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3" r:id="rId7"/>
    <p:sldId id="300" r:id="rId8"/>
    <p:sldId id="264" r:id="rId9"/>
    <p:sldId id="266" r:id="rId10"/>
    <p:sldId id="295" r:id="rId11"/>
    <p:sldId id="267" r:id="rId12"/>
    <p:sldId id="268" r:id="rId13"/>
    <p:sldId id="271" r:id="rId14"/>
    <p:sldId id="272" r:id="rId15"/>
    <p:sldId id="296" r:id="rId16"/>
    <p:sldId id="273" r:id="rId17"/>
    <p:sldId id="274" r:id="rId18"/>
    <p:sldId id="276" r:id="rId19"/>
    <p:sldId id="297" r:id="rId20"/>
    <p:sldId id="279" r:id="rId21"/>
    <p:sldId id="280" r:id="rId22"/>
    <p:sldId id="283" r:id="rId23"/>
    <p:sldId id="298" r:id="rId24"/>
    <p:sldId id="284" r:id="rId25"/>
    <p:sldId id="285" r:id="rId26"/>
    <p:sldId id="286" r:id="rId27"/>
    <p:sldId id="25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Sales</c:v>
                </c:pt>
              </c:strCache>
            </c:strRef>
          </c:tx>
          <c:spPr>
            <a:solidFill>
              <a:schemeClr val="tx1">
                <a:lumMod val="75000"/>
                <a:lumOff val="25000"/>
              </a:schemeClr>
            </a:solidFill>
            <a:ln>
              <a:noFill/>
            </a:ln>
          </c:spPr>
          <c:dPt>
            <c:idx val="0"/>
            <c:invertIfNegative val="1"/>
            <c:spPr>
              <a:solidFill>
                <a:srgbClr val="011A43"/>
              </a:solidFill>
              <a:ln w="19050">
                <a:noFill/>
              </a:ln>
            </c:spPr>
            <c:extLst>
              <c:ext xmlns:c16="http://schemas.microsoft.com/office/drawing/2014/chart" uri="{C3380CC4-5D6E-409C-BE32-E72D297353CC}">
                <c16:uniqueId val="{00000001-7E81-421E-984F-402DD34F172C}"/>
              </c:ext>
            </c:extLst>
          </c:dPt>
          <c:dPt>
            <c:idx val="1"/>
            <c:invertIfNegative val="1"/>
            <c:spPr>
              <a:solidFill>
                <a:srgbClr val="EA534F"/>
              </a:solidFill>
              <a:ln w="19050">
                <a:noFill/>
              </a:ln>
            </c:spPr>
            <c:extLst>
              <c:ext xmlns:c16="http://schemas.microsoft.com/office/drawing/2014/chart" uri="{C3380CC4-5D6E-409C-BE32-E72D297353CC}">
                <c16:uniqueId val="{00000003-7E81-421E-984F-402DD34F172C}"/>
              </c:ext>
            </c:extLst>
          </c:dPt>
          <c:dPt>
            <c:idx val="2"/>
            <c:invertIfNegative val="1"/>
            <c:spPr>
              <a:solidFill>
                <a:srgbClr val="8DCCB0"/>
              </a:solidFill>
              <a:ln w="19050">
                <a:noFill/>
              </a:ln>
            </c:spPr>
            <c:extLst>
              <c:ext xmlns:c16="http://schemas.microsoft.com/office/drawing/2014/chart" uri="{C3380CC4-5D6E-409C-BE32-E72D297353CC}">
                <c16:uniqueId val="{00000005-7E81-421E-984F-402DD34F172C}"/>
              </c:ext>
            </c:extLst>
          </c:dPt>
          <c:cat>
            <c:strRef>
              <c:f>Sheet1!$A$2:$A$4</c:f>
              <c:strCache>
                <c:ptCount val="3"/>
                <c:pt idx="0">
                  <c:v>1st Qtr</c:v>
                </c:pt>
                <c:pt idx="1">
                  <c:v>2nd Qtr</c:v>
                </c:pt>
                <c:pt idx="2">
                  <c:v>3rd Qtr</c:v>
                </c:pt>
              </c:strCache>
            </c:strRef>
          </c:cat>
          <c:val>
            <c:numRef>
              <c:f>Sheet1!$B$2:$B$4</c:f>
              <c:numCache>
                <c:formatCode>General</c:formatCode>
                <c:ptCount val="3"/>
                <c:pt idx="0">
                  <c:v>5.7</c:v>
                </c:pt>
                <c:pt idx="1">
                  <c:v>3.1</c:v>
                </c:pt>
                <c:pt idx="2">
                  <c:v>1.2</c:v>
                </c:pt>
              </c:numCache>
            </c:numRef>
          </c:val>
          <c:extLst>
            <c:ext xmlns:c16="http://schemas.microsoft.com/office/drawing/2014/chart" uri="{C3380CC4-5D6E-409C-BE32-E72D297353CC}">
              <c16:uniqueId val="{00000006-7E81-421E-984F-402DD34F172C}"/>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legend>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67C7E-FD85-44A2-A2BD-16B7ECD8D315}" type="datetimeFigureOut">
              <a:rPr lang="zh-CN" altLang="en-US" smtClean="0"/>
              <a:t>2018/2/5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2EDC1-76E1-4D8C-B4DA-994D1AB18773}" type="slidenum">
              <a:rPr lang="zh-CN" altLang="en-US" smtClean="0"/>
              <a:t>‹#›</a:t>
            </a:fld>
            <a:endParaRPr lang="zh-CN" altLang="en-US"/>
          </a:p>
        </p:txBody>
      </p:sp>
    </p:spTree>
    <p:extLst>
      <p:ext uri="{BB962C8B-B14F-4D97-AF65-F5344CB8AC3E}">
        <p14:creationId val="241440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389583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382652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5498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774595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399360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661930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419662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510097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52984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395559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498661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02584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29483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806234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07747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698412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6874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86336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508913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78441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5294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262132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60738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95178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76482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5EDAFB3-BB7C-4449-832B-A48A13479D6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9CCB4A7-C0B9-494A-9DF8-4F50DB76A07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BD531EA-D6CA-4E36-8404-60A7E0AD5A56}"/>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5" name="页脚占位符 4">
            <a:extLst>
              <a:ext uri="{FF2B5EF4-FFF2-40B4-BE49-F238E27FC236}">
                <a16:creationId xmlns:a16="http://schemas.microsoft.com/office/drawing/2014/main" id="{B22AAF9B-0A4D-4C0B-8045-F0E4E4F693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0B5956-F348-4E95-AADC-9D8EA8369AC4}"/>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10845611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E35C3E4D-F3B9-4D12-A097-480AEBE67B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E8C609-8803-49E6-A4BB-BFD717E2CC1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10D1FB-897A-48A1-891B-715E9C1A8F24}"/>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5" name="页脚占位符 4">
            <a:extLst>
              <a:ext uri="{FF2B5EF4-FFF2-40B4-BE49-F238E27FC236}">
                <a16:creationId xmlns:a16="http://schemas.microsoft.com/office/drawing/2014/main" id="{1CA8148A-9834-40D6-9FF3-6E49E635406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C21FC99-93E6-4EDC-A551-7859F18760CF}"/>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15191248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2474ADA-372B-467C-8066-58671C09E56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DE4C44-50F8-4720-8E48-F7776866057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D97FBDB-253B-449F-879B-2F5E5B0B7F99}"/>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5" name="页脚占位符 4">
            <a:extLst>
              <a:ext uri="{FF2B5EF4-FFF2-40B4-BE49-F238E27FC236}">
                <a16:creationId xmlns:a16="http://schemas.microsoft.com/office/drawing/2014/main" id="{3D918DF2-6A70-450B-AD1E-A86B994C91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AFC1632-73F6-4302-9F5A-257BACF5FAF1}"/>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42161220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889846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30621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525119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607696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800269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552880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587317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89681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0427D15-0626-44E7-A87E-FBCB441C9CA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8508C1-5877-4D2B-9998-F00D6C47541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D0E349-D4F5-4CBC-B0F3-795A2E087A53}"/>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5" name="页脚占位符 4">
            <a:extLst>
              <a:ext uri="{FF2B5EF4-FFF2-40B4-BE49-F238E27FC236}">
                <a16:creationId xmlns:a16="http://schemas.microsoft.com/office/drawing/2014/main" id="{6AA02D5F-E02E-493F-ACD6-7D97DFD422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9AB0F7D-9096-4839-B9D6-A48F16C5BA9A}"/>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260339065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26765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651968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257818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74737C1-2980-433F-86E9-640324D090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A832821-2B62-4DE9-8440-B1E4F94E92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A2EDEF8-FF3E-4F02-9833-B39FB4B31118}"/>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5" name="页脚占位符 4">
            <a:extLst>
              <a:ext uri="{FF2B5EF4-FFF2-40B4-BE49-F238E27FC236}">
                <a16:creationId xmlns:a16="http://schemas.microsoft.com/office/drawing/2014/main" id="{A0D1BC8E-369F-46D5-88FF-7649529853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FB4515B-326F-4C0D-8D5F-129ED1FF18C3}"/>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29439705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3419863-219A-4F6A-B442-E6C028DF97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11375C8-C75E-4FC5-B9C6-854DC382F448}"/>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D15025B-9D40-4D37-BACC-D1C4704B2473}"/>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A193B9-B1B4-43A0-A63F-026EB5BE17CD}"/>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6" name="页脚占位符 5">
            <a:extLst>
              <a:ext uri="{FF2B5EF4-FFF2-40B4-BE49-F238E27FC236}">
                <a16:creationId xmlns:a16="http://schemas.microsoft.com/office/drawing/2014/main" id="{739F93B5-B6BD-40C2-BD30-3CE2D7B540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E2F826D-E04C-42B1-8155-BE839DFB5DEA}"/>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40640879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0C1B53C9-99B1-4575-AE96-89FA3E4884B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645D52-FA10-4848-A084-02971BBB8DD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2230F1C-4B4B-4C16-ACC3-0E99CEC129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366E12F-7B02-4A45-B453-A889EBD863E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5BCBD43-D53D-44B0-A9A5-90A8690BF1C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79F46A2-3277-45D7-97DB-0020E3272D98}"/>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8" name="页脚占位符 7">
            <a:extLst>
              <a:ext uri="{FF2B5EF4-FFF2-40B4-BE49-F238E27FC236}">
                <a16:creationId xmlns:a16="http://schemas.microsoft.com/office/drawing/2014/main" id="{F14CC9D5-FDB1-4227-980D-473E803F86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AC149F5-BEC5-4A01-9739-A671059C48F5}"/>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379733602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396874B-D88B-46CB-A42A-0014165EB2D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E56B308-98A4-4C24-9C72-29634CE9C41C}"/>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4" name="页脚占位符 3">
            <a:extLst>
              <a:ext uri="{FF2B5EF4-FFF2-40B4-BE49-F238E27FC236}">
                <a16:creationId xmlns:a16="http://schemas.microsoft.com/office/drawing/2014/main" id="{FF290F1B-0D5F-4873-B18F-AD4A6FE085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CEF5268-2B4C-4891-B6F3-B7B726F1192A}"/>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170434028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3E2A3968-E861-48CC-A13F-ED2E6901F585}"/>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3" name="页脚占位符 2">
            <a:extLst>
              <a:ext uri="{FF2B5EF4-FFF2-40B4-BE49-F238E27FC236}">
                <a16:creationId xmlns:a16="http://schemas.microsoft.com/office/drawing/2014/main" id="{34F1FC81-7C68-447A-B601-D624B78ECC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09E65374-357E-4514-BBED-9D33D397DBA1}"/>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12858289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597E217-363E-4009-93D5-B1373D402D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947EE79-3A48-4132-B82A-2934F91D95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CB21A91-1A26-42D3-8EDC-D2D176CB76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1500CD6-DEE1-401B-A335-CABD7808F897}"/>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6" name="页脚占位符 5">
            <a:extLst>
              <a:ext uri="{FF2B5EF4-FFF2-40B4-BE49-F238E27FC236}">
                <a16:creationId xmlns:a16="http://schemas.microsoft.com/office/drawing/2014/main" id="{3F60BEEA-A946-41B0-9864-E69D5D68981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A85744C-30FA-4279-B660-C58A6C289332}"/>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252228202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B2DBF8C-87F9-4C8D-B48E-2CF1E468E6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1CAD91-6FC6-4F3C-AF05-01909ACD902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C5A074F-DD20-4AA7-8122-F59B3716E2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C05B192-2B26-4139-807F-D9838215EF69}"/>
              </a:ext>
            </a:extLst>
          </p:cNvPr>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2018/2/5</a:t>
            </a:fld>
            <a:endParaRPr lang="zh-CN" altLang="en-US"/>
          </a:p>
        </p:txBody>
      </p:sp>
      <p:sp>
        <p:nvSpPr>
          <p:cNvPr id="6" name="页脚占位符 5">
            <a:extLst>
              <a:ext uri="{FF2B5EF4-FFF2-40B4-BE49-F238E27FC236}">
                <a16:creationId xmlns:a16="http://schemas.microsoft.com/office/drawing/2014/main" id="{411D2B0E-E8AD-44B1-8463-E89421649D0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59ACC3-570A-4B73-8D2B-571168C8E693}"/>
              </a:ext>
            </a:extLst>
          </p:cNvPr>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extLst>
      <p:ext uri="{BB962C8B-B14F-4D97-AF65-F5344CB8AC3E}">
        <p14:creationId val="29536712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5F5F5"/>
        </a:solidFill>
        <a:effectLst/>
      </p:bgPr>
    </p:bg>
    <p:spTree>
      <p:nvGrpSpPr>
        <p:cNvPr id="1" name=""/>
        <p:cNvGrpSpPr/>
        <p:nvPr/>
      </p:nvGrpSpPr>
      <p:grpSpPr>
        <a:xfrm>
          <a:off x="0" y="0"/>
          <a:ext cx="0" cy="0"/>
        </a:xfrm>
      </p:grpSpPr>
    </p:spTree>
    <p:extLst>
      <p:ext uri="{BB962C8B-B14F-4D97-AF65-F5344CB8AC3E}">
        <p14:creationId val="324757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7379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38.svg" Type="http://schemas.openxmlformats.org/officeDocument/2006/relationships/image"/><Relationship Id="rId5" Target="../media/image13.png" Type="http://schemas.openxmlformats.org/officeDocument/2006/relationships/image"/><Relationship Id="rId6" Target="../media/image39.svg" Type="http://schemas.openxmlformats.org/officeDocument/2006/relationships/image"/><Relationship Id="rId7" Target="../media/image11.png" Type="http://schemas.openxmlformats.org/officeDocument/2006/relationships/image"/><Relationship Id="rId8" Target="../media/image4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 Id="rId4" Target="../media/image3.png" Type="http://schemas.openxmlformats.org/officeDocument/2006/relationships/image"/><Relationship Id="rId5" Target="../media/image41.svg" Type="http://schemas.openxmlformats.org/officeDocument/2006/relationships/image"/><Relationship Id="rId6" Target="../media/image13.png" Type="http://schemas.openxmlformats.org/officeDocument/2006/relationships/image"/><Relationship Id="rId7" Target="../media/image42.svg" Type="http://schemas.openxmlformats.org/officeDocument/2006/relationships/image"/><Relationship Id="rId8" Target="../media/image11.png" Type="http://schemas.openxmlformats.org/officeDocument/2006/relationships/image"/><Relationship Id="rId9" Target="../media/image4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media/image44.svg" Type="http://schemas.openxmlformats.org/officeDocument/2006/relationships/image"/><Relationship Id="rId5" Target="../media/image13.png" Type="http://schemas.openxmlformats.org/officeDocument/2006/relationships/image"/><Relationship Id="rId6" Target="../media/image45.svg" Type="http://schemas.openxmlformats.org/officeDocument/2006/relationships/image"/><Relationship Id="rId7" Target="../media/image11.png" Type="http://schemas.openxmlformats.org/officeDocument/2006/relationships/image"/><Relationship Id="rId8" Target="../media/image4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50.svg" Type="http://schemas.openxmlformats.org/officeDocument/2006/relationships/image"/><Relationship Id="rId2" Target="../notesSlides/notesSlide13.xml" Type="http://schemas.openxmlformats.org/officeDocument/2006/relationships/notesSlide"/><Relationship Id="rId3" Target="../media/image3.png" Type="http://schemas.openxmlformats.org/officeDocument/2006/relationships/image"/><Relationship Id="rId4" Target="../media/image47.svg" Type="http://schemas.openxmlformats.org/officeDocument/2006/relationships/image"/><Relationship Id="rId5" Target="../media/image5.png" Type="http://schemas.openxmlformats.org/officeDocument/2006/relationships/image"/><Relationship Id="rId6" Target="../media/image48.svg" Type="http://schemas.openxmlformats.org/officeDocument/2006/relationships/image"/><Relationship Id="rId7" Target="../media/image13.png" Type="http://schemas.openxmlformats.org/officeDocument/2006/relationships/image"/><Relationship Id="rId8" Target="../media/image49.svg" Type="http://schemas.openxmlformats.org/officeDocument/2006/relationships/image"/><Relationship Id="rId9"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51.svg" Type="http://schemas.openxmlformats.org/officeDocument/2006/relationships/image"/><Relationship Id="rId5" Target="../media/image13.png" Type="http://schemas.openxmlformats.org/officeDocument/2006/relationships/image"/><Relationship Id="rId6" Target="../media/image52.svg" Type="http://schemas.openxmlformats.org/officeDocument/2006/relationships/image"/><Relationship Id="rId7" Target="../media/image11.png" Type="http://schemas.openxmlformats.org/officeDocument/2006/relationships/image"/><Relationship Id="rId8" Target="../media/image5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54.svg" Type="http://schemas.openxmlformats.org/officeDocument/2006/relationships/image"/><Relationship Id="rId5" Target="../media/image13.png" Type="http://schemas.openxmlformats.org/officeDocument/2006/relationships/image"/><Relationship Id="rId6" Target="../media/image55.svg" Type="http://schemas.openxmlformats.org/officeDocument/2006/relationships/image"/><Relationship Id="rId7" Target="../media/image11.png" Type="http://schemas.openxmlformats.org/officeDocument/2006/relationships/image"/><Relationship Id="rId8" Target="../media/image5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62.svg" Type="http://schemas.openxmlformats.org/officeDocument/2006/relationships/image"/><Relationship Id="rId11" Target="../media/image11.png" Type="http://schemas.openxmlformats.org/officeDocument/2006/relationships/image"/><Relationship Id="rId12" Target="../media/image63.svg" Type="http://schemas.openxmlformats.org/officeDocument/2006/relationships/image"/><Relationship Id="rId2" Target="../notesSlides/notesSlide16.xml" Type="http://schemas.openxmlformats.org/officeDocument/2006/relationships/notesSlide"/><Relationship Id="rId3" Target="../media/image57.jpeg" Type="http://schemas.openxmlformats.org/officeDocument/2006/relationships/image"/><Relationship Id="rId4" Target="../media/image58.jpeg" Type="http://schemas.openxmlformats.org/officeDocument/2006/relationships/image"/><Relationship Id="rId5" Target="../media/image59.jpeg" Type="http://schemas.openxmlformats.org/officeDocument/2006/relationships/image"/><Relationship Id="rId6" Target="../media/image60.jpeg" Type="http://schemas.openxmlformats.org/officeDocument/2006/relationships/image"/><Relationship Id="rId7" Target="../media/image3.png" Type="http://schemas.openxmlformats.org/officeDocument/2006/relationships/image"/><Relationship Id="rId8" Target="../media/image61.svg" Type="http://schemas.openxmlformats.org/officeDocument/2006/relationships/image"/><Relationship Id="rId9"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67.svg" Type="http://schemas.openxmlformats.org/officeDocument/2006/relationships/image"/><Relationship Id="rId2" Target="../notesSlides/notesSlide17.xml" Type="http://schemas.openxmlformats.org/officeDocument/2006/relationships/notesSlide"/><Relationship Id="rId3" Target="../media/image3.png" Type="http://schemas.openxmlformats.org/officeDocument/2006/relationships/image"/><Relationship Id="rId4" Target="../media/image64.svg" Type="http://schemas.openxmlformats.org/officeDocument/2006/relationships/image"/><Relationship Id="rId5" Target="../media/image5.png" Type="http://schemas.openxmlformats.org/officeDocument/2006/relationships/image"/><Relationship Id="rId6" Target="../media/image65.svg" Type="http://schemas.openxmlformats.org/officeDocument/2006/relationships/image"/><Relationship Id="rId7" Target="../media/image13.png" Type="http://schemas.openxmlformats.org/officeDocument/2006/relationships/image"/><Relationship Id="rId8" Target="../media/image66.svg" Type="http://schemas.openxmlformats.org/officeDocument/2006/relationships/image"/><Relationship Id="rId9"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68.svg" Type="http://schemas.openxmlformats.org/officeDocument/2006/relationships/image"/><Relationship Id="rId5" Target="../media/image13.png" Type="http://schemas.openxmlformats.org/officeDocument/2006/relationships/image"/><Relationship Id="rId6" Target="../media/image69.svg" Type="http://schemas.openxmlformats.org/officeDocument/2006/relationships/image"/><Relationship Id="rId7" Target="../media/image11.png" Type="http://schemas.openxmlformats.org/officeDocument/2006/relationships/image"/><Relationship Id="rId8" Target="../media/image7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71.svg" Type="http://schemas.openxmlformats.org/officeDocument/2006/relationships/image"/><Relationship Id="rId5" Target="../media/image13.png" Type="http://schemas.openxmlformats.org/officeDocument/2006/relationships/image"/><Relationship Id="rId6" Target="../media/image72.svg" Type="http://schemas.openxmlformats.org/officeDocument/2006/relationships/image"/><Relationship Id="rId7" Target="../media/image11.png" Type="http://schemas.openxmlformats.org/officeDocument/2006/relationships/image"/><Relationship Id="rId8" Target="../media/image7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png" Type="http://schemas.openxmlformats.org/officeDocument/2006/relationships/image"/><Relationship Id="rId4" Target="../media/image74.svg" Type="http://schemas.openxmlformats.org/officeDocument/2006/relationships/image"/><Relationship Id="rId5" Target="../media/image13.png" Type="http://schemas.openxmlformats.org/officeDocument/2006/relationships/image"/><Relationship Id="rId6" Target="../media/image75.svg" Type="http://schemas.openxmlformats.org/officeDocument/2006/relationships/image"/><Relationship Id="rId7" Target="../media/image11.png" Type="http://schemas.openxmlformats.org/officeDocument/2006/relationships/image"/><Relationship Id="rId8" Target="../media/image7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80.svg" Type="http://schemas.openxmlformats.org/officeDocument/2006/relationships/image"/><Relationship Id="rId2" Target="../notesSlides/notesSlide21.xml" Type="http://schemas.openxmlformats.org/officeDocument/2006/relationships/notesSlide"/><Relationship Id="rId3" Target="../media/image3.png" Type="http://schemas.openxmlformats.org/officeDocument/2006/relationships/image"/><Relationship Id="rId4" Target="../media/image77.svg" Type="http://schemas.openxmlformats.org/officeDocument/2006/relationships/image"/><Relationship Id="rId5" Target="../media/image5.png" Type="http://schemas.openxmlformats.org/officeDocument/2006/relationships/image"/><Relationship Id="rId6" Target="../media/image78.svg" Type="http://schemas.openxmlformats.org/officeDocument/2006/relationships/image"/><Relationship Id="rId7" Target="../media/image13.png" Type="http://schemas.openxmlformats.org/officeDocument/2006/relationships/image"/><Relationship Id="rId8" Target="../media/image79.svg" Type="http://schemas.openxmlformats.org/officeDocument/2006/relationships/image"/><Relationship Id="rId9" Target="../media/image1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 Id="rId4" Target="../media/image81.svg" Type="http://schemas.openxmlformats.org/officeDocument/2006/relationships/image"/><Relationship Id="rId5" Target="../media/image13.png" Type="http://schemas.openxmlformats.org/officeDocument/2006/relationships/image"/><Relationship Id="rId6" Target="../media/image82.svg" Type="http://schemas.openxmlformats.org/officeDocument/2006/relationships/image"/><Relationship Id="rId7" Target="../media/image11.png" Type="http://schemas.openxmlformats.org/officeDocument/2006/relationships/image"/><Relationship Id="rId8" Target="../media/image8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media/image84.svg" Type="http://schemas.openxmlformats.org/officeDocument/2006/relationships/image"/><Relationship Id="rId5" Target="../media/image13.png" Type="http://schemas.openxmlformats.org/officeDocument/2006/relationships/image"/><Relationship Id="rId6" Target="../media/image85.svg" Type="http://schemas.openxmlformats.org/officeDocument/2006/relationships/image"/><Relationship Id="rId7" Target="../media/image11.png" Type="http://schemas.openxmlformats.org/officeDocument/2006/relationships/image"/><Relationship Id="rId8" Target="../media/image8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png" Type="http://schemas.openxmlformats.org/officeDocument/2006/relationships/image"/><Relationship Id="rId4" Target="../media/image87.svg" Type="http://schemas.openxmlformats.org/officeDocument/2006/relationships/image"/><Relationship Id="rId5" Target="../media/image13.png" Type="http://schemas.openxmlformats.org/officeDocument/2006/relationships/image"/><Relationship Id="rId6" Target="../media/image88.svg" Type="http://schemas.openxmlformats.org/officeDocument/2006/relationships/image"/><Relationship Id="rId7" Target="../media/image11.png" Type="http://schemas.openxmlformats.org/officeDocument/2006/relationships/image"/><Relationship Id="rId8" Target="../media/image89.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3.svg" Type="http://schemas.openxmlformats.org/officeDocument/2006/relationships/image"/><Relationship Id="rId11" Target="../media/image9.png" Type="http://schemas.openxmlformats.org/officeDocument/2006/relationships/image"/><Relationship Id="rId12" Target="../media/image94.sv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90.svg" Type="http://schemas.openxmlformats.org/officeDocument/2006/relationships/image"/><Relationship Id="rId5" Target="../media/image3.png" Type="http://schemas.openxmlformats.org/officeDocument/2006/relationships/image"/><Relationship Id="rId6" Target="../media/image91.svg" Type="http://schemas.openxmlformats.org/officeDocument/2006/relationships/image"/><Relationship Id="rId7" Target="../media/image5.png" Type="http://schemas.openxmlformats.org/officeDocument/2006/relationships/image"/><Relationship Id="rId8" Target="../media/image92.sv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8.svg" Type="http://schemas.openxmlformats.org/officeDocument/2006/relationships/image"/><Relationship Id="rId2" Target="../notesSlides/notesSlide3.xml" Type="http://schemas.openxmlformats.org/officeDocument/2006/relationships/notesSlide"/><Relationship Id="rId3" Target="../media/image3.png" Type="http://schemas.openxmlformats.org/officeDocument/2006/relationships/image"/><Relationship Id="rId4" Target="../media/image15.svg" Type="http://schemas.openxmlformats.org/officeDocument/2006/relationships/image"/><Relationship Id="rId5" Target="../media/image5.png" Type="http://schemas.openxmlformats.org/officeDocument/2006/relationships/image"/><Relationship Id="rId6" Target="../media/image16.svg" Type="http://schemas.openxmlformats.org/officeDocument/2006/relationships/image"/><Relationship Id="rId7" Target="../media/image13.png" Type="http://schemas.openxmlformats.org/officeDocument/2006/relationships/image"/><Relationship Id="rId8" Target="../media/image17.sv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19.svg" Type="http://schemas.openxmlformats.org/officeDocument/2006/relationships/image"/><Relationship Id="rId5" Target="../media/image13.png" Type="http://schemas.openxmlformats.org/officeDocument/2006/relationships/image"/><Relationship Id="rId6" Target="../media/image20.svg" Type="http://schemas.openxmlformats.org/officeDocument/2006/relationships/image"/><Relationship Id="rId7" Target="../media/image11.png" Type="http://schemas.openxmlformats.org/officeDocument/2006/relationships/image"/><Relationship Id="rId8" Target="../media/image2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2.jpeg" Type="http://schemas.openxmlformats.org/officeDocument/2006/relationships/image"/><Relationship Id="rId4" Target="../media/image3.png" Type="http://schemas.openxmlformats.org/officeDocument/2006/relationships/image"/><Relationship Id="rId5" Target="../media/image23.svg" Type="http://schemas.openxmlformats.org/officeDocument/2006/relationships/image"/><Relationship Id="rId6" Target="../media/image13.png" Type="http://schemas.openxmlformats.org/officeDocument/2006/relationships/image"/><Relationship Id="rId7" Target="../media/image24.svg" Type="http://schemas.openxmlformats.org/officeDocument/2006/relationships/image"/><Relationship Id="rId8" Target="../media/image11.png" Type="http://schemas.openxmlformats.org/officeDocument/2006/relationships/image"/><Relationship Id="rId9" Target="../media/image2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26.svg" Type="http://schemas.openxmlformats.org/officeDocument/2006/relationships/image"/><Relationship Id="rId5" Target="../media/image13.png" Type="http://schemas.openxmlformats.org/officeDocument/2006/relationships/image"/><Relationship Id="rId6" Target="../media/image27.svg" Type="http://schemas.openxmlformats.org/officeDocument/2006/relationships/image"/><Relationship Id="rId7" Target="../media/image11.png" Type="http://schemas.openxmlformats.org/officeDocument/2006/relationships/image"/><Relationship Id="rId8" Target="../media/image2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29.png" Type="http://schemas.openxmlformats.org/officeDocument/2006/relationships/image"/><Relationship Id="rId4" Target="../media/image3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4.svg" Type="http://schemas.openxmlformats.org/officeDocument/2006/relationships/image"/><Relationship Id="rId2" Target="../notesSlides/notesSlide8.xml" Type="http://schemas.openxmlformats.org/officeDocument/2006/relationships/notesSlide"/><Relationship Id="rId3" Target="../media/image3.png" Type="http://schemas.openxmlformats.org/officeDocument/2006/relationships/image"/><Relationship Id="rId4" Target="../media/image31.svg" Type="http://schemas.openxmlformats.org/officeDocument/2006/relationships/image"/><Relationship Id="rId5" Target="../media/image5.png" Type="http://schemas.openxmlformats.org/officeDocument/2006/relationships/image"/><Relationship Id="rId6" Target="../media/image32.svg" Type="http://schemas.openxmlformats.org/officeDocument/2006/relationships/image"/><Relationship Id="rId7" Target="../media/image13.png" Type="http://schemas.openxmlformats.org/officeDocument/2006/relationships/image"/><Relationship Id="rId8" Target="../media/image33.svg" Type="http://schemas.openxmlformats.org/officeDocument/2006/relationships/image"/><Relationship Id="rId9"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35.svg" Type="http://schemas.openxmlformats.org/officeDocument/2006/relationships/image"/><Relationship Id="rId5" Target="../media/image13.png" Type="http://schemas.openxmlformats.org/officeDocument/2006/relationships/image"/><Relationship Id="rId6" Target="../media/image36.svg" Type="http://schemas.openxmlformats.org/officeDocument/2006/relationships/image"/><Relationship Id="rId7" Target="../media/image11.png" Type="http://schemas.openxmlformats.org/officeDocument/2006/relationships/image"/><Relationship Id="rId8" Target="../media/image37.sv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形 5">
            <a:extLst>
              <a:ext uri="{FF2B5EF4-FFF2-40B4-BE49-F238E27FC236}">
                <a16:creationId xmlns:a16="http://schemas.microsoft.com/office/drawing/2014/main" id="{5CC7A369-438A-4C19-8902-467109056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35" y="-74452"/>
            <a:ext cx="5453052" cy="5789364"/>
          </a:xfrm>
          <a:prstGeom prst="rect">
            <a:avLst/>
          </a:prstGeom>
          <a:effectLst>
            <a:outerShdw algn="l" blurRad="203200" dist="38100" rotWithShape="0" sx="101000" sy="101000">
              <a:prstClr val="black">
                <a:alpha val="30000"/>
              </a:prstClr>
            </a:outerShdw>
          </a:effectLst>
        </p:spPr>
      </p:pic>
      <p:pic>
        <p:nvPicPr>
          <p:cNvPr id="5" name="图形 4">
            <a:extLst>
              <a:ext uri="{FF2B5EF4-FFF2-40B4-BE49-F238E27FC236}">
                <a16:creationId xmlns:a16="http://schemas.microsoft.com/office/drawing/2014/main" id="{CEE9A49D-DDF9-4B08-ADE7-4740FABB7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6858000" cy="6858000"/>
          </a:xfrm>
          <a:prstGeom prst="rect">
            <a:avLst/>
          </a:prstGeom>
          <a:effectLst>
            <a:outerShdw algn="l" blurRad="203200" dist="38100" rotWithShape="0" sx="101000" sy="101000">
              <a:prstClr val="black">
                <a:alpha val="30000"/>
              </a:prstClr>
            </a:outerShdw>
          </a:effectLst>
        </p:spPr>
      </p:pic>
      <p:pic>
        <p:nvPicPr>
          <p:cNvPr id="4" name="图形 3">
            <a:extLst>
              <a:ext uri="{FF2B5EF4-FFF2-40B4-BE49-F238E27FC236}">
                <a16:creationId xmlns:a16="http://schemas.microsoft.com/office/drawing/2014/main" id="{C7DF53DE-11B2-4672-A2A2-CBB3DC6A42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
            <a:ext cx="3115733" cy="3160982"/>
          </a:xfrm>
          <a:prstGeom prst="rect">
            <a:avLst/>
          </a:prstGeom>
          <a:effectLst>
            <a:outerShdw algn="l" blurRad="203200" dist="38100" rotWithShape="0" sx="101000" sy="101000">
              <a:prstClr val="black">
                <a:alpha val="30000"/>
              </a:prstClr>
            </a:outerShdw>
          </a:effectLst>
        </p:spPr>
      </p:pic>
      <p:pic>
        <p:nvPicPr>
          <p:cNvPr id="7" name="图形 6">
            <a:extLst>
              <a:ext uri="{FF2B5EF4-FFF2-40B4-BE49-F238E27FC236}">
                <a16:creationId xmlns:a16="http://schemas.microsoft.com/office/drawing/2014/main" id="{90994E0B-0F84-4296-904A-AB123EBFB9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540" y="4349426"/>
            <a:ext cx="4988063" cy="2508574"/>
          </a:xfrm>
          <a:prstGeom prst="rect">
            <a:avLst/>
          </a:prstGeom>
          <a:effectLst>
            <a:outerShdw algn="l" blurRad="203200" dist="38100" rotWithShape="0" sx="101000" sy="101000">
              <a:prstClr val="black">
                <a:alpha val="30000"/>
              </a:prstClr>
            </a:outerShdw>
          </a:effectLst>
        </p:spPr>
      </p:pic>
      <p:pic>
        <p:nvPicPr>
          <p:cNvPr id="8" name="图形 7">
            <a:extLst>
              <a:ext uri="{FF2B5EF4-FFF2-40B4-BE49-F238E27FC236}">
                <a16:creationId xmlns:a16="http://schemas.microsoft.com/office/drawing/2014/main" id="{4535C996-F931-4930-B492-C1526C6B99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73192" y="4487768"/>
            <a:ext cx="4695825" cy="2381250"/>
          </a:xfrm>
          <a:prstGeom prst="rect">
            <a:avLst/>
          </a:prstGeom>
          <a:effectLst>
            <a:outerShdw algn="l" blurRad="203200" dist="38100" rotWithShape="0" sx="101000" sy="101000">
              <a:prstClr val="black">
                <a:alpha val="30000"/>
              </a:prstClr>
            </a:outerShdw>
          </a:effectLst>
        </p:spPr>
      </p:pic>
      <p:sp>
        <p:nvSpPr>
          <p:cNvPr id="12" name="矩形 11">
            <a:extLst>
              <a:ext uri="{FF2B5EF4-FFF2-40B4-BE49-F238E27FC236}">
                <a16:creationId xmlns:a16="http://schemas.microsoft.com/office/drawing/2014/main" id="{4AE8126C-1F0F-479E-A420-F950B2F91CC1}"/>
              </a:ext>
            </a:extLst>
          </p:cNvPr>
          <p:cNvSpPr/>
          <p:nvPr/>
        </p:nvSpPr>
        <p:spPr>
          <a:xfrm>
            <a:off x="5183557" y="2863898"/>
            <a:ext cx="6659880" cy="822960"/>
          </a:xfrm>
          <a:prstGeom prst="rect">
            <a:avLst/>
          </a:prstGeom>
        </p:spPr>
        <p:txBody>
          <a:bodyPr wrap="none">
            <a:spAutoFit/>
          </a:bodyPr>
          <a:lstStyle/>
          <a:p>
            <a:pPr algn="r"/>
            <a:r>
              <a:rPr altLang="en-US" b="1" lang="zh-CN" spc="300" sz="4800">
                <a:solidFill>
                  <a:schemeClr val="bg2">
                    <a:lumMod val="25000"/>
                  </a:schemeClr>
                </a:solidFill>
                <a:effectLst>
                  <a:outerShdw algn="tl" blurRad="50800" dir="2700000" dist="38100" rotWithShape="0">
                    <a:prstClr val="black">
                      <a:alpha val="15000"/>
                    </a:prstClr>
                  </a:outerShdw>
                </a:effectLst>
                <a:latin charset="-122" panose="020b0503020204020204" pitchFamily="34" typeface="微软雅黑"/>
                <a:ea charset="-122" panose="020b0503020204020204" pitchFamily="34" typeface="微软雅黑"/>
                <a:cs charset="0" panose="020b0604020202020204" pitchFamily="34" typeface="Arial"/>
              </a:rPr>
              <a:t>多彩色块汇报总结模板</a:t>
            </a:r>
          </a:p>
        </p:txBody>
      </p:sp>
      <p:sp>
        <p:nvSpPr>
          <p:cNvPr id="13" name="矩形 12">
            <a:extLst>
              <a:ext uri="{FF2B5EF4-FFF2-40B4-BE49-F238E27FC236}">
                <a16:creationId xmlns:a16="http://schemas.microsoft.com/office/drawing/2014/main" id="{D1A25039-8482-4D58-BFAA-5431EA95E985}"/>
              </a:ext>
            </a:extLst>
          </p:cNvPr>
          <p:cNvSpPr/>
          <p:nvPr/>
        </p:nvSpPr>
        <p:spPr>
          <a:xfrm>
            <a:off x="3902848" y="3593516"/>
            <a:ext cx="7848328" cy="548640"/>
          </a:xfrm>
          <a:prstGeom prst="rect">
            <a:avLst/>
          </a:prstGeom>
        </p:spPr>
        <p:txBody>
          <a:bodyPr wrap="square">
            <a:spAutoFit/>
          </a:bodyPr>
          <a:lstStyle/>
          <a:p>
            <a:pPr algn="r">
              <a:lnSpc>
                <a:spcPct val="150000"/>
              </a:lnSpc>
              <a:buClr>
                <a:srgbClr val="E7E6E6">
                  <a:lumMod val="10000"/>
                </a:srgbClr>
              </a:buClr>
            </a:pPr>
            <a:r>
              <a:rPr altLang="zh-CN" lang="en-US" sz="1000">
                <a:solidFill>
                  <a:schemeClr val="bg2">
                    <a:lumMod val="50000"/>
                  </a:schemeClr>
                </a:solidFill>
                <a:latin charset="0" panose="020b0503020202020204" pitchFamily="34" typeface="Agency FB"/>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p:txBody>
      </p:sp>
      <p:sp>
        <p:nvSpPr>
          <p:cNvPr id="14" name="TextBox 60">
            <a:extLst>
              <a:ext uri="{FF2B5EF4-FFF2-40B4-BE49-F238E27FC236}">
                <a16:creationId xmlns:a16="http://schemas.microsoft.com/office/drawing/2014/main" id="{E20F5F3B-229F-4E32-BF2D-EE105EB8CF3B}"/>
              </a:ext>
            </a:extLst>
          </p:cNvPr>
          <p:cNvSpPr txBox="1"/>
          <p:nvPr/>
        </p:nvSpPr>
        <p:spPr>
          <a:xfrm>
            <a:off x="8954090" y="2351545"/>
            <a:ext cx="2797086" cy="579120"/>
          </a:xfrm>
          <a:prstGeom prst="rect">
            <a:avLst/>
          </a:prstGeom>
          <a:noFill/>
        </p:spPr>
        <p:txBody>
          <a:bodyPr rtlCol="0" wrap="square">
            <a:spAutoFit/>
          </a:bodyPr>
          <a:lstStyle/>
          <a:p>
            <a:pPr algn="dist" defTabSz="914217"/>
            <a:r>
              <a:rPr b="1" lang="en-US" spc="150" sz="3200">
                <a:solidFill>
                  <a:schemeClr val="bg2">
                    <a:lumMod val="50000"/>
                  </a:schemeClr>
                </a:solidFill>
                <a:latin charset="0" panose="020b0503020202020204" pitchFamily="34" typeface="Agency FB"/>
                <a:cs typeface="+mn-ea"/>
                <a:sym typeface="+mn-lt"/>
              </a:rPr>
              <a:t>2018</a:t>
            </a:r>
          </a:p>
        </p:txBody>
      </p:sp>
      <p:sp>
        <p:nvSpPr>
          <p:cNvPr id="11" name="文本框 10">
            <a:extLst>
              <a:ext uri="{FF2B5EF4-FFF2-40B4-BE49-F238E27FC236}">
                <a16:creationId xmlns:a16="http://schemas.microsoft.com/office/drawing/2014/main" id="{E09F78E0-FE3C-47E3-899A-B37E6C6A2D40}"/>
              </a:ext>
            </a:extLst>
          </p:cNvPr>
          <p:cNvSpPr txBox="1"/>
          <p:nvPr/>
        </p:nvSpPr>
        <p:spPr>
          <a:xfrm>
            <a:off x="8043213" y="4255236"/>
            <a:ext cx="3754092" cy="335280"/>
          </a:xfrm>
          <a:prstGeom prst="rect">
            <a:avLst/>
          </a:prstGeom>
          <a:noFill/>
        </p:spPr>
        <p:txBody>
          <a:bodyPr rtlCol="0" wrap="square">
            <a:spAutoFit/>
          </a:bodyPr>
          <a:lstStyle/>
          <a:p>
            <a:pPr algn="r"/>
            <a:r>
              <a:rPr altLang="en-US" b="1" lang="zh-CN" sz="1600">
                <a:solidFill>
                  <a:schemeClr val="bg2">
                    <a:lumMod val="50000"/>
                  </a:schemeClr>
                </a:solidFill>
                <a:latin charset="-122" panose="020b0503020204020204" pitchFamily="34" typeface="微软雅黑"/>
                <a:ea charset="-122" panose="020b0503020204020204" pitchFamily="34" typeface="微软雅黑"/>
              </a:rPr>
              <a:t>设计师：优页PPT      部门：营销部</a:t>
            </a:r>
          </a:p>
        </p:txBody>
      </p:sp>
    </p:spTree>
    <p:extLst>
      <p:ext uri="{BB962C8B-B14F-4D97-AF65-F5344CB8AC3E}">
        <p14:creationId val="296669485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0-#ppt_w/2"/>
                                          </p:val>
                                        </p:tav>
                                        <p:tav tm="100000">
                                          <p:val>
                                            <p:strVal val="#ppt_x"/>
                                          </p:val>
                                        </p:tav>
                                      </p:tavLst>
                                    </p:anim>
                                    <p:anim calcmode="lin" valueType="num">
                                      <p:cBhvr additive="base">
                                        <p:cTn dur="10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0-#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000" fill="hold" id="15"/>
                                        <p:tgtEl>
                                          <p:spTgt spid="7"/>
                                        </p:tgtEl>
                                        <p:attrNameLst>
                                          <p:attrName>ppt_x</p:attrName>
                                        </p:attrNameLst>
                                      </p:cBhvr>
                                      <p:tavLst>
                                        <p:tav tm="0">
                                          <p:val>
                                            <p:strVal val="0-#ppt_w/2"/>
                                          </p:val>
                                        </p:tav>
                                        <p:tav tm="100000">
                                          <p:val>
                                            <p:strVal val="#ppt_x"/>
                                          </p:val>
                                        </p:tav>
                                      </p:tavLst>
                                    </p:anim>
                                    <p:anim calcmode="lin" valueType="num">
                                      <p:cBhvr additive="base">
                                        <p:cTn dur="1000" fill="hold" id="16"/>
                                        <p:tgtEl>
                                          <p:spTgt spid="7"/>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1000" fill="hold" id="19"/>
                                        <p:tgtEl>
                                          <p:spTgt spid="8"/>
                                        </p:tgtEl>
                                        <p:attrNameLst>
                                          <p:attrName>ppt_x</p:attrName>
                                        </p:attrNameLst>
                                      </p:cBhvr>
                                      <p:tavLst>
                                        <p:tav tm="0">
                                          <p:val>
                                            <p:strVal val="0-#ppt_w/2"/>
                                          </p:val>
                                        </p:tav>
                                        <p:tav tm="100000">
                                          <p:val>
                                            <p:strVal val="#ppt_x"/>
                                          </p:val>
                                        </p:tav>
                                      </p:tavLst>
                                    </p:anim>
                                    <p:anim calcmode="lin" valueType="num">
                                      <p:cBhvr additive="base">
                                        <p:cTn dur="1000" fill="hold" id="20"/>
                                        <p:tgtEl>
                                          <p:spTgt spid="8"/>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000" fill="hold" id="23"/>
                                        <p:tgtEl>
                                          <p:spTgt spid="6"/>
                                        </p:tgtEl>
                                        <p:attrNameLst>
                                          <p:attrName>ppt_x</p:attrName>
                                        </p:attrNameLst>
                                      </p:cBhvr>
                                      <p:tavLst>
                                        <p:tav tm="0">
                                          <p:val>
                                            <p:strVal val="0-#ppt_w/2"/>
                                          </p:val>
                                        </p:tav>
                                        <p:tav tm="100000">
                                          <p:val>
                                            <p:strVal val="#ppt_x"/>
                                          </p:val>
                                        </p:tav>
                                      </p:tavLst>
                                    </p:anim>
                                    <p:anim calcmode="lin" valueType="num">
                                      <p:cBhvr additive="base">
                                        <p:cTn dur="1000" fill="hold" id="24"/>
                                        <p:tgtEl>
                                          <p:spTgt spid="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55" presetSubtype="0">
                                  <p:stCondLst>
                                    <p:cond delay="0"/>
                                  </p:stCondLst>
                                  <p:iterate type="lt">
                                    <p:tmPct val="10000"/>
                                  </p:iterate>
                                  <p:childTnLst>
                                    <p:set>
                                      <p:cBhvr>
                                        <p:cTn dur="1" fill="hold" id="27">
                                          <p:stCondLst>
                                            <p:cond delay="0"/>
                                          </p:stCondLst>
                                        </p:cTn>
                                        <p:tgtEl>
                                          <p:spTgt spid="12"/>
                                        </p:tgtEl>
                                        <p:attrNameLst>
                                          <p:attrName>style.visibility</p:attrName>
                                        </p:attrNameLst>
                                      </p:cBhvr>
                                      <p:to>
                                        <p:strVal val="visible"/>
                                      </p:to>
                                    </p:set>
                                    <p:anim calcmode="lin" valueType="num">
                                      <p:cBhvr>
                                        <p:cTn dur="1000" fill="hold" id="28"/>
                                        <p:tgtEl>
                                          <p:spTgt spid="12"/>
                                        </p:tgtEl>
                                        <p:attrNameLst>
                                          <p:attrName>ppt_w</p:attrName>
                                        </p:attrNameLst>
                                      </p:cBhvr>
                                      <p:tavLst>
                                        <p:tav tm="0">
                                          <p:val>
                                            <p:strVal val="#ppt_w*0.70"/>
                                          </p:val>
                                        </p:tav>
                                        <p:tav tm="100000">
                                          <p:val>
                                            <p:strVal val="#ppt_w"/>
                                          </p:val>
                                        </p:tav>
                                      </p:tavLst>
                                    </p:anim>
                                    <p:anim calcmode="lin" valueType="num">
                                      <p:cBhvr>
                                        <p:cTn dur="1000" fill="hold" id="29"/>
                                        <p:tgtEl>
                                          <p:spTgt spid="12"/>
                                        </p:tgtEl>
                                        <p:attrNameLst>
                                          <p:attrName>ppt_h</p:attrName>
                                        </p:attrNameLst>
                                      </p:cBhvr>
                                      <p:tavLst>
                                        <p:tav tm="0">
                                          <p:val>
                                            <p:strVal val="#ppt_h"/>
                                          </p:val>
                                        </p:tav>
                                        <p:tav tm="100000">
                                          <p:val>
                                            <p:strVal val="#ppt_h"/>
                                          </p:val>
                                        </p:tav>
                                      </p:tavLst>
                                    </p:anim>
                                    <p:animEffect filter="fade" transition="in">
                                      <p:cBhvr>
                                        <p:cTn dur="1000" id="30"/>
                                        <p:tgtEl>
                                          <p:spTgt spid="12"/>
                                        </p:tgtEl>
                                      </p:cBhvr>
                                    </p:animEffect>
                                  </p:childTnLst>
                                </p:cTn>
                              </p:par>
                            </p:childTnLst>
                          </p:cTn>
                        </p:par>
                        <p:par>
                          <p:cTn fill="hold" id="31" nodeType="afterGroup">
                            <p:stCondLst>
                              <p:cond delay="2000"/>
                            </p:stCondLst>
                            <p:childTnLst>
                              <p:par>
                                <p:cTn fill="hold" grpId="0" id="32" nodeType="afterEffect" presetClass="entr" presetID="10"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childTnLst>
                                </p:cTn>
                              </p:par>
                            </p:childTnLst>
                          </p:cTn>
                        </p:par>
                        <p:par>
                          <p:cTn fill="hold" id="39" nodeType="afterGroup">
                            <p:stCondLst>
                              <p:cond delay="3000"/>
                            </p:stCondLst>
                            <p:childTnLst>
                              <p:par>
                                <p:cTn fill="hold" grpId="0" id="40" nodeType="afterEffect" presetClass="entr" presetID="10" presetSubtype="0">
                                  <p:stCondLst>
                                    <p:cond delay="0"/>
                                  </p:stCondLst>
                                  <p:childTnLst>
                                    <p:set>
                                      <p:cBhvr>
                                        <p:cTn dur="1" fill="hold" id="41">
                                          <p:stCondLst>
                                            <p:cond delay="0"/>
                                          </p:stCondLst>
                                        </p:cTn>
                                        <p:tgtEl>
                                          <p:spTgt spid="11"/>
                                        </p:tgtEl>
                                        <p:attrNameLst>
                                          <p:attrName>style.visibility</p:attrName>
                                        </p:attrNameLst>
                                      </p:cBhvr>
                                      <p:to>
                                        <p:strVal val="visible"/>
                                      </p:to>
                                    </p:set>
                                    <p:animEffect filter="fade" transition="in">
                                      <p:cBhvr>
                                        <p:cTn dur="500" id="4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6" name="Freeform 6"/>
          <p:cNvSpPr/>
          <p:nvPr/>
        </p:nvSpPr>
        <p:spPr bwMode="auto">
          <a:xfrm>
            <a:off x="4822390" y="1537759"/>
            <a:ext cx="2781300" cy="1436688"/>
          </a:xfrm>
          <a:custGeom>
            <a:gdLst>
              <a:gd fmla="*/ 2292350 w 2806" name="T0"/>
              <a:gd fmla="*/ 2266950 h 1450" name="T1"/>
              <a:gd fmla="*/ 2492375 w 2806" name="T2"/>
              <a:gd fmla="*/ 2174875 h 1450" name="T3"/>
              <a:gd fmla="*/ 2698750 w 2806" name="T4"/>
              <a:gd fmla="*/ 2101850 h 1450" name="T5"/>
              <a:gd fmla="*/ 2914650 w 2806" name="T6"/>
              <a:gd fmla="*/ 2047875 h 1450" name="T7"/>
              <a:gd fmla="*/ 3140075 w 2806" name="T8"/>
              <a:gd fmla="*/ 2012950 h 1450" name="T9"/>
              <a:gd fmla="*/ 3368675 w 2806" name="T10"/>
              <a:gd fmla="*/ 2003425 h 1450" name="T11"/>
              <a:gd fmla="*/ 3514725 w 2806" name="T12"/>
              <a:gd fmla="*/ 2006600 h 1450" name="T13"/>
              <a:gd fmla="*/ 3730625 w 2806" name="T14"/>
              <a:gd fmla="*/ 2032000 h 1450" name="T15"/>
              <a:gd fmla="*/ 3937000 w 2806" name="T16"/>
              <a:gd fmla="*/ 2073275 h 1450" name="T17"/>
              <a:gd fmla="*/ 4137025 w 2806" name="T18"/>
              <a:gd fmla="*/ 2133600 h 1450" name="T19"/>
              <a:gd fmla="*/ 4330700 w 2806" name="T20"/>
              <a:gd fmla="*/ 2209800 h 1450" name="T21"/>
              <a:gd fmla="*/ 4454525 w 2806" name="T22"/>
              <a:gd fmla="*/ 2270125 h 1450" name="T23"/>
              <a:gd fmla="*/ 4451350 w 2806" name="T24"/>
              <a:gd fmla="*/ 2114550 h 1450" name="T25"/>
              <a:gd fmla="*/ 4410075 w 2806" name="T26"/>
              <a:gd fmla="*/ 1781175 h 1450" name="T27"/>
              <a:gd fmla="*/ 4321175 w 2806" name="T28"/>
              <a:gd fmla="*/ 1463675 h 1450" name="T29"/>
              <a:gd fmla="*/ 4187825 w 2806" name="T30"/>
              <a:gd fmla="*/ 1168400 h 1450" name="T31"/>
              <a:gd fmla="*/ 4013200 w 2806" name="T32"/>
              <a:gd fmla="*/ 898525 h 1450" name="T33"/>
              <a:gd fmla="*/ 3803650 w 2806" name="T34"/>
              <a:gd fmla="*/ 654050 h 1450" name="T35"/>
              <a:gd fmla="*/ 3559175 w 2806" name="T36"/>
              <a:gd fmla="*/ 444500 h 1450" name="T37"/>
              <a:gd fmla="*/ 3289300 w 2806" name="T38"/>
              <a:gd fmla="*/ 269875 h 1450" name="T39"/>
              <a:gd fmla="*/ 2994025 w 2806" name="T40"/>
              <a:gd fmla="*/ 136525 h 1450" name="T41"/>
              <a:gd fmla="*/ 2676525 w 2806" name="T42"/>
              <a:gd fmla="*/ 47625 h 1450" name="T43"/>
              <a:gd fmla="*/ 2343150 w 2806" name="T44"/>
              <a:gd fmla="*/ 3175 h 1450" name="T45"/>
              <a:gd fmla="*/ 2114550 w 2806" name="T46"/>
              <a:gd fmla="*/ 3175 h 1450" name="T47"/>
              <a:gd fmla="*/ 1781175 w 2806" name="T48"/>
              <a:gd fmla="*/ 47625 h 1450" name="T49"/>
              <a:gd fmla="*/ 1463675 w 2806" name="T50"/>
              <a:gd fmla="*/ 136525 h 1450" name="T51"/>
              <a:gd fmla="*/ 1168400 w 2806" name="T52"/>
              <a:gd fmla="*/ 269875 h 1450" name="T53"/>
              <a:gd fmla="*/ 895350 w 2806" name="T54"/>
              <a:gd fmla="*/ 444500 h 1450" name="T55"/>
              <a:gd fmla="*/ 654050 w 2806" name="T56"/>
              <a:gd fmla="*/ 654050 h 1450" name="T57"/>
              <a:gd fmla="*/ 444500 w 2806" name="T58"/>
              <a:gd fmla="*/ 898525 h 1450" name="T59"/>
              <a:gd fmla="*/ 269875 w 2806" name="T60"/>
              <a:gd fmla="*/ 1168400 h 1450" name="T61"/>
              <a:gd fmla="*/ 136525 w 2806" name="T62"/>
              <a:gd fmla="*/ 1463675 h 1450" name="T63"/>
              <a:gd fmla="*/ 47625 w 2806" name="T64"/>
              <a:gd fmla="*/ 1781175 h 1450" name="T65"/>
              <a:gd fmla="*/ 3175 w 2806" name="T66"/>
              <a:gd fmla="*/ 2114550 h 1450" name="T67"/>
              <a:gd fmla="*/ 0 w 2806" name="T68"/>
              <a:gd fmla="*/ 2270125 h 1450" name="T69"/>
              <a:gd fmla="*/ 123825 w 2806" name="T70"/>
              <a:gd fmla="*/ 2209800 h 1450" name="T71"/>
              <a:gd fmla="*/ 317500 w 2806" name="T72"/>
              <a:gd fmla="*/ 2133600 h 1450" name="T73"/>
              <a:gd fmla="*/ 517525 w 2806" name="T74"/>
              <a:gd fmla="*/ 2073275 h 1450" name="T75"/>
              <a:gd fmla="*/ 727075 w 2806" name="T76"/>
              <a:gd fmla="*/ 2032000 h 1450" name="T77"/>
              <a:gd fmla="*/ 939800 w 2806" name="T78"/>
              <a:gd fmla="*/ 2006600 h 1450" name="T79"/>
              <a:gd fmla="*/ 1085850 w 2806" name="T80"/>
              <a:gd fmla="*/ 2003425 h 1450" name="T81"/>
              <a:gd fmla="*/ 1317625 w 2806" name="T82"/>
              <a:gd fmla="*/ 2012950 h 1450" name="T83"/>
              <a:gd fmla="*/ 1539875 w 2806" name="T84"/>
              <a:gd fmla="*/ 2047875 h 1450" name="T85"/>
              <a:gd fmla="*/ 1758950 w 2806" name="T86"/>
              <a:gd fmla="*/ 2101850 h 1450" name="T87"/>
              <a:gd fmla="*/ 1965325 w 2806" name="T88"/>
              <a:gd fmla="*/ 2174875 h 1450" name="T89"/>
              <a:gd fmla="*/ 2165350 w 2806" name="T90"/>
              <a:gd fmla="*/ 2266950 h 145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450" w="2806">
                <a:moveTo>
                  <a:pt x="1404" y="1450"/>
                </a:moveTo>
                <a:lnTo>
                  <a:pt x="1404" y="1450"/>
                </a:lnTo>
                <a:lnTo>
                  <a:pt x="1444" y="1428"/>
                </a:lnTo>
                <a:lnTo>
                  <a:pt x="1484" y="1408"/>
                </a:lnTo>
                <a:lnTo>
                  <a:pt x="1526" y="1388"/>
                </a:lnTo>
                <a:lnTo>
                  <a:pt x="1570" y="1370"/>
                </a:lnTo>
                <a:lnTo>
                  <a:pt x="1612" y="1352"/>
                </a:lnTo>
                <a:lnTo>
                  <a:pt x="1656" y="1338"/>
                </a:lnTo>
                <a:lnTo>
                  <a:pt x="1700" y="1324"/>
                </a:lnTo>
                <a:lnTo>
                  <a:pt x="1746" y="1310"/>
                </a:lnTo>
                <a:lnTo>
                  <a:pt x="1790" y="1300"/>
                </a:lnTo>
                <a:lnTo>
                  <a:pt x="1836" y="1290"/>
                </a:lnTo>
                <a:lnTo>
                  <a:pt x="1884" y="1282"/>
                </a:lnTo>
                <a:lnTo>
                  <a:pt x="1930" y="1274"/>
                </a:lnTo>
                <a:lnTo>
                  <a:pt x="1978" y="1268"/>
                </a:lnTo>
                <a:lnTo>
                  <a:pt x="2026" y="1264"/>
                </a:lnTo>
                <a:lnTo>
                  <a:pt x="2074" y="1262"/>
                </a:lnTo>
                <a:lnTo>
                  <a:pt x="2122" y="1262"/>
                </a:lnTo>
                <a:lnTo>
                  <a:pt x="2168" y="1262"/>
                </a:lnTo>
                <a:lnTo>
                  <a:pt x="2214" y="1264"/>
                </a:lnTo>
                <a:lnTo>
                  <a:pt x="2260" y="1268"/>
                </a:lnTo>
                <a:lnTo>
                  <a:pt x="2304" y="1272"/>
                </a:lnTo>
                <a:lnTo>
                  <a:pt x="2350" y="1280"/>
                </a:lnTo>
                <a:lnTo>
                  <a:pt x="2394" y="1286"/>
                </a:lnTo>
                <a:lnTo>
                  <a:pt x="2438" y="1296"/>
                </a:lnTo>
                <a:lnTo>
                  <a:pt x="2480" y="1306"/>
                </a:lnTo>
                <a:lnTo>
                  <a:pt x="2524" y="1318"/>
                </a:lnTo>
                <a:lnTo>
                  <a:pt x="2566" y="1330"/>
                </a:lnTo>
                <a:lnTo>
                  <a:pt x="2606" y="1344"/>
                </a:lnTo>
                <a:lnTo>
                  <a:pt x="2648" y="1358"/>
                </a:lnTo>
                <a:lnTo>
                  <a:pt x="2688" y="1374"/>
                </a:lnTo>
                <a:lnTo>
                  <a:pt x="2728" y="1392"/>
                </a:lnTo>
                <a:lnTo>
                  <a:pt x="2768" y="1410"/>
                </a:lnTo>
                <a:lnTo>
                  <a:pt x="2806" y="1430"/>
                </a:lnTo>
                <a:lnTo>
                  <a:pt x="2806" y="1404"/>
                </a:lnTo>
                <a:lnTo>
                  <a:pt x="2804" y="1332"/>
                </a:lnTo>
                <a:lnTo>
                  <a:pt x="2800" y="1260"/>
                </a:lnTo>
                <a:lnTo>
                  <a:pt x="2790" y="1190"/>
                </a:lnTo>
                <a:lnTo>
                  <a:pt x="2778" y="1122"/>
                </a:lnTo>
                <a:lnTo>
                  <a:pt x="2762" y="1054"/>
                </a:lnTo>
                <a:lnTo>
                  <a:pt x="2744" y="988"/>
                </a:lnTo>
                <a:lnTo>
                  <a:pt x="2722" y="922"/>
                </a:lnTo>
                <a:lnTo>
                  <a:pt x="2696" y="858"/>
                </a:lnTo>
                <a:lnTo>
                  <a:pt x="2668" y="796"/>
                </a:lnTo>
                <a:lnTo>
                  <a:pt x="2638" y="736"/>
                </a:lnTo>
                <a:lnTo>
                  <a:pt x="2604" y="678"/>
                </a:lnTo>
                <a:lnTo>
                  <a:pt x="2566" y="620"/>
                </a:lnTo>
                <a:lnTo>
                  <a:pt x="2528" y="566"/>
                </a:lnTo>
                <a:lnTo>
                  <a:pt x="2486" y="512"/>
                </a:lnTo>
                <a:lnTo>
                  <a:pt x="2442" y="462"/>
                </a:lnTo>
                <a:lnTo>
                  <a:pt x="2396" y="412"/>
                </a:lnTo>
                <a:lnTo>
                  <a:pt x="2346" y="366"/>
                </a:lnTo>
                <a:lnTo>
                  <a:pt x="2296" y="322"/>
                </a:lnTo>
                <a:lnTo>
                  <a:pt x="2242" y="280"/>
                </a:lnTo>
                <a:lnTo>
                  <a:pt x="2188" y="240"/>
                </a:lnTo>
                <a:lnTo>
                  <a:pt x="2130" y="204"/>
                </a:lnTo>
                <a:lnTo>
                  <a:pt x="2072" y="170"/>
                </a:lnTo>
                <a:lnTo>
                  <a:pt x="2012" y="140"/>
                </a:lnTo>
                <a:lnTo>
                  <a:pt x="1950" y="112"/>
                </a:lnTo>
                <a:lnTo>
                  <a:pt x="1886" y="86"/>
                </a:lnTo>
                <a:lnTo>
                  <a:pt x="1820" y="64"/>
                </a:lnTo>
                <a:lnTo>
                  <a:pt x="1754" y="46"/>
                </a:lnTo>
                <a:lnTo>
                  <a:pt x="1686" y="30"/>
                </a:lnTo>
                <a:lnTo>
                  <a:pt x="1618" y="18"/>
                </a:lnTo>
                <a:lnTo>
                  <a:pt x="1546" y="8"/>
                </a:lnTo>
                <a:lnTo>
                  <a:pt x="1476" y="2"/>
                </a:lnTo>
                <a:lnTo>
                  <a:pt x="1404" y="0"/>
                </a:lnTo>
                <a:lnTo>
                  <a:pt x="1332" y="2"/>
                </a:lnTo>
                <a:lnTo>
                  <a:pt x="1260" y="8"/>
                </a:lnTo>
                <a:lnTo>
                  <a:pt x="1190" y="18"/>
                </a:lnTo>
                <a:lnTo>
                  <a:pt x="1122" y="30"/>
                </a:lnTo>
                <a:lnTo>
                  <a:pt x="1054" y="46"/>
                </a:lnTo>
                <a:lnTo>
                  <a:pt x="986"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40" y="796"/>
                </a:lnTo>
                <a:lnTo>
                  <a:pt x="110" y="858"/>
                </a:lnTo>
                <a:lnTo>
                  <a:pt x="86" y="922"/>
                </a:lnTo>
                <a:lnTo>
                  <a:pt x="64" y="988"/>
                </a:lnTo>
                <a:lnTo>
                  <a:pt x="44" y="1054"/>
                </a:lnTo>
                <a:lnTo>
                  <a:pt x="30" y="1122"/>
                </a:lnTo>
                <a:lnTo>
                  <a:pt x="16" y="1190"/>
                </a:lnTo>
                <a:lnTo>
                  <a:pt x="8" y="1260"/>
                </a:lnTo>
                <a:lnTo>
                  <a:pt x="2" y="1332"/>
                </a:lnTo>
                <a:lnTo>
                  <a:pt x="0" y="1404"/>
                </a:lnTo>
                <a:lnTo>
                  <a:pt x="0" y="1430"/>
                </a:lnTo>
                <a:lnTo>
                  <a:pt x="40" y="1410"/>
                </a:lnTo>
                <a:lnTo>
                  <a:pt x="78" y="1392"/>
                </a:lnTo>
                <a:lnTo>
                  <a:pt x="118" y="1374"/>
                </a:lnTo>
                <a:lnTo>
                  <a:pt x="160" y="1358"/>
                </a:lnTo>
                <a:lnTo>
                  <a:pt x="200" y="1344"/>
                </a:lnTo>
                <a:lnTo>
                  <a:pt x="242" y="1330"/>
                </a:lnTo>
                <a:lnTo>
                  <a:pt x="284" y="1318"/>
                </a:lnTo>
                <a:lnTo>
                  <a:pt x="326" y="1306"/>
                </a:lnTo>
                <a:lnTo>
                  <a:pt x="370" y="1296"/>
                </a:lnTo>
                <a:lnTo>
                  <a:pt x="414" y="1286"/>
                </a:lnTo>
                <a:lnTo>
                  <a:pt x="458" y="1280"/>
                </a:lnTo>
                <a:lnTo>
                  <a:pt x="502" y="1272"/>
                </a:lnTo>
                <a:lnTo>
                  <a:pt x="548" y="1268"/>
                </a:lnTo>
                <a:lnTo>
                  <a:pt x="592" y="1264"/>
                </a:lnTo>
                <a:lnTo>
                  <a:pt x="638" y="1262"/>
                </a:lnTo>
                <a:lnTo>
                  <a:pt x="684" y="1262"/>
                </a:lnTo>
                <a:lnTo>
                  <a:pt x="734" y="1262"/>
                </a:lnTo>
                <a:lnTo>
                  <a:pt x="782" y="1264"/>
                </a:lnTo>
                <a:lnTo>
                  <a:pt x="830" y="1268"/>
                </a:lnTo>
                <a:lnTo>
                  <a:pt x="878" y="1274"/>
                </a:lnTo>
                <a:lnTo>
                  <a:pt x="924" y="1282"/>
                </a:lnTo>
                <a:lnTo>
                  <a:pt x="970" y="1290"/>
                </a:lnTo>
                <a:lnTo>
                  <a:pt x="1016" y="1300"/>
                </a:lnTo>
                <a:lnTo>
                  <a:pt x="1062" y="1310"/>
                </a:lnTo>
                <a:lnTo>
                  <a:pt x="1108" y="1324"/>
                </a:lnTo>
                <a:lnTo>
                  <a:pt x="1152" y="1338"/>
                </a:lnTo>
                <a:lnTo>
                  <a:pt x="1196" y="1352"/>
                </a:lnTo>
                <a:lnTo>
                  <a:pt x="1238" y="1370"/>
                </a:lnTo>
                <a:lnTo>
                  <a:pt x="1280" y="1388"/>
                </a:lnTo>
                <a:lnTo>
                  <a:pt x="1322" y="1408"/>
                </a:lnTo>
                <a:lnTo>
                  <a:pt x="1364" y="1428"/>
                </a:lnTo>
                <a:lnTo>
                  <a:pt x="1404" y="145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sp>
        <p:nvSpPr>
          <p:cNvPr id="88" name="Freeform 8"/>
          <p:cNvSpPr/>
          <p:nvPr/>
        </p:nvSpPr>
        <p:spPr bwMode="auto">
          <a:xfrm>
            <a:off x="6281303" y="3069697"/>
            <a:ext cx="2036762" cy="2570162"/>
          </a:xfrm>
          <a:custGeom>
            <a:gdLst>
              <a:gd fmla="*/ 1089025 w 2054" name="T0"/>
              <a:gd fmla="*/ 1885950 h 2592" name="T1"/>
              <a:gd fmla="*/ 1082675 w 2054" name="T2"/>
              <a:gd fmla="*/ 2041525 h 2592" name="T3"/>
              <a:gd fmla="*/ 1057275 w 2054" name="T4"/>
              <a:gd fmla="*/ 2266950 h 2592" name="T5"/>
              <a:gd fmla="*/ 1009650 w 2054" name="T6"/>
              <a:gd fmla="*/ 2486025 h 2592" name="T7"/>
              <a:gd fmla="*/ 942975 w 2054" name="T8"/>
              <a:gd fmla="*/ 2695575 h 2592" name="T9"/>
              <a:gd fmla="*/ 857250 w 2054" name="T10"/>
              <a:gd fmla="*/ 2898775 h 2592" name="T11"/>
              <a:gd fmla="*/ 752475 w 2054" name="T12"/>
              <a:gd fmla="*/ 3089275 h 2592" name="T13"/>
              <a:gd fmla="*/ 631825 w 2054" name="T14"/>
              <a:gd fmla="*/ 3270250 h 2592" name="T15"/>
              <a:gd fmla="*/ 495300 w 2054" name="T16"/>
              <a:gd fmla="*/ 3438525 h 2592" name="T17"/>
              <a:gd fmla="*/ 342900 w 2054" name="T18"/>
              <a:gd fmla="*/ 3594100 h 2592" name="T19"/>
              <a:gd fmla="*/ 177800 w 2054" name="T20"/>
              <a:gd fmla="*/ 3733800 h 2592" name="T21"/>
              <a:gd fmla="*/ 0 w 2054" name="T22"/>
              <a:gd fmla="*/ 3860800 h 2592" name="T23"/>
              <a:gd fmla="*/ 117475 w 2054" name="T24"/>
              <a:gd fmla="*/ 3917950 h 2592" name="T25"/>
              <a:gd fmla="*/ 301625 w 2054" name="T26"/>
              <a:gd fmla="*/ 3990975 h 2592" name="T27"/>
              <a:gd fmla="*/ 492125 w 2054" name="T28"/>
              <a:gd fmla="*/ 4048125 h 2592" name="T29"/>
              <a:gd fmla="*/ 692150 w 2054" name="T30"/>
              <a:gd fmla="*/ 4086225 h 2592" name="T31"/>
              <a:gd fmla="*/ 895350 w 2054" name="T32"/>
              <a:gd fmla="*/ 4108450 h 2592" name="T33"/>
              <a:gd fmla="*/ 1031875 w 2054" name="T34"/>
              <a:gd fmla="*/ 4114800 h 2592" name="T35"/>
              <a:gd fmla="*/ 1371600 w 2054" name="T36"/>
              <a:gd fmla="*/ 4086225 h 2592" name="T37"/>
              <a:gd fmla="*/ 1695450 w 2054" name="T38"/>
              <a:gd fmla="*/ 4013200 h 2592" name="T39"/>
              <a:gd fmla="*/ 1997075 w 2054" name="T40"/>
              <a:gd fmla="*/ 3892550 h 2592" name="T41"/>
              <a:gd fmla="*/ 2276475 w 2054" name="T42"/>
              <a:gd fmla="*/ 3733800 h 2592" name="T43"/>
              <a:gd fmla="*/ 2530475 w 2054" name="T44"/>
              <a:gd fmla="*/ 3533775 h 2592" name="T45"/>
              <a:gd fmla="*/ 2749550 w 2054" name="T46"/>
              <a:gd fmla="*/ 3302000 h 2592" name="T47"/>
              <a:gd fmla="*/ 2936875 w 2054" name="T48"/>
              <a:gd fmla="*/ 3038475 h 2592" name="T49"/>
              <a:gd fmla="*/ 3086100 w 2054" name="T50"/>
              <a:gd fmla="*/ 2752725 h 2592" name="T51"/>
              <a:gd fmla="*/ 3190875 w 2054" name="T52"/>
              <a:gd fmla="*/ 2441575 h 2592" name="T53"/>
              <a:gd fmla="*/ 3248025 w 2054" name="T54"/>
              <a:gd fmla="*/ 2114550 h 2592" name="T55"/>
              <a:gd fmla="*/ 3260725 w 2054" name="T56"/>
              <a:gd fmla="*/ 1885950 h 2592" name="T57"/>
              <a:gd fmla="*/ 3248025 w 2054" name="T58"/>
              <a:gd fmla="*/ 1666875 h 2592" name="T59"/>
              <a:gd fmla="*/ 3216275 w 2054" name="T60"/>
              <a:gd fmla="*/ 1450975 h 2592" name="T61"/>
              <a:gd fmla="*/ 3165475 w 2054" name="T62"/>
              <a:gd fmla="*/ 1244600 h 2592" name="T63"/>
              <a:gd fmla="*/ 3095625 w 2054" name="T64"/>
              <a:gd fmla="*/ 1044575 h 2592" name="T65"/>
              <a:gd fmla="*/ 3006725 w 2054" name="T66"/>
              <a:gd fmla="*/ 854075 h 2592" name="T67"/>
              <a:gd fmla="*/ 2901950 w 2054" name="T68"/>
              <a:gd fmla="*/ 676275 h 2592" name="T69"/>
              <a:gd fmla="*/ 2781300 w 2054" name="T70"/>
              <a:gd fmla="*/ 508000 h 2592" name="T71"/>
              <a:gd fmla="*/ 2644775 w 2054" name="T72"/>
              <a:gd fmla="*/ 349250 h 2592" name="T73"/>
              <a:gd fmla="*/ 2495550 w 2054" name="T74"/>
              <a:gd fmla="*/ 206375 h 2592" name="T75"/>
              <a:gd fmla="*/ 2333625 w 2054" name="T76"/>
              <a:gd fmla="*/ 79375 h 2592" name="T77"/>
              <a:gd fmla="*/ 2216150 w 2054" name="T78"/>
              <a:gd fmla="*/ 0 h 2592" name="T79"/>
              <a:gd fmla="*/ 2187575 w 2054" name="T80"/>
              <a:gd fmla="*/ 209550 h 2592" name="T81"/>
              <a:gd fmla="*/ 2139950 w 2054" name="T82"/>
              <a:gd fmla="*/ 415925 h 2592" name="T83"/>
              <a:gd fmla="*/ 2073275 w 2054" name="T84"/>
              <a:gd fmla="*/ 612775 h 2592" name="T85"/>
              <a:gd fmla="*/ 1990725 w 2054" name="T86"/>
              <a:gd fmla="*/ 800100 h 2592" name="T87"/>
              <a:gd fmla="*/ 1892300 w 2054" name="T88"/>
              <a:gd fmla="*/ 977900 h 2592" name="T89"/>
              <a:gd fmla="*/ 1781175 w 2054" name="T90"/>
              <a:gd fmla="*/ 1149350 h 2592" name="T91"/>
              <a:gd fmla="*/ 1654175 w 2054" name="T92"/>
              <a:gd fmla="*/ 1308100 h 2592" name="T93"/>
              <a:gd fmla="*/ 1514475 w 2054" name="T94"/>
              <a:gd fmla="*/ 1454150 h 2592" name="T95"/>
              <a:gd fmla="*/ 1362075 w 2054" name="T96"/>
              <a:gd fmla="*/ 1590675 h 2592" name="T97"/>
              <a:gd fmla="*/ 1200150 w 2054" name="T98"/>
              <a:gd fmla="*/ 1711325 h 259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592" w="2054">
                <a:moveTo>
                  <a:pt x="684" y="1124"/>
                </a:moveTo>
                <a:lnTo>
                  <a:pt x="684" y="1124"/>
                </a:lnTo>
                <a:lnTo>
                  <a:pt x="686" y="1188"/>
                </a:lnTo>
                <a:lnTo>
                  <a:pt x="684" y="1236"/>
                </a:lnTo>
                <a:lnTo>
                  <a:pt x="682" y="1286"/>
                </a:lnTo>
                <a:lnTo>
                  <a:pt x="678" y="1332"/>
                </a:lnTo>
                <a:lnTo>
                  <a:pt x="672" y="1380"/>
                </a:lnTo>
                <a:lnTo>
                  <a:pt x="666" y="1428"/>
                </a:lnTo>
                <a:lnTo>
                  <a:pt x="658" y="1474"/>
                </a:lnTo>
                <a:lnTo>
                  <a:pt x="648" y="1520"/>
                </a:lnTo>
                <a:lnTo>
                  <a:pt x="636" y="1566"/>
                </a:lnTo>
                <a:lnTo>
                  <a:pt x="624" y="1610"/>
                </a:lnTo>
                <a:lnTo>
                  <a:pt x="610" y="1654"/>
                </a:lnTo>
                <a:lnTo>
                  <a:pt x="594" y="1698"/>
                </a:lnTo>
                <a:lnTo>
                  <a:pt x="576" y="1742"/>
                </a:lnTo>
                <a:lnTo>
                  <a:pt x="558" y="1784"/>
                </a:lnTo>
                <a:lnTo>
                  <a:pt x="540" y="1826"/>
                </a:lnTo>
                <a:lnTo>
                  <a:pt x="518" y="1868"/>
                </a:lnTo>
                <a:lnTo>
                  <a:pt x="496" y="1908"/>
                </a:lnTo>
                <a:lnTo>
                  <a:pt x="474" y="1946"/>
                </a:lnTo>
                <a:lnTo>
                  <a:pt x="450" y="1986"/>
                </a:lnTo>
                <a:lnTo>
                  <a:pt x="424" y="2024"/>
                </a:lnTo>
                <a:lnTo>
                  <a:pt x="398" y="2060"/>
                </a:lnTo>
                <a:lnTo>
                  <a:pt x="370" y="2096"/>
                </a:lnTo>
                <a:lnTo>
                  <a:pt x="342" y="2132"/>
                </a:lnTo>
                <a:lnTo>
                  <a:pt x="312" y="2166"/>
                </a:lnTo>
                <a:lnTo>
                  <a:pt x="280" y="2200"/>
                </a:lnTo>
                <a:lnTo>
                  <a:pt x="250" y="2232"/>
                </a:lnTo>
                <a:lnTo>
                  <a:pt x="216" y="2264"/>
                </a:lnTo>
                <a:lnTo>
                  <a:pt x="182" y="2294"/>
                </a:lnTo>
                <a:lnTo>
                  <a:pt x="148" y="2324"/>
                </a:lnTo>
                <a:lnTo>
                  <a:pt x="112" y="2352"/>
                </a:lnTo>
                <a:lnTo>
                  <a:pt x="76" y="2380"/>
                </a:lnTo>
                <a:lnTo>
                  <a:pt x="38" y="2406"/>
                </a:lnTo>
                <a:lnTo>
                  <a:pt x="0" y="2432"/>
                </a:lnTo>
                <a:lnTo>
                  <a:pt x="38" y="2450"/>
                </a:lnTo>
                <a:lnTo>
                  <a:pt x="74" y="2468"/>
                </a:lnTo>
                <a:lnTo>
                  <a:pt x="112" y="2484"/>
                </a:lnTo>
                <a:lnTo>
                  <a:pt x="152" y="2500"/>
                </a:lnTo>
                <a:lnTo>
                  <a:pt x="190" y="2514"/>
                </a:lnTo>
                <a:lnTo>
                  <a:pt x="230" y="2526"/>
                </a:lnTo>
                <a:lnTo>
                  <a:pt x="270" y="2538"/>
                </a:lnTo>
                <a:lnTo>
                  <a:pt x="310" y="2550"/>
                </a:lnTo>
                <a:lnTo>
                  <a:pt x="352" y="2558"/>
                </a:lnTo>
                <a:lnTo>
                  <a:pt x="394" y="2568"/>
                </a:lnTo>
                <a:lnTo>
                  <a:pt x="436" y="2574"/>
                </a:lnTo>
                <a:lnTo>
                  <a:pt x="478" y="2580"/>
                </a:lnTo>
                <a:lnTo>
                  <a:pt x="520" y="2586"/>
                </a:lnTo>
                <a:lnTo>
                  <a:pt x="564" y="2588"/>
                </a:lnTo>
                <a:lnTo>
                  <a:pt x="606" y="2590"/>
                </a:lnTo>
                <a:lnTo>
                  <a:pt x="650" y="2592"/>
                </a:lnTo>
                <a:lnTo>
                  <a:pt x="722" y="2590"/>
                </a:lnTo>
                <a:lnTo>
                  <a:pt x="794" y="2584"/>
                </a:lnTo>
                <a:lnTo>
                  <a:pt x="864" y="2574"/>
                </a:lnTo>
                <a:lnTo>
                  <a:pt x="932" y="2562"/>
                </a:lnTo>
                <a:lnTo>
                  <a:pt x="1000" y="2546"/>
                </a:lnTo>
                <a:lnTo>
                  <a:pt x="1068" y="2528"/>
                </a:lnTo>
                <a:lnTo>
                  <a:pt x="1132" y="2506"/>
                </a:lnTo>
                <a:lnTo>
                  <a:pt x="1196" y="2480"/>
                </a:lnTo>
                <a:lnTo>
                  <a:pt x="1258" y="2452"/>
                </a:lnTo>
                <a:lnTo>
                  <a:pt x="1318" y="2422"/>
                </a:lnTo>
                <a:lnTo>
                  <a:pt x="1378" y="2388"/>
                </a:lnTo>
                <a:lnTo>
                  <a:pt x="1434" y="2352"/>
                </a:lnTo>
                <a:lnTo>
                  <a:pt x="1490" y="2312"/>
                </a:lnTo>
                <a:lnTo>
                  <a:pt x="1542" y="2270"/>
                </a:lnTo>
                <a:lnTo>
                  <a:pt x="1594" y="2226"/>
                </a:lnTo>
                <a:lnTo>
                  <a:pt x="1642" y="2180"/>
                </a:lnTo>
                <a:lnTo>
                  <a:pt x="1688" y="2130"/>
                </a:lnTo>
                <a:lnTo>
                  <a:pt x="1732" y="2080"/>
                </a:lnTo>
                <a:lnTo>
                  <a:pt x="1774" y="2026"/>
                </a:lnTo>
                <a:lnTo>
                  <a:pt x="1814" y="1972"/>
                </a:lnTo>
                <a:lnTo>
                  <a:pt x="1850" y="1914"/>
                </a:lnTo>
                <a:lnTo>
                  <a:pt x="1884" y="1856"/>
                </a:lnTo>
                <a:lnTo>
                  <a:pt x="1916" y="1796"/>
                </a:lnTo>
                <a:lnTo>
                  <a:pt x="1944" y="1734"/>
                </a:lnTo>
                <a:lnTo>
                  <a:pt x="1968" y="1670"/>
                </a:lnTo>
                <a:lnTo>
                  <a:pt x="1990" y="1604"/>
                </a:lnTo>
                <a:lnTo>
                  <a:pt x="2010" y="1538"/>
                </a:lnTo>
                <a:lnTo>
                  <a:pt x="2026" y="1470"/>
                </a:lnTo>
                <a:lnTo>
                  <a:pt x="2038" y="1402"/>
                </a:lnTo>
                <a:lnTo>
                  <a:pt x="2046" y="1332"/>
                </a:lnTo>
                <a:lnTo>
                  <a:pt x="2052" y="1260"/>
                </a:lnTo>
                <a:lnTo>
                  <a:pt x="2054" y="1188"/>
                </a:lnTo>
                <a:lnTo>
                  <a:pt x="2052" y="1142"/>
                </a:lnTo>
                <a:lnTo>
                  <a:pt x="2050" y="1094"/>
                </a:lnTo>
                <a:lnTo>
                  <a:pt x="2046" y="1050"/>
                </a:lnTo>
                <a:lnTo>
                  <a:pt x="2042" y="1004"/>
                </a:lnTo>
                <a:lnTo>
                  <a:pt x="2034" y="958"/>
                </a:lnTo>
                <a:lnTo>
                  <a:pt x="2026" y="914"/>
                </a:lnTo>
                <a:lnTo>
                  <a:pt x="2018" y="870"/>
                </a:lnTo>
                <a:lnTo>
                  <a:pt x="2006" y="826"/>
                </a:lnTo>
                <a:lnTo>
                  <a:pt x="1994" y="784"/>
                </a:lnTo>
                <a:lnTo>
                  <a:pt x="1980" y="742"/>
                </a:lnTo>
                <a:lnTo>
                  <a:pt x="1966" y="700"/>
                </a:lnTo>
                <a:lnTo>
                  <a:pt x="1950" y="658"/>
                </a:lnTo>
                <a:lnTo>
                  <a:pt x="1932" y="618"/>
                </a:lnTo>
                <a:lnTo>
                  <a:pt x="1914" y="578"/>
                </a:lnTo>
                <a:lnTo>
                  <a:pt x="1894" y="538"/>
                </a:lnTo>
                <a:lnTo>
                  <a:pt x="1874" y="500"/>
                </a:lnTo>
                <a:lnTo>
                  <a:pt x="1852" y="462"/>
                </a:lnTo>
                <a:lnTo>
                  <a:pt x="1828" y="426"/>
                </a:lnTo>
                <a:lnTo>
                  <a:pt x="1804" y="390"/>
                </a:lnTo>
                <a:lnTo>
                  <a:pt x="1778" y="354"/>
                </a:lnTo>
                <a:lnTo>
                  <a:pt x="1752" y="320"/>
                </a:lnTo>
                <a:lnTo>
                  <a:pt x="1724" y="286"/>
                </a:lnTo>
                <a:lnTo>
                  <a:pt x="1696" y="252"/>
                </a:lnTo>
                <a:lnTo>
                  <a:pt x="1666" y="220"/>
                </a:lnTo>
                <a:lnTo>
                  <a:pt x="1636" y="190"/>
                </a:lnTo>
                <a:lnTo>
                  <a:pt x="1604" y="160"/>
                </a:lnTo>
                <a:lnTo>
                  <a:pt x="1572" y="130"/>
                </a:lnTo>
                <a:lnTo>
                  <a:pt x="1538" y="102"/>
                </a:lnTo>
                <a:lnTo>
                  <a:pt x="1504" y="76"/>
                </a:lnTo>
                <a:lnTo>
                  <a:pt x="1470" y="50"/>
                </a:lnTo>
                <a:lnTo>
                  <a:pt x="1434" y="24"/>
                </a:lnTo>
                <a:lnTo>
                  <a:pt x="1396" y="0"/>
                </a:lnTo>
                <a:lnTo>
                  <a:pt x="1392" y="44"/>
                </a:lnTo>
                <a:lnTo>
                  <a:pt x="1386" y="90"/>
                </a:lnTo>
                <a:lnTo>
                  <a:pt x="1378" y="132"/>
                </a:lnTo>
                <a:lnTo>
                  <a:pt x="1370" y="176"/>
                </a:lnTo>
                <a:lnTo>
                  <a:pt x="1360" y="218"/>
                </a:lnTo>
                <a:lnTo>
                  <a:pt x="1348" y="262"/>
                </a:lnTo>
                <a:lnTo>
                  <a:pt x="1336" y="304"/>
                </a:lnTo>
                <a:lnTo>
                  <a:pt x="1322" y="344"/>
                </a:lnTo>
                <a:lnTo>
                  <a:pt x="1306" y="386"/>
                </a:lnTo>
                <a:lnTo>
                  <a:pt x="1290" y="426"/>
                </a:lnTo>
                <a:lnTo>
                  <a:pt x="1272" y="464"/>
                </a:lnTo>
                <a:lnTo>
                  <a:pt x="1254" y="504"/>
                </a:lnTo>
                <a:lnTo>
                  <a:pt x="1236" y="542"/>
                </a:lnTo>
                <a:lnTo>
                  <a:pt x="1214" y="580"/>
                </a:lnTo>
                <a:lnTo>
                  <a:pt x="1192" y="616"/>
                </a:lnTo>
                <a:lnTo>
                  <a:pt x="1170" y="654"/>
                </a:lnTo>
                <a:lnTo>
                  <a:pt x="1146" y="688"/>
                </a:lnTo>
                <a:lnTo>
                  <a:pt x="1122" y="724"/>
                </a:lnTo>
                <a:lnTo>
                  <a:pt x="1096" y="758"/>
                </a:lnTo>
                <a:lnTo>
                  <a:pt x="1070" y="792"/>
                </a:lnTo>
                <a:lnTo>
                  <a:pt x="1042" y="824"/>
                </a:lnTo>
                <a:lnTo>
                  <a:pt x="1014" y="856"/>
                </a:lnTo>
                <a:lnTo>
                  <a:pt x="984" y="886"/>
                </a:lnTo>
                <a:lnTo>
                  <a:pt x="954" y="916"/>
                </a:lnTo>
                <a:lnTo>
                  <a:pt x="924" y="946"/>
                </a:lnTo>
                <a:lnTo>
                  <a:pt x="892" y="974"/>
                </a:lnTo>
                <a:lnTo>
                  <a:pt x="858" y="1002"/>
                </a:lnTo>
                <a:lnTo>
                  <a:pt x="826" y="1028"/>
                </a:lnTo>
                <a:lnTo>
                  <a:pt x="790" y="1052"/>
                </a:lnTo>
                <a:lnTo>
                  <a:pt x="756" y="1078"/>
                </a:lnTo>
                <a:lnTo>
                  <a:pt x="720" y="1100"/>
                </a:lnTo>
                <a:lnTo>
                  <a:pt x="684" y="112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sp>
        <p:nvSpPr>
          <p:cNvPr id="90" name="Freeform 10"/>
          <p:cNvSpPr/>
          <p:nvPr/>
        </p:nvSpPr>
        <p:spPr bwMode="auto">
          <a:xfrm>
            <a:off x="6281303" y="2856972"/>
            <a:ext cx="1320800" cy="1250950"/>
          </a:xfrm>
          <a:custGeom>
            <a:gdLst>
              <a:gd fmla="*/ 0 w 1332" name="T0"/>
              <a:gd fmla="*/ 254000 h 1262" name="T1"/>
              <a:gd fmla="*/ 215900 w 1332" name="T2"/>
              <a:gd fmla="*/ 409575 h 1262" name="T3"/>
              <a:gd fmla="*/ 409575 w 1332" name="T4"/>
              <a:gd fmla="*/ 584200 h 1262" name="T5"/>
              <a:gd fmla="*/ 584200 w 1332" name="T6"/>
              <a:gd fmla="*/ 781050 h 1262" name="T7"/>
              <a:gd fmla="*/ 733425 w 1332" name="T8"/>
              <a:gd fmla="*/ 993775 h 1262" name="T9"/>
              <a:gd fmla="*/ 860425 w 1332" name="T10"/>
              <a:gd fmla="*/ 1225550 h 1262" name="T11"/>
              <a:gd fmla="*/ 939800 w 1332" name="T12"/>
              <a:gd fmla="*/ 1409700 h 1262" name="T13"/>
              <a:gd fmla="*/ 984250 w 1332" name="T14"/>
              <a:gd fmla="*/ 1536700 h 1262" name="T15"/>
              <a:gd fmla="*/ 1019175 w 1332" name="T16"/>
              <a:gd fmla="*/ 1666875 h 1262" name="T17"/>
              <a:gd fmla="*/ 1047750 w 1332" name="T18"/>
              <a:gd fmla="*/ 1800225 h 1262" name="T19"/>
              <a:gd fmla="*/ 1069975 w 1332" name="T20"/>
              <a:gd fmla="*/ 1933575 h 1262" name="T21"/>
              <a:gd fmla="*/ 1076325 w 1332" name="T22"/>
              <a:gd fmla="*/ 2003425 h 1262" name="T23"/>
              <a:gd fmla="*/ 1285875 w 1332" name="T24"/>
              <a:gd fmla="*/ 1854200 h 1262" name="T25"/>
              <a:gd fmla="*/ 1476375 w 1332" name="T26"/>
              <a:gd fmla="*/ 1679575 h 1262" name="T27"/>
              <a:gd fmla="*/ 1647825 w 1332" name="T28"/>
              <a:gd fmla="*/ 1489075 h 1262" name="T29"/>
              <a:gd fmla="*/ 1793875 w 1332" name="T30"/>
              <a:gd fmla="*/ 1276350 h 1262" name="T31"/>
              <a:gd fmla="*/ 1914525 w 1332" name="T32"/>
              <a:gd fmla="*/ 1047750 h 1262" name="T33"/>
              <a:gd fmla="*/ 1965325 w 1332" name="T34"/>
              <a:gd fmla="*/ 927100 h 1262" name="T35"/>
              <a:gd fmla="*/ 2009775 w 1332" name="T36"/>
              <a:gd fmla="*/ 803275 h 1262" name="T37"/>
              <a:gd fmla="*/ 2047875 w 1332" name="T38"/>
              <a:gd fmla="*/ 676275 h 1262" name="T39"/>
              <a:gd fmla="*/ 2076450 w 1332" name="T40"/>
              <a:gd fmla="*/ 549275 h 1262" name="T41"/>
              <a:gd fmla="*/ 2098675 w 1332" name="T42"/>
              <a:gd fmla="*/ 415925 h 1262" name="T43"/>
              <a:gd fmla="*/ 2114550 w 1332" name="T44"/>
              <a:gd fmla="*/ 282575 h 1262" name="T45"/>
              <a:gd fmla="*/ 2051050 w 1332" name="T46"/>
              <a:gd fmla="*/ 247650 h 1262" name="T47"/>
              <a:gd fmla="*/ 1927225 w 1332" name="T48"/>
              <a:gd fmla="*/ 190500 h 1262" name="T49"/>
              <a:gd fmla="*/ 1800225 w 1332" name="T50"/>
              <a:gd fmla="*/ 136525 h 1262" name="T51"/>
              <a:gd fmla="*/ 1666875 w 1332" name="T52"/>
              <a:gd fmla="*/ 92075 h 1262" name="T53"/>
              <a:gd fmla="*/ 1530350 w 1332" name="T54"/>
              <a:gd fmla="*/ 57150 h 1262" name="T55"/>
              <a:gd fmla="*/ 1393825 w 1332" name="T56"/>
              <a:gd fmla="*/ 31750 h 1262" name="T57"/>
              <a:gd fmla="*/ 1250950 w 1332" name="T58"/>
              <a:gd fmla="*/ 12700 h 1262" name="T59"/>
              <a:gd fmla="*/ 1104900 w 1332" name="T60"/>
              <a:gd fmla="*/ 3175 h 1262" name="T61"/>
              <a:gd fmla="*/ 1031875 w 1332" name="T62"/>
              <a:gd fmla="*/ 0 h 1262" name="T63"/>
              <a:gd fmla="*/ 895350 w 1332" name="T64"/>
              <a:gd fmla="*/ 6350 h 1262" name="T65"/>
              <a:gd fmla="*/ 758825 w 1332" name="T66"/>
              <a:gd fmla="*/ 19050 h 1262" name="T67"/>
              <a:gd fmla="*/ 625475 w 1332" name="T68"/>
              <a:gd fmla="*/ 38100 h 1262" name="T69"/>
              <a:gd fmla="*/ 492125 w 1332" name="T70"/>
              <a:gd fmla="*/ 66675 h 1262" name="T71"/>
              <a:gd fmla="*/ 365125 w 1332" name="T72"/>
              <a:gd fmla="*/ 104775 h 1262" name="T73"/>
              <a:gd fmla="*/ 241300 w 1332" name="T74"/>
              <a:gd fmla="*/ 146050 h 1262" name="T75"/>
              <a:gd fmla="*/ 117475 w 1332" name="T76"/>
              <a:gd fmla="*/ 196850 h 1262" name="T77"/>
              <a:gd fmla="*/ 0 w 1332" name="T78"/>
              <a:gd fmla="*/ 254000 h 1262"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262" w="1332">
                <a:moveTo>
                  <a:pt x="0" y="160"/>
                </a:moveTo>
                <a:lnTo>
                  <a:pt x="0" y="160"/>
                </a:lnTo>
                <a:lnTo>
                  <a:pt x="70" y="208"/>
                </a:lnTo>
                <a:lnTo>
                  <a:pt x="136" y="258"/>
                </a:lnTo>
                <a:lnTo>
                  <a:pt x="198" y="310"/>
                </a:lnTo>
                <a:lnTo>
                  <a:pt x="258" y="368"/>
                </a:lnTo>
                <a:lnTo>
                  <a:pt x="314" y="428"/>
                </a:lnTo>
                <a:lnTo>
                  <a:pt x="368" y="492"/>
                </a:lnTo>
                <a:lnTo>
                  <a:pt x="416" y="558"/>
                </a:lnTo>
                <a:lnTo>
                  <a:pt x="462" y="626"/>
                </a:lnTo>
                <a:lnTo>
                  <a:pt x="504" y="698"/>
                </a:lnTo>
                <a:lnTo>
                  <a:pt x="542" y="772"/>
                </a:lnTo>
                <a:lnTo>
                  <a:pt x="576" y="850"/>
                </a:lnTo>
                <a:lnTo>
                  <a:pt x="592" y="888"/>
                </a:lnTo>
                <a:lnTo>
                  <a:pt x="606" y="928"/>
                </a:lnTo>
                <a:lnTo>
                  <a:pt x="620" y="968"/>
                </a:lnTo>
                <a:lnTo>
                  <a:pt x="632" y="1008"/>
                </a:lnTo>
                <a:lnTo>
                  <a:pt x="642" y="1050"/>
                </a:lnTo>
                <a:lnTo>
                  <a:pt x="652" y="1092"/>
                </a:lnTo>
                <a:lnTo>
                  <a:pt x="660" y="1134"/>
                </a:lnTo>
                <a:lnTo>
                  <a:pt x="668" y="1176"/>
                </a:lnTo>
                <a:lnTo>
                  <a:pt x="674" y="1218"/>
                </a:lnTo>
                <a:lnTo>
                  <a:pt x="678" y="1262"/>
                </a:lnTo>
                <a:lnTo>
                  <a:pt x="746" y="1216"/>
                </a:lnTo>
                <a:lnTo>
                  <a:pt x="810" y="1168"/>
                </a:lnTo>
                <a:lnTo>
                  <a:pt x="872" y="1114"/>
                </a:lnTo>
                <a:lnTo>
                  <a:pt x="930" y="1058"/>
                </a:lnTo>
                <a:lnTo>
                  <a:pt x="986" y="1000"/>
                </a:lnTo>
                <a:lnTo>
                  <a:pt x="1038" y="938"/>
                </a:lnTo>
                <a:lnTo>
                  <a:pt x="1086" y="872"/>
                </a:lnTo>
                <a:lnTo>
                  <a:pt x="1130" y="804"/>
                </a:lnTo>
                <a:lnTo>
                  <a:pt x="1170" y="734"/>
                </a:lnTo>
                <a:lnTo>
                  <a:pt x="1206" y="660"/>
                </a:lnTo>
                <a:lnTo>
                  <a:pt x="1224" y="622"/>
                </a:lnTo>
                <a:lnTo>
                  <a:pt x="1238" y="584"/>
                </a:lnTo>
                <a:lnTo>
                  <a:pt x="1254" y="546"/>
                </a:lnTo>
                <a:lnTo>
                  <a:pt x="1266" y="506"/>
                </a:lnTo>
                <a:lnTo>
                  <a:pt x="1278" y="468"/>
                </a:lnTo>
                <a:lnTo>
                  <a:pt x="1290" y="426"/>
                </a:lnTo>
                <a:lnTo>
                  <a:pt x="1300" y="386"/>
                </a:lnTo>
                <a:lnTo>
                  <a:pt x="1308" y="346"/>
                </a:lnTo>
                <a:lnTo>
                  <a:pt x="1316" y="304"/>
                </a:lnTo>
                <a:lnTo>
                  <a:pt x="1322" y="262"/>
                </a:lnTo>
                <a:lnTo>
                  <a:pt x="1328" y="220"/>
                </a:lnTo>
                <a:lnTo>
                  <a:pt x="1332" y="178"/>
                </a:lnTo>
                <a:lnTo>
                  <a:pt x="1292" y="156"/>
                </a:lnTo>
                <a:lnTo>
                  <a:pt x="1254" y="138"/>
                </a:lnTo>
                <a:lnTo>
                  <a:pt x="1214" y="120"/>
                </a:lnTo>
                <a:lnTo>
                  <a:pt x="1174" y="102"/>
                </a:lnTo>
                <a:lnTo>
                  <a:pt x="1134" y="86"/>
                </a:lnTo>
                <a:lnTo>
                  <a:pt x="1092" y="72"/>
                </a:lnTo>
                <a:lnTo>
                  <a:pt x="1050" y="58"/>
                </a:lnTo>
                <a:lnTo>
                  <a:pt x="1008" y="46"/>
                </a:lnTo>
                <a:lnTo>
                  <a:pt x="964" y="36"/>
                </a:lnTo>
                <a:lnTo>
                  <a:pt x="922" y="26"/>
                </a:lnTo>
                <a:lnTo>
                  <a:pt x="878" y="20"/>
                </a:lnTo>
                <a:lnTo>
                  <a:pt x="832" y="12"/>
                </a:lnTo>
                <a:lnTo>
                  <a:pt x="788" y="8"/>
                </a:lnTo>
                <a:lnTo>
                  <a:pt x="742" y="4"/>
                </a:lnTo>
                <a:lnTo>
                  <a:pt x="696" y="2"/>
                </a:lnTo>
                <a:lnTo>
                  <a:pt x="650" y="0"/>
                </a:lnTo>
                <a:lnTo>
                  <a:pt x="606" y="2"/>
                </a:lnTo>
                <a:lnTo>
                  <a:pt x="564" y="4"/>
                </a:lnTo>
                <a:lnTo>
                  <a:pt x="520" y="6"/>
                </a:lnTo>
                <a:lnTo>
                  <a:pt x="478" y="12"/>
                </a:lnTo>
                <a:lnTo>
                  <a:pt x="436" y="18"/>
                </a:lnTo>
                <a:lnTo>
                  <a:pt x="394" y="24"/>
                </a:lnTo>
                <a:lnTo>
                  <a:pt x="352" y="32"/>
                </a:lnTo>
                <a:lnTo>
                  <a:pt x="310" y="42"/>
                </a:lnTo>
                <a:lnTo>
                  <a:pt x="270" y="54"/>
                </a:lnTo>
                <a:lnTo>
                  <a:pt x="230" y="66"/>
                </a:lnTo>
                <a:lnTo>
                  <a:pt x="190" y="78"/>
                </a:lnTo>
                <a:lnTo>
                  <a:pt x="152" y="92"/>
                </a:lnTo>
                <a:lnTo>
                  <a:pt x="112" y="108"/>
                </a:lnTo>
                <a:lnTo>
                  <a:pt x="74" y="124"/>
                </a:lnTo>
                <a:lnTo>
                  <a:pt x="38" y="142"/>
                </a:lnTo>
                <a:lnTo>
                  <a:pt x="0" y="16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sp>
        <p:nvSpPr>
          <p:cNvPr id="92" name="Freeform 12"/>
          <p:cNvSpPr/>
          <p:nvPr/>
        </p:nvSpPr>
        <p:spPr bwMode="auto">
          <a:xfrm>
            <a:off x="4111190" y="3069697"/>
            <a:ext cx="2033588" cy="2570162"/>
          </a:xfrm>
          <a:custGeom>
            <a:gdLst>
              <a:gd fmla="*/ 2174875 w 2052" name="T0"/>
              <a:gd fmla="*/ 1784350 h 2592" name="T1"/>
              <a:gd fmla="*/ 2060575 w 2052" name="T2"/>
              <a:gd fmla="*/ 1711325 h 2592" name="T3"/>
              <a:gd fmla="*/ 1895475 w 2052" name="T4"/>
              <a:gd fmla="*/ 1590675 h 2592" name="T5"/>
              <a:gd fmla="*/ 1746250 w 2052" name="T6"/>
              <a:gd fmla="*/ 1454150 h 2592" name="T7"/>
              <a:gd fmla="*/ 1606550 w 2052" name="T8"/>
              <a:gd fmla="*/ 1308100 h 2592" name="T9"/>
              <a:gd fmla="*/ 1479550 w 2052" name="T10"/>
              <a:gd fmla="*/ 1149350 h 2592" name="T11"/>
              <a:gd fmla="*/ 1365250 w 2052" name="T12"/>
              <a:gd fmla="*/ 977900 h 2592" name="T13"/>
              <a:gd fmla="*/ 1266825 w 2052" name="T14"/>
              <a:gd fmla="*/ 800100 h 2592" name="T15"/>
              <a:gd fmla="*/ 1184275 w 2052" name="T16"/>
              <a:gd fmla="*/ 612775 h 2592" name="T17"/>
              <a:gd fmla="*/ 1120775 w 2052" name="T18"/>
              <a:gd fmla="*/ 415925 h 2592" name="T19"/>
              <a:gd fmla="*/ 1073150 w 2052" name="T20"/>
              <a:gd fmla="*/ 209550 h 2592" name="T21"/>
              <a:gd fmla="*/ 1041400 w 2052" name="T22"/>
              <a:gd fmla="*/ 0 h 2592" name="T23"/>
              <a:gd fmla="*/ 927100 w 2052" name="T24"/>
              <a:gd fmla="*/ 79375 h 2592" name="T25"/>
              <a:gd fmla="*/ 765175 w 2052" name="T26"/>
              <a:gd fmla="*/ 206375 h 2592" name="T27"/>
              <a:gd fmla="*/ 615950 w 2052" name="T28"/>
              <a:gd fmla="*/ 349250 h 2592" name="T29"/>
              <a:gd fmla="*/ 479425 w 2052" name="T30"/>
              <a:gd fmla="*/ 508000 h 2592" name="T31"/>
              <a:gd fmla="*/ 358775 w 2052" name="T32"/>
              <a:gd fmla="*/ 676275 h 2592" name="T33"/>
              <a:gd fmla="*/ 254000 w 2052" name="T34"/>
              <a:gd fmla="*/ 854075 h 2592" name="T35"/>
              <a:gd fmla="*/ 165100 w 2052" name="T36"/>
              <a:gd fmla="*/ 1044575 h 2592" name="T37"/>
              <a:gd fmla="*/ 95250 w 2052" name="T38"/>
              <a:gd fmla="*/ 1244600 h 2592" name="T39"/>
              <a:gd fmla="*/ 41275 w 2052" name="T40"/>
              <a:gd fmla="*/ 1450975 h 2592" name="T41"/>
              <a:gd fmla="*/ 9525 w 2052" name="T42"/>
              <a:gd fmla="*/ 1666875 h 2592" name="T43"/>
              <a:gd fmla="*/ 0 w 2052" name="T44"/>
              <a:gd fmla="*/ 1885950 h 2592" name="T45"/>
              <a:gd fmla="*/ 9525 w 2052" name="T46"/>
              <a:gd fmla="*/ 2114550 h 2592" name="T47"/>
              <a:gd fmla="*/ 69850 w 2052" name="T48"/>
              <a:gd fmla="*/ 2441575 h 2592" name="T49"/>
              <a:gd fmla="*/ 174625 w 2052" name="T50"/>
              <a:gd fmla="*/ 2752725 h 2592" name="T51"/>
              <a:gd fmla="*/ 323850 w 2052" name="T52"/>
              <a:gd fmla="*/ 3038475 h 2592" name="T53"/>
              <a:gd fmla="*/ 508000 w 2052" name="T54"/>
              <a:gd fmla="*/ 3302000 h 2592" name="T55"/>
              <a:gd fmla="*/ 730250 w 2052" name="T56"/>
              <a:gd fmla="*/ 3533775 h 2592" name="T57"/>
              <a:gd fmla="*/ 981075 w 2052" name="T58"/>
              <a:gd fmla="*/ 3733800 h 2592" name="T59"/>
              <a:gd fmla="*/ 1263650 w 2052" name="T60"/>
              <a:gd fmla="*/ 3892550 h 2592" name="T61"/>
              <a:gd fmla="*/ 1565275 w 2052" name="T62"/>
              <a:gd fmla="*/ 4013200 h 2592" name="T63"/>
              <a:gd fmla="*/ 1889125 w 2052" name="T64"/>
              <a:gd fmla="*/ 4086225 h 2592" name="T65"/>
              <a:gd fmla="*/ 2225675 w 2052" name="T66"/>
              <a:gd fmla="*/ 4114800 h 2592" name="T67"/>
              <a:gd fmla="*/ 2365375 w 2052" name="T68"/>
              <a:gd fmla="*/ 4108450 h 2592" name="T69"/>
              <a:gd fmla="*/ 2568575 w 2052" name="T70"/>
              <a:gd fmla="*/ 4086225 h 2592" name="T71"/>
              <a:gd fmla="*/ 2765425 w 2052" name="T72"/>
              <a:gd fmla="*/ 4048125 h 2592" name="T73"/>
              <a:gd fmla="*/ 2959100 w 2052" name="T74"/>
              <a:gd fmla="*/ 3990975 h 2592" name="T75"/>
              <a:gd fmla="*/ 3140075 w 2052" name="T76"/>
              <a:gd fmla="*/ 3917950 h 2592" name="T77"/>
              <a:gd fmla="*/ 3257550 w 2052" name="T78"/>
              <a:gd fmla="*/ 3860800 h 2592" name="T79"/>
              <a:gd fmla="*/ 3079750 w 2052" name="T80"/>
              <a:gd fmla="*/ 3733800 h 2592" name="T81"/>
              <a:gd fmla="*/ 2914650 w 2052" name="T82"/>
              <a:gd fmla="*/ 3594100 h 2592" name="T83"/>
              <a:gd fmla="*/ 2765425 w 2052" name="T84"/>
              <a:gd fmla="*/ 3438525 h 2592" name="T85"/>
              <a:gd fmla="*/ 2628900 w 2052" name="T86"/>
              <a:gd fmla="*/ 3270250 h 2592" name="T87"/>
              <a:gd fmla="*/ 2508250 w 2052" name="T88"/>
              <a:gd fmla="*/ 3089275 h 2592" name="T89"/>
              <a:gd fmla="*/ 2403475 w 2052" name="T90"/>
              <a:gd fmla="*/ 2898775 h 2592" name="T91"/>
              <a:gd fmla="*/ 2317750 w 2052" name="T92"/>
              <a:gd fmla="*/ 2695575 h 2592" name="T93"/>
              <a:gd fmla="*/ 2251075 w 2052" name="T94"/>
              <a:gd fmla="*/ 2486025 h 2592" name="T95"/>
              <a:gd fmla="*/ 2203450 w 2052" name="T96"/>
              <a:gd fmla="*/ 2266950 h 2592" name="T97"/>
              <a:gd fmla="*/ 2178050 w 2052" name="T98"/>
              <a:gd fmla="*/ 2041525 h 259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592" w="2052">
                <a:moveTo>
                  <a:pt x="1368" y="1188"/>
                </a:moveTo>
                <a:lnTo>
                  <a:pt x="1368" y="1188"/>
                </a:lnTo>
                <a:lnTo>
                  <a:pt x="1370" y="1124"/>
                </a:lnTo>
                <a:lnTo>
                  <a:pt x="1334" y="1100"/>
                </a:lnTo>
                <a:lnTo>
                  <a:pt x="1298" y="1078"/>
                </a:lnTo>
                <a:lnTo>
                  <a:pt x="1262" y="1052"/>
                </a:lnTo>
                <a:lnTo>
                  <a:pt x="1228" y="1028"/>
                </a:lnTo>
                <a:lnTo>
                  <a:pt x="1194" y="1002"/>
                </a:lnTo>
                <a:lnTo>
                  <a:pt x="1162" y="974"/>
                </a:lnTo>
                <a:lnTo>
                  <a:pt x="1130" y="946"/>
                </a:lnTo>
                <a:lnTo>
                  <a:pt x="1100" y="916"/>
                </a:lnTo>
                <a:lnTo>
                  <a:pt x="1068" y="886"/>
                </a:lnTo>
                <a:lnTo>
                  <a:pt x="1040" y="856"/>
                </a:lnTo>
                <a:lnTo>
                  <a:pt x="1012" y="824"/>
                </a:lnTo>
                <a:lnTo>
                  <a:pt x="984" y="792"/>
                </a:lnTo>
                <a:lnTo>
                  <a:pt x="958" y="758"/>
                </a:lnTo>
                <a:lnTo>
                  <a:pt x="932" y="724"/>
                </a:lnTo>
                <a:lnTo>
                  <a:pt x="906" y="688"/>
                </a:lnTo>
                <a:lnTo>
                  <a:pt x="884" y="654"/>
                </a:lnTo>
                <a:lnTo>
                  <a:pt x="860" y="616"/>
                </a:lnTo>
                <a:lnTo>
                  <a:pt x="838" y="580"/>
                </a:lnTo>
                <a:lnTo>
                  <a:pt x="818" y="542"/>
                </a:lnTo>
                <a:lnTo>
                  <a:pt x="798" y="504"/>
                </a:lnTo>
                <a:lnTo>
                  <a:pt x="780" y="464"/>
                </a:lnTo>
                <a:lnTo>
                  <a:pt x="764" y="426"/>
                </a:lnTo>
                <a:lnTo>
                  <a:pt x="746" y="386"/>
                </a:lnTo>
                <a:lnTo>
                  <a:pt x="732" y="344"/>
                </a:lnTo>
                <a:lnTo>
                  <a:pt x="718" y="304"/>
                </a:lnTo>
                <a:lnTo>
                  <a:pt x="706" y="262"/>
                </a:lnTo>
                <a:lnTo>
                  <a:pt x="694" y="218"/>
                </a:lnTo>
                <a:lnTo>
                  <a:pt x="684" y="176"/>
                </a:lnTo>
                <a:lnTo>
                  <a:pt x="676" y="132"/>
                </a:lnTo>
                <a:lnTo>
                  <a:pt x="668" y="90"/>
                </a:lnTo>
                <a:lnTo>
                  <a:pt x="662" y="44"/>
                </a:lnTo>
                <a:lnTo>
                  <a:pt x="656" y="0"/>
                </a:lnTo>
                <a:lnTo>
                  <a:pt x="620" y="24"/>
                </a:lnTo>
                <a:lnTo>
                  <a:pt x="584" y="50"/>
                </a:lnTo>
                <a:lnTo>
                  <a:pt x="550" y="76"/>
                </a:lnTo>
                <a:lnTo>
                  <a:pt x="514" y="102"/>
                </a:lnTo>
                <a:lnTo>
                  <a:pt x="482" y="130"/>
                </a:lnTo>
                <a:lnTo>
                  <a:pt x="450" y="160"/>
                </a:lnTo>
                <a:lnTo>
                  <a:pt x="418" y="190"/>
                </a:lnTo>
                <a:lnTo>
                  <a:pt x="388" y="220"/>
                </a:lnTo>
                <a:lnTo>
                  <a:pt x="358" y="252"/>
                </a:lnTo>
                <a:lnTo>
                  <a:pt x="330" y="286"/>
                </a:lnTo>
                <a:lnTo>
                  <a:pt x="302" y="320"/>
                </a:lnTo>
                <a:lnTo>
                  <a:pt x="276" y="354"/>
                </a:lnTo>
                <a:lnTo>
                  <a:pt x="250" y="390"/>
                </a:lnTo>
                <a:lnTo>
                  <a:pt x="226" y="426"/>
                </a:lnTo>
                <a:lnTo>
                  <a:pt x="202" y="462"/>
                </a:lnTo>
                <a:lnTo>
                  <a:pt x="180" y="500"/>
                </a:lnTo>
                <a:lnTo>
                  <a:pt x="160" y="538"/>
                </a:lnTo>
                <a:lnTo>
                  <a:pt x="140" y="578"/>
                </a:lnTo>
                <a:lnTo>
                  <a:pt x="120" y="618"/>
                </a:lnTo>
                <a:lnTo>
                  <a:pt x="104" y="658"/>
                </a:lnTo>
                <a:lnTo>
                  <a:pt x="88" y="700"/>
                </a:lnTo>
                <a:lnTo>
                  <a:pt x="72" y="742"/>
                </a:lnTo>
                <a:lnTo>
                  <a:pt x="60" y="784"/>
                </a:lnTo>
                <a:lnTo>
                  <a:pt x="46" y="826"/>
                </a:lnTo>
                <a:lnTo>
                  <a:pt x="36" y="870"/>
                </a:lnTo>
                <a:lnTo>
                  <a:pt x="26" y="914"/>
                </a:lnTo>
                <a:lnTo>
                  <a:pt x="18" y="958"/>
                </a:lnTo>
                <a:lnTo>
                  <a:pt x="12" y="1004"/>
                </a:lnTo>
                <a:lnTo>
                  <a:pt x="6" y="1050"/>
                </a:lnTo>
                <a:lnTo>
                  <a:pt x="2" y="1094"/>
                </a:lnTo>
                <a:lnTo>
                  <a:pt x="0" y="1142"/>
                </a:lnTo>
                <a:lnTo>
                  <a:pt x="0" y="1188"/>
                </a:lnTo>
                <a:lnTo>
                  <a:pt x="2" y="1260"/>
                </a:lnTo>
                <a:lnTo>
                  <a:pt x="6" y="1332"/>
                </a:lnTo>
                <a:lnTo>
                  <a:pt x="16" y="1402"/>
                </a:lnTo>
                <a:lnTo>
                  <a:pt x="28" y="1470"/>
                </a:lnTo>
                <a:lnTo>
                  <a:pt x="44" y="1538"/>
                </a:lnTo>
                <a:lnTo>
                  <a:pt x="62" y="1604"/>
                </a:lnTo>
                <a:lnTo>
                  <a:pt x="84" y="1670"/>
                </a:lnTo>
                <a:lnTo>
                  <a:pt x="110" y="1734"/>
                </a:lnTo>
                <a:lnTo>
                  <a:pt x="138" y="1796"/>
                </a:lnTo>
                <a:lnTo>
                  <a:pt x="170" y="1856"/>
                </a:lnTo>
                <a:lnTo>
                  <a:pt x="204" y="1914"/>
                </a:lnTo>
                <a:lnTo>
                  <a:pt x="240" y="1972"/>
                </a:lnTo>
                <a:lnTo>
                  <a:pt x="278" y="2026"/>
                </a:lnTo>
                <a:lnTo>
                  <a:pt x="320" y="2080"/>
                </a:lnTo>
                <a:lnTo>
                  <a:pt x="364" y="2130"/>
                </a:lnTo>
                <a:lnTo>
                  <a:pt x="412" y="2180"/>
                </a:lnTo>
                <a:lnTo>
                  <a:pt x="460" y="2226"/>
                </a:lnTo>
                <a:lnTo>
                  <a:pt x="510" y="2270"/>
                </a:lnTo>
                <a:lnTo>
                  <a:pt x="564" y="2312"/>
                </a:lnTo>
                <a:lnTo>
                  <a:pt x="618" y="2352"/>
                </a:lnTo>
                <a:lnTo>
                  <a:pt x="676" y="2388"/>
                </a:lnTo>
                <a:lnTo>
                  <a:pt x="734" y="2422"/>
                </a:lnTo>
                <a:lnTo>
                  <a:pt x="796" y="2452"/>
                </a:lnTo>
                <a:lnTo>
                  <a:pt x="858" y="2480"/>
                </a:lnTo>
                <a:lnTo>
                  <a:pt x="920" y="2506"/>
                </a:lnTo>
                <a:lnTo>
                  <a:pt x="986" y="2528"/>
                </a:lnTo>
                <a:lnTo>
                  <a:pt x="1052" y="2546"/>
                </a:lnTo>
                <a:lnTo>
                  <a:pt x="1120" y="2562"/>
                </a:lnTo>
                <a:lnTo>
                  <a:pt x="1190" y="2574"/>
                </a:lnTo>
                <a:lnTo>
                  <a:pt x="1260" y="2584"/>
                </a:lnTo>
                <a:lnTo>
                  <a:pt x="1330" y="2590"/>
                </a:lnTo>
                <a:lnTo>
                  <a:pt x="1402" y="2592"/>
                </a:lnTo>
                <a:lnTo>
                  <a:pt x="1446" y="2590"/>
                </a:lnTo>
                <a:lnTo>
                  <a:pt x="1490" y="2588"/>
                </a:lnTo>
                <a:lnTo>
                  <a:pt x="1534" y="2586"/>
                </a:lnTo>
                <a:lnTo>
                  <a:pt x="1576" y="2580"/>
                </a:lnTo>
                <a:lnTo>
                  <a:pt x="1618" y="2574"/>
                </a:lnTo>
                <a:lnTo>
                  <a:pt x="1660" y="2568"/>
                </a:lnTo>
                <a:lnTo>
                  <a:pt x="1702" y="2558"/>
                </a:lnTo>
                <a:lnTo>
                  <a:pt x="1742" y="2550"/>
                </a:lnTo>
                <a:lnTo>
                  <a:pt x="1784" y="2538"/>
                </a:lnTo>
                <a:lnTo>
                  <a:pt x="1824" y="2526"/>
                </a:lnTo>
                <a:lnTo>
                  <a:pt x="1864" y="2514"/>
                </a:lnTo>
                <a:lnTo>
                  <a:pt x="1902" y="2500"/>
                </a:lnTo>
                <a:lnTo>
                  <a:pt x="1940" y="2484"/>
                </a:lnTo>
                <a:lnTo>
                  <a:pt x="1978" y="2468"/>
                </a:lnTo>
                <a:lnTo>
                  <a:pt x="2016" y="2450"/>
                </a:lnTo>
                <a:lnTo>
                  <a:pt x="2052" y="2432"/>
                </a:lnTo>
                <a:lnTo>
                  <a:pt x="2014" y="2406"/>
                </a:lnTo>
                <a:lnTo>
                  <a:pt x="1978" y="2380"/>
                </a:lnTo>
                <a:lnTo>
                  <a:pt x="1940" y="2352"/>
                </a:lnTo>
                <a:lnTo>
                  <a:pt x="1906" y="2324"/>
                </a:lnTo>
                <a:lnTo>
                  <a:pt x="1870" y="2294"/>
                </a:lnTo>
                <a:lnTo>
                  <a:pt x="1836" y="2264"/>
                </a:lnTo>
                <a:lnTo>
                  <a:pt x="1804" y="2232"/>
                </a:lnTo>
                <a:lnTo>
                  <a:pt x="1772" y="2200"/>
                </a:lnTo>
                <a:lnTo>
                  <a:pt x="1742" y="2166"/>
                </a:lnTo>
                <a:lnTo>
                  <a:pt x="1712" y="2132"/>
                </a:lnTo>
                <a:lnTo>
                  <a:pt x="1684" y="2096"/>
                </a:lnTo>
                <a:lnTo>
                  <a:pt x="1656" y="2060"/>
                </a:lnTo>
                <a:lnTo>
                  <a:pt x="1630" y="2024"/>
                </a:lnTo>
                <a:lnTo>
                  <a:pt x="1604" y="1986"/>
                </a:lnTo>
                <a:lnTo>
                  <a:pt x="1580" y="1946"/>
                </a:lnTo>
                <a:lnTo>
                  <a:pt x="1556" y="1908"/>
                </a:lnTo>
                <a:lnTo>
                  <a:pt x="1534" y="1868"/>
                </a:lnTo>
                <a:lnTo>
                  <a:pt x="1514" y="1826"/>
                </a:lnTo>
                <a:lnTo>
                  <a:pt x="1494" y="1784"/>
                </a:lnTo>
                <a:lnTo>
                  <a:pt x="1476" y="1742"/>
                </a:lnTo>
                <a:lnTo>
                  <a:pt x="1460" y="1698"/>
                </a:lnTo>
                <a:lnTo>
                  <a:pt x="1444" y="1654"/>
                </a:lnTo>
                <a:lnTo>
                  <a:pt x="1430" y="1610"/>
                </a:lnTo>
                <a:lnTo>
                  <a:pt x="1418" y="1566"/>
                </a:lnTo>
                <a:lnTo>
                  <a:pt x="1406" y="1520"/>
                </a:lnTo>
                <a:lnTo>
                  <a:pt x="1396" y="1474"/>
                </a:lnTo>
                <a:lnTo>
                  <a:pt x="1388" y="1428"/>
                </a:lnTo>
                <a:lnTo>
                  <a:pt x="1380" y="1380"/>
                </a:lnTo>
                <a:lnTo>
                  <a:pt x="1376" y="1332"/>
                </a:lnTo>
                <a:lnTo>
                  <a:pt x="1372" y="1286"/>
                </a:lnTo>
                <a:lnTo>
                  <a:pt x="1370" y="1236"/>
                </a:lnTo>
                <a:lnTo>
                  <a:pt x="1368" y="118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sp>
        <p:nvSpPr>
          <p:cNvPr id="94" name="Freeform 14"/>
          <p:cNvSpPr/>
          <p:nvPr/>
        </p:nvSpPr>
        <p:spPr bwMode="auto">
          <a:xfrm>
            <a:off x="4827153" y="2856972"/>
            <a:ext cx="1317625" cy="1250950"/>
          </a:xfrm>
          <a:custGeom>
            <a:gdLst>
              <a:gd fmla="*/ 1038225 w 1330" name="T0"/>
              <a:gd fmla="*/ 2003425 h 1262" name="T1"/>
              <a:gd fmla="*/ 1054100 w 1330" name="T2"/>
              <a:gd fmla="*/ 1866900 h 1262" name="T3"/>
              <a:gd fmla="*/ 1079500 w 1330" name="T4"/>
              <a:gd fmla="*/ 1733550 h 1262" name="T5"/>
              <a:gd fmla="*/ 1111250 w 1330" name="T6"/>
              <a:gd fmla="*/ 1600200 h 1262" name="T7"/>
              <a:gd fmla="*/ 1152525 w 1330" name="T8"/>
              <a:gd fmla="*/ 1473200 h 1262" name="T9"/>
              <a:gd fmla="*/ 1196975 w 1330" name="T10"/>
              <a:gd fmla="*/ 1349375 h 1262" name="T11"/>
              <a:gd fmla="*/ 1311275 w 1330" name="T12"/>
              <a:gd fmla="*/ 1108075 h 1262" name="T13"/>
              <a:gd fmla="*/ 1450975 w 1330" name="T14"/>
              <a:gd fmla="*/ 885825 h 1262" name="T15"/>
              <a:gd fmla="*/ 1616075 w 1330" name="T16"/>
              <a:gd fmla="*/ 679450 h 1262" name="T17"/>
              <a:gd fmla="*/ 1800225 w 1330" name="T18"/>
              <a:gd fmla="*/ 492125 h 1262" name="T19"/>
              <a:gd fmla="*/ 2003425 w 1330" name="T20"/>
              <a:gd fmla="*/ 330200 h 1262" name="T21"/>
              <a:gd fmla="*/ 2111375 w 1330" name="T22"/>
              <a:gd fmla="*/ 254000 h 1262" name="T23"/>
              <a:gd fmla="*/ 1993900 w 1330" name="T24"/>
              <a:gd fmla="*/ 196850 h 1262" name="T25"/>
              <a:gd fmla="*/ 1873250 w 1330" name="T26"/>
              <a:gd fmla="*/ 146050 h 1262" name="T27"/>
              <a:gd fmla="*/ 1749425 w 1330" name="T28"/>
              <a:gd fmla="*/ 104775 h 1262" name="T29"/>
              <a:gd fmla="*/ 1619250 w 1330" name="T30"/>
              <a:gd fmla="*/ 66675 h 1262" name="T31"/>
              <a:gd fmla="*/ 1489075 w 1330" name="T32"/>
              <a:gd fmla="*/ 38100 h 1262" name="T33"/>
              <a:gd fmla="*/ 1355725 w 1330" name="T34"/>
              <a:gd fmla="*/ 19050 h 1262" name="T35"/>
              <a:gd fmla="*/ 1219200 w 1330" name="T36"/>
              <a:gd fmla="*/ 6350 h 1262" name="T37"/>
              <a:gd fmla="*/ 1079500 w 1330" name="T38"/>
              <a:gd fmla="*/ 0 h 1262" name="T39"/>
              <a:gd fmla="*/ 1006475 w 1330" name="T40"/>
              <a:gd fmla="*/ 3175 h 1262" name="T41"/>
              <a:gd fmla="*/ 863600 w 1330" name="T42"/>
              <a:gd fmla="*/ 12700 h 1262" name="T43"/>
              <a:gd fmla="*/ 720725 w 1330" name="T44"/>
              <a:gd fmla="*/ 31750 h 1262" name="T45"/>
              <a:gd fmla="*/ 581025 w 1330" name="T46"/>
              <a:gd fmla="*/ 57150 h 1262" name="T47"/>
              <a:gd fmla="*/ 447675 w 1330" name="T48"/>
              <a:gd fmla="*/ 92075 h 1262" name="T49"/>
              <a:gd fmla="*/ 314325 w 1330" name="T50"/>
              <a:gd fmla="*/ 136525 h 1262" name="T51"/>
              <a:gd fmla="*/ 184150 w 1330" name="T52"/>
              <a:gd fmla="*/ 190500 h 1262" name="T53"/>
              <a:gd fmla="*/ 60325 w 1330" name="T54"/>
              <a:gd fmla="*/ 247650 h 1262" name="T55"/>
              <a:gd fmla="*/ 0 w 1330" name="T56"/>
              <a:gd fmla="*/ 282575 h 1262" name="T57"/>
              <a:gd fmla="*/ 15875 w 1330" name="T58"/>
              <a:gd fmla="*/ 415925 h 1262" name="T59"/>
              <a:gd fmla="*/ 34925 w 1330" name="T60"/>
              <a:gd fmla="*/ 549275 h 1262" name="T61"/>
              <a:gd fmla="*/ 66675 w 1330" name="T62"/>
              <a:gd fmla="*/ 676275 h 1262" name="T63"/>
              <a:gd fmla="*/ 101600 w 1330" name="T64"/>
              <a:gd fmla="*/ 803275 h 1262" name="T65"/>
              <a:gd fmla="*/ 146050 w 1330" name="T66"/>
              <a:gd fmla="*/ 927100 h 1262" name="T67"/>
              <a:gd fmla="*/ 196850 w 1330" name="T68"/>
              <a:gd fmla="*/ 1047750 h 1262" name="T69"/>
              <a:gd fmla="*/ 320675 w 1330" name="T70"/>
              <a:gd fmla="*/ 1276350 h 1262" name="T71"/>
              <a:gd fmla="*/ 466725 w 1330" name="T72"/>
              <a:gd fmla="*/ 1489075 h 1262" name="T73"/>
              <a:gd fmla="*/ 638175 w 1330" name="T74"/>
              <a:gd fmla="*/ 1679575 h 1262" name="T75"/>
              <a:gd fmla="*/ 828675 w 1330" name="T76"/>
              <a:gd fmla="*/ 1854200 h 1262" name="T77"/>
              <a:gd fmla="*/ 1038225 w 1330" name="T78"/>
              <a:gd fmla="*/ 2003425 h 1262"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262" w="1330">
                <a:moveTo>
                  <a:pt x="654" y="1262"/>
                </a:moveTo>
                <a:lnTo>
                  <a:pt x="654" y="1262"/>
                </a:lnTo>
                <a:lnTo>
                  <a:pt x="658" y="1218"/>
                </a:lnTo>
                <a:lnTo>
                  <a:pt x="664" y="1176"/>
                </a:lnTo>
                <a:lnTo>
                  <a:pt x="672" y="1134"/>
                </a:lnTo>
                <a:lnTo>
                  <a:pt x="680" y="1092"/>
                </a:lnTo>
                <a:lnTo>
                  <a:pt x="690" y="1050"/>
                </a:lnTo>
                <a:lnTo>
                  <a:pt x="700" y="1008"/>
                </a:lnTo>
                <a:lnTo>
                  <a:pt x="712" y="968"/>
                </a:lnTo>
                <a:lnTo>
                  <a:pt x="726" y="928"/>
                </a:lnTo>
                <a:lnTo>
                  <a:pt x="740" y="888"/>
                </a:lnTo>
                <a:lnTo>
                  <a:pt x="754" y="850"/>
                </a:lnTo>
                <a:lnTo>
                  <a:pt x="788" y="772"/>
                </a:lnTo>
                <a:lnTo>
                  <a:pt x="826" y="698"/>
                </a:lnTo>
                <a:lnTo>
                  <a:pt x="868" y="626"/>
                </a:lnTo>
                <a:lnTo>
                  <a:pt x="914" y="558"/>
                </a:lnTo>
                <a:lnTo>
                  <a:pt x="964" y="492"/>
                </a:lnTo>
                <a:lnTo>
                  <a:pt x="1018" y="428"/>
                </a:lnTo>
                <a:lnTo>
                  <a:pt x="1074" y="368"/>
                </a:lnTo>
                <a:lnTo>
                  <a:pt x="1134" y="310"/>
                </a:lnTo>
                <a:lnTo>
                  <a:pt x="1196" y="258"/>
                </a:lnTo>
                <a:lnTo>
                  <a:pt x="1262" y="208"/>
                </a:lnTo>
                <a:lnTo>
                  <a:pt x="1330" y="160"/>
                </a:lnTo>
                <a:lnTo>
                  <a:pt x="1294" y="142"/>
                </a:lnTo>
                <a:lnTo>
                  <a:pt x="1256" y="124"/>
                </a:lnTo>
                <a:lnTo>
                  <a:pt x="1218" y="108"/>
                </a:lnTo>
                <a:lnTo>
                  <a:pt x="1180" y="92"/>
                </a:lnTo>
                <a:lnTo>
                  <a:pt x="1142" y="78"/>
                </a:lnTo>
                <a:lnTo>
                  <a:pt x="1102" y="66"/>
                </a:lnTo>
                <a:lnTo>
                  <a:pt x="1062" y="54"/>
                </a:lnTo>
                <a:lnTo>
                  <a:pt x="1020" y="42"/>
                </a:lnTo>
                <a:lnTo>
                  <a:pt x="980" y="32"/>
                </a:lnTo>
                <a:lnTo>
                  <a:pt x="938" y="24"/>
                </a:lnTo>
                <a:lnTo>
                  <a:pt x="896" y="18"/>
                </a:lnTo>
                <a:lnTo>
                  <a:pt x="854" y="12"/>
                </a:lnTo>
                <a:lnTo>
                  <a:pt x="812" y="6"/>
                </a:lnTo>
                <a:lnTo>
                  <a:pt x="768" y="4"/>
                </a:lnTo>
                <a:lnTo>
                  <a:pt x="724" y="2"/>
                </a:lnTo>
                <a:lnTo>
                  <a:pt x="680" y="0"/>
                </a:lnTo>
                <a:lnTo>
                  <a:pt x="634" y="2"/>
                </a:lnTo>
                <a:lnTo>
                  <a:pt x="588" y="4"/>
                </a:lnTo>
                <a:lnTo>
                  <a:pt x="544" y="8"/>
                </a:lnTo>
                <a:lnTo>
                  <a:pt x="498" y="12"/>
                </a:lnTo>
                <a:lnTo>
                  <a:pt x="454" y="20"/>
                </a:lnTo>
                <a:lnTo>
                  <a:pt x="410" y="26"/>
                </a:lnTo>
                <a:lnTo>
                  <a:pt x="366" y="36"/>
                </a:lnTo>
                <a:lnTo>
                  <a:pt x="324" y="46"/>
                </a:lnTo>
                <a:lnTo>
                  <a:pt x="282" y="58"/>
                </a:lnTo>
                <a:lnTo>
                  <a:pt x="240" y="72"/>
                </a:lnTo>
                <a:lnTo>
                  <a:pt x="198" y="86"/>
                </a:lnTo>
                <a:lnTo>
                  <a:pt x="158" y="102"/>
                </a:lnTo>
                <a:lnTo>
                  <a:pt x="116" y="120"/>
                </a:lnTo>
                <a:lnTo>
                  <a:pt x="78" y="138"/>
                </a:lnTo>
                <a:lnTo>
                  <a:pt x="38" y="156"/>
                </a:lnTo>
                <a:lnTo>
                  <a:pt x="0" y="178"/>
                </a:lnTo>
                <a:lnTo>
                  <a:pt x="4" y="220"/>
                </a:lnTo>
                <a:lnTo>
                  <a:pt x="10" y="262"/>
                </a:lnTo>
                <a:lnTo>
                  <a:pt x="16" y="304"/>
                </a:lnTo>
                <a:lnTo>
                  <a:pt x="22" y="346"/>
                </a:lnTo>
                <a:lnTo>
                  <a:pt x="32" y="386"/>
                </a:lnTo>
                <a:lnTo>
                  <a:pt x="42" y="426"/>
                </a:lnTo>
                <a:lnTo>
                  <a:pt x="52" y="468"/>
                </a:lnTo>
                <a:lnTo>
                  <a:pt x="64" y="506"/>
                </a:lnTo>
                <a:lnTo>
                  <a:pt x="78" y="546"/>
                </a:lnTo>
                <a:lnTo>
                  <a:pt x="92" y="584"/>
                </a:lnTo>
                <a:lnTo>
                  <a:pt x="108" y="622"/>
                </a:lnTo>
                <a:lnTo>
                  <a:pt x="124" y="660"/>
                </a:lnTo>
                <a:lnTo>
                  <a:pt x="162" y="734"/>
                </a:lnTo>
                <a:lnTo>
                  <a:pt x="202" y="804"/>
                </a:lnTo>
                <a:lnTo>
                  <a:pt x="246" y="872"/>
                </a:lnTo>
                <a:lnTo>
                  <a:pt x="294" y="938"/>
                </a:lnTo>
                <a:lnTo>
                  <a:pt x="346" y="1000"/>
                </a:lnTo>
                <a:lnTo>
                  <a:pt x="402" y="1058"/>
                </a:lnTo>
                <a:lnTo>
                  <a:pt x="460" y="1114"/>
                </a:lnTo>
                <a:lnTo>
                  <a:pt x="522" y="1168"/>
                </a:lnTo>
                <a:lnTo>
                  <a:pt x="586" y="1216"/>
                </a:lnTo>
                <a:lnTo>
                  <a:pt x="654" y="126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grpSp>
        <p:nvGrpSpPr>
          <p:cNvPr id="2" name="组合 1">
            <a:extLst>
              <a:ext uri="{FF2B5EF4-FFF2-40B4-BE49-F238E27FC236}">
                <a16:creationId xmlns:a16="http://schemas.microsoft.com/office/drawing/2014/main" id="{E021F336-CC25-4D79-9323-E172B0D41034}"/>
              </a:ext>
            </a:extLst>
          </p:cNvPr>
          <p:cNvGrpSpPr/>
          <p:nvPr/>
        </p:nvGrpSpPr>
        <p:grpSpPr>
          <a:xfrm>
            <a:off x="4111190" y="1537759"/>
            <a:ext cx="4206875" cy="4102100"/>
            <a:chOff x="4111190" y="1537759"/>
            <a:chExt cx="4206875" cy="4102100"/>
          </a:xfrm>
        </p:grpSpPr>
        <p:sp>
          <p:nvSpPr>
            <p:cNvPr id="85" name="Freeform 5"/>
            <p:cNvSpPr/>
            <p:nvPr/>
          </p:nvSpPr>
          <p:spPr bwMode="auto">
            <a:xfrm>
              <a:off x="4822390" y="1537759"/>
              <a:ext cx="2781300" cy="1436688"/>
            </a:xfrm>
            <a:custGeom>
              <a:gdLst>
                <a:gd fmla="*/ 2292350 w 2806" name="T0"/>
                <a:gd fmla="*/ 2266950 h 1450" name="T1"/>
                <a:gd fmla="*/ 2492375 w 2806" name="T2"/>
                <a:gd fmla="*/ 2174875 h 1450" name="T3"/>
                <a:gd fmla="*/ 2698750 w 2806" name="T4"/>
                <a:gd fmla="*/ 2101850 h 1450" name="T5"/>
                <a:gd fmla="*/ 2914650 w 2806" name="T6"/>
                <a:gd fmla="*/ 2047875 h 1450" name="T7"/>
                <a:gd fmla="*/ 3140075 w 2806" name="T8"/>
                <a:gd fmla="*/ 2012950 h 1450" name="T9"/>
                <a:gd fmla="*/ 3368675 w 2806" name="T10"/>
                <a:gd fmla="*/ 2003425 h 1450" name="T11"/>
                <a:gd fmla="*/ 3514725 w 2806" name="T12"/>
                <a:gd fmla="*/ 2006600 h 1450" name="T13"/>
                <a:gd fmla="*/ 3730625 w 2806" name="T14"/>
                <a:gd fmla="*/ 2032000 h 1450" name="T15"/>
                <a:gd fmla="*/ 3937000 w 2806" name="T16"/>
                <a:gd fmla="*/ 2073275 h 1450" name="T17"/>
                <a:gd fmla="*/ 4137025 w 2806" name="T18"/>
                <a:gd fmla="*/ 2133600 h 1450" name="T19"/>
                <a:gd fmla="*/ 4330700 w 2806" name="T20"/>
                <a:gd fmla="*/ 2209800 h 1450" name="T21"/>
                <a:gd fmla="*/ 4454525 w 2806" name="T22"/>
                <a:gd fmla="*/ 2270125 h 1450" name="T23"/>
                <a:gd fmla="*/ 4451350 w 2806" name="T24"/>
                <a:gd fmla="*/ 2114550 h 1450" name="T25"/>
                <a:gd fmla="*/ 4410075 w 2806" name="T26"/>
                <a:gd fmla="*/ 1781175 h 1450" name="T27"/>
                <a:gd fmla="*/ 4321175 w 2806" name="T28"/>
                <a:gd fmla="*/ 1463675 h 1450" name="T29"/>
                <a:gd fmla="*/ 4187825 w 2806" name="T30"/>
                <a:gd fmla="*/ 1168400 h 1450" name="T31"/>
                <a:gd fmla="*/ 4013200 w 2806" name="T32"/>
                <a:gd fmla="*/ 898525 h 1450" name="T33"/>
                <a:gd fmla="*/ 3803650 w 2806" name="T34"/>
                <a:gd fmla="*/ 654050 h 1450" name="T35"/>
                <a:gd fmla="*/ 3559175 w 2806" name="T36"/>
                <a:gd fmla="*/ 444500 h 1450" name="T37"/>
                <a:gd fmla="*/ 3289300 w 2806" name="T38"/>
                <a:gd fmla="*/ 269875 h 1450" name="T39"/>
                <a:gd fmla="*/ 2994025 w 2806" name="T40"/>
                <a:gd fmla="*/ 136525 h 1450" name="T41"/>
                <a:gd fmla="*/ 2676525 w 2806" name="T42"/>
                <a:gd fmla="*/ 47625 h 1450" name="T43"/>
                <a:gd fmla="*/ 2343150 w 2806" name="T44"/>
                <a:gd fmla="*/ 3175 h 1450" name="T45"/>
                <a:gd fmla="*/ 2114550 w 2806" name="T46"/>
                <a:gd fmla="*/ 3175 h 1450" name="T47"/>
                <a:gd fmla="*/ 1781175 w 2806" name="T48"/>
                <a:gd fmla="*/ 47625 h 1450" name="T49"/>
                <a:gd fmla="*/ 1463675 w 2806" name="T50"/>
                <a:gd fmla="*/ 136525 h 1450" name="T51"/>
                <a:gd fmla="*/ 1168400 w 2806" name="T52"/>
                <a:gd fmla="*/ 269875 h 1450" name="T53"/>
                <a:gd fmla="*/ 895350 w 2806" name="T54"/>
                <a:gd fmla="*/ 444500 h 1450" name="T55"/>
                <a:gd fmla="*/ 654050 w 2806" name="T56"/>
                <a:gd fmla="*/ 654050 h 1450" name="T57"/>
                <a:gd fmla="*/ 444500 w 2806" name="T58"/>
                <a:gd fmla="*/ 898525 h 1450" name="T59"/>
                <a:gd fmla="*/ 269875 w 2806" name="T60"/>
                <a:gd fmla="*/ 1168400 h 1450" name="T61"/>
                <a:gd fmla="*/ 136525 w 2806" name="T62"/>
                <a:gd fmla="*/ 1463675 h 1450" name="T63"/>
                <a:gd fmla="*/ 47625 w 2806" name="T64"/>
                <a:gd fmla="*/ 1781175 h 1450" name="T65"/>
                <a:gd fmla="*/ 3175 w 2806" name="T66"/>
                <a:gd fmla="*/ 2114550 h 1450" name="T67"/>
                <a:gd fmla="*/ 0 w 2806" name="T68"/>
                <a:gd fmla="*/ 2270125 h 1450" name="T69"/>
                <a:gd fmla="*/ 123825 w 2806" name="T70"/>
                <a:gd fmla="*/ 2209800 h 1450" name="T71"/>
                <a:gd fmla="*/ 317500 w 2806" name="T72"/>
                <a:gd fmla="*/ 2133600 h 1450" name="T73"/>
                <a:gd fmla="*/ 517525 w 2806" name="T74"/>
                <a:gd fmla="*/ 2073275 h 1450" name="T75"/>
                <a:gd fmla="*/ 727075 w 2806" name="T76"/>
                <a:gd fmla="*/ 2032000 h 1450" name="T77"/>
                <a:gd fmla="*/ 939800 w 2806" name="T78"/>
                <a:gd fmla="*/ 2006600 h 1450" name="T79"/>
                <a:gd fmla="*/ 1085850 w 2806" name="T80"/>
                <a:gd fmla="*/ 2003425 h 1450" name="T81"/>
                <a:gd fmla="*/ 1317625 w 2806" name="T82"/>
                <a:gd fmla="*/ 2012950 h 1450" name="T83"/>
                <a:gd fmla="*/ 1539875 w 2806" name="T84"/>
                <a:gd fmla="*/ 2047875 h 1450" name="T85"/>
                <a:gd fmla="*/ 1758950 w 2806" name="T86"/>
                <a:gd fmla="*/ 2101850 h 1450" name="T87"/>
                <a:gd fmla="*/ 1965325 w 2806" name="T88"/>
                <a:gd fmla="*/ 2174875 h 1450" name="T89"/>
                <a:gd fmla="*/ 2165350 w 2806" name="T90"/>
                <a:gd fmla="*/ 2266950 h 145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450" w="2806">
                  <a:moveTo>
                    <a:pt x="1404" y="1450"/>
                  </a:moveTo>
                  <a:lnTo>
                    <a:pt x="1404" y="1450"/>
                  </a:lnTo>
                  <a:lnTo>
                    <a:pt x="1444" y="1428"/>
                  </a:lnTo>
                  <a:lnTo>
                    <a:pt x="1484" y="1408"/>
                  </a:lnTo>
                  <a:lnTo>
                    <a:pt x="1526" y="1388"/>
                  </a:lnTo>
                  <a:lnTo>
                    <a:pt x="1570" y="1370"/>
                  </a:lnTo>
                  <a:lnTo>
                    <a:pt x="1612" y="1352"/>
                  </a:lnTo>
                  <a:lnTo>
                    <a:pt x="1656" y="1338"/>
                  </a:lnTo>
                  <a:lnTo>
                    <a:pt x="1700" y="1324"/>
                  </a:lnTo>
                  <a:lnTo>
                    <a:pt x="1746" y="1310"/>
                  </a:lnTo>
                  <a:lnTo>
                    <a:pt x="1790" y="1300"/>
                  </a:lnTo>
                  <a:lnTo>
                    <a:pt x="1836" y="1290"/>
                  </a:lnTo>
                  <a:lnTo>
                    <a:pt x="1884" y="1282"/>
                  </a:lnTo>
                  <a:lnTo>
                    <a:pt x="1930" y="1274"/>
                  </a:lnTo>
                  <a:lnTo>
                    <a:pt x="1978" y="1268"/>
                  </a:lnTo>
                  <a:lnTo>
                    <a:pt x="2026" y="1264"/>
                  </a:lnTo>
                  <a:lnTo>
                    <a:pt x="2074" y="1262"/>
                  </a:lnTo>
                  <a:lnTo>
                    <a:pt x="2122" y="1262"/>
                  </a:lnTo>
                  <a:lnTo>
                    <a:pt x="2168" y="1262"/>
                  </a:lnTo>
                  <a:lnTo>
                    <a:pt x="2214" y="1264"/>
                  </a:lnTo>
                  <a:lnTo>
                    <a:pt x="2260" y="1268"/>
                  </a:lnTo>
                  <a:lnTo>
                    <a:pt x="2304" y="1272"/>
                  </a:lnTo>
                  <a:lnTo>
                    <a:pt x="2350" y="1280"/>
                  </a:lnTo>
                  <a:lnTo>
                    <a:pt x="2394" y="1286"/>
                  </a:lnTo>
                  <a:lnTo>
                    <a:pt x="2438" y="1296"/>
                  </a:lnTo>
                  <a:lnTo>
                    <a:pt x="2480" y="1306"/>
                  </a:lnTo>
                  <a:lnTo>
                    <a:pt x="2524" y="1318"/>
                  </a:lnTo>
                  <a:lnTo>
                    <a:pt x="2566" y="1330"/>
                  </a:lnTo>
                  <a:lnTo>
                    <a:pt x="2606" y="1344"/>
                  </a:lnTo>
                  <a:lnTo>
                    <a:pt x="2648" y="1358"/>
                  </a:lnTo>
                  <a:lnTo>
                    <a:pt x="2688" y="1374"/>
                  </a:lnTo>
                  <a:lnTo>
                    <a:pt x="2728" y="1392"/>
                  </a:lnTo>
                  <a:lnTo>
                    <a:pt x="2768" y="1410"/>
                  </a:lnTo>
                  <a:lnTo>
                    <a:pt x="2806" y="1430"/>
                  </a:lnTo>
                  <a:lnTo>
                    <a:pt x="2806" y="1404"/>
                  </a:lnTo>
                  <a:lnTo>
                    <a:pt x="2804" y="1332"/>
                  </a:lnTo>
                  <a:lnTo>
                    <a:pt x="2800" y="1260"/>
                  </a:lnTo>
                  <a:lnTo>
                    <a:pt x="2790" y="1190"/>
                  </a:lnTo>
                  <a:lnTo>
                    <a:pt x="2778" y="1122"/>
                  </a:lnTo>
                  <a:lnTo>
                    <a:pt x="2762" y="1054"/>
                  </a:lnTo>
                  <a:lnTo>
                    <a:pt x="2744" y="988"/>
                  </a:lnTo>
                  <a:lnTo>
                    <a:pt x="2722" y="922"/>
                  </a:lnTo>
                  <a:lnTo>
                    <a:pt x="2696" y="858"/>
                  </a:lnTo>
                  <a:lnTo>
                    <a:pt x="2668" y="796"/>
                  </a:lnTo>
                  <a:lnTo>
                    <a:pt x="2638" y="736"/>
                  </a:lnTo>
                  <a:lnTo>
                    <a:pt x="2604" y="678"/>
                  </a:lnTo>
                  <a:lnTo>
                    <a:pt x="2566" y="620"/>
                  </a:lnTo>
                  <a:lnTo>
                    <a:pt x="2528" y="566"/>
                  </a:lnTo>
                  <a:lnTo>
                    <a:pt x="2486" y="512"/>
                  </a:lnTo>
                  <a:lnTo>
                    <a:pt x="2442" y="462"/>
                  </a:lnTo>
                  <a:lnTo>
                    <a:pt x="2396" y="412"/>
                  </a:lnTo>
                  <a:lnTo>
                    <a:pt x="2346" y="366"/>
                  </a:lnTo>
                  <a:lnTo>
                    <a:pt x="2296" y="322"/>
                  </a:lnTo>
                  <a:lnTo>
                    <a:pt x="2242" y="280"/>
                  </a:lnTo>
                  <a:lnTo>
                    <a:pt x="2188" y="240"/>
                  </a:lnTo>
                  <a:lnTo>
                    <a:pt x="2130" y="204"/>
                  </a:lnTo>
                  <a:lnTo>
                    <a:pt x="2072" y="170"/>
                  </a:lnTo>
                  <a:lnTo>
                    <a:pt x="2012" y="140"/>
                  </a:lnTo>
                  <a:lnTo>
                    <a:pt x="1950" y="112"/>
                  </a:lnTo>
                  <a:lnTo>
                    <a:pt x="1886" y="86"/>
                  </a:lnTo>
                  <a:lnTo>
                    <a:pt x="1820" y="64"/>
                  </a:lnTo>
                  <a:lnTo>
                    <a:pt x="1754" y="46"/>
                  </a:lnTo>
                  <a:lnTo>
                    <a:pt x="1686" y="30"/>
                  </a:lnTo>
                  <a:lnTo>
                    <a:pt x="1618" y="18"/>
                  </a:lnTo>
                  <a:lnTo>
                    <a:pt x="1546" y="8"/>
                  </a:lnTo>
                  <a:lnTo>
                    <a:pt x="1476" y="2"/>
                  </a:lnTo>
                  <a:lnTo>
                    <a:pt x="1404" y="0"/>
                  </a:lnTo>
                  <a:lnTo>
                    <a:pt x="1332" y="2"/>
                  </a:lnTo>
                  <a:lnTo>
                    <a:pt x="1260" y="8"/>
                  </a:lnTo>
                  <a:lnTo>
                    <a:pt x="1190" y="18"/>
                  </a:lnTo>
                  <a:lnTo>
                    <a:pt x="1122" y="30"/>
                  </a:lnTo>
                  <a:lnTo>
                    <a:pt x="1054" y="46"/>
                  </a:lnTo>
                  <a:lnTo>
                    <a:pt x="986"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40" y="796"/>
                  </a:lnTo>
                  <a:lnTo>
                    <a:pt x="110" y="858"/>
                  </a:lnTo>
                  <a:lnTo>
                    <a:pt x="86" y="922"/>
                  </a:lnTo>
                  <a:lnTo>
                    <a:pt x="64" y="988"/>
                  </a:lnTo>
                  <a:lnTo>
                    <a:pt x="44" y="1054"/>
                  </a:lnTo>
                  <a:lnTo>
                    <a:pt x="30" y="1122"/>
                  </a:lnTo>
                  <a:lnTo>
                    <a:pt x="16" y="1190"/>
                  </a:lnTo>
                  <a:lnTo>
                    <a:pt x="8" y="1260"/>
                  </a:lnTo>
                  <a:lnTo>
                    <a:pt x="2" y="1332"/>
                  </a:lnTo>
                  <a:lnTo>
                    <a:pt x="0" y="1404"/>
                  </a:lnTo>
                  <a:lnTo>
                    <a:pt x="0" y="1430"/>
                  </a:lnTo>
                  <a:lnTo>
                    <a:pt x="40" y="1410"/>
                  </a:lnTo>
                  <a:lnTo>
                    <a:pt x="78" y="1392"/>
                  </a:lnTo>
                  <a:lnTo>
                    <a:pt x="118" y="1374"/>
                  </a:lnTo>
                  <a:lnTo>
                    <a:pt x="160" y="1358"/>
                  </a:lnTo>
                  <a:lnTo>
                    <a:pt x="200" y="1344"/>
                  </a:lnTo>
                  <a:lnTo>
                    <a:pt x="242" y="1330"/>
                  </a:lnTo>
                  <a:lnTo>
                    <a:pt x="284" y="1318"/>
                  </a:lnTo>
                  <a:lnTo>
                    <a:pt x="326" y="1306"/>
                  </a:lnTo>
                  <a:lnTo>
                    <a:pt x="370" y="1296"/>
                  </a:lnTo>
                  <a:lnTo>
                    <a:pt x="414" y="1286"/>
                  </a:lnTo>
                  <a:lnTo>
                    <a:pt x="458" y="1280"/>
                  </a:lnTo>
                  <a:lnTo>
                    <a:pt x="502" y="1272"/>
                  </a:lnTo>
                  <a:lnTo>
                    <a:pt x="548" y="1268"/>
                  </a:lnTo>
                  <a:lnTo>
                    <a:pt x="592" y="1264"/>
                  </a:lnTo>
                  <a:lnTo>
                    <a:pt x="638" y="1262"/>
                  </a:lnTo>
                  <a:lnTo>
                    <a:pt x="684" y="1262"/>
                  </a:lnTo>
                  <a:lnTo>
                    <a:pt x="734" y="1262"/>
                  </a:lnTo>
                  <a:lnTo>
                    <a:pt x="782" y="1264"/>
                  </a:lnTo>
                  <a:lnTo>
                    <a:pt x="830" y="1268"/>
                  </a:lnTo>
                  <a:lnTo>
                    <a:pt x="878" y="1274"/>
                  </a:lnTo>
                  <a:lnTo>
                    <a:pt x="924" y="1282"/>
                  </a:lnTo>
                  <a:lnTo>
                    <a:pt x="970" y="1290"/>
                  </a:lnTo>
                  <a:lnTo>
                    <a:pt x="1016" y="1300"/>
                  </a:lnTo>
                  <a:lnTo>
                    <a:pt x="1062" y="1310"/>
                  </a:lnTo>
                  <a:lnTo>
                    <a:pt x="1108" y="1324"/>
                  </a:lnTo>
                  <a:lnTo>
                    <a:pt x="1152" y="1338"/>
                  </a:lnTo>
                  <a:lnTo>
                    <a:pt x="1196" y="1352"/>
                  </a:lnTo>
                  <a:lnTo>
                    <a:pt x="1238" y="1370"/>
                  </a:lnTo>
                  <a:lnTo>
                    <a:pt x="1280" y="1388"/>
                  </a:lnTo>
                  <a:lnTo>
                    <a:pt x="1322" y="1408"/>
                  </a:lnTo>
                  <a:lnTo>
                    <a:pt x="1364" y="1428"/>
                  </a:lnTo>
                  <a:lnTo>
                    <a:pt x="1404" y="1450"/>
                  </a:lnTo>
                  <a:close/>
                </a:path>
              </a:pathLst>
            </a:custGeom>
            <a:solidFill>
              <a:srgbClr val="8DCCB0"/>
            </a:solidFill>
            <a:ln>
              <a:noFill/>
            </a:ln>
            <a:extLst/>
          </p:spPr>
          <p:txBody>
            <a:bodyPr/>
            <a:lstStyle/>
            <a:p>
              <a:pPr>
                <a:defRPr/>
              </a:pPr>
              <a:endParaRPr altLang="en-US" lang="zh-CN">
                <a:latin charset="0" panose="020b0503020202020204" pitchFamily="34" typeface="Agency FB"/>
                <a:cs typeface="+mn-ea"/>
                <a:sym typeface="+mn-lt"/>
              </a:endParaRPr>
            </a:p>
          </p:txBody>
        </p:sp>
        <p:sp>
          <p:nvSpPr>
            <p:cNvPr id="87" name="Freeform 7"/>
            <p:cNvSpPr/>
            <p:nvPr/>
          </p:nvSpPr>
          <p:spPr bwMode="auto">
            <a:xfrm>
              <a:off x="6281303" y="3069697"/>
              <a:ext cx="2036762" cy="2570162"/>
            </a:xfrm>
            <a:custGeom>
              <a:gdLst>
                <a:gd fmla="*/ 686 w 2054" name="T0"/>
                <a:gd fmla="*/ 1188 h 2592" name="T1"/>
                <a:gd fmla="*/ 682 w 2054" name="T2"/>
                <a:gd fmla="*/ 1286 h 2592" name="T3"/>
                <a:gd fmla="*/ 666 w 2054" name="T4"/>
                <a:gd fmla="*/ 1428 h 2592" name="T5"/>
                <a:gd fmla="*/ 636 w 2054" name="T6"/>
                <a:gd fmla="*/ 1566 h 2592" name="T7"/>
                <a:gd fmla="*/ 594 w 2054" name="T8"/>
                <a:gd fmla="*/ 1698 h 2592" name="T9"/>
                <a:gd fmla="*/ 540 w 2054" name="T10"/>
                <a:gd fmla="*/ 1826 h 2592" name="T11"/>
                <a:gd fmla="*/ 474 w 2054" name="T12"/>
                <a:gd fmla="*/ 1946 h 2592" name="T13"/>
                <a:gd fmla="*/ 398 w 2054" name="T14"/>
                <a:gd fmla="*/ 2060 h 2592" name="T15"/>
                <a:gd fmla="*/ 312 w 2054" name="T16"/>
                <a:gd fmla="*/ 2166 h 2592" name="T17"/>
                <a:gd fmla="*/ 216 w 2054" name="T18"/>
                <a:gd fmla="*/ 2264 h 2592" name="T19"/>
                <a:gd fmla="*/ 112 w 2054" name="T20"/>
                <a:gd fmla="*/ 2352 h 2592" name="T21"/>
                <a:gd fmla="*/ 0 w 2054" name="T22"/>
                <a:gd fmla="*/ 2432 h 2592" name="T23"/>
                <a:gd fmla="*/ 74 w 2054" name="T24"/>
                <a:gd fmla="*/ 2468 h 2592" name="T25"/>
                <a:gd fmla="*/ 190 w 2054" name="T26"/>
                <a:gd fmla="*/ 2514 h 2592" name="T27"/>
                <a:gd fmla="*/ 310 w 2054" name="T28"/>
                <a:gd fmla="*/ 2550 h 2592" name="T29"/>
                <a:gd fmla="*/ 436 w 2054" name="T30"/>
                <a:gd fmla="*/ 2574 h 2592" name="T31"/>
                <a:gd fmla="*/ 564 w 2054" name="T32"/>
                <a:gd fmla="*/ 2588 h 2592" name="T33"/>
                <a:gd fmla="*/ 650 w 2054" name="T34"/>
                <a:gd fmla="*/ 2592 h 2592" name="T35"/>
                <a:gd fmla="*/ 864 w 2054" name="T36"/>
                <a:gd fmla="*/ 2574 h 2592" name="T37"/>
                <a:gd fmla="*/ 1068 w 2054" name="T38"/>
                <a:gd fmla="*/ 2528 h 2592" name="T39"/>
                <a:gd fmla="*/ 1258 w 2054" name="T40"/>
                <a:gd fmla="*/ 2452 h 2592" name="T41"/>
                <a:gd fmla="*/ 1434 w 2054" name="T42"/>
                <a:gd fmla="*/ 2352 h 2592" name="T43"/>
                <a:gd fmla="*/ 1594 w 2054" name="T44"/>
                <a:gd fmla="*/ 2226 h 2592" name="T45"/>
                <a:gd fmla="*/ 1732 w 2054" name="T46"/>
                <a:gd fmla="*/ 2080 h 2592" name="T47"/>
                <a:gd fmla="*/ 1850 w 2054" name="T48"/>
                <a:gd fmla="*/ 1914 h 2592" name="T49"/>
                <a:gd fmla="*/ 1944 w 2054" name="T50"/>
                <a:gd fmla="*/ 1734 h 2592" name="T51"/>
                <a:gd fmla="*/ 2010 w 2054" name="T52"/>
                <a:gd fmla="*/ 1538 h 2592" name="T53"/>
                <a:gd fmla="*/ 2046 w 2054" name="T54"/>
                <a:gd fmla="*/ 1332 h 2592" name="T55"/>
                <a:gd fmla="*/ 2054 w 2054" name="T56"/>
                <a:gd fmla="*/ 1188 h 2592" name="T57"/>
                <a:gd fmla="*/ 2046 w 2054" name="T58"/>
                <a:gd fmla="*/ 1050 h 2592" name="T59"/>
                <a:gd fmla="*/ 2026 w 2054" name="T60"/>
                <a:gd fmla="*/ 914 h 2592" name="T61"/>
                <a:gd fmla="*/ 1994 w 2054" name="T62"/>
                <a:gd fmla="*/ 784 h 2592" name="T63"/>
                <a:gd fmla="*/ 1950 w 2054" name="T64"/>
                <a:gd fmla="*/ 658 h 2592" name="T65"/>
                <a:gd fmla="*/ 1894 w 2054" name="T66"/>
                <a:gd fmla="*/ 538 h 2592" name="T67"/>
                <a:gd fmla="*/ 1828 w 2054" name="T68"/>
                <a:gd fmla="*/ 426 h 2592" name="T69"/>
                <a:gd fmla="*/ 1752 w 2054" name="T70"/>
                <a:gd fmla="*/ 320 h 2592" name="T71"/>
                <a:gd fmla="*/ 1666 w 2054" name="T72"/>
                <a:gd fmla="*/ 220 h 2592" name="T73"/>
                <a:gd fmla="*/ 1572 w 2054" name="T74"/>
                <a:gd fmla="*/ 130 h 2592" name="T75"/>
                <a:gd fmla="*/ 1470 w 2054" name="T76"/>
                <a:gd fmla="*/ 50 h 2592" name="T77"/>
                <a:gd fmla="*/ 1396 w 2054" name="T78"/>
                <a:gd fmla="*/ 0 h 2592" name="T79"/>
                <a:gd fmla="*/ 1378 w 2054" name="T80"/>
                <a:gd fmla="*/ 132 h 2592" name="T81"/>
                <a:gd fmla="*/ 1348 w 2054" name="T82"/>
                <a:gd fmla="*/ 262 h 2592" name="T83"/>
                <a:gd fmla="*/ 1306 w 2054" name="T84"/>
                <a:gd fmla="*/ 386 h 2592" name="T85"/>
                <a:gd fmla="*/ 1254 w 2054" name="T86"/>
                <a:gd fmla="*/ 504 h 2592" name="T87"/>
                <a:gd fmla="*/ 1192 w 2054" name="T88"/>
                <a:gd fmla="*/ 616 h 2592" name="T89"/>
                <a:gd fmla="*/ 1122 w 2054" name="T90"/>
                <a:gd fmla="*/ 724 h 2592" name="T91"/>
                <a:gd fmla="*/ 1042 w 2054" name="T92"/>
                <a:gd fmla="*/ 824 h 2592" name="T93"/>
                <a:gd fmla="*/ 954 w 2054" name="T94"/>
                <a:gd fmla="*/ 916 h 2592" name="T95"/>
                <a:gd fmla="*/ 858 w 2054" name="T96"/>
                <a:gd fmla="*/ 1002 h 2592" name="T97"/>
                <a:gd fmla="*/ 756 w 2054" name="T98"/>
                <a:gd fmla="*/ 1078 h 259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592" w="2054">
                  <a:moveTo>
                    <a:pt x="684" y="1124"/>
                  </a:moveTo>
                  <a:lnTo>
                    <a:pt x="684" y="1124"/>
                  </a:lnTo>
                  <a:lnTo>
                    <a:pt x="686" y="1188"/>
                  </a:lnTo>
                  <a:lnTo>
                    <a:pt x="686" y="1188"/>
                  </a:lnTo>
                  <a:lnTo>
                    <a:pt x="684" y="1236"/>
                  </a:lnTo>
                  <a:lnTo>
                    <a:pt x="682" y="1286"/>
                  </a:lnTo>
                  <a:lnTo>
                    <a:pt x="678" y="1332"/>
                  </a:lnTo>
                  <a:lnTo>
                    <a:pt x="672" y="1380"/>
                  </a:lnTo>
                  <a:lnTo>
                    <a:pt x="666" y="1428"/>
                  </a:lnTo>
                  <a:lnTo>
                    <a:pt x="658" y="1474"/>
                  </a:lnTo>
                  <a:lnTo>
                    <a:pt x="648" y="1520"/>
                  </a:lnTo>
                  <a:lnTo>
                    <a:pt x="636" y="1566"/>
                  </a:lnTo>
                  <a:lnTo>
                    <a:pt x="624" y="1610"/>
                  </a:lnTo>
                  <a:lnTo>
                    <a:pt x="610" y="1654"/>
                  </a:lnTo>
                  <a:lnTo>
                    <a:pt x="594" y="1698"/>
                  </a:lnTo>
                  <a:lnTo>
                    <a:pt x="576" y="1742"/>
                  </a:lnTo>
                  <a:lnTo>
                    <a:pt x="558" y="1784"/>
                  </a:lnTo>
                  <a:lnTo>
                    <a:pt x="540" y="1826"/>
                  </a:lnTo>
                  <a:lnTo>
                    <a:pt x="518" y="1868"/>
                  </a:lnTo>
                  <a:lnTo>
                    <a:pt x="496" y="1908"/>
                  </a:lnTo>
                  <a:lnTo>
                    <a:pt x="474" y="1946"/>
                  </a:lnTo>
                  <a:lnTo>
                    <a:pt x="450" y="1986"/>
                  </a:lnTo>
                  <a:lnTo>
                    <a:pt x="424" y="2024"/>
                  </a:lnTo>
                  <a:lnTo>
                    <a:pt x="398" y="2060"/>
                  </a:lnTo>
                  <a:lnTo>
                    <a:pt x="370" y="2096"/>
                  </a:lnTo>
                  <a:lnTo>
                    <a:pt x="342" y="2132"/>
                  </a:lnTo>
                  <a:lnTo>
                    <a:pt x="312" y="2166"/>
                  </a:lnTo>
                  <a:lnTo>
                    <a:pt x="280" y="2200"/>
                  </a:lnTo>
                  <a:lnTo>
                    <a:pt x="250" y="2232"/>
                  </a:lnTo>
                  <a:lnTo>
                    <a:pt x="216" y="2264"/>
                  </a:lnTo>
                  <a:lnTo>
                    <a:pt x="182" y="2294"/>
                  </a:lnTo>
                  <a:lnTo>
                    <a:pt x="148" y="2324"/>
                  </a:lnTo>
                  <a:lnTo>
                    <a:pt x="112" y="2352"/>
                  </a:lnTo>
                  <a:lnTo>
                    <a:pt x="76" y="2380"/>
                  </a:lnTo>
                  <a:lnTo>
                    <a:pt x="38" y="2406"/>
                  </a:lnTo>
                  <a:lnTo>
                    <a:pt x="0" y="2432"/>
                  </a:lnTo>
                  <a:lnTo>
                    <a:pt x="0" y="2432"/>
                  </a:lnTo>
                  <a:lnTo>
                    <a:pt x="38" y="2450"/>
                  </a:lnTo>
                  <a:lnTo>
                    <a:pt x="74" y="2468"/>
                  </a:lnTo>
                  <a:lnTo>
                    <a:pt x="112" y="2484"/>
                  </a:lnTo>
                  <a:lnTo>
                    <a:pt x="152" y="2500"/>
                  </a:lnTo>
                  <a:lnTo>
                    <a:pt x="190" y="2514"/>
                  </a:lnTo>
                  <a:lnTo>
                    <a:pt x="230" y="2526"/>
                  </a:lnTo>
                  <a:lnTo>
                    <a:pt x="270" y="2538"/>
                  </a:lnTo>
                  <a:lnTo>
                    <a:pt x="310" y="2550"/>
                  </a:lnTo>
                  <a:lnTo>
                    <a:pt x="352" y="2558"/>
                  </a:lnTo>
                  <a:lnTo>
                    <a:pt x="394" y="2568"/>
                  </a:lnTo>
                  <a:lnTo>
                    <a:pt x="436" y="2574"/>
                  </a:lnTo>
                  <a:lnTo>
                    <a:pt x="478" y="2580"/>
                  </a:lnTo>
                  <a:lnTo>
                    <a:pt x="520" y="2586"/>
                  </a:lnTo>
                  <a:lnTo>
                    <a:pt x="564" y="2588"/>
                  </a:lnTo>
                  <a:lnTo>
                    <a:pt x="606" y="2590"/>
                  </a:lnTo>
                  <a:lnTo>
                    <a:pt x="650" y="2592"/>
                  </a:lnTo>
                  <a:lnTo>
                    <a:pt x="650" y="2592"/>
                  </a:lnTo>
                  <a:lnTo>
                    <a:pt x="722" y="2590"/>
                  </a:lnTo>
                  <a:lnTo>
                    <a:pt x="794" y="2584"/>
                  </a:lnTo>
                  <a:lnTo>
                    <a:pt x="864" y="2574"/>
                  </a:lnTo>
                  <a:lnTo>
                    <a:pt x="932" y="2562"/>
                  </a:lnTo>
                  <a:lnTo>
                    <a:pt x="1000" y="2546"/>
                  </a:lnTo>
                  <a:lnTo>
                    <a:pt x="1068" y="2528"/>
                  </a:lnTo>
                  <a:lnTo>
                    <a:pt x="1132" y="2506"/>
                  </a:lnTo>
                  <a:lnTo>
                    <a:pt x="1196" y="2480"/>
                  </a:lnTo>
                  <a:lnTo>
                    <a:pt x="1258" y="2452"/>
                  </a:lnTo>
                  <a:lnTo>
                    <a:pt x="1318" y="2422"/>
                  </a:lnTo>
                  <a:lnTo>
                    <a:pt x="1378" y="2388"/>
                  </a:lnTo>
                  <a:lnTo>
                    <a:pt x="1434" y="2352"/>
                  </a:lnTo>
                  <a:lnTo>
                    <a:pt x="1490" y="2312"/>
                  </a:lnTo>
                  <a:lnTo>
                    <a:pt x="1542" y="2270"/>
                  </a:lnTo>
                  <a:lnTo>
                    <a:pt x="1594" y="2226"/>
                  </a:lnTo>
                  <a:lnTo>
                    <a:pt x="1642" y="2180"/>
                  </a:lnTo>
                  <a:lnTo>
                    <a:pt x="1688" y="2130"/>
                  </a:lnTo>
                  <a:lnTo>
                    <a:pt x="1732" y="2080"/>
                  </a:lnTo>
                  <a:lnTo>
                    <a:pt x="1774" y="2026"/>
                  </a:lnTo>
                  <a:lnTo>
                    <a:pt x="1814" y="1972"/>
                  </a:lnTo>
                  <a:lnTo>
                    <a:pt x="1850" y="1914"/>
                  </a:lnTo>
                  <a:lnTo>
                    <a:pt x="1884" y="1856"/>
                  </a:lnTo>
                  <a:lnTo>
                    <a:pt x="1916" y="1796"/>
                  </a:lnTo>
                  <a:lnTo>
                    <a:pt x="1944" y="1734"/>
                  </a:lnTo>
                  <a:lnTo>
                    <a:pt x="1968" y="1670"/>
                  </a:lnTo>
                  <a:lnTo>
                    <a:pt x="1990" y="1604"/>
                  </a:lnTo>
                  <a:lnTo>
                    <a:pt x="2010" y="1538"/>
                  </a:lnTo>
                  <a:lnTo>
                    <a:pt x="2026" y="1470"/>
                  </a:lnTo>
                  <a:lnTo>
                    <a:pt x="2038" y="1402"/>
                  </a:lnTo>
                  <a:lnTo>
                    <a:pt x="2046" y="1332"/>
                  </a:lnTo>
                  <a:lnTo>
                    <a:pt x="2052" y="1260"/>
                  </a:lnTo>
                  <a:lnTo>
                    <a:pt x="2054" y="1188"/>
                  </a:lnTo>
                  <a:lnTo>
                    <a:pt x="2054" y="1188"/>
                  </a:lnTo>
                  <a:lnTo>
                    <a:pt x="2052" y="1142"/>
                  </a:lnTo>
                  <a:lnTo>
                    <a:pt x="2050" y="1094"/>
                  </a:lnTo>
                  <a:lnTo>
                    <a:pt x="2046" y="1050"/>
                  </a:lnTo>
                  <a:lnTo>
                    <a:pt x="2042" y="1004"/>
                  </a:lnTo>
                  <a:lnTo>
                    <a:pt x="2034" y="958"/>
                  </a:lnTo>
                  <a:lnTo>
                    <a:pt x="2026" y="914"/>
                  </a:lnTo>
                  <a:lnTo>
                    <a:pt x="2018" y="870"/>
                  </a:lnTo>
                  <a:lnTo>
                    <a:pt x="2006" y="826"/>
                  </a:lnTo>
                  <a:lnTo>
                    <a:pt x="1994" y="784"/>
                  </a:lnTo>
                  <a:lnTo>
                    <a:pt x="1980" y="742"/>
                  </a:lnTo>
                  <a:lnTo>
                    <a:pt x="1966" y="700"/>
                  </a:lnTo>
                  <a:lnTo>
                    <a:pt x="1950" y="658"/>
                  </a:lnTo>
                  <a:lnTo>
                    <a:pt x="1932" y="618"/>
                  </a:lnTo>
                  <a:lnTo>
                    <a:pt x="1914" y="578"/>
                  </a:lnTo>
                  <a:lnTo>
                    <a:pt x="1894" y="538"/>
                  </a:lnTo>
                  <a:lnTo>
                    <a:pt x="1874" y="500"/>
                  </a:lnTo>
                  <a:lnTo>
                    <a:pt x="1852" y="462"/>
                  </a:lnTo>
                  <a:lnTo>
                    <a:pt x="1828" y="426"/>
                  </a:lnTo>
                  <a:lnTo>
                    <a:pt x="1804" y="390"/>
                  </a:lnTo>
                  <a:lnTo>
                    <a:pt x="1778" y="354"/>
                  </a:lnTo>
                  <a:lnTo>
                    <a:pt x="1752" y="320"/>
                  </a:lnTo>
                  <a:lnTo>
                    <a:pt x="1724" y="286"/>
                  </a:lnTo>
                  <a:lnTo>
                    <a:pt x="1696" y="252"/>
                  </a:lnTo>
                  <a:lnTo>
                    <a:pt x="1666" y="220"/>
                  </a:lnTo>
                  <a:lnTo>
                    <a:pt x="1636" y="190"/>
                  </a:lnTo>
                  <a:lnTo>
                    <a:pt x="1604" y="160"/>
                  </a:lnTo>
                  <a:lnTo>
                    <a:pt x="1572" y="130"/>
                  </a:lnTo>
                  <a:lnTo>
                    <a:pt x="1538" y="102"/>
                  </a:lnTo>
                  <a:lnTo>
                    <a:pt x="1504" y="76"/>
                  </a:lnTo>
                  <a:lnTo>
                    <a:pt x="1470" y="50"/>
                  </a:lnTo>
                  <a:lnTo>
                    <a:pt x="1434" y="24"/>
                  </a:lnTo>
                  <a:lnTo>
                    <a:pt x="1396" y="0"/>
                  </a:lnTo>
                  <a:lnTo>
                    <a:pt x="1396" y="0"/>
                  </a:lnTo>
                  <a:lnTo>
                    <a:pt x="1392" y="44"/>
                  </a:lnTo>
                  <a:lnTo>
                    <a:pt x="1386" y="90"/>
                  </a:lnTo>
                  <a:lnTo>
                    <a:pt x="1378" y="132"/>
                  </a:lnTo>
                  <a:lnTo>
                    <a:pt x="1370" y="176"/>
                  </a:lnTo>
                  <a:lnTo>
                    <a:pt x="1360" y="218"/>
                  </a:lnTo>
                  <a:lnTo>
                    <a:pt x="1348" y="262"/>
                  </a:lnTo>
                  <a:lnTo>
                    <a:pt x="1336" y="304"/>
                  </a:lnTo>
                  <a:lnTo>
                    <a:pt x="1322" y="344"/>
                  </a:lnTo>
                  <a:lnTo>
                    <a:pt x="1306" y="386"/>
                  </a:lnTo>
                  <a:lnTo>
                    <a:pt x="1290" y="426"/>
                  </a:lnTo>
                  <a:lnTo>
                    <a:pt x="1272" y="464"/>
                  </a:lnTo>
                  <a:lnTo>
                    <a:pt x="1254" y="504"/>
                  </a:lnTo>
                  <a:lnTo>
                    <a:pt x="1236" y="542"/>
                  </a:lnTo>
                  <a:lnTo>
                    <a:pt x="1214" y="580"/>
                  </a:lnTo>
                  <a:lnTo>
                    <a:pt x="1192" y="616"/>
                  </a:lnTo>
                  <a:lnTo>
                    <a:pt x="1170" y="654"/>
                  </a:lnTo>
                  <a:lnTo>
                    <a:pt x="1146" y="688"/>
                  </a:lnTo>
                  <a:lnTo>
                    <a:pt x="1122" y="724"/>
                  </a:lnTo>
                  <a:lnTo>
                    <a:pt x="1096" y="758"/>
                  </a:lnTo>
                  <a:lnTo>
                    <a:pt x="1070" y="792"/>
                  </a:lnTo>
                  <a:lnTo>
                    <a:pt x="1042" y="824"/>
                  </a:lnTo>
                  <a:lnTo>
                    <a:pt x="1014" y="856"/>
                  </a:lnTo>
                  <a:lnTo>
                    <a:pt x="984" y="886"/>
                  </a:lnTo>
                  <a:lnTo>
                    <a:pt x="954" y="916"/>
                  </a:lnTo>
                  <a:lnTo>
                    <a:pt x="924" y="946"/>
                  </a:lnTo>
                  <a:lnTo>
                    <a:pt x="892" y="974"/>
                  </a:lnTo>
                  <a:lnTo>
                    <a:pt x="858" y="1002"/>
                  </a:lnTo>
                  <a:lnTo>
                    <a:pt x="826" y="1028"/>
                  </a:lnTo>
                  <a:lnTo>
                    <a:pt x="790" y="1052"/>
                  </a:lnTo>
                  <a:lnTo>
                    <a:pt x="756" y="1078"/>
                  </a:lnTo>
                  <a:lnTo>
                    <a:pt x="720" y="1100"/>
                  </a:lnTo>
                  <a:lnTo>
                    <a:pt x="684" y="1124"/>
                  </a:lnTo>
                  <a:close/>
                </a:path>
              </a:pathLst>
            </a:custGeom>
            <a:solidFill>
              <a:srgbClr val="8DCCB0"/>
            </a:solidFill>
            <a:ln>
              <a:noFill/>
            </a:ln>
            <a:extLst/>
          </p:spPr>
          <p:txBody>
            <a:bodyPr/>
            <a:lstStyle/>
            <a:p>
              <a:pPr eaLnBrk="1" fontAlgn="auto" hangingPunct="1">
                <a:spcBef>
                  <a:spcPct val="0"/>
                </a:spcBef>
                <a:spcAft>
                  <a:spcPct val="0"/>
                </a:spcAft>
                <a:defRPr/>
              </a:pPr>
              <a:endParaRPr lang="en-AU">
                <a:latin charset="0" panose="020b0503020202020204" pitchFamily="34" typeface="Agency FB"/>
                <a:cs typeface="+mn-ea"/>
                <a:sym typeface="+mn-lt"/>
              </a:endParaRPr>
            </a:p>
          </p:txBody>
        </p:sp>
        <p:sp>
          <p:nvSpPr>
            <p:cNvPr id="89" name="Freeform 9"/>
            <p:cNvSpPr/>
            <p:nvPr/>
          </p:nvSpPr>
          <p:spPr bwMode="auto">
            <a:xfrm>
              <a:off x="6281303" y="2856972"/>
              <a:ext cx="1320800" cy="1250950"/>
            </a:xfrm>
            <a:custGeom>
              <a:gdLst>
                <a:gd fmla="*/ 0 w 1332" name="T0"/>
                <a:gd fmla="*/ 254000 h 1262" name="T1"/>
                <a:gd fmla="*/ 215900 w 1332" name="T2"/>
                <a:gd fmla="*/ 409575 h 1262" name="T3"/>
                <a:gd fmla="*/ 409575 w 1332" name="T4"/>
                <a:gd fmla="*/ 584200 h 1262" name="T5"/>
                <a:gd fmla="*/ 584200 w 1332" name="T6"/>
                <a:gd fmla="*/ 781050 h 1262" name="T7"/>
                <a:gd fmla="*/ 733425 w 1332" name="T8"/>
                <a:gd fmla="*/ 993775 h 1262" name="T9"/>
                <a:gd fmla="*/ 860425 w 1332" name="T10"/>
                <a:gd fmla="*/ 1225550 h 1262" name="T11"/>
                <a:gd fmla="*/ 939800 w 1332" name="T12"/>
                <a:gd fmla="*/ 1409700 h 1262" name="T13"/>
                <a:gd fmla="*/ 984250 w 1332" name="T14"/>
                <a:gd fmla="*/ 1536700 h 1262" name="T15"/>
                <a:gd fmla="*/ 1019175 w 1332" name="T16"/>
                <a:gd fmla="*/ 1666875 h 1262" name="T17"/>
                <a:gd fmla="*/ 1047750 w 1332" name="T18"/>
                <a:gd fmla="*/ 1800225 h 1262" name="T19"/>
                <a:gd fmla="*/ 1069975 w 1332" name="T20"/>
                <a:gd fmla="*/ 1933575 h 1262" name="T21"/>
                <a:gd fmla="*/ 1076325 w 1332" name="T22"/>
                <a:gd fmla="*/ 2003425 h 1262" name="T23"/>
                <a:gd fmla="*/ 1285875 w 1332" name="T24"/>
                <a:gd fmla="*/ 1854200 h 1262" name="T25"/>
                <a:gd fmla="*/ 1476375 w 1332" name="T26"/>
                <a:gd fmla="*/ 1679575 h 1262" name="T27"/>
                <a:gd fmla="*/ 1647825 w 1332" name="T28"/>
                <a:gd fmla="*/ 1489075 h 1262" name="T29"/>
                <a:gd fmla="*/ 1793875 w 1332" name="T30"/>
                <a:gd fmla="*/ 1276350 h 1262" name="T31"/>
                <a:gd fmla="*/ 1914525 w 1332" name="T32"/>
                <a:gd fmla="*/ 1047750 h 1262" name="T33"/>
                <a:gd fmla="*/ 1965325 w 1332" name="T34"/>
                <a:gd fmla="*/ 927100 h 1262" name="T35"/>
                <a:gd fmla="*/ 2009775 w 1332" name="T36"/>
                <a:gd fmla="*/ 803275 h 1262" name="T37"/>
                <a:gd fmla="*/ 2047875 w 1332" name="T38"/>
                <a:gd fmla="*/ 676275 h 1262" name="T39"/>
                <a:gd fmla="*/ 2076450 w 1332" name="T40"/>
                <a:gd fmla="*/ 549275 h 1262" name="T41"/>
                <a:gd fmla="*/ 2098675 w 1332" name="T42"/>
                <a:gd fmla="*/ 415925 h 1262" name="T43"/>
                <a:gd fmla="*/ 2114550 w 1332" name="T44"/>
                <a:gd fmla="*/ 282575 h 1262" name="T45"/>
                <a:gd fmla="*/ 2051050 w 1332" name="T46"/>
                <a:gd fmla="*/ 247650 h 1262" name="T47"/>
                <a:gd fmla="*/ 1927225 w 1332" name="T48"/>
                <a:gd fmla="*/ 190500 h 1262" name="T49"/>
                <a:gd fmla="*/ 1800225 w 1332" name="T50"/>
                <a:gd fmla="*/ 136525 h 1262" name="T51"/>
                <a:gd fmla="*/ 1666875 w 1332" name="T52"/>
                <a:gd fmla="*/ 92075 h 1262" name="T53"/>
                <a:gd fmla="*/ 1530350 w 1332" name="T54"/>
                <a:gd fmla="*/ 57150 h 1262" name="T55"/>
                <a:gd fmla="*/ 1393825 w 1332" name="T56"/>
                <a:gd fmla="*/ 31750 h 1262" name="T57"/>
                <a:gd fmla="*/ 1250950 w 1332" name="T58"/>
                <a:gd fmla="*/ 12700 h 1262" name="T59"/>
                <a:gd fmla="*/ 1104900 w 1332" name="T60"/>
                <a:gd fmla="*/ 3175 h 1262" name="T61"/>
                <a:gd fmla="*/ 1031875 w 1332" name="T62"/>
                <a:gd fmla="*/ 0 h 1262" name="T63"/>
                <a:gd fmla="*/ 895350 w 1332" name="T64"/>
                <a:gd fmla="*/ 6350 h 1262" name="T65"/>
                <a:gd fmla="*/ 758825 w 1332" name="T66"/>
                <a:gd fmla="*/ 19050 h 1262" name="T67"/>
                <a:gd fmla="*/ 625475 w 1332" name="T68"/>
                <a:gd fmla="*/ 38100 h 1262" name="T69"/>
                <a:gd fmla="*/ 492125 w 1332" name="T70"/>
                <a:gd fmla="*/ 66675 h 1262" name="T71"/>
                <a:gd fmla="*/ 365125 w 1332" name="T72"/>
                <a:gd fmla="*/ 104775 h 1262" name="T73"/>
                <a:gd fmla="*/ 241300 w 1332" name="T74"/>
                <a:gd fmla="*/ 146050 h 1262" name="T75"/>
                <a:gd fmla="*/ 117475 w 1332" name="T76"/>
                <a:gd fmla="*/ 196850 h 1262" name="T77"/>
                <a:gd fmla="*/ 0 w 1332" name="T78"/>
                <a:gd fmla="*/ 254000 h 1262"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262" w="1332">
                  <a:moveTo>
                    <a:pt x="0" y="160"/>
                  </a:moveTo>
                  <a:lnTo>
                    <a:pt x="0" y="160"/>
                  </a:lnTo>
                  <a:lnTo>
                    <a:pt x="70" y="208"/>
                  </a:lnTo>
                  <a:lnTo>
                    <a:pt x="136" y="258"/>
                  </a:lnTo>
                  <a:lnTo>
                    <a:pt x="198" y="310"/>
                  </a:lnTo>
                  <a:lnTo>
                    <a:pt x="258" y="368"/>
                  </a:lnTo>
                  <a:lnTo>
                    <a:pt x="314" y="428"/>
                  </a:lnTo>
                  <a:lnTo>
                    <a:pt x="368" y="492"/>
                  </a:lnTo>
                  <a:lnTo>
                    <a:pt x="416" y="558"/>
                  </a:lnTo>
                  <a:lnTo>
                    <a:pt x="462" y="626"/>
                  </a:lnTo>
                  <a:lnTo>
                    <a:pt x="504" y="698"/>
                  </a:lnTo>
                  <a:lnTo>
                    <a:pt x="542" y="772"/>
                  </a:lnTo>
                  <a:lnTo>
                    <a:pt x="576" y="850"/>
                  </a:lnTo>
                  <a:lnTo>
                    <a:pt x="592" y="888"/>
                  </a:lnTo>
                  <a:lnTo>
                    <a:pt x="606" y="928"/>
                  </a:lnTo>
                  <a:lnTo>
                    <a:pt x="620" y="968"/>
                  </a:lnTo>
                  <a:lnTo>
                    <a:pt x="632" y="1008"/>
                  </a:lnTo>
                  <a:lnTo>
                    <a:pt x="642" y="1050"/>
                  </a:lnTo>
                  <a:lnTo>
                    <a:pt x="652" y="1092"/>
                  </a:lnTo>
                  <a:lnTo>
                    <a:pt x="660" y="1134"/>
                  </a:lnTo>
                  <a:lnTo>
                    <a:pt x="668" y="1176"/>
                  </a:lnTo>
                  <a:lnTo>
                    <a:pt x="674" y="1218"/>
                  </a:lnTo>
                  <a:lnTo>
                    <a:pt x="678" y="1262"/>
                  </a:lnTo>
                  <a:lnTo>
                    <a:pt x="746" y="1216"/>
                  </a:lnTo>
                  <a:lnTo>
                    <a:pt x="810" y="1168"/>
                  </a:lnTo>
                  <a:lnTo>
                    <a:pt x="872" y="1114"/>
                  </a:lnTo>
                  <a:lnTo>
                    <a:pt x="930" y="1058"/>
                  </a:lnTo>
                  <a:lnTo>
                    <a:pt x="986" y="1000"/>
                  </a:lnTo>
                  <a:lnTo>
                    <a:pt x="1038" y="938"/>
                  </a:lnTo>
                  <a:lnTo>
                    <a:pt x="1086" y="872"/>
                  </a:lnTo>
                  <a:lnTo>
                    <a:pt x="1130" y="804"/>
                  </a:lnTo>
                  <a:lnTo>
                    <a:pt x="1170" y="734"/>
                  </a:lnTo>
                  <a:lnTo>
                    <a:pt x="1206" y="660"/>
                  </a:lnTo>
                  <a:lnTo>
                    <a:pt x="1224" y="622"/>
                  </a:lnTo>
                  <a:lnTo>
                    <a:pt x="1238" y="584"/>
                  </a:lnTo>
                  <a:lnTo>
                    <a:pt x="1254" y="546"/>
                  </a:lnTo>
                  <a:lnTo>
                    <a:pt x="1266" y="506"/>
                  </a:lnTo>
                  <a:lnTo>
                    <a:pt x="1278" y="468"/>
                  </a:lnTo>
                  <a:lnTo>
                    <a:pt x="1290" y="426"/>
                  </a:lnTo>
                  <a:lnTo>
                    <a:pt x="1300" y="386"/>
                  </a:lnTo>
                  <a:lnTo>
                    <a:pt x="1308" y="346"/>
                  </a:lnTo>
                  <a:lnTo>
                    <a:pt x="1316" y="304"/>
                  </a:lnTo>
                  <a:lnTo>
                    <a:pt x="1322" y="262"/>
                  </a:lnTo>
                  <a:lnTo>
                    <a:pt x="1328" y="220"/>
                  </a:lnTo>
                  <a:lnTo>
                    <a:pt x="1332" y="178"/>
                  </a:lnTo>
                  <a:lnTo>
                    <a:pt x="1292" y="156"/>
                  </a:lnTo>
                  <a:lnTo>
                    <a:pt x="1254" y="138"/>
                  </a:lnTo>
                  <a:lnTo>
                    <a:pt x="1214" y="120"/>
                  </a:lnTo>
                  <a:lnTo>
                    <a:pt x="1174" y="102"/>
                  </a:lnTo>
                  <a:lnTo>
                    <a:pt x="1134" y="86"/>
                  </a:lnTo>
                  <a:lnTo>
                    <a:pt x="1092" y="72"/>
                  </a:lnTo>
                  <a:lnTo>
                    <a:pt x="1050" y="58"/>
                  </a:lnTo>
                  <a:lnTo>
                    <a:pt x="1008" y="46"/>
                  </a:lnTo>
                  <a:lnTo>
                    <a:pt x="964" y="36"/>
                  </a:lnTo>
                  <a:lnTo>
                    <a:pt x="922" y="26"/>
                  </a:lnTo>
                  <a:lnTo>
                    <a:pt x="878" y="20"/>
                  </a:lnTo>
                  <a:lnTo>
                    <a:pt x="832" y="12"/>
                  </a:lnTo>
                  <a:lnTo>
                    <a:pt x="788" y="8"/>
                  </a:lnTo>
                  <a:lnTo>
                    <a:pt x="742" y="4"/>
                  </a:lnTo>
                  <a:lnTo>
                    <a:pt x="696" y="2"/>
                  </a:lnTo>
                  <a:lnTo>
                    <a:pt x="650" y="0"/>
                  </a:lnTo>
                  <a:lnTo>
                    <a:pt x="606" y="2"/>
                  </a:lnTo>
                  <a:lnTo>
                    <a:pt x="564" y="4"/>
                  </a:lnTo>
                  <a:lnTo>
                    <a:pt x="520" y="6"/>
                  </a:lnTo>
                  <a:lnTo>
                    <a:pt x="478" y="12"/>
                  </a:lnTo>
                  <a:lnTo>
                    <a:pt x="436" y="18"/>
                  </a:lnTo>
                  <a:lnTo>
                    <a:pt x="394" y="24"/>
                  </a:lnTo>
                  <a:lnTo>
                    <a:pt x="352" y="32"/>
                  </a:lnTo>
                  <a:lnTo>
                    <a:pt x="310" y="42"/>
                  </a:lnTo>
                  <a:lnTo>
                    <a:pt x="270" y="54"/>
                  </a:lnTo>
                  <a:lnTo>
                    <a:pt x="230" y="66"/>
                  </a:lnTo>
                  <a:lnTo>
                    <a:pt x="190" y="78"/>
                  </a:lnTo>
                  <a:lnTo>
                    <a:pt x="152" y="92"/>
                  </a:lnTo>
                  <a:lnTo>
                    <a:pt x="112" y="108"/>
                  </a:lnTo>
                  <a:lnTo>
                    <a:pt x="74" y="124"/>
                  </a:lnTo>
                  <a:lnTo>
                    <a:pt x="38" y="142"/>
                  </a:lnTo>
                  <a:lnTo>
                    <a:pt x="0" y="160"/>
                  </a:lnTo>
                  <a:close/>
                </a:path>
              </a:pathLst>
            </a:custGeom>
            <a:solidFill>
              <a:srgbClr val="EA534F"/>
            </a:solidFill>
            <a:ln>
              <a:noFill/>
            </a:ln>
            <a:extLst/>
          </p:spPr>
          <p:txBody>
            <a:bodyPr/>
            <a:lstStyle/>
            <a:p>
              <a:pPr>
                <a:defRPr/>
              </a:pPr>
              <a:endParaRPr altLang="en-US" lang="zh-CN">
                <a:latin charset="0" panose="020b0503020202020204" pitchFamily="34" typeface="Agency FB"/>
                <a:cs typeface="+mn-ea"/>
                <a:sym typeface="+mn-lt"/>
              </a:endParaRPr>
            </a:p>
          </p:txBody>
        </p:sp>
        <p:sp>
          <p:nvSpPr>
            <p:cNvPr id="91" name="Freeform 11"/>
            <p:cNvSpPr/>
            <p:nvPr/>
          </p:nvSpPr>
          <p:spPr bwMode="auto">
            <a:xfrm>
              <a:off x="4111190" y="3069697"/>
              <a:ext cx="2033588" cy="2570162"/>
            </a:xfrm>
            <a:custGeom>
              <a:gdLst>
                <a:gd fmla="*/ 1370 w 2052" name="T0"/>
                <a:gd fmla="*/ 1124 h 2592" name="T1"/>
                <a:gd fmla="*/ 1298 w 2052" name="T2"/>
                <a:gd fmla="*/ 1078 h 2592" name="T3"/>
                <a:gd fmla="*/ 1194 w 2052" name="T4"/>
                <a:gd fmla="*/ 1002 h 2592" name="T5"/>
                <a:gd fmla="*/ 1100 w 2052" name="T6"/>
                <a:gd fmla="*/ 916 h 2592" name="T7"/>
                <a:gd fmla="*/ 1012 w 2052" name="T8"/>
                <a:gd fmla="*/ 824 h 2592" name="T9"/>
                <a:gd fmla="*/ 932 w 2052" name="T10"/>
                <a:gd fmla="*/ 724 h 2592" name="T11"/>
                <a:gd fmla="*/ 860 w 2052" name="T12"/>
                <a:gd fmla="*/ 616 h 2592" name="T13"/>
                <a:gd fmla="*/ 798 w 2052" name="T14"/>
                <a:gd fmla="*/ 504 h 2592" name="T15"/>
                <a:gd fmla="*/ 746 w 2052" name="T16"/>
                <a:gd fmla="*/ 386 h 2592" name="T17"/>
                <a:gd fmla="*/ 706 w 2052" name="T18"/>
                <a:gd fmla="*/ 262 h 2592" name="T19"/>
                <a:gd fmla="*/ 676 w 2052" name="T20"/>
                <a:gd fmla="*/ 132 h 2592" name="T21"/>
                <a:gd fmla="*/ 656 w 2052" name="T22"/>
                <a:gd fmla="*/ 0 h 2592" name="T23"/>
                <a:gd fmla="*/ 584 w 2052" name="T24"/>
                <a:gd fmla="*/ 50 h 2592" name="T25"/>
                <a:gd fmla="*/ 482 w 2052" name="T26"/>
                <a:gd fmla="*/ 130 h 2592" name="T27"/>
                <a:gd fmla="*/ 388 w 2052" name="T28"/>
                <a:gd fmla="*/ 220 h 2592" name="T29"/>
                <a:gd fmla="*/ 302 w 2052" name="T30"/>
                <a:gd fmla="*/ 320 h 2592" name="T31"/>
                <a:gd fmla="*/ 226 w 2052" name="T32"/>
                <a:gd fmla="*/ 426 h 2592" name="T33"/>
                <a:gd fmla="*/ 160 w 2052" name="T34"/>
                <a:gd fmla="*/ 538 h 2592" name="T35"/>
                <a:gd fmla="*/ 104 w 2052" name="T36"/>
                <a:gd fmla="*/ 658 h 2592" name="T37"/>
                <a:gd fmla="*/ 60 w 2052" name="T38"/>
                <a:gd fmla="*/ 784 h 2592" name="T39"/>
                <a:gd fmla="*/ 26 w 2052" name="T40"/>
                <a:gd fmla="*/ 914 h 2592" name="T41"/>
                <a:gd fmla="*/ 6 w 2052" name="T42"/>
                <a:gd fmla="*/ 1050 h 2592" name="T43"/>
                <a:gd fmla="*/ 0 w 2052" name="T44"/>
                <a:gd fmla="*/ 1188 h 2592" name="T45"/>
                <a:gd fmla="*/ 6 w 2052" name="T46"/>
                <a:gd fmla="*/ 1332 h 2592" name="T47"/>
                <a:gd fmla="*/ 44 w 2052" name="T48"/>
                <a:gd fmla="*/ 1538 h 2592" name="T49"/>
                <a:gd fmla="*/ 110 w 2052" name="T50"/>
                <a:gd fmla="*/ 1734 h 2592" name="T51"/>
                <a:gd fmla="*/ 204 w 2052" name="T52"/>
                <a:gd fmla="*/ 1914 h 2592" name="T53"/>
                <a:gd fmla="*/ 320 w 2052" name="T54"/>
                <a:gd fmla="*/ 2080 h 2592" name="T55"/>
                <a:gd fmla="*/ 460 w 2052" name="T56"/>
                <a:gd fmla="*/ 2226 h 2592" name="T57"/>
                <a:gd fmla="*/ 618 w 2052" name="T58"/>
                <a:gd fmla="*/ 2352 h 2592" name="T59"/>
                <a:gd fmla="*/ 796 w 2052" name="T60"/>
                <a:gd fmla="*/ 2452 h 2592" name="T61"/>
                <a:gd fmla="*/ 986 w 2052" name="T62"/>
                <a:gd fmla="*/ 2528 h 2592" name="T63"/>
                <a:gd fmla="*/ 1190 w 2052" name="T64"/>
                <a:gd fmla="*/ 2574 h 2592" name="T65"/>
                <a:gd fmla="*/ 1402 w 2052" name="T66"/>
                <a:gd fmla="*/ 2592 h 2592" name="T67"/>
                <a:gd fmla="*/ 1490 w 2052" name="T68"/>
                <a:gd fmla="*/ 2588 h 2592" name="T69"/>
                <a:gd fmla="*/ 1618 w 2052" name="T70"/>
                <a:gd fmla="*/ 2574 h 2592" name="T71"/>
                <a:gd fmla="*/ 1742 w 2052" name="T72"/>
                <a:gd fmla="*/ 2550 h 2592" name="T73"/>
                <a:gd fmla="*/ 1864 w 2052" name="T74"/>
                <a:gd fmla="*/ 2514 h 2592" name="T75"/>
                <a:gd fmla="*/ 1978 w 2052" name="T76"/>
                <a:gd fmla="*/ 2468 h 2592" name="T77"/>
                <a:gd fmla="*/ 2052 w 2052" name="T78"/>
                <a:gd fmla="*/ 2432 h 2592" name="T79"/>
                <a:gd fmla="*/ 1940 w 2052" name="T80"/>
                <a:gd fmla="*/ 2352 h 2592" name="T81"/>
                <a:gd fmla="*/ 1836 w 2052" name="T82"/>
                <a:gd fmla="*/ 2264 h 2592" name="T83"/>
                <a:gd fmla="*/ 1742 w 2052" name="T84"/>
                <a:gd fmla="*/ 2166 h 2592" name="T85"/>
                <a:gd fmla="*/ 1656 w 2052" name="T86"/>
                <a:gd fmla="*/ 2060 h 2592" name="T87"/>
                <a:gd fmla="*/ 1580 w 2052" name="T88"/>
                <a:gd fmla="*/ 1946 h 2592" name="T89"/>
                <a:gd fmla="*/ 1514 w 2052" name="T90"/>
                <a:gd fmla="*/ 1826 h 2592" name="T91"/>
                <a:gd fmla="*/ 1460 w 2052" name="T92"/>
                <a:gd fmla="*/ 1698 h 2592" name="T93"/>
                <a:gd fmla="*/ 1418 w 2052" name="T94"/>
                <a:gd fmla="*/ 1566 h 2592" name="T95"/>
                <a:gd fmla="*/ 1388 w 2052" name="T96"/>
                <a:gd fmla="*/ 1428 h 2592" name="T97"/>
                <a:gd fmla="*/ 1372 w 2052" name="T98"/>
                <a:gd fmla="*/ 1286 h 259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592" w="2052">
                  <a:moveTo>
                    <a:pt x="1368" y="1188"/>
                  </a:moveTo>
                  <a:lnTo>
                    <a:pt x="1368" y="1188"/>
                  </a:lnTo>
                  <a:lnTo>
                    <a:pt x="1370" y="1124"/>
                  </a:lnTo>
                  <a:lnTo>
                    <a:pt x="1370" y="1124"/>
                  </a:lnTo>
                  <a:lnTo>
                    <a:pt x="1334" y="1100"/>
                  </a:lnTo>
                  <a:lnTo>
                    <a:pt x="1298" y="1078"/>
                  </a:lnTo>
                  <a:lnTo>
                    <a:pt x="1262" y="1052"/>
                  </a:lnTo>
                  <a:lnTo>
                    <a:pt x="1228" y="1028"/>
                  </a:lnTo>
                  <a:lnTo>
                    <a:pt x="1194" y="1002"/>
                  </a:lnTo>
                  <a:lnTo>
                    <a:pt x="1162" y="974"/>
                  </a:lnTo>
                  <a:lnTo>
                    <a:pt x="1130" y="946"/>
                  </a:lnTo>
                  <a:lnTo>
                    <a:pt x="1100" y="916"/>
                  </a:lnTo>
                  <a:lnTo>
                    <a:pt x="1068" y="886"/>
                  </a:lnTo>
                  <a:lnTo>
                    <a:pt x="1040" y="856"/>
                  </a:lnTo>
                  <a:lnTo>
                    <a:pt x="1012" y="824"/>
                  </a:lnTo>
                  <a:lnTo>
                    <a:pt x="984" y="792"/>
                  </a:lnTo>
                  <a:lnTo>
                    <a:pt x="958" y="758"/>
                  </a:lnTo>
                  <a:lnTo>
                    <a:pt x="932" y="724"/>
                  </a:lnTo>
                  <a:lnTo>
                    <a:pt x="906" y="688"/>
                  </a:lnTo>
                  <a:lnTo>
                    <a:pt x="884" y="654"/>
                  </a:lnTo>
                  <a:lnTo>
                    <a:pt x="860" y="616"/>
                  </a:lnTo>
                  <a:lnTo>
                    <a:pt x="838" y="580"/>
                  </a:lnTo>
                  <a:lnTo>
                    <a:pt x="818" y="542"/>
                  </a:lnTo>
                  <a:lnTo>
                    <a:pt x="798" y="504"/>
                  </a:lnTo>
                  <a:lnTo>
                    <a:pt x="780" y="464"/>
                  </a:lnTo>
                  <a:lnTo>
                    <a:pt x="764" y="426"/>
                  </a:lnTo>
                  <a:lnTo>
                    <a:pt x="746" y="386"/>
                  </a:lnTo>
                  <a:lnTo>
                    <a:pt x="732" y="344"/>
                  </a:lnTo>
                  <a:lnTo>
                    <a:pt x="718" y="304"/>
                  </a:lnTo>
                  <a:lnTo>
                    <a:pt x="706" y="262"/>
                  </a:lnTo>
                  <a:lnTo>
                    <a:pt x="694" y="218"/>
                  </a:lnTo>
                  <a:lnTo>
                    <a:pt x="684" y="176"/>
                  </a:lnTo>
                  <a:lnTo>
                    <a:pt x="676" y="132"/>
                  </a:lnTo>
                  <a:lnTo>
                    <a:pt x="668" y="90"/>
                  </a:lnTo>
                  <a:lnTo>
                    <a:pt x="662" y="44"/>
                  </a:lnTo>
                  <a:lnTo>
                    <a:pt x="656" y="0"/>
                  </a:lnTo>
                  <a:lnTo>
                    <a:pt x="656" y="0"/>
                  </a:lnTo>
                  <a:lnTo>
                    <a:pt x="620" y="24"/>
                  </a:lnTo>
                  <a:lnTo>
                    <a:pt x="584" y="50"/>
                  </a:lnTo>
                  <a:lnTo>
                    <a:pt x="550" y="76"/>
                  </a:lnTo>
                  <a:lnTo>
                    <a:pt x="514" y="102"/>
                  </a:lnTo>
                  <a:lnTo>
                    <a:pt x="482" y="130"/>
                  </a:lnTo>
                  <a:lnTo>
                    <a:pt x="450" y="160"/>
                  </a:lnTo>
                  <a:lnTo>
                    <a:pt x="418" y="190"/>
                  </a:lnTo>
                  <a:lnTo>
                    <a:pt x="388" y="220"/>
                  </a:lnTo>
                  <a:lnTo>
                    <a:pt x="358" y="252"/>
                  </a:lnTo>
                  <a:lnTo>
                    <a:pt x="330" y="286"/>
                  </a:lnTo>
                  <a:lnTo>
                    <a:pt x="302" y="320"/>
                  </a:lnTo>
                  <a:lnTo>
                    <a:pt x="276" y="354"/>
                  </a:lnTo>
                  <a:lnTo>
                    <a:pt x="250" y="390"/>
                  </a:lnTo>
                  <a:lnTo>
                    <a:pt x="226" y="426"/>
                  </a:lnTo>
                  <a:lnTo>
                    <a:pt x="202" y="462"/>
                  </a:lnTo>
                  <a:lnTo>
                    <a:pt x="180" y="500"/>
                  </a:lnTo>
                  <a:lnTo>
                    <a:pt x="160" y="538"/>
                  </a:lnTo>
                  <a:lnTo>
                    <a:pt x="140" y="578"/>
                  </a:lnTo>
                  <a:lnTo>
                    <a:pt x="120" y="618"/>
                  </a:lnTo>
                  <a:lnTo>
                    <a:pt x="104" y="658"/>
                  </a:lnTo>
                  <a:lnTo>
                    <a:pt x="88" y="700"/>
                  </a:lnTo>
                  <a:lnTo>
                    <a:pt x="72" y="742"/>
                  </a:lnTo>
                  <a:lnTo>
                    <a:pt x="60" y="784"/>
                  </a:lnTo>
                  <a:lnTo>
                    <a:pt x="46" y="826"/>
                  </a:lnTo>
                  <a:lnTo>
                    <a:pt x="36" y="870"/>
                  </a:lnTo>
                  <a:lnTo>
                    <a:pt x="26" y="914"/>
                  </a:lnTo>
                  <a:lnTo>
                    <a:pt x="18" y="958"/>
                  </a:lnTo>
                  <a:lnTo>
                    <a:pt x="12" y="1004"/>
                  </a:lnTo>
                  <a:lnTo>
                    <a:pt x="6" y="1050"/>
                  </a:lnTo>
                  <a:lnTo>
                    <a:pt x="2" y="1094"/>
                  </a:lnTo>
                  <a:lnTo>
                    <a:pt x="0" y="1142"/>
                  </a:lnTo>
                  <a:lnTo>
                    <a:pt x="0" y="1188"/>
                  </a:lnTo>
                  <a:lnTo>
                    <a:pt x="0" y="1188"/>
                  </a:lnTo>
                  <a:lnTo>
                    <a:pt x="2" y="1260"/>
                  </a:lnTo>
                  <a:lnTo>
                    <a:pt x="6" y="1332"/>
                  </a:lnTo>
                  <a:lnTo>
                    <a:pt x="16" y="1402"/>
                  </a:lnTo>
                  <a:lnTo>
                    <a:pt x="28" y="1470"/>
                  </a:lnTo>
                  <a:lnTo>
                    <a:pt x="44" y="1538"/>
                  </a:lnTo>
                  <a:lnTo>
                    <a:pt x="62" y="1604"/>
                  </a:lnTo>
                  <a:lnTo>
                    <a:pt x="84" y="1670"/>
                  </a:lnTo>
                  <a:lnTo>
                    <a:pt x="110" y="1734"/>
                  </a:lnTo>
                  <a:lnTo>
                    <a:pt x="138" y="1796"/>
                  </a:lnTo>
                  <a:lnTo>
                    <a:pt x="170" y="1856"/>
                  </a:lnTo>
                  <a:lnTo>
                    <a:pt x="204" y="1914"/>
                  </a:lnTo>
                  <a:lnTo>
                    <a:pt x="240" y="1972"/>
                  </a:lnTo>
                  <a:lnTo>
                    <a:pt x="278" y="2026"/>
                  </a:lnTo>
                  <a:lnTo>
                    <a:pt x="320" y="2080"/>
                  </a:lnTo>
                  <a:lnTo>
                    <a:pt x="364" y="2130"/>
                  </a:lnTo>
                  <a:lnTo>
                    <a:pt x="412" y="2180"/>
                  </a:lnTo>
                  <a:lnTo>
                    <a:pt x="460" y="2226"/>
                  </a:lnTo>
                  <a:lnTo>
                    <a:pt x="510" y="2270"/>
                  </a:lnTo>
                  <a:lnTo>
                    <a:pt x="564" y="2312"/>
                  </a:lnTo>
                  <a:lnTo>
                    <a:pt x="618" y="2352"/>
                  </a:lnTo>
                  <a:lnTo>
                    <a:pt x="676" y="2388"/>
                  </a:lnTo>
                  <a:lnTo>
                    <a:pt x="734" y="2422"/>
                  </a:lnTo>
                  <a:lnTo>
                    <a:pt x="796" y="2452"/>
                  </a:lnTo>
                  <a:lnTo>
                    <a:pt x="858" y="2480"/>
                  </a:lnTo>
                  <a:lnTo>
                    <a:pt x="920" y="2506"/>
                  </a:lnTo>
                  <a:lnTo>
                    <a:pt x="986" y="2528"/>
                  </a:lnTo>
                  <a:lnTo>
                    <a:pt x="1052" y="2546"/>
                  </a:lnTo>
                  <a:lnTo>
                    <a:pt x="1120" y="2562"/>
                  </a:lnTo>
                  <a:lnTo>
                    <a:pt x="1190" y="2574"/>
                  </a:lnTo>
                  <a:lnTo>
                    <a:pt x="1260" y="2584"/>
                  </a:lnTo>
                  <a:lnTo>
                    <a:pt x="1330" y="2590"/>
                  </a:lnTo>
                  <a:lnTo>
                    <a:pt x="1402" y="2592"/>
                  </a:lnTo>
                  <a:lnTo>
                    <a:pt x="1402" y="2592"/>
                  </a:lnTo>
                  <a:lnTo>
                    <a:pt x="1446" y="2590"/>
                  </a:lnTo>
                  <a:lnTo>
                    <a:pt x="1490" y="2588"/>
                  </a:lnTo>
                  <a:lnTo>
                    <a:pt x="1534" y="2586"/>
                  </a:lnTo>
                  <a:lnTo>
                    <a:pt x="1576" y="2580"/>
                  </a:lnTo>
                  <a:lnTo>
                    <a:pt x="1618" y="2574"/>
                  </a:lnTo>
                  <a:lnTo>
                    <a:pt x="1660" y="2568"/>
                  </a:lnTo>
                  <a:lnTo>
                    <a:pt x="1702" y="2558"/>
                  </a:lnTo>
                  <a:lnTo>
                    <a:pt x="1742" y="2550"/>
                  </a:lnTo>
                  <a:lnTo>
                    <a:pt x="1784" y="2538"/>
                  </a:lnTo>
                  <a:lnTo>
                    <a:pt x="1824" y="2526"/>
                  </a:lnTo>
                  <a:lnTo>
                    <a:pt x="1864" y="2514"/>
                  </a:lnTo>
                  <a:lnTo>
                    <a:pt x="1902" y="2500"/>
                  </a:lnTo>
                  <a:lnTo>
                    <a:pt x="1940" y="2484"/>
                  </a:lnTo>
                  <a:lnTo>
                    <a:pt x="1978" y="2468"/>
                  </a:lnTo>
                  <a:lnTo>
                    <a:pt x="2016" y="2450"/>
                  </a:lnTo>
                  <a:lnTo>
                    <a:pt x="2052" y="2432"/>
                  </a:lnTo>
                  <a:lnTo>
                    <a:pt x="2052" y="2432"/>
                  </a:lnTo>
                  <a:lnTo>
                    <a:pt x="2014" y="2406"/>
                  </a:lnTo>
                  <a:lnTo>
                    <a:pt x="1978" y="2380"/>
                  </a:lnTo>
                  <a:lnTo>
                    <a:pt x="1940" y="2352"/>
                  </a:lnTo>
                  <a:lnTo>
                    <a:pt x="1906" y="2324"/>
                  </a:lnTo>
                  <a:lnTo>
                    <a:pt x="1870" y="2294"/>
                  </a:lnTo>
                  <a:lnTo>
                    <a:pt x="1836" y="2264"/>
                  </a:lnTo>
                  <a:lnTo>
                    <a:pt x="1804" y="2232"/>
                  </a:lnTo>
                  <a:lnTo>
                    <a:pt x="1772" y="2200"/>
                  </a:lnTo>
                  <a:lnTo>
                    <a:pt x="1742" y="2166"/>
                  </a:lnTo>
                  <a:lnTo>
                    <a:pt x="1712" y="2132"/>
                  </a:lnTo>
                  <a:lnTo>
                    <a:pt x="1684" y="2096"/>
                  </a:lnTo>
                  <a:lnTo>
                    <a:pt x="1656" y="2060"/>
                  </a:lnTo>
                  <a:lnTo>
                    <a:pt x="1630" y="2024"/>
                  </a:lnTo>
                  <a:lnTo>
                    <a:pt x="1604" y="1986"/>
                  </a:lnTo>
                  <a:lnTo>
                    <a:pt x="1580" y="1946"/>
                  </a:lnTo>
                  <a:lnTo>
                    <a:pt x="1556" y="1908"/>
                  </a:lnTo>
                  <a:lnTo>
                    <a:pt x="1534" y="1868"/>
                  </a:lnTo>
                  <a:lnTo>
                    <a:pt x="1514" y="1826"/>
                  </a:lnTo>
                  <a:lnTo>
                    <a:pt x="1494" y="1784"/>
                  </a:lnTo>
                  <a:lnTo>
                    <a:pt x="1476" y="1742"/>
                  </a:lnTo>
                  <a:lnTo>
                    <a:pt x="1460" y="1698"/>
                  </a:lnTo>
                  <a:lnTo>
                    <a:pt x="1444" y="1654"/>
                  </a:lnTo>
                  <a:lnTo>
                    <a:pt x="1430" y="1610"/>
                  </a:lnTo>
                  <a:lnTo>
                    <a:pt x="1418" y="1566"/>
                  </a:lnTo>
                  <a:lnTo>
                    <a:pt x="1406" y="1520"/>
                  </a:lnTo>
                  <a:lnTo>
                    <a:pt x="1396" y="1474"/>
                  </a:lnTo>
                  <a:lnTo>
                    <a:pt x="1388" y="1428"/>
                  </a:lnTo>
                  <a:lnTo>
                    <a:pt x="1380" y="1380"/>
                  </a:lnTo>
                  <a:lnTo>
                    <a:pt x="1376" y="1332"/>
                  </a:lnTo>
                  <a:lnTo>
                    <a:pt x="1372" y="1286"/>
                  </a:lnTo>
                  <a:lnTo>
                    <a:pt x="1370" y="1236"/>
                  </a:lnTo>
                  <a:lnTo>
                    <a:pt x="1368" y="1188"/>
                  </a:lnTo>
                  <a:close/>
                </a:path>
              </a:pathLst>
            </a:custGeom>
            <a:solidFill>
              <a:srgbClr val="8DCCB0"/>
            </a:solidFill>
            <a:ln>
              <a:noFill/>
            </a:ln>
            <a:extLst/>
          </p:spPr>
          <p:txBody>
            <a:bodyPr/>
            <a:lstStyle/>
            <a:p>
              <a:pPr eaLnBrk="1" fontAlgn="auto" hangingPunct="1">
                <a:spcBef>
                  <a:spcPct val="0"/>
                </a:spcBef>
                <a:spcAft>
                  <a:spcPct val="0"/>
                </a:spcAft>
                <a:defRPr/>
              </a:pPr>
              <a:endParaRPr lang="en-AU">
                <a:latin charset="0" panose="020b0503020202020204" pitchFamily="34" typeface="Agency FB"/>
                <a:cs typeface="+mn-ea"/>
                <a:sym typeface="+mn-lt"/>
              </a:endParaRPr>
            </a:p>
          </p:txBody>
        </p:sp>
        <p:sp>
          <p:nvSpPr>
            <p:cNvPr id="93" name="Freeform 13"/>
            <p:cNvSpPr/>
            <p:nvPr/>
          </p:nvSpPr>
          <p:spPr bwMode="auto">
            <a:xfrm>
              <a:off x="4827153" y="2856972"/>
              <a:ext cx="1317625" cy="1250950"/>
            </a:xfrm>
            <a:custGeom>
              <a:gdLst>
                <a:gd fmla="*/ 654 w 1330" name="T0"/>
                <a:gd fmla="*/ 1262 h 1262" name="T1"/>
                <a:gd fmla="*/ 664 w 1330" name="T2"/>
                <a:gd fmla="*/ 1176 h 1262" name="T3"/>
                <a:gd fmla="*/ 680 w 1330" name="T4"/>
                <a:gd fmla="*/ 1092 h 1262" name="T5"/>
                <a:gd fmla="*/ 700 w 1330" name="T6"/>
                <a:gd fmla="*/ 1008 h 1262" name="T7"/>
                <a:gd fmla="*/ 726 w 1330" name="T8"/>
                <a:gd fmla="*/ 928 h 1262" name="T9"/>
                <a:gd fmla="*/ 754 w 1330" name="T10"/>
                <a:gd fmla="*/ 850 h 1262" name="T11"/>
                <a:gd fmla="*/ 826 w 1330" name="T12"/>
                <a:gd fmla="*/ 698 h 1262" name="T13"/>
                <a:gd fmla="*/ 914 w 1330" name="T14"/>
                <a:gd fmla="*/ 558 h 1262" name="T15"/>
                <a:gd fmla="*/ 1018 w 1330" name="T16"/>
                <a:gd fmla="*/ 428 h 1262" name="T17"/>
                <a:gd fmla="*/ 1134 w 1330" name="T18"/>
                <a:gd fmla="*/ 310 h 1262" name="T19"/>
                <a:gd fmla="*/ 1262 w 1330" name="T20"/>
                <a:gd fmla="*/ 208 h 1262" name="T21"/>
                <a:gd fmla="*/ 1330 w 1330" name="T22"/>
                <a:gd fmla="*/ 160 h 1262" name="T23"/>
                <a:gd fmla="*/ 1256 w 1330" name="T24"/>
                <a:gd fmla="*/ 124 h 1262" name="T25"/>
                <a:gd fmla="*/ 1180 w 1330" name="T26"/>
                <a:gd fmla="*/ 92 h 1262" name="T27"/>
                <a:gd fmla="*/ 1102 w 1330" name="T28"/>
                <a:gd fmla="*/ 66 h 1262" name="T29"/>
                <a:gd fmla="*/ 1020 w 1330" name="T30"/>
                <a:gd fmla="*/ 42 h 1262" name="T31"/>
                <a:gd fmla="*/ 938 w 1330" name="T32"/>
                <a:gd fmla="*/ 24 h 1262" name="T33"/>
                <a:gd fmla="*/ 854 w 1330" name="T34"/>
                <a:gd fmla="*/ 12 h 1262" name="T35"/>
                <a:gd fmla="*/ 768 w 1330" name="T36"/>
                <a:gd fmla="*/ 4 h 1262" name="T37"/>
                <a:gd fmla="*/ 680 w 1330" name="T38"/>
                <a:gd fmla="*/ 0 h 1262" name="T39"/>
                <a:gd fmla="*/ 634 w 1330" name="T40"/>
                <a:gd fmla="*/ 2 h 1262" name="T41"/>
                <a:gd fmla="*/ 544 w 1330" name="T42"/>
                <a:gd fmla="*/ 8 h 1262" name="T43"/>
                <a:gd fmla="*/ 454 w 1330" name="T44"/>
                <a:gd fmla="*/ 20 h 1262" name="T45"/>
                <a:gd fmla="*/ 366 w 1330" name="T46"/>
                <a:gd fmla="*/ 36 h 1262" name="T47"/>
                <a:gd fmla="*/ 282 w 1330" name="T48"/>
                <a:gd fmla="*/ 58 h 1262" name="T49"/>
                <a:gd fmla="*/ 198 w 1330" name="T50"/>
                <a:gd fmla="*/ 86 h 1262" name="T51"/>
                <a:gd fmla="*/ 116 w 1330" name="T52"/>
                <a:gd fmla="*/ 120 h 1262" name="T53"/>
                <a:gd fmla="*/ 38 w 1330" name="T54"/>
                <a:gd fmla="*/ 156 h 1262" name="T55"/>
                <a:gd fmla="*/ 0 w 1330" name="T56"/>
                <a:gd fmla="*/ 178 h 1262" name="T57"/>
                <a:gd fmla="*/ 10 w 1330" name="T58"/>
                <a:gd fmla="*/ 262 h 1262" name="T59"/>
                <a:gd fmla="*/ 22 w 1330" name="T60"/>
                <a:gd fmla="*/ 346 h 1262" name="T61"/>
                <a:gd fmla="*/ 42 w 1330" name="T62"/>
                <a:gd fmla="*/ 426 h 1262" name="T63"/>
                <a:gd fmla="*/ 64 w 1330" name="T64"/>
                <a:gd fmla="*/ 506 h 1262" name="T65"/>
                <a:gd fmla="*/ 92 w 1330" name="T66"/>
                <a:gd fmla="*/ 584 h 1262" name="T67"/>
                <a:gd fmla="*/ 124 w 1330" name="T68"/>
                <a:gd fmla="*/ 660 h 1262" name="T69"/>
                <a:gd fmla="*/ 202 w 1330" name="T70"/>
                <a:gd fmla="*/ 804 h 1262" name="T71"/>
                <a:gd fmla="*/ 294 w 1330" name="T72"/>
                <a:gd fmla="*/ 938 h 1262" name="T73"/>
                <a:gd fmla="*/ 402 w 1330" name="T74"/>
                <a:gd fmla="*/ 1058 h 1262" name="T75"/>
                <a:gd fmla="*/ 522 w 1330" name="T76"/>
                <a:gd fmla="*/ 1168 h 1262" name="T77"/>
                <a:gd fmla="*/ 654 w 1330" name="T78"/>
                <a:gd fmla="*/ 1262 h 126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62" w="1330">
                  <a:moveTo>
                    <a:pt x="654" y="1262"/>
                  </a:moveTo>
                  <a:lnTo>
                    <a:pt x="654" y="1262"/>
                  </a:lnTo>
                  <a:lnTo>
                    <a:pt x="658" y="1218"/>
                  </a:lnTo>
                  <a:lnTo>
                    <a:pt x="664" y="1176"/>
                  </a:lnTo>
                  <a:lnTo>
                    <a:pt x="672" y="1134"/>
                  </a:lnTo>
                  <a:lnTo>
                    <a:pt x="680" y="1092"/>
                  </a:lnTo>
                  <a:lnTo>
                    <a:pt x="690" y="1050"/>
                  </a:lnTo>
                  <a:lnTo>
                    <a:pt x="700" y="1008"/>
                  </a:lnTo>
                  <a:lnTo>
                    <a:pt x="712" y="968"/>
                  </a:lnTo>
                  <a:lnTo>
                    <a:pt x="726" y="928"/>
                  </a:lnTo>
                  <a:lnTo>
                    <a:pt x="740" y="888"/>
                  </a:lnTo>
                  <a:lnTo>
                    <a:pt x="754" y="850"/>
                  </a:lnTo>
                  <a:lnTo>
                    <a:pt x="788" y="772"/>
                  </a:lnTo>
                  <a:lnTo>
                    <a:pt x="826" y="698"/>
                  </a:lnTo>
                  <a:lnTo>
                    <a:pt x="868" y="626"/>
                  </a:lnTo>
                  <a:lnTo>
                    <a:pt x="914" y="558"/>
                  </a:lnTo>
                  <a:lnTo>
                    <a:pt x="964" y="492"/>
                  </a:lnTo>
                  <a:lnTo>
                    <a:pt x="1018" y="428"/>
                  </a:lnTo>
                  <a:lnTo>
                    <a:pt x="1074" y="368"/>
                  </a:lnTo>
                  <a:lnTo>
                    <a:pt x="1134" y="310"/>
                  </a:lnTo>
                  <a:lnTo>
                    <a:pt x="1196" y="258"/>
                  </a:lnTo>
                  <a:lnTo>
                    <a:pt x="1262" y="208"/>
                  </a:lnTo>
                  <a:lnTo>
                    <a:pt x="1330" y="160"/>
                  </a:lnTo>
                  <a:lnTo>
                    <a:pt x="1330" y="160"/>
                  </a:lnTo>
                  <a:lnTo>
                    <a:pt x="1294" y="142"/>
                  </a:lnTo>
                  <a:lnTo>
                    <a:pt x="1256" y="124"/>
                  </a:lnTo>
                  <a:lnTo>
                    <a:pt x="1218" y="108"/>
                  </a:lnTo>
                  <a:lnTo>
                    <a:pt x="1180" y="92"/>
                  </a:lnTo>
                  <a:lnTo>
                    <a:pt x="1142" y="78"/>
                  </a:lnTo>
                  <a:lnTo>
                    <a:pt x="1102" y="66"/>
                  </a:lnTo>
                  <a:lnTo>
                    <a:pt x="1062" y="54"/>
                  </a:lnTo>
                  <a:lnTo>
                    <a:pt x="1020" y="42"/>
                  </a:lnTo>
                  <a:lnTo>
                    <a:pt x="980" y="32"/>
                  </a:lnTo>
                  <a:lnTo>
                    <a:pt x="938" y="24"/>
                  </a:lnTo>
                  <a:lnTo>
                    <a:pt x="896" y="18"/>
                  </a:lnTo>
                  <a:lnTo>
                    <a:pt x="854" y="12"/>
                  </a:lnTo>
                  <a:lnTo>
                    <a:pt x="812" y="6"/>
                  </a:lnTo>
                  <a:lnTo>
                    <a:pt x="768" y="4"/>
                  </a:lnTo>
                  <a:lnTo>
                    <a:pt x="724" y="2"/>
                  </a:lnTo>
                  <a:lnTo>
                    <a:pt x="680" y="0"/>
                  </a:lnTo>
                  <a:lnTo>
                    <a:pt x="680" y="0"/>
                  </a:lnTo>
                  <a:lnTo>
                    <a:pt x="634" y="2"/>
                  </a:lnTo>
                  <a:lnTo>
                    <a:pt x="588" y="4"/>
                  </a:lnTo>
                  <a:lnTo>
                    <a:pt x="544" y="8"/>
                  </a:lnTo>
                  <a:lnTo>
                    <a:pt x="498" y="12"/>
                  </a:lnTo>
                  <a:lnTo>
                    <a:pt x="454" y="20"/>
                  </a:lnTo>
                  <a:lnTo>
                    <a:pt x="410" y="26"/>
                  </a:lnTo>
                  <a:lnTo>
                    <a:pt x="366" y="36"/>
                  </a:lnTo>
                  <a:lnTo>
                    <a:pt x="324" y="46"/>
                  </a:lnTo>
                  <a:lnTo>
                    <a:pt x="282" y="58"/>
                  </a:lnTo>
                  <a:lnTo>
                    <a:pt x="240" y="72"/>
                  </a:lnTo>
                  <a:lnTo>
                    <a:pt x="198" y="86"/>
                  </a:lnTo>
                  <a:lnTo>
                    <a:pt x="158" y="102"/>
                  </a:lnTo>
                  <a:lnTo>
                    <a:pt x="116" y="120"/>
                  </a:lnTo>
                  <a:lnTo>
                    <a:pt x="78" y="138"/>
                  </a:lnTo>
                  <a:lnTo>
                    <a:pt x="38" y="156"/>
                  </a:lnTo>
                  <a:lnTo>
                    <a:pt x="0" y="178"/>
                  </a:lnTo>
                  <a:lnTo>
                    <a:pt x="0" y="178"/>
                  </a:lnTo>
                  <a:lnTo>
                    <a:pt x="4" y="220"/>
                  </a:lnTo>
                  <a:lnTo>
                    <a:pt x="10" y="262"/>
                  </a:lnTo>
                  <a:lnTo>
                    <a:pt x="16" y="304"/>
                  </a:lnTo>
                  <a:lnTo>
                    <a:pt x="22" y="346"/>
                  </a:lnTo>
                  <a:lnTo>
                    <a:pt x="32" y="386"/>
                  </a:lnTo>
                  <a:lnTo>
                    <a:pt x="42" y="426"/>
                  </a:lnTo>
                  <a:lnTo>
                    <a:pt x="52" y="468"/>
                  </a:lnTo>
                  <a:lnTo>
                    <a:pt x="64" y="506"/>
                  </a:lnTo>
                  <a:lnTo>
                    <a:pt x="78" y="546"/>
                  </a:lnTo>
                  <a:lnTo>
                    <a:pt x="92" y="584"/>
                  </a:lnTo>
                  <a:lnTo>
                    <a:pt x="108" y="622"/>
                  </a:lnTo>
                  <a:lnTo>
                    <a:pt x="124" y="660"/>
                  </a:lnTo>
                  <a:lnTo>
                    <a:pt x="162" y="734"/>
                  </a:lnTo>
                  <a:lnTo>
                    <a:pt x="202" y="804"/>
                  </a:lnTo>
                  <a:lnTo>
                    <a:pt x="246" y="872"/>
                  </a:lnTo>
                  <a:lnTo>
                    <a:pt x="294" y="938"/>
                  </a:lnTo>
                  <a:lnTo>
                    <a:pt x="346" y="1000"/>
                  </a:lnTo>
                  <a:lnTo>
                    <a:pt x="402" y="1058"/>
                  </a:lnTo>
                  <a:lnTo>
                    <a:pt x="460" y="1114"/>
                  </a:lnTo>
                  <a:lnTo>
                    <a:pt x="522" y="1168"/>
                  </a:lnTo>
                  <a:lnTo>
                    <a:pt x="586" y="1216"/>
                  </a:lnTo>
                  <a:lnTo>
                    <a:pt x="654" y="1262"/>
                  </a:lnTo>
                  <a:close/>
                </a:path>
              </a:pathLst>
            </a:custGeom>
            <a:solidFill>
              <a:srgbClr val="EA534F"/>
            </a:solidFill>
            <a:ln>
              <a:noFill/>
            </a:ln>
            <a:extLst/>
          </p:spPr>
          <p:txBody>
            <a:bodyPr/>
            <a:lstStyle/>
            <a:p>
              <a:pPr eaLnBrk="1" fontAlgn="auto" hangingPunct="1">
                <a:spcBef>
                  <a:spcPct val="0"/>
                </a:spcBef>
                <a:spcAft>
                  <a:spcPct val="0"/>
                </a:spcAft>
                <a:defRPr/>
              </a:pPr>
              <a:endParaRPr lang="en-AU">
                <a:latin charset="0" panose="020b0503020202020204" pitchFamily="34" typeface="Agency FB"/>
                <a:cs typeface="+mn-ea"/>
                <a:sym typeface="+mn-lt"/>
              </a:endParaRPr>
            </a:p>
          </p:txBody>
        </p:sp>
        <p:sp>
          <p:nvSpPr>
            <p:cNvPr id="95" name="Freeform 15"/>
            <p:cNvSpPr/>
            <p:nvPr/>
          </p:nvSpPr>
          <p:spPr bwMode="auto">
            <a:xfrm>
              <a:off x="5536765" y="4222222"/>
              <a:ext cx="1355725" cy="1219200"/>
            </a:xfrm>
            <a:custGeom>
              <a:gdLst>
                <a:gd fmla="*/ 1368 w 1368" name="T0"/>
                <a:gd fmla="*/ 26 h 1230" name="T1"/>
                <a:gd fmla="*/ 1368 w 1368" name="T2"/>
                <a:gd fmla="*/ 0 h 1230" name="T3"/>
                <a:gd fmla="*/ 1290 w 1368" name="T4"/>
                <a:gd fmla="*/ 38 h 1230" name="T5"/>
                <a:gd fmla="*/ 1210 w 1368" name="T6"/>
                <a:gd fmla="*/ 72 h 1230" name="T7"/>
                <a:gd fmla="*/ 1126 w 1368" name="T8"/>
                <a:gd fmla="*/ 100 h 1230" name="T9"/>
                <a:gd fmla="*/ 1042 w 1368" name="T10"/>
                <a:gd fmla="*/ 124 h 1230" name="T11"/>
                <a:gd fmla="*/ 954 w 1368" name="T12"/>
                <a:gd fmla="*/ 144 h 1230" name="T13"/>
                <a:gd fmla="*/ 866 w 1368" name="T14"/>
                <a:gd fmla="*/ 158 h 1230" name="T15"/>
                <a:gd fmla="*/ 776 w 1368" name="T16"/>
                <a:gd fmla="*/ 166 h 1230" name="T17"/>
                <a:gd fmla="*/ 684 w 1368" name="T18"/>
                <a:gd fmla="*/ 168 h 1230" name="T19"/>
                <a:gd fmla="*/ 638 w 1368" name="T20"/>
                <a:gd fmla="*/ 168 h 1230" name="T21"/>
                <a:gd fmla="*/ 546 w 1368" name="T22"/>
                <a:gd fmla="*/ 162 h 1230" name="T23"/>
                <a:gd fmla="*/ 456 w 1368" name="T24"/>
                <a:gd fmla="*/ 150 h 1230" name="T25"/>
                <a:gd fmla="*/ 370 w 1368" name="T26"/>
                <a:gd fmla="*/ 134 h 1230" name="T27"/>
                <a:gd fmla="*/ 284 w 1368" name="T28"/>
                <a:gd fmla="*/ 112 h 1230" name="T29"/>
                <a:gd fmla="*/ 200 w 1368" name="T30"/>
                <a:gd fmla="*/ 86 h 1230" name="T31"/>
                <a:gd fmla="*/ 118 w 1368" name="T32"/>
                <a:gd fmla="*/ 56 h 1230" name="T33"/>
                <a:gd fmla="*/ 38 w 1368" name="T34"/>
                <a:gd fmla="*/ 20 h 1230" name="T35"/>
                <a:gd fmla="*/ 0 w 1368" name="T36"/>
                <a:gd fmla="*/ 0 h 1230" name="T37"/>
                <a:gd fmla="*/ 0 w 1368" name="T38"/>
                <a:gd fmla="*/ 26 h 1230" name="T39"/>
                <a:gd fmla="*/ 2 w 1368" name="T40"/>
                <a:gd fmla="*/ 120 h 1230" name="T41"/>
                <a:gd fmla="*/ 12 w 1368" name="T42"/>
                <a:gd fmla="*/ 214 h 1230" name="T43"/>
                <a:gd fmla="*/ 28 w 1368" name="T44"/>
                <a:gd fmla="*/ 306 h 1230" name="T45"/>
                <a:gd fmla="*/ 48 w 1368" name="T46"/>
                <a:gd fmla="*/ 396 h 1230" name="T47"/>
                <a:gd fmla="*/ 76 w 1368" name="T48"/>
                <a:gd fmla="*/ 482 h 1230" name="T49"/>
                <a:gd fmla="*/ 108 w 1368" name="T50"/>
                <a:gd fmla="*/ 566 h 1230" name="T51"/>
                <a:gd fmla="*/ 146 w 1368" name="T52"/>
                <a:gd fmla="*/ 648 h 1230" name="T53"/>
                <a:gd fmla="*/ 188 w 1368" name="T54"/>
                <a:gd fmla="*/ 728 h 1230" name="T55"/>
                <a:gd fmla="*/ 236 w 1368" name="T56"/>
                <a:gd fmla="*/ 804 h 1230" name="T57"/>
                <a:gd fmla="*/ 288 w 1368" name="T58"/>
                <a:gd fmla="*/ 876 h 1230" name="T59"/>
                <a:gd fmla="*/ 344 w 1368" name="T60"/>
                <a:gd fmla="*/ 946 h 1230" name="T61"/>
                <a:gd fmla="*/ 404 w 1368" name="T62"/>
                <a:gd fmla="*/ 1010 h 1230" name="T63"/>
                <a:gd fmla="*/ 468 w 1368" name="T64"/>
                <a:gd fmla="*/ 1072 h 1230" name="T65"/>
                <a:gd fmla="*/ 536 w 1368" name="T66"/>
                <a:gd fmla="*/ 1130 h 1230" name="T67"/>
                <a:gd fmla="*/ 608 w 1368" name="T68"/>
                <a:gd fmla="*/ 1182 h 1230" name="T69"/>
                <a:gd fmla="*/ 684 w 1368" name="T70"/>
                <a:gd fmla="*/ 1230 h 1230" name="T71"/>
                <a:gd fmla="*/ 722 w 1368" name="T72"/>
                <a:gd fmla="*/ 1206 h 1230" name="T73"/>
                <a:gd fmla="*/ 796 w 1368" name="T74"/>
                <a:gd fmla="*/ 1156 h 1230" name="T75"/>
                <a:gd fmla="*/ 866 w 1368" name="T76"/>
                <a:gd fmla="*/ 1102 h 1230" name="T77"/>
                <a:gd fmla="*/ 932 w 1368" name="T78"/>
                <a:gd fmla="*/ 1042 h 1230" name="T79"/>
                <a:gd fmla="*/ 994 w 1368" name="T80"/>
                <a:gd fmla="*/ 978 h 1230" name="T81"/>
                <a:gd fmla="*/ 1052 w 1368" name="T82"/>
                <a:gd fmla="*/ 912 h 1230" name="T83"/>
                <a:gd fmla="*/ 1106 w 1368" name="T84"/>
                <a:gd fmla="*/ 840 h 1230" name="T85"/>
                <a:gd fmla="*/ 1156 w 1368" name="T86"/>
                <a:gd fmla="*/ 766 h 1230" name="T87"/>
                <a:gd fmla="*/ 1202 w 1368" name="T88"/>
                <a:gd fmla="*/ 688 h 1230" name="T89"/>
                <a:gd fmla="*/ 1242 w 1368" name="T90"/>
                <a:gd fmla="*/ 608 h 1230" name="T91"/>
                <a:gd fmla="*/ 1276 w 1368" name="T92"/>
                <a:gd fmla="*/ 524 h 1230" name="T93"/>
                <a:gd fmla="*/ 1306 w 1368" name="T94"/>
                <a:gd fmla="*/ 440 h 1230" name="T95"/>
                <a:gd fmla="*/ 1330 w 1368" name="T96"/>
                <a:gd fmla="*/ 350 h 1230" name="T97"/>
                <a:gd fmla="*/ 1348 w 1368" name="T98"/>
                <a:gd fmla="*/ 260 h 1230" name="T99"/>
                <a:gd fmla="*/ 1360 w 1368" name="T100"/>
                <a:gd fmla="*/ 168 h 1230" name="T101"/>
                <a:gd fmla="*/ 1368 w 1368" name="T102"/>
                <a:gd fmla="*/ 74 h 123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30" w="1368">
                  <a:moveTo>
                    <a:pt x="1368" y="26"/>
                  </a:moveTo>
                  <a:lnTo>
                    <a:pt x="1368" y="26"/>
                  </a:lnTo>
                  <a:lnTo>
                    <a:pt x="1368" y="0"/>
                  </a:lnTo>
                  <a:lnTo>
                    <a:pt x="1368" y="0"/>
                  </a:lnTo>
                  <a:lnTo>
                    <a:pt x="1328" y="20"/>
                  </a:lnTo>
                  <a:lnTo>
                    <a:pt x="1290" y="38"/>
                  </a:lnTo>
                  <a:lnTo>
                    <a:pt x="1250" y="56"/>
                  </a:lnTo>
                  <a:lnTo>
                    <a:pt x="1210" y="72"/>
                  </a:lnTo>
                  <a:lnTo>
                    <a:pt x="1168" y="86"/>
                  </a:lnTo>
                  <a:lnTo>
                    <a:pt x="1126" y="100"/>
                  </a:lnTo>
                  <a:lnTo>
                    <a:pt x="1084" y="112"/>
                  </a:lnTo>
                  <a:lnTo>
                    <a:pt x="1042" y="124"/>
                  </a:lnTo>
                  <a:lnTo>
                    <a:pt x="998" y="134"/>
                  </a:lnTo>
                  <a:lnTo>
                    <a:pt x="954" y="144"/>
                  </a:lnTo>
                  <a:lnTo>
                    <a:pt x="910" y="150"/>
                  </a:lnTo>
                  <a:lnTo>
                    <a:pt x="866" y="158"/>
                  </a:lnTo>
                  <a:lnTo>
                    <a:pt x="820" y="162"/>
                  </a:lnTo>
                  <a:lnTo>
                    <a:pt x="776" y="166"/>
                  </a:lnTo>
                  <a:lnTo>
                    <a:pt x="730" y="168"/>
                  </a:lnTo>
                  <a:lnTo>
                    <a:pt x="684" y="168"/>
                  </a:lnTo>
                  <a:lnTo>
                    <a:pt x="684" y="168"/>
                  </a:lnTo>
                  <a:lnTo>
                    <a:pt x="638" y="168"/>
                  </a:lnTo>
                  <a:lnTo>
                    <a:pt x="592" y="166"/>
                  </a:lnTo>
                  <a:lnTo>
                    <a:pt x="546" y="162"/>
                  </a:lnTo>
                  <a:lnTo>
                    <a:pt x="502" y="158"/>
                  </a:lnTo>
                  <a:lnTo>
                    <a:pt x="456" y="150"/>
                  </a:lnTo>
                  <a:lnTo>
                    <a:pt x="412" y="144"/>
                  </a:lnTo>
                  <a:lnTo>
                    <a:pt x="370" y="134"/>
                  </a:lnTo>
                  <a:lnTo>
                    <a:pt x="326" y="124"/>
                  </a:lnTo>
                  <a:lnTo>
                    <a:pt x="284" y="112"/>
                  </a:lnTo>
                  <a:lnTo>
                    <a:pt x="240" y="100"/>
                  </a:lnTo>
                  <a:lnTo>
                    <a:pt x="200" y="86"/>
                  </a:lnTo>
                  <a:lnTo>
                    <a:pt x="158" y="72"/>
                  </a:lnTo>
                  <a:lnTo>
                    <a:pt x="118" y="56"/>
                  </a:lnTo>
                  <a:lnTo>
                    <a:pt x="78" y="38"/>
                  </a:lnTo>
                  <a:lnTo>
                    <a:pt x="38" y="20"/>
                  </a:lnTo>
                  <a:lnTo>
                    <a:pt x="0" y="0"/>
                  </a:lnTo>
                  <a:lnTo>
                    <a:pt x="0" y="0"/>
                  </a:lnTo>
                  <a:lnTo>
                    <a:pt x="0" y="26"/>
                  </a:lnTo>
                  <a:lnTo>
                    <a:pt x="0" y="26"/>
                  </a:lnTo>
                  <a:lnTo>
                    <a:pt x="0" y="74"/>
                  </a:lnTo>
                  <a:lnTo>
                    <a:pt x="2" y="120"/>
                  </a:lnTo>
                  <a:lnTo>
                    <a:pt x="6" y="168"/>
                  </a:lnTo>
                  <a:lnTo>
                    <a:pt x="12" y="214"/>
                  </a:lnTo>
                  <a:lnTo>
                    <a:pt x="18" y="260"/>
                  </a:lnTo>
                  <a:lnTo>
                    <a:pt x="28" y="306"/>
                  </a:lnTo>
                  <a:lnTo>
                    <a:pt x="38" y="350"/>
                  </a:lnTo>
                  <a:lnTo>
                    <a:pt x="48" y="396"/>
                  </a:lnTo>
                  <a:lnTo>
                    <a:pt x="62" y="440"/>
                  </a:lnTo>
                  <a:lnTo>
                    <a:pt x="76" y="482"/>
                  </a:lnTo>
                  <a:lnTo>
                    <a:pt x="92" y="524"/>
                  </a:lnTo>
                  <a:lnTo>
                    <a:pt x="108" y="566"/>
                  </a:lnTo>
                  <a:lnTo>
                    <a:pt x="126" y="608"/>
                  </a:lnTo>
                  <a:lnTo>
                    <a:pt x="146" y="648"/>
                  </a:lnTo>
                  <a:lnTo>
                    <a:pt x="166" y="688"/>
                  </a:lnTo>
                  <a:lnTo>
                    <a:pt x="188" y="728"/>
                  </a:lnTo>
                  <a:lnTo>
                    <a:pt x="210" y="766"/>
                  </a:lnTo>
                  <a:lnTo>
                    <a:pt x="236" y="804"/>
                  </a:lnTo>
                  <a:lnTo>
                    <a:pt x="260" y="840"/>
                  </a:lnTo>
                  <a:lnTo>
                    <a:pt x="288" y="876"/>
                  </a:lnTo>
                  <a:lnTo>
                    <a:pt x="314" y="912"/>
                  </a:lnTo>
                  <a:lnTo>
                    <a:pt x="344" y="946"/>
                  </a:lnTo>
                  <a:lnTo>
                    <a:pt x="374" y="978"/>
                  </a:lnTo>
                  <a:lnTo>
                    <a:pt x="404" y="1010"/>
                  </a:lnTo>
                  <a:lnTo>
                    <a:pt x="436" y="1042"/>
                  </a:lnTo>
                  <a:lnTo>
                    <a:pt x="468" y="1072"/>
                  </a:lnTo>
                  <a:lnTo>
                    <a:pt x="502" y="1102"/>
                  </a:lnTo>
                  <a:lnTo>
                    <a:pt x="536" y="1130"/>
                  </a:lnTo>
                  <a:lnTo>
                    <a:pt x="572" y="1156"/>
                  </a:lnTo>
                  <a:lnTo>
                    <a:pt x="608" y="1182"/>
                  </a:lnTo>
                  <a:lnTo>
                    <a:pt x="646" y="1206"/>
                  </a:lnTo>
                  <a:lnTo>
                    <a:pt x="684" y="1230"/>
                  </a:lnTo>
                  <a:lnTo>
                    <a:pt x="684" y="1230"/>
                  </a:lnTo>
                  <a:lnTo>
                    <a:pt x="722" y="1206"/>
                  </a:lnTo>
                  <a:lnTo>
                    <a:pt x="758" y="1182"/>
                  </a:lnTo>
                  <a:lnTo>
                    <a:pt x="796" y="1156"/>
                  </a:lnTo>
                  <a:lnTo>
                    <a:pt x="830" y="1130"/>
                  </a:lnTo>
                  <a:lnTo>
                    <a:pt x="866" y="1102"/>
                  </a:lnTo>
                  <a:lnTo>
                    <a:pt x="898" y="1072"/>
                  </a:lnTo>
                  <a:lnTo>
                    <a:pt x="932" y="1042"/>
                  </a:lnTo>
                  <a:lnTo>
                    <a:pt x="964" y="1010"/>
                  </a:lnTo>
                  <a:lnTo>
                    <a:pt x="994" y="978"/>
                  </a:lnTo>
                  <a:lnTo>
                    <a:pt x="1024" y="946"/>
                  </a:lnTo>
                  <a:lnTo>
                    <a:pt x="1052" y="912"/>
                  </a:lnTo>
                  <a:lnTo>
                    <a:pt x="1080" y="876"/>
                  </a:lnTo>
                  <a:lnTo>
                    <a:pt x="1106" y="840"/>
                  </a:lnTo>
                  <a:lnTo>
                    <a:pt x="1132" y="804"/>
                  </a:lnTo>
                  <a:lnTo>
                    <a:pt x="1156" y="766"/>
                  </a:lnTo>
                  <a:lnTo>
                    <a:pt x="1180" y="728"/>
                  </a:lnTo>
                  <a:lnTo>
                    <a:pt x="1202" y="688"/>
                  </a:lnTo>
                  <a:lnTo>
                    <a:pt x="1222" y="648"/>
                  </a:lnTo>
                  <a:lnTo>
                    <a:pt x="1242" y="608"/>
                  </a:lnTo>
                  <a:lnTo>
                    <a:pt x="1260" y="566"/>
                  </a:lnTo>
                  <a:lnTo>
                    <a:pt x="1276" y="524"/>
                  </a:lnTo>
                  <a:lnTo>
                    <a:pt x="1292" y="482"/>
                  </a:lnTo>
                  <a:lnTo>
                    <a:pt x="1306" y="440"/>
                  </a:lnTo>
                  <a:lnTo>
                    <a:pt x="1318" y="396"/>
                  </a:lnTo>
                  <a:lnTo>
                    <a:pt x="1330" y="350"/>
                  </a:lnTo>
                  <a:lnTo>
                    <a:pt x="1340" y="306"/>
                  </a:lnTo>
                  <a:lnTo>
                    <a:pt x="1348" y="260"/>
                  </a:lnTo>
                  <a:lnTo>
                    <a:pt x="1356" y="214"/>
                  </a:lnTo>
                  <a:lnTo>
                    <a:pt x="1360" y="168"/>
                  </a:lnTo>
                  <a:lnTo>
                    <a:pt x="1364" y="120"/>
                  </a:lnTo>
                  <a:lnTo>
                    <a:pt x="1368" y="74"/>
                  </a:lnTo>
                  <a:lnTo>
                    <a:pt x="1368" y="26"/>
                  </a:lnTo>
                  <a:close/>
                </a:path>
              </a:pathLst>
            </a:custGeom>
            <a:solidFill>
              <a:srgbClr val="EA534F"/>
            </a:solidFill>
            <a:ln>
              <a:noFill/>
            </a:ln>
            <a:extLst/>
          </p:spPr>
          <p:txBody>
            <a:bodyPr/>
            <a:lstStyle/>
            <a:p>
              <a:pPr eaLnBrk="1" fontAlgn="auto" hangingPunct="1">
                <a:spcBef>
                  <a:spcPct val="0"/>
                </a:spcBef>
                <a:spcAft>
                  <a:spcPct val="0"/>
                </a:spcAft>
                <a:defRPr/>
              </a:pPr>
              <a:endParaRPr lang="en-AU">
                <a:latin charset="0" panose="020b0503020202020204" pitchFamily="34" typeface="Agency FB"/>
                <a:cs typeface="+mn-ea"/>
                <a:sym typeface="+mn-lt"/>
              </a:endParaRPr>
            </a:p>
          </p:txBody>
        </p:sp>
      </p:grpSp>
      <p:sp>
        <p:nvSpPr>
          <p:cNvPr id="96" name="Freeform 16"/>
          <p:cNvSpPr/>
          <p:nvPr/>
        </p:nvSpPr>
        <p:spPr bwMode="auto">
          <a:xfrm>
            <a:off x="5536765" y="4222222"/>
            <a:ext cx="1355725" cy="1219200"/>
          </a:xfrm>
          <a:custGeom>
            <a:gdLst>
              <a:gd fmla="*/ 2171700 w 1368" name="T0"/>
              <a:gd fmla="*/ 41275 h 1230" name="T1"/>
              <a:gd fmla="*/ 2171700 w 1368" name="T2"/>
              <a:gd fmla="*/ 0 h 1230" name="T3"/>
              <a:gd fmla="*/ 2047875 w 1368" name="T4"/>
              <a:gd fmla="*/ 60325 h 1230" name="T5"/>
              <a:gd fmla="*/ 1920875 w 1368" name="T6"/>
              <a:gd fmla="*/ 114300 h 1230" name="T7"/>
              <a:gd fmla="*/ 1787525 w 1368" name="T8"/>
              <a:gd fmla="*/ 158750 h 1230" name="T9"/>
              <a:gd fmla="*/ 1654175 w 1368" name="T10"/>
              <a:gd fmla="*/ 196850 h 1230" name="T11"/>
              <a:gd fmla="*/ 1514475 w 1368" name="T12"/>
              <a:gd fmla="*/ 228600 h 1230" name="T13"/>
              <a:gd fmla="*/ 1374775 w 1368" name="T14"/>
              <a:gd fmla="*/ 250825 h 1230" name="T15"/>
              <a:gd fmla="*/ 1231900 w 1368" name="T16"/>
              <a:gd fmla="*/ 263525 h 1230" name="T17"/>
              <a:gd fmla="*/ 1085850 w 1368" name="T18"/>
              <a:gd fmla="*/ 266700 h 1230" name="T19"/>
              <a:gd fmla="*/ 1012825 w 1368" name="T20"/>
              <a:gd fmla="*/ 266700 h 1230" name="T21"/>
              <a:gd fmla="*/ 866775 w 1368" name="T22"/>
              <a:gd fmla="*/ 257175 h 1230" name="T23"/>
              <a:gd fmla="*/ 723900 w 1368" name="T24"/>
              <a:gd fmla="*/ 238125 h 1230" name="T25"/>
              <a:gd fmla="*/ 587375 w 1368" name="T26"/>
              <a:gd fmla="*/ 212725 h 1230" name="T27"/>
              <a:gd fmla="*/ 450850 w 1368" name="T28"/>
              <a:gd fmla="*/ 177800 h 1230" name="T29"/>
              <a:gd fmla="*/ 317500 w 1368" name="T30"/>
              <a:gd fmla="*/ 136525 h 1230" name="T31"/>
              <a:gd fmla="*/ 187325 w 1368" name="T32"/>
              <a:gd fmla="*/ 88900 h 1230" name="T33"/>
              <a:gd fmla="*/ 60325 w 1368" name="T34"/>
              <a:gd fmla="*/ 31750 h 1230" name="T35"/>
              <a:gd fmla="*/ 0 w 1368" name="T36"/>
              <a:gd fmla="*/ 0 h 1230" name="T37"/>
              <a:gd fmla="*/ 0 w 1368" name="T38"/>
              <a:gd fmla="*/ 41275 h 1230" name="T39"/>
              <a:gd fmla="*/ 3175 w 1368" name="T40"/>
              <a:gd fmla="*/ 190500 h 1230" name="T41"/>
              <a:gd fmla="*/ 19050 w 1368" name="T42"/>
              <a:gd fmla="*/ 339725 h 1230" name="T43"/>
              <a:gd fmla="*/ 44450 w 1368" name="T44"/>
              <a:gd fmla="*/ 485775 h 1230" name="T45"/>
              <a:gd fmla="*/ 76200 w 1368" name="T46"/>
              <a:gd fmla="*/ 628650 h 1230" name="T47"/>
              <a:gd fmla="*/ 120650 w 1368" name="T48"/>
              <a:gd fmla="*/ 765175 h 1230" name="T49"/>
              <a:gd fmla="*/ 171450 w 1368" name="T50"/>
              <a:gd fmla="*/ 898525 h 1230" name="T51"/>
              <a:gd fmla="*/ 231775 w 1368" name="T52"/>
              <a:gd fmla="*/ 1028700 h 1230" name="T53"/>
              <a:gd fmla="*/ 298450 w 1368" name="T54"/>
              <a:gd fmla="*/ 1155700 h 1230" name="T55"/>
              <a:gd fmla="*/ 374650 w 1368" name="T56"/>
              <a:gd fmla="*/ 1276350 h 1230" name="T57"/>
              <a:gd fmla="*/ 457200 w 1368" name="T58"/>
              <a:gd fmla="*/ 1390650 h 1230" name="T59"/>
              <a:gd fmla="*/ 546100 w 1368" name="T60"/>
              <a:gd fmla="*/ 1501775 h 1230" name="T61"/>
              <a:gd fmla="*/ 641350 w 1368" name="T62"/>
              <a:gd fmla="*/ 1603375 h 1230" name="T63"/>
              <a:gd fmla="*/ 742950 w 1368" name="T64"/>
              <a:gd fmla="*/ 1701800 h 1230" name="T65"/>
              <a:gd fmla="*/ 850900 w 1368" name="T66"/>
              <a:gd fmla="*/ 1793875 h 1230" name="T67"/>
              <a:gd fmla="*/ 965200 w 1368" name="T68"/>
              <a:gd fmla="*/ 1876425 h 1230" name="T69"/>
              <a:gd fmla="*/ 1085850 w 1368" name="T70"/>
              <a:gd fmla="*/ 1952625 h 1230" name="T71"/>
              <a:gd fmla="*/ 1146175 w 1368" name="T72"/>
              <a:gd fmla="*/ 1914525 h 1230" name="T73"/>
              <a:gd fmla="*/ 1263650 w 1368" name="T74"/>
              <a:gd fmla="*/ 1835150 h 1230" name="T75"/>
              <a:gd fmla="*/ 1374775 w 1368" name="T76"/>
              <a:gd fmla="*/ 1749425 h 1230" name="T77"/>
              <a:gd fmla="*/ 1479550 w 1368" name="T78"/>
              <a:gd fmla="*/ 1654175 h 1230" name="T79"/>
              <a:gd fmla="*/ 1577975 w 1368" name="T80"/>
              <a:gd fmla="*/ 1552575 h 1230" name="T81"/>
              <a:gd fmla="*/ 1670050 w 1368" name="T82"/>
              <a:gd fmla="*/ 1447800 h 1230" name="T83"/>
              <a:gd fmla="*/ 1755775 w 1368" name="T84"/>
              <a:gd fmla="*/ 1333500 h 1230" name="T85"/>
              <a:gd fmla="*/ 1835150 w 1368" name="T86"/>
              <a:gd fmla="*/ 1216025 h 1230" name="T87"/>
              <a:gd fmla="*/ 1908175 w 1368" name="T88"/>
              <a:gd fmla="*/ 1092200 h 1230" name="T89"/>
              <a:gd fmla="*/ 1971675 w 1368" name="T90"/>
              <a:gd fmla="*/ 965200 h 1230" name="T91"/>
              <a:gd fmla="*/ 2025650 w 1368" name="T92"/>
              <a:gd fmla="*/ 831850 h 1230" name="T93"/>
              <a:gd fmla="*/ 2073275 w 1368" name="T94"/>
              <a:gd fmla="*/ 698500 h 1230" name="T95"/>
              <a:gd fmla="*/ 2111375 w 1368" name="T96"/>
              <a:gd fmla="*/ 555625 h 1230" name="T97"/>
              <a:gd fmla="*/ 2139950 w 1368" name="T98"/>
              <a:gd fmla="*/ 412750 h 1230" name="T99"/>
              <a:gd fmla="*/ 2159000 w 1368" name="T100"/>
              <a:gd fmla="*/ 266700 h 1230" name="T101"/>
              <a:gd fmla="*/ 2171700 w 1368" name="T102"/>
              <a:gd fmla="*/ 117475 h 123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230" w="1368">
                <a:moveTo>
                  <a:pt x="1368" y="26"/>
                </a:moveTo>
                <a:lnTo>
                  <a:pt x="1368" y="26"/>
                </a:lnTo>
                <a:lnTo>
                  <a:pt x="1368" y="0"/>
                </a:lnTo>
                <a:lnTo>
                  <a:pt x="1328" y="20"/>
                </a:lnTo>
                <a:lnTo>
                  <a:pt x="1290" y="38"/>
                </a:lnTo>
                <a:lnTo>
                  <a:pt x="1250" y="56"/>
                </a:lnTo>
                <a:lnTo>
                  <a:pt x="1210" y="72"/>
                </a:lnTo>
                <a:lnTo>
                  <a:pt x="1168" y="86"/>
                </a:lnTo>
                <a:lnTo>
                  <a:pt x="1126" y="100"/>
                </a:lnTo>
                <a:lnTo>
                  <a:pt x="1084" y="112"/>
                </a:lnTo>
                <a:lnTo>
                  <a:pt x="1042" y="124"/>
                </a:lnTo>
                <a:lnTo>
                  <a:pt x="998" y="134"/>
                </a:lnTo>
                <a:lnTo>
                  <a:pt x="954" y="144"/>
                </a:lnTo>
                <a:lnTo>
                  <a:pt x="910" y="150"/>
                </a:lnTo>
                <a:lnTo>
                  <a:pt x="866" y="158"/>
                </a:lnTo>
                <a:lnTo>
                  <a:pt x="820" y="162"/>
                </a:lnTo>
                <a:lnTo>
                  <a:pt x="776" y="166"/>
                </a:lnTo>
                <a:lnTo>
                  <a:pt x="730" y="168"/>
                </a:lnTo>
                <a:lnTo>
                  <a:pt x="684" y="168"/>
                </a:lnTo>
                <a:lnTo>
                  <a:pt x="638" y="168"/>
                </a:lnTo>
                <a:lnTo>
                  <a:pt x="592" y="166"/>
                </a:lnTo>
                <a:lnTo>
                  <a:pt x="546" y="162"/>
                </a:lnTo>
                <a:lnTo>
                  <a:pt x="502" y="158"/>
                </a:lnTo>
                <a:lnTo>
                  <a:pt x="456" y="150"/>
                </a:lnTo>
                <a:lnTo>
                  <a:pt x="412" y="144"/>
                </a:lnTo>
                <a:lnTo>
                  <a:pt x="370" y="134"/>
                </a:lnTo>
                <a:lnTo>
                  <a:pt x="326" y="124"/>
                </a:lnTo>
                <a:lnTo>
                  <a:pt x="284" y="112"/>
                </a:lnTo>
                <a:lnTo>
                  <a:pt x="240" y="100"/>
                </a:lnTo>
                <a:lnTo>
                  <a:pt x="200" y="86"/>
                </a:lnTo>
                <a:lnTo>
                  <a:pt x="158" y="72"/>
                </a:lnTo>
                <a:lnTo>
                  <a:pt x="118" y="56"/>
                </a:lnTo>
                <a:lnTo>
                  <a:pt x="78" y="38"/>
                </a:lnTo>
                <a:lnTo>
                  <a:pt x="38" y="20"/>
                </a:lnTo>
                <a:lnTo>
                  <a:pt x="0" y="0"/>
                </a:lnTo>
                <a:lnTo>
                  <a:pt x="0" y="26"/>
                </a:lnTo>
                <a:lnTo>
                  <a:pt x="0" y="74"/>
                </a:lnTo>
                <a:lnTo>
                  <a:pt x="2" y="120"/>
                </a:lnTo>
                <a:lnTo>
                  <a:pt x="6" y="168"/>
                </a:lnTo>
                <a:lnTo>
                  <a:pt x="12" y="214"/>
                </a:lnTo>
                <a:lnTo>
                  <a:pt x="18" y="260"/>
                </a:lnTo>
                <a:lnTo>
                  <a:pt x="28" y="306"/>
                </a:lnTo>
                <a:lnTo>
                  <a:pt x="38" y="350"/>
                </a:lnTo>
                <a:lnTo>
                  <a:pt x="48" y="396"/>
                </a:lnTo>
                <a:lnTo>
                  <a:pt x="62" y="440"/>
                </a:lnTo>
                <a:lnTo>
                  <a:pt x="76" y="482"/>
                </a:lnTo>
                <a:lnTo>
                  <a:pt x="92" y="524"/>
                </a:lnTo>
                <a:lnTo>
                  <a:pt x="108" y="566"/>
                </a:lnTo>
                <a:lnTo>
                  <a:pt x="126" y="608"/>
                </a:lnTo>
                <a:lnTo>
                  <a:pt x="146" y="648"/>
                </a:lnTo>
                <a:lnTo>
                  <a:pt x="166" y="688"/>
                </a:lnTo>
                <a:lnTo>
                  <a:pt x="188" y="728"/>
                </a:lnTo>
                <a:lnTo>
                  <a:pt x="210" y="766"/>
                </a:lnTo>
                <a:lnTo>
                  <a:pt x="236" y="804"/>
                </a:lnTo>
                <a:lnTo>
                  <a:pt x="260" y="840"/>
                </a:lnTo>
                <a:lnTo>
                  <a:pt x="288" y="876"/>
                </a:lnTo>
                <a:lnTo>
                  <a:pt x="314" y="912"/>
                </a:lnTo>
                <a:lnTo>
                  <a:pt x="344" y="946"/>
                </a:lnTo>
                <a:lnTo>
                  <a:pt x="374" y="978"/>
                </a:lnTo>
                <a:lnTo>
                  <a:pt x="404" y="1010"/>
                </a:lnTo>
                <a:lnTo>
                  <a:pt x="436" y="1042"/>
                </a:lnTo>
                <a:lnTo>
                  <a:pt x="468" y="1072"/>
                </a:lnTo>
                <a:lnTo>
                  <a:pt x="502" y="1102"/>
                </a:lnTo>
                <a:lnTo>
                  <a:pt x="536" y="1130"/>
                </a:lnTo>
                <a:lnTo>
                  <a:pt x="572" y="1156"/>
                </a:lnTo>
                <a:lnTo>
                  <a:pt x="608" y="1182"/>
                </a:lnTo>
                <a:lnTo>
                  <a:pt x="646" y="1206"/>
                </a:lnTo>
                <a:lnTo>
                  <a:pt x="684" y="1230"/>
                </a:lnTo>
                <a:lnTo>
                  <a:pt x="722" y="1206"/>
                </a:lnTo>
                <a:lnTo>
                  <a:pt x="758" y="1182"/>
                </a:lnTo>
                <a:lnTo>
                  <a:pt x="796" y="1156"/>
                </a:lnTo>
                <a:lnTo>
                  <a:pt x="830" y="1130"/>
                </a:lnTo>
                <a:lnTo>
                  <a:pt x="866" y="1102"/>
                </a:lnTo>
                <a:lnTo>
                  <a:pt x="898" y="1072"/>
                </a:lnTo>
                <a:lnTo>
                  <a:pt x="932" y="1042"/>
                </a:lnTo>
                <a:lnTo>
                  <a:pt x="964" y="1010"/>
                </a:lnTo>
                <a:lnTo>
                  <a:pt x="994" y="978"/>
                </a:lnTo>
                <a:lnTo>
                  <a:pt x="1024" y="946"/>
                </a:lnTo>
                <a:lnTo>
                  <a:pt x="1052" y="912"/>
                </a:lnTo>
                <a:lnTo>
                  <a:pt x="1080" y="876"/>
                </a:lnTo>
                <a:lnTo>
                  <a:pt x="1106" y="840"/>
                </a:lnTo>
                <a:lnTo>
                  <a:pt x="1132" y="804"/>
                </a:lnTo>
                <a:lnTo>
                  <a:pt x="1156" y="766"/>
                </a:lnTo>
                <a:lnTo>
                  <a:pt x="1180" y="728"/>
                </a:lnTo>
                <a:lnTo>
                  <a:pt x="1202" y="688"/>
                </a:lnTo>
                <a:lnTo>
                  <a:pt x="1222" y="648"/>
                </a:lnTo>
                <a:lnTo>
                  <a:pt x="1242" y="608"/>
                </a:lnTo>
                <a:lnTo>
                  <a:pt x="1260" y="566"/>
                </a:lnTo>
                <a:lnTo>
                  <a:pt x="1276" y="524"/>
                </a:lnTo>
                <a:lnTo>
                  <a:pt x="1292" y="482"/>
                </a:lnTo>
                <a:lnTo>
                  <a:pt x="1306" y="440"/>
                </a:lnTo>
                <a:lnTo>
                  <a:pt x="1318" y="396"/>
                </a:lnTo>
                <a:lnTo>
                  <a:pt x="1330" y="350"/>
                </a:lnTo>
                <a:lnTo>
                  <a:pt x="1340" y="306"/>
                </a:lnTo>
                <a:lnTo>
                  <a:pt x="1348" y="260"/>
                </a:lnTo>
                <a:lnTo>
                  <a:pt x="1356" y="214"/>
                </a:lnTo>
                <a:lnTo>
                  <a:pt x="1360" y="168"/>
                </a:lnTo>
                <a:lnTo>
                  <a:pt x="1364" y="120"/>
                </a:lnTo>
                <a:lnTo>
                  <a:pt x="1368" y="74"/>
                </a:lnTo>
                <a:lnTo>
                  <a:pt x="1368" y="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sp>
        <p:nvSpPr>
          <p:cNvPr id="97" name="TextBox 129"/>
          <p:cNvSpPr txBox="1"/>
          <p:nvPr/>
        </p:nvSpPr>
        <p:spPr>
          <a:xfrm>
            <a:off x="7943415" y="1794934"/>
            <a:ext cx="3449638" cy="338138"/>
          </a:xfrm>
          <a:prstGeom prst="rect">
            <a:avLst/>
          </a:prstGeom>
          <a:noFill/>
        </p:spPr>
        <p:txBody>
          <a:bodyPr wrap="none"/>
          <a:lstStyle/>
          <a:p>
            <a:pPr eaLnBrk="1" fontAlgn="auto" hangingPunct="1">
              <a:spcBef>
                <a:spcPct val="0"/>
              </a:spcBef>
              <a:spcAft>
                <a:spcPct val="0"/>
              </a:spcAft>
              <a:defRPr/>
            </a:pPr>
            <a:r>
              <a:rPr altLang="en-US" b="1" lang="zh-CN" smtClean="0" sz="1600">
                <a:solidFill>
                  <a:srgbClr val="EA534F"/>
                </a:solidFill>
                <a:latin charset="0" panose="020b0503020202020204" pitchFamily="34" typeface="Agency FB"/>
                <a:cs typeface="+mn-ea"/>
                <a:sym typeface="+mn-lt"/>
              </a:rPr>
              <a:t>实际收益</a:t>
            </a:r>
          </a:p>
        </p:txBody>
      </p:sp>
      <p:sp>
        <p:nvSpPr>
          <p:cNvPr id="98" name="TextBox 130"/>
          <p:cNvSpPr txBox="1"/>
          <p:nvPr/>
        </p:nvSpPr>
        <p:spPr>
          <a:xfrm>
            <a:off x="7943416" y="2126722"/>
            <a:ext cx="3449638" cy="518160"/>
          </a:xfrm>
          <a:prstGeom prst="rect">
            <a:avLst/>
          </a:prstGeom>
          <a:noFill/>
        </p:spPr>
        <p:txBody>
          <a:bodyPr>
            <a:spAutoFit/>
          </a:bodyPr>
          <a:lstStyle/>
          <a:p>
            <a:pPr eaLnBrk="1" fontAlgn="auto" hangingPunct="1">
              <a:spcBef>
                <a:spcPct val="0"/>
              </a:spcBef>
              <a:spcAft>
                <a:spcPct val="0"/>
              </a:spcAft>
              <a:defRPr/>
            </a:pPr>
            <a:r>
              <a:rPr lang="id-ID" sz="1400">
                <a:solidFill>
                  <a:schemeClr val="bg1">
                    <a:lumMod val="65000"/>
                  </a:schemeClr>
                </a:solidFill>
                <a:latin charset="0" panose="020b0503020202020204" pitchFamily="34" typeface="Agency FB"/>
                <a:cs typeface="+mn-ea"/>
                <a:sym typeface="+mn-lt"/>
              </a:rPr>
              <a:t>Lorem ipsum dolor sit amet put any thing here please mate</a:t>
            </a:r>
          </a:p>
        </p:txBody>
      </p:sp>
      <p:sp>
        <p:nvSpPr>
          <p:cNvPr id="99" name="TextBox 131"/>
          <p:cNvSpPr txBox="1"/>
          <p:nvPr/>
        </p:nvSpPr>
        <p:spPr>
          <a:xfrm>
            <a:off x="294840" y="4455584"/>
            <a:ext cx="3448050" cy="338138"/>
          </a:xfrm>
          <a:prstGeom prst="rect">
            <a:avLst/>
          </a:prstGeom>
          <a:noFill/>
        </p:spPr>
        <p:txBody>
          <a:bodyPr wrap="none"/>
          <a:lstStyle/>
          <a:p>
            <a:pPr algn="r" eaLnBrk="1" fontAlgn="auto" hangingPunct="1">
              <a:spcBef>
                <a:spcPct val="0"/>
              </a:spcBef>
              <a:spcAft>
                <a:spcPct val="0"/>
              </a:spcAft>
              <a:defRPr/>
            </a:pPr>
            <a:r>
              <a:rPr altLang="en-US" b="1" lang="zh-CN" smtClean="0" sz="1600">
                <a:solidFill>
                  <a:srgbClr val="EA534F"/>
                </a:solidFill>
                <a:latin charset="0" panose="020b0503020202020204" pitchFamily="34" typeface="Agency FB"/>
                <a:cs typeface="+mn-ea"/>
                <a:sym typeface="+mn-lt"/>
              </a:rPr>
              <a:t>预期收益</a:t>
            </a:r>
          </a:p>
        </p:txBody>
      </p:sp>
      <p:sp>
        <p:nvSpPr>
          <p:cNvPr id="100" name="TextBox 132"/>
          <p:cNvSpPr txBox="1"/>
          <p:nvPr/>
        </p:nvSpPr>
        <p:spPr>
          <a:xfrm>
            <a:off x="294840" y="4787372"/>
            <a:ext cx="3448050" cy="518160"/>
          </a:xfrm>
          <a:prstGeom prst="rect">
            <a:avLst/>
          </a:prstGeom>
          <a:noFill/>
        </p:spPr>
        <p:txBody>
          <a:bodyPr>
            <a:spAutoFit/>
          </a:bodyPr>
          <a:lstStyle/>
          <a:p>
            <a:pPr algn="r" eaLnBrk="1" fontAlgn="auto" hangingPunct="1">
              <a:spcBef>
                <a:spcPct val="0"/>
              </a:spcBef>
              <a:spcAft>
                <a:spcPct val="0"/>
              </a:spcAft>
              <a:defRPr/>
            </a:pPr>
            <a:r>
              <a:rPr lang="id-ID" sz="1400">
                <a:solidFill>
                  <a:schemeClr val="bg1">
                    <a:lumMod val="65000"/>
                  </a:schemeClr>
                </a:solidFill>
                <a:latin charset="0" panose="020b0503020202020204" pitchFamily="34" typeface="Agency FB"/>
                <a:cs typeface="+mn-ea"/>
                <a:sym typeface="+mn-lt"/>
              </a:rPr>
              <a:t>Lorem ipsum dolor sit amet put any thing here please mate</a:t>
            </a:r>
          </a:p>
        </p:txBody>
      </p:sp>
      <p:sp>
        <p:nvSpPr>
          <p:cNvPr id="101" name="TextBox 133"/>
          <p:cNvSpPr txBox="1"/>
          <p:nvPr/>
        </p:nvSpPr>
        <p:spPr>
          <a:xfrm>
            <a:off x="8626040" y="4449234"/>
            <a:ext cx="3449638" cy="338138"/>
          </a:xfrm>
          <a:prstGeom prst="rect">
            <a:avLst/>
          </a:prstGeom>
          <a:noFill/>
        </p:spPr>
        <p:txBody>
          <a:bodyPr wrap="none"/>
          <a:lstStyle/>
          <a:p>
            <a:pPr eaLnBrk="1" fontAlgn="auto" hangingPunct="1">
              <a:spcBef>
                <a:spcPct val="0"/>
              </a:spcBef>
              <a:spcAft>
                <a:spcPct val="0"/>
              </a:spcAft>
              <a:defRPr/>
            </a:pPr>
            <a:r>
              <a:rPr altLang="en-US" b="1" lang="zh-CN" smtClean="0" sz="1600">
                <a:solidFill>
                  <a:srgbClr val="EA534F"/>
                </a:solidFill>
                <a:latin charset="0" panose="020b0503020202020204" pitchFamily="34" typeface="Agency FB"/>
                <a:cs typeface="+mn-ea"/>
                <a:sym typeface="+mn-lt"/>
              </a:rPr>
              <a:t>整体收益</a:t>
            </a:r>
          </a:p>
        </p:txBody>
      </p:sp>
      <p:sp>
        <p:nvSpPr>
          <p:cNvPr id="102" name="TextBox 134"/>
          <p:cNvSpPr txBox="1"/>
          <p:nvPr/>
        </p:nvSpPr>
        <p:spPr>
          <a:xfrm>
            <a:off x="8626041" y="4781022"/>
            <a:ext cx="3449638" cy="518160"/>
          </a:xfrm>
          <a:prstGeom prst="rect">
            <a:avLst/>
          </a:prstGeom>
          <a:noFill/>
        </p:spPr>
        <p:txBody>
          <a:bodyPr>
            <a:spAutoFit/>
          </a:bodyPr>
          <a:lstStyle/>
          <a:p>
            <a:pPr eaLnBrk="1" fontAlgn="auto" hangingPunct="1">
              <a:spcBef>
                <a:spcPct val="0"/>
              </a:spcBef>
              <a:spcAft>
                <a:spcPct val="0"/>
              </a:spcAft>
              <a:defRPr/>
            </a:pPr>
            <a:r>
              <a:rPr lang="id-ID" sz="1400">
                <a:solidFill>
                  <a:schemeClr val="bg1">
                    <a:lumMod val="65000"/>
                  </a:schemeClr>
                </a:solidFill>
                <a:latin charset="0" panose="020b0503020202020204" pitchFamily="34" typeface="Agency FB"/>
                <a:cs typeface="+mn-ea"/>
                <a:sym typeface="+mn-lt"/>
              </a:rPr>
              <a:t>Lorem ipsum dolor sit amet put any thing here please mate</a:t>
            </a:r>
          </a:p>
        </p:txBody>
      </p:sp>
      <p:sp>
        <p:nvSpPr>
          <p:cNvPr id="103" name="Freeform 15"/>
          <p:cNvSpPr>
            <a:spLocks noEditPoints="1"/>
          </p:cNvSpPr>
          <p:nvPr/>
        </p:nvSpPr>
        <p:spPr bwMode="auto">
          <a:xfrm>
            <a:off x="5089090" y="3236384"/>
            <a:ext cx="447675" cy="336550"/>
          </a:xfrm>
          <a:custGeom>
            <a:gdLst>
              <a:gd fmla="*/ 368390 w 696" name="T0"/>
              <a:gd fmla="*/ 8370 h 522" name="T1"/>
              <a:gd fmla="*/ 99009 w 696" name="T2"/>
              <a:gd fmla="*/ 0 h 522" name="T3"/>
              <a:gd fmla="*/ 8358 w 696" name="T4"/>
              <a:gd fmla="*/ 79190 h 522" name="T5"/>
              <a:gd fmla="*/ 7072 w 696" name="T6"/>
              <a:gd fmla="*/ 117820 h 522" name="T7"/>
              <a:gd fmla="*/ 223735 w 696" name="T8"/>
              <a:gd fmla="*/ 336076 h 522" name="T9"/>
              <a:gd fmla="*/ 440397 w 696" name="T10"/>
              <a:gd fmla="*/ 117820 h 522" name="T11"/>
              <a:gd fmla="*/ 439111 w 696" name="T12"/>
              <a:gd fmla="*/ 79190 h 522" name="T13"/>
              <a:gd fmla="*/ 192875 w 696" name="T14"/>
              <a:gd fmla="*/ 97861 h 522" name="T15"/>
              <a:gd fmla="*/ 254594 w 696" name="T16"/>
              <a:gd fmla="*/ 97861 h 522" name="T17"/>
              <a:gd fmla="*/ 272596 w 696" name="T18"/>
              <a:gd fmla="*/ 30904 h 522" name="T19"/>
              <a:gd fmla="*/ 265524 w 696" name="T20"/>
              <a:gd fmla="*/ 88848 h 522" name="T21"/>
              <a:gd fmla="*/ 181945 w 696" name="T22"/>
              <a:gd fmla="*/ 88848 h 522" name="T23"/>
              <a:gd fmla="*/ 174873 w 696" name="T24"/>
              <a:gd fmla="*/ 30904 h 522" name="T25"/>
              <a:gd fmla="*/ 181945 w 696" name="T26"/>
              <a:gd fmla="*/ 88848 h 522" name="T27"/>
              <a:gd fmla="*/ 223735 w 696" name="T28"/>
              <a:gd fmla="*/ 286502 h 522" name="T29"/>
              <a:gd fmla="*/ 258452 w 696" name="T30"/>
              <a:gd fmla="*/ 112025 h 522" name="T31"/>
              <a:gd fmla="*/ 341388 w 696" name="T32"/>
              <a:gd fmla="*/ 112025 h 522" name="T33"/>
              <a:gd fmla="*/ 272596 w 696" name="T34"/>
              <a:gd fmla="*/ 112025 h 522" name="T35"/>
              <a:gd fmla="*/ 311171 w 696" name="T36"/>
              <a:gd fmla="*/ 69533 h 522" name="T37"/>
              <a:gd fmla="*/ 276454 w 696" name="T38"/>
              <a:gd fmla="*/ 97861 h 522" name="T39"/>
              <a:gd fmla="*/ 338816 w 696" name="T40"/>
              <a:gd fmla="*/ 28328 h 522" name="T41"/>
              <a:gd fmla="*/ 289312 w 696" name="T42"/>
              <a:gd fmla="*/ 28328 h 522" name="T43"/>
              <a:gd fmla="*/ 192875 w 696" name="T44"/>
              <a:gd fmla="*/ 28328 h 522" name="T45"/>
              <a:gd fmla="*/ 223735 w 696" name="T46"/>
              <a:gd fmla="*/ 54081 h 522" name="T47"/>
              <a:gd fmla="*/ 108653 w 696" name="T48"/>
              <a:gd fmla="*/ 28328 h 522" name="T49"/>
              <a:gd fmla="*/ 135655 w 696" name="T50"/>
              <a:gd fmla="*/ 50218 h 522" name="T51"/>
              <a:gd fmla="*/ 171015 w 696" name="T52"/>
              <a:gd fmla="*/ 97861 h 522" name="T53"/>
              <a:gd fmla="*/ 136298 w 696" name="T54"/>
              <a:gd fmla="*/ 69533 h 522" name="T55"/>
              <a:gd fmla="*/ 208947 w 696" name="T56"/>
              <a:gd fmla="*/ 283926 h 522" name="T57"/>
              <a:gd fmla="*/ 174873 w 696" name="T58"/>
              <a:gd fmla="*/ 112025 h 522" name="T59"/>
              <a:gd fmla="*/ 39861 w 696" name="T60"/>
              <a:gd fmla="*/ 112025 h 522" name="T61"/>
              <a:gd fmla="*/ 177445 w 696" name="T62"/>
              <a:gd fmla="*/ 258817 h 522" name="T63"/>
              <a:gd fmla="*/ 407608 w 696" name="T64"/>
              <a:gd fmla="*/ 112025 h 522" name="T65"/>
              <a:gd fmla="*/ 357461 w 696" name="T66"/>
              <a:gd fmla="*/ 112025 h 522" name="T67"/>
              <a:gd fmla="*/ 322101 w 696" name="T68"/>
              <a:gd fmla="*/ 60519 h 522" name="T69"/>
              <a:gd fmla="*/ 418538 w 696" name="T70"/>
              <a:gd fmla="*/ 97861 h 522" name="T71"/>
              <a:gd fmla="*/ 93223 w 696" name="T72"/>
              <a:gd fmla="*/ 33479 h 522" name="T73"/>
              <a:gd fmla="*/ 88079 w 696" name="T74"/>
              <a:gd fmla="*/ 97861 h 522" name="T75"/>
              <a:gd fmla="*/ 93223 w 696" name="T76"/>
              <a:gd fmla="*/ 33479 h 52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522" w="696">
                <a:moveTo>
                  <a:pt x="683" y="123"/>
                </a:moveTo>
                <a:cubicBezTo>
                  <a:pt x="573" y="13"/>
                  <a:pt x="573" y="13"/>
                  <a:pt x="573" y="13"/>
                </a:cubicBezTo>
                <a:cubicBezTo>
                  <a:pt x="565" y="5"/>
                  <a:pt x="554" y="0"/>
                  <a:pt x="542" y="0"/>
                </a:cubicBezTo>
                <a:cubicBezTo>
                  <a:pt x="154" y="0"/>
                  <a:pt x="154" y="0"/>
                  <a:pt x="154" y="0"/>
                </a:cubicBezTo>
                <a:cubicBezTo>
                  <a:pt x="142" y="0"/>
                  <a:pt x="131" y="5"/>
                  <a:pt x="123" y="13"/>
                </a:cubicBezTo>
                <a:cubicBezTo>
                  <a:pt x="13" y="123"/>
                  <a:pt x="13" y="123"/>
                  <a:pt x="13" y="123"/>
                </a:cubicBezTo>
                <a:cubicBezTo>
                  <a:pt x="4" y="132"/>
                  <a:pt x="0" y="143"/>
                  <a:pt x="0" y="154"/>
                </a:cubicBezTo>
                <a:cubicBezTo>
                  <a:pt x="0" y="165"/>
                  <a:pt x="4" y="175"/>
                  <a:pt x="11" y="183"/>
                </a:cubicBezTo>
                <a:cubicBezTo>
                  <a:pt x="315" y="507"/>
                  <a:pt x="315" y="507"/>
                  <a:pt x="315" y="507"/>
                </a:cubicBezTo>
                <a:cubicBezTo>
                  <a:pt x="324" y="516"/>
                  <a:pt x="336" y="522"/>
                  <a:pt x="348" y="522"/>
                </a:cubicBezTo>
                <a:cubicBezTo>
                  <a:pt x="360" y="522"/>
                  <a:pt x="372" y="516"/>
                  <a:pt x="381" y="507"/>
                </a:cubicBezTo>
                <a:cubicBezTo>
                  <a:pt x="685" y="183"/>
                  <a:pt x="685" y="183"/>
                  <a:pt x="685" y="183"/>
                </a:cubicBezTo>
                <a:cubicBezTo>
                  <a:pt x="692" y="175"/>
                  <a:pt x="696" y="164"/>
                  <a:pt x="696" y="154"/>
                </a:cubicBezTo>
                <a:cubicBezTo>
                  <a:pt x="696" y="143"/>
                  <a:pt x="692" y="132"/>
                  <a:pt x="683" y="123"/>
                </a:cubicBezTo>
                <a:close/>
                <a:moveTo>
                  <a:pt x="396" y="152"/>
                </a:moveTo>
                <a:cubicBezTo>
                  <a:pt x="300" y="152"/>
                  <a:pt x="300" y="152"/>
                  <a:pt x="300" y="152"/>
                </a:cubicBezTo>
                <a:cubicBezTo>
                  <a:pt x="348" y="112"/>
                  <a:pt x="348" y="112"/>
                  <a:pt x="348" y="112"/>
                </a:cubicBezTo>
                <a:lnTo>
                  <a:pt x="396" y="152"/>
                </a:lnTo>
                <a:close/>
                <a:moveTo>
                  <a:pt x="365" y="98"/>
                </a:moveTo>
                <a:cubicBezTo>
                  <a:pt x="424" y="48"/>
                  <a:pt x="424" y="48"/>
                  <a:pt x="424" y="48"/>
                </a:cubicBezTo>
                <a:cubicBezTo>
                  <a:pt x="468" y="92"/>
                  <a:pt x="468" y="92"/>
                  <a:pt x="468" y="92"/>
                </a:cubicBezTo>
                <a:cubicBezTo>
                  <a:pt x="413" y="138"/>
                  <a:pt x="413" y="138"/>
                  <a:pt x="413" y="138"/>
                </a:cubicBezTo>
                <a:lnTo>
                  <a:pt x="365" y="98"/>
                </a:lnTo>
                <a:close/>
                <a:moveTo>
                  <a:pt x="283" y="138"/>
                </a:moveTo>
                <a:cubicBezTo>
                  <a:pt x="228" y="92"/>
                  <a:pt x="228" y="92"/>
                  <a:pt x="228" y="92"/>
                </a:cubicBezTo>
                <a:cubicBezTo>
                  <a:pt x="272" y="48"/>
                  <a:pt x="272" y="48"/>
                  <a:pt x="272" y="48"/>
                </a:cubicBezTo>
                <a:cubicBezTo>
                  <a:pt x="331" y="98"/>
                  <a:pt x="331" y="98"/>
                  <a:pt x="331" y="98"/>
                </a:cubicBezTo>
                <a:lnTo>
                  <a:pt x="283" y="138"/>
                </a:lnTo>
                <a:close/>
                <a:moveTo>
                  <a:pt x="402" y="174"/>
                </a:moveTo>
                <a:cubicBezTo>
                  <a:pt x="348" y="445"/>
                  <a:pt x="348" y="445"/>
                  <a:pt x="348" y="445"/>
                </a:cubicBezTo>
                <a:cubicBezTo>
                  <a:pt x="294" y="174"/>
                  <a:pt x="294" y="174"/>
                  <a:pt x="294" y="174"/>
                </a:cubicBezTo>
                <a:lnTo>
                  <a:pt x="402" y="174"/>
                </a:lnTo>
                <a:close/>
                <a:moveTo>
                  <a:pt x="424" y="174"/>
                </a:moveTo>
                <a:cubicBezTo>
                  <a:pt x="531" y="174"/>
                  <a:pt x="531" y="174"/>
                  <a:pt x="531" y="174"/>
                </a:cubicBezTo>
                <a:cubicBezTo>
                  <a:pt x="371" y="441"/>
                  <a:pt x="371" y="441"/>
                  <a:pt x="371" y="441"/>
                </a:cubicBezTo>
                <a:lnTo>
                  <a:pt x="424" y="174"/>
                </a:lnTo>
                <a:close/>
                <a:moveTo>
                  <a:pt x="430" y="152"/>
                </a:moveTo>
                <a:cubicBezTo>
                  <a:pt x="484" y="108"/>
                  <a:pt x="484" y="108"/>
                  <a:pt x="484" y="108"/>
                </a:cubicBezTo>
                <a:cubicBezTo>
                  <a:pt x="528" y="152"/>
                  <a:pt x="528" y="152"/>
                  <a:pt x="528" y="152"/>
                </a:cubicBezTo>
                <a:lnTo>
                  <a:pt x="430" y="152"/>
                </a:lnTo>
                <a:close/>
                <a:moveTo>
                  <a:pt x="450" y="44"/>
                </a:moveTo>
                <a:cubicBezTo>
                  <a:pt x="527" y="44"/>
                  <a:pt x="527" y="44"/>
                  <a:pt x="527" y="44"/>
                </a:cubicBezTo>
                <a:cubicBezTo>
                  <a:pt x="485" y="78"/>
                  <a:pt x="485" y="78"/>
                  <a:pt x="485" y="78"/>
                </a:cubicBezTo>
                <a:lnTo>
                  <a:pt x="450" y="44"/>
                </a:lnTo>
                <a:close/>
                <a:moveTo>
                  <a:pt x="348" y="84"/>
                </a:moveTo>
                <a:cubicBezTo>
                  <a:pt x="300" y="44"/>
                  <a:pt x="300" y="44"/>
                  <a:pt x="300" y="44"/>
                </a:cubicBezTo>
                <a:cubicBezTo>
                  <a:pt x="396" y="44"/>
                  <a:pt x="396" y="44"/>
                  <a:pt x="396" y="44"/>
                </a:cubicBezTo>
                <a:lnTo>
                  <a:pt x="348" y="84"/>
                </a:lnTo>
                <a:close/>
                <a:moveTo>
                  <a:pt x="211" y="78"/>
                </a:moveTo>
                <a:cubicBezTo>
                  <a:pt x="169" y="44"/>
                  <a:pt x="169" y="44"/>
                  <a:pt x="169" y="44"/>
                </a:cubicBezTo>
                <a:cubicBezTo>
                  <a:pt x="246" y="44"/>
                  <a:pt x="246" y="44"/>
                  <a:pt x="246" y="44"/>
                </a:cubicBezTo>
                <a:lnTo>
                  <a:pt x="211" y="78"/>
                </a:lnTo>
                <a:close/>
                <a:moveTo>
                  <a:pt x="212" y="108"/>
                </a:moveTo>
                <a:cubicBezTo>
                  <a:pt x="266" y="152"/>
                  <a:pt x="266" y="152"/>
                  <a:pt x="266" y="152"/>
                </a:cubicBezTo>
                <a:cubicBezTo>
                  <a:pt x="168" y="152"/>
                  <a:pt x="168" y="152"/>
                  <a:pt x="168" y="152"/>
                </a:cubicBezTo>
                <a:lnTo>
                  <a:pt x="212" y="108"/>
                </a:lnTo>
                <a:close/>
                <a:moveTo>
                  <a:pt x="272" y="174"/>
                </a:moveTo>
                <a:cubicBezTo>
                  <a:pt x="325" y="441"/>
                  <a:pt x="325" y="441"/>
                  <a:pt x="325" y="441"/>
                </a:cubicBezTo>
                <a:cubicBezTo>
                  <a:pt x="165" y="174"/>
                  <a:pt x="165" y="174"/>
                  <a:pt x="165" y="174"/>
                </a:cubicBezTo>
                <a:lnTo>
                  <a:pt x="272" y="174"/>
                </a:lnTo>
                <a:close/>
                <a:moveTo>
                  <a:pt x="276" y="402"/>
                </a:moveTo>
                <a:cubicBezTo>
                  <a:pt x="62" y="174"/>
                  <a:pt x="62" y="174"/>
                  <a:pt x="62" y="174"/>
                </a:cubicBezTo>
                <a:cubicBezTo>
                  <a:pt x="140" y="174"/>
                  <a:pt x="140" y="174"/>
                  <a:pt x="140" y="174"/>
                </a:cubicBezTo>
                <a:lnTo>
                  <a:pt x="276" y="402"/>
                </a:lnTo>
                <a:close/>
                <a:moveTo>
                  <a:pt x="556" y="174"/>
                </a:moveTo>
                <a:cubicBezTo>
                  <a:pt x="634" y="174"/>
                  <a:pt x="634" y="174"/>
                  <a:pt x="634" y="174"/>
                </a:cubicBezTo>
                <a:cubicBezTo>
                  <a:pt x="420" y="402"/>
                  <a:pt x="420" y="402"/>
                  <a:pt x="420" y="402"/>
                </a:cubicBezTo>
                <a:lnTo>
                  <a:pt x="556" y="174"/>
                </a:lnTo>
                <a:close/>
                <a:moveTo>
                  <a:pt x="559" y="152"/>
                </a:moveTo>
                <a:cubicBezTo>
                  <a:pt x="501" y="94"/>
                  <a:pt x="501" y="94"/>
                  <a:pt x="501" y="94"/>
                </a:cubicBezTo>
                <a:cubicBezTo>
                  <a:pt x="551" y="52"/>
                  <a:pt x="551" y="52"/>
                  <a:pt x="551" y="52"/>
                </a:cubicBezTo>
                <a:cubicBezTo>
                  <a:pt x="651" y="152"/>
                  <a:pt x="651" y="152"/>
                  <a:pt x="651" y="152"/>
                </a:cubicBezTo>
                <a:lnTo>
                  <a:pt x="559" y="152"/>
                </a:lnTo>
                <a:close/>
                <a:moveTo>
                  <a:pt x="145" y="52"/>
                </a:moveTo>
                <a:cubicBezTo>
                  <a:pt x="195" y="94"/>
                  <a:pt x="195" y="94"/>
                  <a:pt x="195" y="94"/>
                </a:cubicBezTo>
                <a:cubicBezTo>
                  <a:pt x="137" y="152"/>
                  <a:pt x="137" y="152"/>
                  <a:pt x="137" y="152"/>
                </a:cubicBezTo>
                <a:cubicBezTo>
                  <a:pt x="44" y="152"/>
                  <a:pt x="44" y="152"/>
                  <a:pt x="44" y="152"/>
                </a:cubicBezTo>
                <a:lnTo>
                  <a:pt x="145" y="5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grpSp>
        <p:nvGrpSpPr>
          <p:cNvPr id="104" name="Group 25"/>
          <p:cNvGrpSpPr/>
          <p:nvPr/>
        </p:nvGrpSpPr>
        <p:grpSpPr>
          <a:xfrm>
            <a:off x="6952815" y="3107797"/>
            <a:ext cx="368300" cy="490537"/>
            <a:chOff x="3175" y="1588"/>
            <a:chExt cx="1643063" cy="2185987"/>
          </a:xfrm>
        </p:grpSpPr>
        <p:sp>
          <p:nvSpPr>
            <p:cNvPr id="105" name="Freeform 19"/>
            <p:cNvSpPr>
              <a:spLocks noEditPoints="1"/>
            </p:cNvSpPr>
            <p:nvPr/>
          </p:nvSpPr>
          <p:spPr bwMode="auto">
            <a:xfrm>
              <a:off x="3175" y="1588"/>
              <a:ext cx="1643063" cy="2185987"/>
            </a:xfrm>
            <a:custGeom>
              <a:gdLst>
                <a:gd fmla="*/ 1439097 w 435" name="T0"/>
                <a:gd fmla="*/ 889471 h 580" name="T1"/>
                <a:gd fmla="*/ 1439097 w 435" name="T2"/>
                <a:gd fmla="*/ 614338 h 580" name="T3"/>
                <a:gd fmla="*/ 823420 w 435" name="T4"/>
                <a:gd fmla="*/ 0 h 580" name="T5"/>
                <a:gd fmla="*/ 203966 w 435" name="T6"/>
                <a:gd fmla="*/ 614338 h 580" name="T7"/>
                <a:gd fmla="*/ 203966 w 435" name="T8"/>
                <a:gd fmla="*/ 889471 h 580" name="T9"/>
                <a:gd fmla="*/ 0 w 435" name="T10"/>
                <a:gd fmla="*/ 1092994 h 580" name="T11"/>
                <a:gd fmla="*/ 0 w 435" name="T12"/>
                <a:gd fmla="*/ 1296516 h 580" name="T13"/>
                <a:gd fmla="*/ 0 w 435" name="T14"/>
                <a:gd fmla="*/ 1368126 h 580" name="T15"/>
                <a:gd fmla="*/ 0 w 435" name="T16"/>
                <a:gd fmla="*/ 1503808 h 580" name="T17"/>
                <a:gd fmla="*/ 0 w 435" name="T18"/>
                <a:gd fmla="*/ 1571649 h 580" name="T19"/>
                <a:gd fmla="*/ 615676 w 435" name="T20"/>
                <a:gd fmla="*/ 2185987 h 580" name="T21"/>
                <a:gd fmla="*/ 1027387 w 435" name="T22"/>
                <a:gd fmla="*/ 2185987 h 580" name="T23"/>
                <a:gd fmla="*/ 1643063 w 435" name="T24"/>
                <a:gd fmla="*/ 1571649 h 580" name="T25"/>
                <a:gd fmla="*/ 1643063 w 435" name="T26"/>
                <a:gd fmla="*/ 1503808 h 580" name="T27"/>
                <a:gd fmla="*/ 1643063 w 435" name="T28"/>
                <a:gd fmla="*/ 1368126 h 580" name="T29"/>
                <a:gd fmla="*/ 1643063 w 435" name="T30"/>
                <a:gd fmla="*/ 1296516 h 580" name="T31"/>
                <a:gd fmla="*/ 1643063 w 435" name="T32"/>
                <a:gd fmla="*/ 1092994 h 580" name="T33"/>
                <a:gd fmla="*/ 1439097 w 435" name="T34"/>
                <a:gd fmla="*/ 889471 h 580" name="T35"/>
                <a:gd fmla="*/ 343721 w 435" name="T36"/>
                <a:gd fmla="*/ 614338 h 580" name="T37"/>
                <a:gd fmla="*/ 823420 w 435" name="T38"/>
                <a:gd fmla="*/ 135682 h 580" name="T39"/>
                <a:gd fmla="*/ 1299342 w 435" name="T40"/>
                <a:gd fmla="*/ 614338 h 580" name="T41"/>
                <a:gd fmla="*/ 1299342 w 435" name="T42"/>
                <a:gd fmla="*/ 889471 h 580" name="T43"/>
                <a:gd fmla="*/ 1163364 w 435" name="T44"/>
                <a:gd fmla="*/ 889471 h 580" name="T45"/>
                <a:gd fmla="*/ 1163364 w 435" name="T46"/>
                <a:gd fmla="*/ 614338 h 580" name="T47"/>
                <a:gd fmla="*/ 823420 w 435" name="T48"/>
                <a:gd fmla="*/ 275133 h 580" name="T49"/>
                <a:gd fmla="*/ 479699 w 435" name="T50"/>
                <a:gd fmla="*/ 614338 h 580" name="T51"/>
                <a:gd fmla="*/ 479699 w 435" name="T52"/>
                <a:gd fmla="*/ 889471 h 580" name="T53"/>
                <a:gd fmla="*/ 343721 w 435" name="T54"/>
                <a:gd fmla="*/ 889471 h 580" name="T55"/>
                <a:gd fmla="*/ 343721 w 435" name="T56"/>
                <a:gd fmla="*/ 614338 h 580" name="T57"/>
                <a:gd fmla="*/ 1095375 w 435" name="T58"/>
                <a:gd fmla="*/ 614338 h 580" name="T59"/>
                <a:gd fmla="*/ 1095375 w 435" name="T60"/>
                <a:gd fmla="*/ 614338 h 580" name="T61"/>
                <a:gd fmla="*/ 1095375 w 435" name="T62"/>
                <a:gd fmla="*/ 889471 h 580" name="T63"/>
                <a:gd fmla="*/ 547688 w 435" name="T64"/>
                <a:gd fmla="*/ 889471 h 580" name="T65"/>
                <a:gd fmla="*/ 547688 w 435" name="T66"/>
                <a:gd fmla="*/ 614338 h 580" name="T67"/>
                <a:gd fmla="*/ 547688 w 435" name="T68"/>
                <a:gd fmla="*/ 614338 h 580" name="T69"/>
                <a:gd fmla="*/ 823420 w 435" name="T70"/>
                <a:gd fmla="*/ 342974 h 580" name="T71"/>
                <a:gd fmla="*/ 1095375 w 435" name="T72"/>
                <a:gd fmla="*/ 614338 h 580" name="T73"/>
                <a:gd fmla="*/ 1507085 w 435" name="T74"/>
                <a:gd fmla="*/ 1296516 h 580" name="T75"/>
                <a:gd fmla="*/ 1507085 w 435" name="T76"/>
                <a:gd fmla="*/ 1368126 h 580" name="T77"/>
                <a:gd fmla="*/ 1507085 w 435" name="T78"/>
                <a:gd fmla="*/ 1503808 h 580" name="T79"/>
                <a:gd fmla="*/ 1507085 w 435" name="T80"/>
                <a:gd fmla="*/ 1571649 h 580" name="T81"/>
                <a:gd fmla="*/ 1027387 w 435" name="T82"/>
                <a:gd fmla="*/ 2050305 h 580" name="T83"/>
                <a:gd fmla="*/ 615676 w 435" name="T84"/>
                <a:gd fmla="*/ 2050305 h 580" name="T85"/>
                <a:gd fmla="*/ 135978 w 435" name="T86"/>
                <a:gd fmla="*/ 1571649 h 580" name="T87"/>
                <a:gd fmla="*/ 135978 w 435" name="T88"/>
                <a:gd fmla="*/ 1503808 h 580" name="T89"/>
                <a:gd fmla="*/ 135978 w 435" name="T90"/>
                <a:gd fmla="*/ 1368126 h 580" name="T91"/>
                <a:gd fmla="*/ 135978 w 435" name="T92"/>
                <a:gd fmla="*/ 1296516 h 580" name="T93"/>
                <a:gd fmla="*/ 135978 w 435" name="T94"/>
                <a:gd fmla="*/ 1092994 h 580" name="T95"/>
                <a:gd fmla="*/ 203966 w 435" name="T96"/>
                <a:gd fmla="*/ 1025153 h 580" name="T97"/>
                <a:gd fmla="*/ 343721 w 435" name="T98"/>
                <a:gd fmla="*/ 1025153 h 580" name="T99"/>
                <a:gd fmla="*/ 1299342 w 435" name="T100"/>
                <a:gd fmla="*/ 1025153 h 580" name="T101"/>
                <a:gd fmla="*/ 1439097 w 435" name="T102"/>
                <a:gd fmla="*/ 1025153 h 580" name="T103"/>
                <a:gd fmla="*/ 1507085 w 435" name="T104"/>
                <a:gd fmla="*/ 1092994 h 580" name="T105"/>
                <a:gd fmla="*/ 1507085 w 435" name="T106"/>
                <a:gd fmla="*/ 1296516 h 58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0" w="435">
                  <a:moveTo>
                    <a:pt x="381" y="236"/>
                  </a:moveTo>
                  <a:cubicBezTo>
                    <a:pt x="381" y="163"/>
                    <a:pt x="381" y="163"/>
                    <a:pt x="381" y="163"/>
                  </a:cubicBezTo>
                  <a:cubicBezTo>
                    <a:pt x="381" y="73"/>
                    <a:pt x="308" y="0"/>
                    <a:pt x="218" y="0"/>
                  </a:cubicBezTo>
                  <a:cubicBezTo>
                    <a:pt x="127" y="0"/>
                    <a:pt x="54" y="73"/>
                    <a:pt x="54" y="163"/>
                  </a:cubicBezTo>
                  <a:cubicBezTo>
                    <a:pt x="54" y="236"/>
                    <a:pt x="54" y="236"/>
                    <a:pt x="54" y="236"/>
                  </a:cubicBezTo>
                  <a:cubicBezTo>
                    <a:pt x="24" y="236"/>
                    <a:pt x="0" y="260"/>
                    <a:pt x="0" y="290"/>
                  </a:cubicBezTo>
                  <a:cubicBezTo>
                    <a:pt x="0" y="344"/>
                    <a:pt x="0" y="344"/>
                    <a:pt x="0" y="344"/>
                  </a:cubicBezTo>
                  <a:cubicBezTo>
                    <a:pt x="0" y="363"/>
                    <a:pt x="0" y="363"/>
                    <a:pt x="0" y="363"/>
                  </a:cubicBezTo>
                  <a:cubicBezTo>
                    <a:pt x="0" y="399"/>
                    <a:pt x="0" y="399"/>
                    <a:pt x="0" y="399"/>
                  </a:cubicBezTo>
                  <a:cubicBezTo>
                    <a:pt x="0" y="417"/>
                    <a:pt x="0" y="417"/>
                    <a:pt x="0" y="417"/>
                  </a:cubicBezTo>
                  <a:cubicBezTo>
                    <a:pt x="0" y="507"/>
                    <a:pt x="73" y="580"/>
                    <a:pt x="163" y="580"/>
                  </a:cubicBezTo>
                  <a:cubicBezTo>
                    <a:pt x="272" y="580"/>
                    <a:pt x="272" y="580"/>
                    <a:pt x="272" y="580"/>
                  </a:cubicBezTo>
                  <a:cubicBezTo>
                    <a:pt x="362" y="580"/>
                    <a:pt x="435" y="507"/>
                    <a:pt x="435" y="417"/>
                  </a:cubicBezTo>
                  <a:cubicBezTo>
                    <a:pt x="435" y="399"/>
                    <a:pt x="435" y="399"/>
                    <a:pt x="435" y="399"/>
                  </a:cubicBezTo>
                  <a:cubicBezTo>
                    <a:pt x="435" y="363"/>
                    <a:pt x="435" y="363"/>
                    <a:pt x="435" y="363"/>
                  </a:cubicBezTo>
                  <a:cubicBezTo>
                    <a:pt x="435" y="344"/>
                    <a:pt x="435" y="344"/>
                    <a:pt x="435" y="344"/>
                  </a:cubicBezTo>
                  <a:cubicBezTo>
                    <a:pt x="435" y="290"/>
                    <a:pt x="435" y="290"/>
                    <a:pt x="435" y="290"/>
                  </a:cubicBezTo>
                  <a:cubicBezTo>
                    <a:pt x="435" y="260"/>
                    <a:pt x="411" y="236"/>
                    <a:pt x="381" y="236"/>
                  </a:cubicBezTo>
                  <a:close/>
                  <a:moveTo>
                    <a:pt x="91" y="163"/>
                  </a:moveTo>
                  <a:cubicBezTo>
                    <a:pt x="91" y="93"/>
                    <a:pt x="147" y="36"/>
                    <a:pt x="218" y="36"/>
                  </a:cubicBezTo>
                  <a:cubicBezTo>
                    <a:pt x="288" y="36"/>
                    <a:pt x="344" y="93"/>
                    <a:pt x="344" y="163"/>
                  </a:cubicBezTo>
                  <a:cubicBezTo>
                    <a:pt x="344" y="236"/>
                    <a:pt x="344" y="236"/>
                    <a:pt x="344" y="236"/>
                  </a:cubicBezTo>
                  <a:cubicBezTo>
                    <a:pt x="308" y="236"/>
                    <a:pt x="308" y="236"/>
                    <a:pt x="308" y="236"/>
                  </a:cubicBezTo>
                  <a:cubicBezTo>
                    <a:pt x="308" y="163"/>
                    <a:pt x="308" y="163"/>
                    <a:pt x="308" y="163"/>
                  </a:cubicBezTo>
                  <a:cubicBezTo>
                    <a:pt x="308" y="113"/>
                    <a:pt x="268" y="73"/>
                    <a:pt x="218" y="73"/>
                  </a:cubicBezTo>
                  <a:cubicBezTo>
                    <a:pt x="167" y="73"/>
                    <a:pt x="127" y="113"/>
                    <a:pt x="127" y="163"/>
                  </a:cubicBezTo>
                  <a:cubicBezTo>
                    <a:pt x="127" y="236"/>
                    <a:pt x="127" y="236"/>
                    <a:pt x="127" y="236"/>
                  </a:cubicBezTo>
                  <a:cubicBezTo>
                    <a:pt x="91" y="236"/>
                    <a:pt x="91" y="236"/>
                    <a:pt x="91" y="236"/>
                  </a:cubicBezTo>
                  <a:lnTo>
                    <a:pt x="91" y="163"/>
                  </a:lnTo>
                  <a:close/>
                  <a:moveTo>
                    <a:pt x="290" y="163"/>
                  </a:moveTo>
                  <a:cubicBezTo>
                    <a:pt x="290" y="163"/>
                    <a:pt x="290" y="163"/>
                    <a:pt x="290" y="163"/>
                  </a:cubicBezTo>
                  <a:cubicBezTo>
                    <a:pt x="290" y="236"/>
                    <a:pt x="290" y="236"/>
                    <a:pt x="290" y="236"/>
                  </a:cubicBezTo>
                  <a:cubicBezTo>
                    <a:pt x="145" y="236"/>
                    <a:pt x="145" y="236"/>
                    <a:pt x="145" y="236"/>
                  </a:cubicBezTo>
                  <a:cubicBezTo>
                    <a:pt x="145" y="163"/>
                    <a:pt x="145" y="163"/>
                    <a:pt x="145" y="163"/>
                  </a:cubicBezTo>
                  <a:cubicBezTo>
                    <a:pt x="145" y="163"/>
                    <a:pt x="145" y="163"/>
                    <a:pt x="145" y="163"/>
                  </a:cubicBezTo>
                  <a:cubicBezTo>
                    <a:pt x="145" y="123"/>
                    <a:pt x="177" y="91"/>
                    <a:pt x="218" y="91"/>
                  </a:cubicBezTo>
                  <a:cubicBezTo>
                    <a:pt x="258" y="91"/>
                    <a:pt x="290" y="123"/>
                    <a:pt x="290" y="163"/>
                  </a:cubicBezTo>
                  <a:close/>
                  <a:moveTo>
                    <a:pt x="399" y="344"/>
                  </a:moveTo>
                  <a:cubicBezTo>
                    <a:pt x="399" y="363"/>
                    <a:pt x="399" y="363"/>
                    <a:pt x="399" y="363"/>
                  </a:cubicBezTo>
                  <a:cubicBezTo>
                    <a:pt x="399" y="399"/>
                    <a:pt x="399" y="399"/>
                    <a:pt x="399" y="399"/>
                  </a:cubicBezTo>
                  <a:cubicBezTo>
                    <a:pt x="399" y="417"/>
                    <a:pt x="399" y="417"/>
                    <a:pt x="399" y="417"/>
                  </a:cubicBezTo>
                  <a:cubicBezTo>
                    <a:pt x="399" y="487"/>
                    <a:pt x="342" y="544"/>
                    <a:pt x="272" y="544"/>
                  </a:cubicBezTo>
                  <a:cubicBezTo>
                    <a:pt x="163" y="544"/>
                    <a:pt x="163" y="544"/>
                    <a:pt x="163" y="544"/>
                  </a:cubicBezTo>
                  <a:cubicBezTo>
                    <a:pt x="93" y="544"/>
                    <a:pt x="36" y="487"/>
                    <a:pt x="36" y="417"/>
                  </a:cubicBezTo>
                  <a:cubicBezTo>
                    <a:pt x="36" y="399"/>
                    <a:pt x="36" y="399"/>
                    <a:pt x="36" y="399"/>
                  </a:cubicBezTo>
                  <a:cubicBezTo>
                    <a:pt x="36" y="363"/>
                    <a:pt x="36" y="363"/>
                    <a:pt x="36" y="363"/>
                  </a:cubicBezTo>
                  <a:cubicBezTo>
                    <a:pt x="36" y="344"/>
                    <a:pt x="36" y="344"/>
                    <a:pt x="36" y="344"/>
                  </a:cubicBezTo>
                  <a:cubicBezTo>
                    <a:pt x="36" y="290"/>
                    <a:pt x="36" y="290"/>
                    <a:pt x="36" y="290"/>
                  </a:cubicBezTo>
                  <a:cubicBezTo>
                    <a:pt x="36" y="280"/>
                    <a:pt x="44" y="272"/>
                    <a:pt x="54" y="272"/>
                  </a:cubicBezTo>
                  <a:cubicBezTo>
                    <a:pt x="66" y="272"/>
                    <a:pt x="79" y="272"/>
                    <a:pt x="91" y="272"/>
                  </a:cubicBezTo>
                  <a:cubicBezTo>
                    <a:pt x="344" y="272"/>
                    <a:pt x="344" y="272"/>
                    <a:pt x="344" y="272"/>
                  </a:cubicBezTo>
                  <a:cubicBezTo>
                    <a:pt x="356" y="272"/>
                    <a:pt x="369" y="272"/>
                    <a:pt x="381" y="272"/>
                  </a:cubicBezTo>
                  <a:cubicBezTo>
                    <a:pt x="391" y="272"/>
                    <a:pt x="399" y="280"/>
                    <a:pt x="399" y="290"/>
                  </a:cubicBezTo>
                  <a:lnTo>
                    <a:pt x="399" y="34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sp>
          <p:nvSpPr>
            <p:cNvPr id="106" name="Freeform 20"/>
            <p:cNvSpPr/>
            <p:nvPr/>
          </p:nvSpPr>
          <p:spPr bwMode="auto">
            <a:xfrm>
              <a:off x="690148" y="1296201"/>
              <a:ext cx="269122" cy="410315"/>
            </a:xfrm>
            <a:custGeom>
              <a:gdLst>
                <a:gd fmla="*/ 139200 w 73" name="T0"/>
                <a:gd fmla="*/ 0 h 109" name="T1"/>
                <a:gd fmla="*/ 0 w 73" name="T2"/>
                <a:gd fmla="*/ 139569 h 109" name="T3"/>
                <a:gd fmla="*/ 45146 w 73" name="T4"/>
                <a:gd fmla="*/ 320631 h 109" name="T5"/>
                <a:gd fmla="*/ 139200 w 73" name="T6"/>
                <a:gd fmla="*/ 411162 h 109" name="T7"/>
                <a:gd fmla="*/ 229492 w 73" name="T8"/>
                <a:gd fmla="*/ 320631 h 109" name="T9"/>
                <a:gd fmla="*/ 274638 w 73" name="T10"/>
                <a:gd fmla="*/ 139569 h 109" name="T11"/>
                <a:gd fmla="*/ 139200 w 73" name="T12"/>
                <a:gd fmla="*/ 0 h 10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9" w="73">
                  <a:moveTo>
                    <a:pt x="37" y="0"/>
                  </a:moveTo>
                  <a:cubicBezTo>
                    <a:pt x="16" y="0"/>
                    <a:pt x="0" y="17"/>
                    <a:pt x="0" y="37"/>
                  </a:cubicBezTo>
                  <a:cubicBezTo>
                    <a:pt x="0" y="48"/>
                    <a:pt x="6" y="69"/>
                    <a:pt x="12" y="85"/>
                  </a:cubicBezTo>
                  <a:cubicBezTo>
                    <a:pt x="17" y="99"/>
                    <a:pt x="23" y="109"/>
                    <a:pt x="37" y="109"/>
                  </a:cubicBezTo>
                  <a:cubicBezTo>
                    <a:pt x="51" y="109"/>
                    <a:pt x="56" y="99"/>
                    <a:pt x="61" y="85"/>
                  </a:cubicBezTo>
                  <a:cubicBezTo>
                    <a:pt x="67" y="69"/>
                    <a:pt x="73" y="48"/>
                    <a:pt x="73" y="37"/>
                  </a:cubicBezTo>
                  <a:cubicBezTo>
                    <a:pt x="73" y="17"/>
                    <a:pt x="57" y="0"/>
                    <a:pt x="3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a:defRPr/>
              </a:pPr>
              <a:endParaRPr altLang="en-US" lang="zh-CN">
                <a:latin charset="0" panose="020b0503020202020204" pitchFamily="34" typeface="Agency FB"/>
                <a:cs typeface="+mn-ea"/>
                <a:sym typeface="+mn-lt"/>
              </a:endParaRPr>
            </a:p>
          </p:txBody>
        </p:sp>
      </p:grpSp>
      <p:grpSp>
        <p:nvGrpSpPr>
          <p:cNvPr id="107" name="Group 28"/>
          <p:cNvGrpSpPr/>
          <p:nvPr/>
        </p:nvGrpSpPr>
        <p:grpSpPr>
          <a:xfrm>
            <a:off x="5969515" y="4599355"/>
            <a:ext cx="432806" cy="432478"/>
            <a:chOff x="9525" y="-1587"/>
            <a:chExt cx="2097088" cy="2095500"/>
          </a:xfrm>
          <a:solidFill>
            <a:schemeClr val="bg1"/>
          </a:solidFill>
        </p:grpSpPr>
        <p:sp>
          <p:nvSpPr>
            <p:cNvPr id="108" name="Freeform 5"/>
            <p:cNvSpPr>
              <a:spLocks noEditPoints="1"/>
            </p:cNvSpPr>
            <p:nvPr/>
          </p:nvSpPr>
          <p:spPr bwMode="auto">
            <a:xfrm>
              <a:off x="9525" y="-1587"/>
              <a:ext cx="657225" cy="2095500"/>
            </a:xfrm>
            <a:custGeom>
              <a:gdLst>
                <a:gd fmla="*/ 139 w 174" name="T0"/>
                <a:gd fmla="*/ 105 h 556" name="T1"/>
                <a:gd fmla="*/ 139 w 174" name="T2"/>
                <a:gd fmla="*/ 52 h 556" name="T3"/>
                <a:gd fmla="*/ 87 w 174" name="T4"/>
                <a:gd fmla="*/ 0 h 556" name="T5"/>
                <a:gd fmla="*/ 35 w 174" name="T6"/>
                <a:gd fmla="*/ 52 h 556" name="T7"/>
                <a:gd fmla="*/ 35 w 174" name="T8"/>
                <a:gd fmla="*/ 105 h 556" name="T9"/>
                <a:gd fmla="*/ 0 w 174" name="T10"/>
                <a:gd fmla="*/ 174 h 556" name="T11"/>
                <a:gd fmla="*/ 35 w 174" name="T12"/>
                <a:gd fmla="*/ 243 h 556" name="T13"/>
                <a:gd fmla="*/ 35 w 174" name="T14"/>
                <a:gd fmla="*/ 504 h 556" name="T15"/>
                <a:gd fmla="*/ 87 w 174" name="T16"/>
                <a:gd fmla="*/ 556 h 556" name="T17"/>
                <a:gd fmla="*/ 139 w 174" name="T18"/>
                <a:gd fmla="*/ 504 h 556" name="T19"/>
                <a:gd fmla="*/ 139 w 174" name="T20"/>
                <a:gd fmla="*/ 243 h 556" name="T21"/>
                <a:gd fmla="*/ 174 w 174" name="T22"/>
                <a:gd fmla="*/ 174 h 556" name="T23"/>
                <a:gd fmla="*/ 139 w 174" name="T24"/>
                <a:gd fmla="*/ 105 h 556" name="T25"/>
                <a:gd fmla="*/ 70 w 174" name="T26"/>
                <a:gd fmla="*/ 52 h 556" name="T27"/>
                <a:gd fmla="*/ 87 w 174" name="T28"/>
                <a:gd fmla="*/ 35 h 556" name="T29"/>
                <a:gd fmla="*/ 104 w 174" name="T30"/>
                <a:gd fmla="*/ 52 h 556" name="T31"/>
                <a:gd fmla="*/ 104 w 174" name="T32"/>
                <a:gd fmla="*/ 89 h 556" name="T33"/>
                <a:gd fmla="*/ 87 w 174" name="T34"/>
                <a:gd fmla="*/ 87 h 556" name="T35"/>
                <a:gd fmla="*/ 70 w 174" name="T36"/>
                <a:gd fmla="*/ 89 h 556" name="T37"/>
                <a:gd fmla="*/ 70 w 174" name="T38"/>
                <a:gd fmla="*/ 52 h 556" name="T39"/>
                <a:gd fmla="*/ 104 w 174" name="T40"/>
                <a:gd fmla="*/ 504 h 556" name="T41"/>
                <a:gd fmla="*/ 87 w 174" name="T42"/>
                <a:gd fmla="*/ 521 h 556" name="T43"/>
                <a:gd fmla="*/ 70 w 174" name="T44"/>
                <a:gd fmla="*/ 504 h 556" name="T45"/>
                <a:gd fmla="*/ 70 w 174" name="T46"/>
                <a:gd fmla="*/ 259 h 556" name="T47"/>
                <a:gd fmla="*/ 87 w 174" name="T48"/>
                <a:gd fmla="*/ 261 h 556" name="T49"/>
                <a:gd fmla="*/ 104 w 174" name="T50"/>
                <a:gd fmla="*/ 259 h 556" name="T51"/>
                <a:gd fmla="*/ 104 w 174" name="T52"/>
                <a:gd fmla="*/ 504 h 556" name="T53"/>
                <a:gd fmla="*/ 137 w 174" name="T54"/>
                <a:gd fmla="*/ 188 h 556" name="T55"/>
                <a:gd fmla="*/ 136 w 174" name="T56"/>
                <a:gd fmla="*/ 191 h 556" name="T57"/>
                <a:gd fmla="*/ 129 w 174" name="T58"/>
                <a:gd fmla="*/ 204 h 556" name="T59"/>
                <a:gd fmla="*/ 129 w 174" name="T60"/>
                <a:gd fmla="*/ 204 h 556" name="T61"/>
                <a:gd fmla="*/ 118 w 174" name="T62"/>
                <a:gd fmla="*/ 215 h 556" name="T63"/>
                <a:gd fmla="*/ 118 w 174" name="T64"/>
                <a:gd fmla="*/ 215 h 556" name="T65"/>
                <a:gd fmla="*/ 104 w 174" name="T66"/>
                <a:gd fmla="*/ 223 h 556" name="T67"/>
                <a:gd fmla="*/ 87 w 174" name="T68"/>
                <a:gd fmla="*/ 226 h 556" name="T69"/>
                <a:gd fmla="*/ 70 w 174" name="T70"/>
                <a:gd fmla="*/ 223 h 556" name="T71"/>
                <a:gd fmla="*/ 56 w 174" name="T72"/>
                <a:gd fmla="*/ 215 h 556" name="T73"/>
                <a:gd fmla="*/ 55 w 174" name="T74"/>
                <a:gd fmla="*/ 215 h 556" name="T75"/>
                <a:gd fmla="*/ 45 w 174" name="T76"/>
                <a:gd fmla="*/ 204 h 556" name="T77"/>
                <a:gd fmla="*/ 45 w 174" name="T78"/>
                <a:gd fmla="*/ 204 h 556" name="T79"/>
                <a:gd fmla="*/ 38 w 174" name="T80"/>
                <a:gd fmla="*/ 191 h 556" name="T81"/>
                <a:gd fmla="*/ 37 w 174" name="T82"/>
                <a:gd fmla="*/ 188 h 556" name="T83"/>
                <a:gd fmla="*/ 35 w 174" name="T84"/>
                <a:gd fmla="*/ 174 h 556" name="T85"/>
                <a:gd fmla="*/ 37 w 174" name="T86"/>
                <a:gd fmla="*/ 159 h 556" name="T87"/>
                <a:gd fmla="*/ 38 w 174" name="T88"/>
                <a:gd fmla="*/ 156 h 556" name="T89"/>
                <a:gd fmla="*/ 45 w 174" name="T90"/>
                <a:gd fmla="*/ 144 h 556" name="T91"/>
                <a:gd fmla="*/ 45 w 174" name="T92"/>
                <a:gd fmla="*/ 143 h 556" name="T93"/>
                <a:gd fmla="*/ 55 w 174" name="T94"/>
                <a:gd fmla="*/ 132 h 556" name="T95"/>
                <a:gd fmla="*/ 56 w 174" name="T96"/>
                <a:gd fmla="*/ 132 h 556" name="T97"/>
                <a:gd fmla="*/ 70 w 174" name="T98"/>
                <a:gd fmla="*/ 125 h 556" name="T99"/>
                <a:gd fmla="*/ 87 w 174" name="T100"/>
                <a:gd fmla="*/ 122 h 556" name="T101"/>
                <a:gd fmla="*/ 104 w 174" name="T102"/>
                <a:gd fmla="*/ 125 h 556" name="T103"/>
                <a:gd fmla="*/ 118 w 174" name="T104"/>
                <a:gd fmla="*/ 132 h 556" name="T105"/>
                <a:gd fmla="*/ 118 w 174" name="T106"/>
                <a:gd fmla="*/ 132 h 556" name="T107"/>
                <a:gd fmla="*/ 129 w 174" name="T108"/>
                <a:gd fmla="*/ 143 h 556" name="T109"/>
                <a:gd fmla="*/ 129 w 174" name="T110"/>
                <a:gd fmla="*/ 144 h 556" name="T111"/>
                <a:gd fmla="*/ 136 w 174" name="T112"/>
                <a:gd fmla="*/ 156 h 556" name="T113"/>
                <a:gd fmla="*/ 137 w 174" name="T114"/>
                <a:gd fmla="*/ 159 h 556" name="T115"/>
                <a:gd fmla="*/ 139 w 174" name="T116"/>
                <a:gd fmla="*/ 174 h 556" name="T117"/>
                <a:gd fmla="*/ 137 w 174" name="T118"/>
                <a:gd fmla="*/ 188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lang="id-ID">
                <a:latin charset="0" panose="020b0503020202020204" pitchFamily="34" typeface="Agency FB"/>
                <a:cs typeface="+mn-ea"/>
                <a:sym typeface="+mn-lt"/>
              </a:endParaRPr>
            </a:p>
          </p:txBody>
        </p:sp>
        <p:sp>
          <p:nvSpPr>
            <p:cNvPr id="109" name="Freeform 6"/>
            <p:cNvSpPr>
              <a:spLocks noEditPoints="1"/>
            </p:cNvSpPr>
            <p:nvPr/>
          </p:nvSpPr>
          <p:spPr bwMode="auto">
            <a:xfrm>
              <a:off x="1449388" y="-1587"/>
              <a:ext cx="657225" cy="2095500"/>
            </a:xfrm>
            <a:custGeom>
              <a:gdLst>
                <a:gd fmla="*/ 139 w 174" name="T0"/>
                <a:gd fmla="*/ 105 h 556" name="T1"/>
                <a:gd fmla="*/ 139 w 174" name="T2"/>
                <a:gd fmla="*/ 52 h 556" name="T3"/>
                <a:gd fmla="*/ 87 w 174" name="T4"/>
                <a:gd fmla="*/ 0 h 556" name="T5"/>
                <a:gd fmla="*/ 35 w 174" name="T6"/>
                <a:gd fmla="*/ 52 h 556" name="T7"/>
                <a:gd fmla="*/ 35 w 174" name="T8"/>
                <a:gd fmla="*/ 105 h 556" name="T9"/>
                <a:gd fmla="*/ 0 w 174" name="T10"/>
                <a:gd fmla="*/ 174 h 556" name="T11"/>
                <a:gd fmla="*/ 35 w 174" name="T12"/>
                <a:gd fmla="*/ 243 h 556" name="T13"/>
                <a:gd fmla="*/ 35 w 174" name="T14"/>
                <a:gd fmla="*/ 504 h 556" name="T15"/>
                <a:gd fmla="*/ 87 w 174" name="T16"/>
                <a:gd fmla="*/ 556 h 556" name="T17"/>
                <a:gd fmla="*/ 139 w 174" name="T18"/>
                <a:gd fmla="*/ 504 h 556" name="T19"/>
                <a:gd fmla="*/ 139 w 174" name="T20"/>
                <a:gd fmla="*/ 243 h 556" name="T21"/>
                <a:gd fmla="*/ 174 w 174" name="T22"/>
                <a:gd fmla="*/ 174 h 556" name="T23"/>
                <a:gd fmla="*/ 139 w 174" name="T24"/>
                <a:gd fmla="*/ 105 h 556" name="T25"/>
                <a:gd fmla="*/ 70 w 174" name="T26"/>
                <a:gd fmla="*/ 52 h 556" name="T27"/>
                <a:gd fmla="*/ 87 w 174" name="T28"/>
                <a:gd fmla="*/ 35 h 556" name="T29"/>
                <a:gd fmla="*/ 105 w 174" name="T30"/>
                <a:gd fmla="*/ 52 h 556" name="T31"/>
                <a:gd fmla="*/ 105 w 174" name="T32"/>
                <a:gd fmla="*/ 89 h 556" name="T33"/>
                <a:gd fmla="*/ 87 w 174" name="T34"/>
                <a:gd fmla="*/ 87 h 556" name="T35"/>
                <a:gd fmla="*/ 70 w 174" name="T36"/>
                <a:gd fmla="*/ 89 h 556" name="T37"/>
                <a:gd fmla="*/ 70 w 174" name="T38"/>
                <a:gd fmla="*/ 52 h 556" name="T39"/>
                <a:gd fmla="*/ 105 w 174" name="T40"/>
                <a:gd fmla="*/ 504 h 556" name="T41"/>
                <a:gd fmla="*/ 87 w 174" name="T42"/>
                <a:gd fmla="*/ 521 h 556" name="T43"/>
                <a:gd fmla="*/ 70 w 174" name="T44"/>
                <a:gd fmla="*/ 504 h 556" name="T45"/>
                <a:gd fmla="*/ 70 w 174" name="T46"/>
                <a:gd fmla="*/ 259 h 556" name="T47"/>
                <a:gd fmla="*/ 87 w 174" name="T48"/>
                <a:gd fmla="*/ 261 h 556" name="T49"/>
                <a:gd fmla="*/ 105 w 174" name="T50"/>
                <a:gd fmla="*/ 259 h 556" name="T51"/>
                <a:gd fmla="*/ 105 w 174" name="T52"/>
                <a:gd fmla="*/ 504 h 556" name="T53"/>
                <a:gd fmla="*/ 137 w 174" name="T54"/>
                <a:gd fmla="*/ 188 h 556" name="T55"/>
                <a:gd fmla="*/ 136 w 174" name="T56"/>
                <a:gd fmla="*/ 191 h 556" name="T57"/>
                <a:gd fmla="*/ 129 w 174" name="T58"/>
                <a:gd fmla="*/ 204 h 556" name="T59"/>
                <a:gd fmla="*/ 129 w 174" name="T60"/>
                <a:gd fmla="*/ 204 h 556" name="T61"/>
                <a:gd fmla="*/ 119 w 174" name="T62"/>
                <a:gd fmla="*/ 215 h 556" name="T63"/>
                <a:gd fmla="*/ 118 w 174" name="T64"/>
                <a:gd fmla="*/ 215 h 556" name="T65"/>
                <a:gd fmla="*/ 105 w 174" name="T66"/>
                <a:gd fmla="*/ 223 h 556" name="T67"/>
                <a:gd fmla="*/ 87 w 174" name="T68"/>
                <a:gd fmla="*/ 226 h 556" name="T69"/>
                <a:gd fmla="*/ 70 w 174" name="T70"/>
                <a:gd fmla="*/ 223 h 556" name="T71"/>
                <a:gd fmla="*/ 56 w 174" name="T72"/>
                <a:gd fmla="*/ 215 h 556" name="T73"/>
                <a:gd fmla="*/ 56 w 174" name="T74"/>
                <a:gd fmla="*/ 215 h 556" name="T75"/>
                <a:gd fmla="*/ 45 w 174" name="T76"/>
                <a:gd fmla="*/ 204 h 556" name="T77"/>
                <a:gd fmla="*/ 45 w 174" name="T78"/>
                <a:gd fmla="*/ 204 h 556" name="T79"/>
                <a:gd fmla="*/ 38 w 174" name="T80"/>
                <a:gd fmla="*/ 191 h 556" name="T81"/>
                <a:gd fmla="*/ 37 w 174" name="T82"/>
                <a:gd fmla="*/ 188 h 556" name="T83"/>
                <a:gd fmla="*/ 35 w 174" name="T84"/>
                <a:gd fmla="*/ 174 h 556" name="T85"/>
                <a:gd fmla="*/ 37 w 174" name="T86"/>
                <a:gd fmla="*/ 159 h 556" name="T87"/>
                <a:gd fmla="*/ 38 w 174" name="T88"/>
                <a:gd fmla="*/ 156 h 556" name="T89"/>
                <a:gd fmla="*/ 45 w 174" name="T90"/>
                <a:gd fmla="*/ 144 h 556" name="T91"/>
                <a:gd fmla="*/ 45 w 174" name="T92"/>
                <a:gd fmla="*/ 143 h 556" name="T93"/>
                <a:gd fmla="*/ 56 w 174" name="T94"/>
                <a:gd fmla="*/ 132 h 556" name="T95"/>
                <a:gd fmla="*/ 56 w 174" name="T96"/>
                <a:gd fmla="*/ 132 h 556" name="T97"/>
                <a:gd fmla="*/ 70 w 174" name="T98"/>
                <a:gd fmla="*/ 125 h 556" name="T99"/>
                <a:gd fmla="*/ 87 w 174" name="T100"/>
                <a:gd fmla="*/ 122 h 556" name="T101"/>
                <a:gd fmla="*/ 105 w 174" name="T102"/>
                <a:gd fmla="*/ 125 h 556" name="T103"/>
                <a:gd fmla="*/ 118 w 174" name="T104"/>
                <a:gd fmla="*/ 132 h 556" name="T105"/>
                <a:gd fmla="*/ 119 w 174" name="T106"/>
                <a:gd fmla="*/ 132 h 556" name="T107"/>
                <a:gd fmla="*/ 129 w 174" name="T108"/>
                <a:gd fmla="*/ 143 h 556" name="T109"/>
                <a:gd fmla="*/ 129 w 174" name="T110"/>
                <a:gd fmla="*/ 144 h 556" name="T111"/>
                <a:gd fmla="*/ 136 w 174" name="T112"/>
                <a:gd fmla="*/ 156 h 556" name="T113"/>
                <a:gd fmla="*/ 137 w 174" name="T114"/>
                <a:gd fmla="*/ 159 h 556" name="T115"/>
                <a:gd fmla="*/ 139 w 174" name="T116"/>
                <a:gd fmla="*/ 174 h 556" name="T117"/>
                <a:gd fmla="*/ 137 w 174" name="T118"/>
                <a:gd fmla="*/ 188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lang="id-ID">
                <a:latin charset="0" panose="020b0503020202020204" pitchFamily="34" typeface="Agency FB"/>
                <a:cs typeface="+mn-ea"/>
                <a:sym typeface="+mn-lt"/>
              </a:endParaRPr>
            </a:p>
          </p:txBody>
        </p:sp>
        <p:sp>
          <p:nvSpPr>
            <p:cNvPr id="110" name="Freeform 7"/>
            <p:cNvSpPr>
              <a:spLocks noEditPoints="1"/>
            </p:cNvSpPr>
            <p:nvPr/>
          </p:nvSpPr>
          <p:spPr bwMode="auto">
            <a:xfrm>
              <a:off x="730250" y="-1587"/>
              <a:ext cx="655638" cy="2095500"/>
            </a:xfrm>
            <a:custGeom>
              <a:gdLst>
                <a:gd fmla="*/ 139 w 174" name="T0"/>
                <a:gd fmla="*/ 313 h 556" name="T1"/>
                <a:gd fmla="*/ 139 w 174" name="T2"/>
                <a:gd fmla="*/ 52 h 556" name="T3"/>
                <a:gd fmla="*/ 87 w 174" name="T4"/>
                <a:gd fmla="*/ 0 h 556" name="T5"/>
                <a:gd fmla="*/ 35 w 174" name="T6"/>
                <a:gd fmla="*/ 52 h 556" name="T7"/>
                <a:gd fmla="*/ 35 w 174" name="T8"/>
                <a:gd fmla="*/ 313 h 556" name="T9"/>
                <a:gd fmla="*/ 0 w 174" name="T10"/>
                <a:gd fmla="*/ 382 h 556" name="T11"/>
                <a:gd fmla="*/ 35 w 174" name="T12"/>
                <a:gd fmla="*/ 451 h 556" name="T13"/>
                <a:gd fmla="*/ 35 w 174" name="T14"/>
                <a:gd fmla="*/ 504 h 556" name="T15"/>
                <a:gd fmla="*/ 87 w 174" name="T16"/>
                <a:gd fmla="*/ 556 h 556" name="T17"/>
                <a:gd fmla="*/ 139 w 174" name="T18"/>
                <a:gd fmla="*/ 504 h 556" name="T19"/>
                <a:gd fmla="*/ 139 w 174" name="T20"/>
                <a:gd fmla="*/ 451 h 556" name="T21"/>
                <a:gd fmla="*/ 174 w 174" name="T22"/>
                <a:gd fmla="*/ 382 h 556" name="T23"/>
                <a:gd fmla="*/ 139 w 174" name="T24"/>
                <a:gd fmla="*/ 313 h 556" name="T25"/>
                <a:gd fmla="*/ 70 w 174" name="T26"/>
                <a:gd fmla="*/ 52 h 556" name="T27"/>
                <a:gd fmla="*/ 87 w 174" name="T28"/>
                <a:gd fmla="*/ 35 h 556" name="T29"/>
                <a:gd fmla="*/ 104 w 174" name="T30"/>
                <a:gd fmla="*/ 52 h 556" name="T31"/>
                <a:gd fmla="*/ 104 w 174" name="T32"/>
                <a:gd fmla="*/ 297 h 556" name="T33"/>
                <a:gd fmla="*/ 87 w 174" name="T34"/>
                <a:gd fmla="*/ 295 h 556" name="T35"/>
                <a:gd fmla="*/ 70 w 174" name="T36"/>
                <a:gd fmla="*/ 297 h 556" name="T37"/>
                <a:gd fmla="*/ 70 w 174" name="T38"/>
                <a:gd fmla="*/ 52 h 556" name="T39"/>
                <a:gd fmla="*/ 104 w 174" name="T40"/>
                <a:gd fmla="*/ 504 h 556" name="T41"/>
                <a:gd fmla="*/ 87 w 174" name="T42"/>
                <a:gd fmla="*/ 521 h 556" name="T43"/>
                <a:gd fmla="*/ 70 w 174" name="T44"/>
                <a:gd fmla="*/ 504 h 556" name="T45"/>
                <a:gd fmla="*/ 70 w 174" name="T46"/>
                <a:gd fmla="*/ 467 h 556" name="T47"/>
                <a:gd fmla="*/ 87 w 174" name="T48"/>
                <a:gd fmla="*/ 469 h 556" name="T49"/>
                <a:gd fmla="*/ 104 w 174" name="T50"/>
                <a:gd fmla="*/ 467 h 556" name="T51"/>
                <a:gd fmla="*/ 104 w 174" name="T52"/>
                <a:gd fmla="*/ 504 h 556" name="T53"/>
                <a:gd fmla="*/ 137 w 174" name="T54"/>
                <a:gd fmla="*/ 397 h 556" name="T55"/>
                <a:gd fmla="*/ 136 w 174" name="T56"/>
                <a:gd fmla="*/ 400 h 556" name="T57"/>
                <a:gd fmla="*/ 129 w 174" name="T58"/>
                <a:gd fmla="*/ 412 h 556" name="T59"/>
                <a:gd fmla="*/ 129 w 174" name="T60"/>
                <a:gd fmla="*/ 413 h 556" name="T61"/>
                <a:gd fmla="*/ 118 w 174" name="T62"/>
                <a:gd fmla="*/ 424 h 556" name="T63"/>
                <a:gd fmla="*/ 118 w 174" name="T64"/>
                <a:gd fmla="*/ 424 h 556" name="T65"/>
                <a:gd fmla="*/ 104 w 174" name="T66"/>
                <a:gd fmla="*/ 431 h 556" name="T67"/>
                <a:gd fmla="*/ 87 w 174" name="T68"/>
                <a:gd fmla="*/ 434 h 556" name="T69"/>
                <a:gd fmla="*/ 70 w 174" name="T70"/>
                <a:gd fmla="*/ 431 h 556" name="T71"/>
                <a:gd fmla="*/ 56 w 174" name="T72"/>
                <a:gd fmla="*/ 424 h 556" name="T73"/>
                <a:gd fmla="*/ 56 w 174" name="T74"/>
                <a:gd fmla="*/ 424 h 556" name="T75"/>
                <a:gd fmla="*/ 45 w 174" name="T76"/>
                <a:gd fmla="*/ 413 h 556" name="T77"/>
                <a:gd fmla="*/ 45 w 174" name="T78"/>
                <a:gd fmla="*/ 412 h 556" name="T79"/>
                <a:gd fmla="*/ 38 w 174" name="T80"/>
                <a:gd fmla="*/ 400 h 556" name="T81"/>
                <a:gd fmla="*/ 37 w 174" name="T82"/>
                <a:gd fmla="*/ 397 h 556" name="T83"/>
                <a:gd fmla="*/ 35 w 174" name="T84"/>
                <a:gd fmla="*/ 382 h 556" name="T85"/>
                <a:gd fmla="*/ 37 w 174" name="T86"/>
                <a:gd fmla="*/ 368 h 556" name="T87"/>
                <a:gd fmla="*/ 38 w 174" name="T88"/>
                <a:gd fmla="*/ 365 h 556" name="T89"/>
                <a:gd fmla="*/ 45 w 174" name="T90"/>
                <a:gd fmla="*/ 352 h 556" name="T91"/>
                <a:gd fmla="*/ 45 w 174" name="T92"/>
                <a:gd fmla="*/ 352 h 556" name="T93"/>
                <a:gd fmla="*/ 56 w 174" name="T94"/>
                <a:gd fmla="*/ 341 h 556" name="T95"/>
                <a:gd fmla="*/ 56 w 174" name="T96"/>
                <a:gd fmla="*/ 341 h 556" name="T97"/>
                <a:gd fmla="*/ 70 w 174" name="T98"/>
                <a:gd fmla="*/ 333 h 556" name="T99"/>
                <a:gd fmla="*/ 87 w 174" name="T100"/>
                <a:gd fmla="*/ 330 h 556" name="T101"/>
                <a:gd fmla="*/ 104 w 174" name="T102"/>
                <a:gd fmla="*/ 333 h 556" name="T103"/>
                <a:gd fmla="*/ 118 w 174" name="T104"/>
                <a:gd fmla="*/ 341 h 556" name="T105"/>
                <a:gd fmla="*/ 118 w 174" name="T106"/>
                <a:gd fmla="*/ 341 h 556" name="T107"/>
                <a:gd fmla="*/ 129 w 174" name="T108"/>
                <a:gd fmla="*/ 352 h 556" name="T109"/>
                <a:gd fmla="*/ 129 w 174" name="T110"/>
                <a:gd fmla="*/ 352 h 556" name="T111"/>
                <a:gd fmla="*/ 136 w 174" name="T112"/>
                <a:gd fmla="*/ 365 h 556" name="T113"/>
                <a:gd fmla="*/ 137 w 174" name="T114"/>
                <a:gd fmla="*/ 368 h 556" name="T115"/>
                <a:gd fmla="*/ 139 w 174" name="T116"/>
                <a:gd fmla="*/ 382 h 556" name="T117"/>
                <a:gd fmla="*/ 137 w 174" name="T118"/>
                <a:gd fmla="*/ 397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grpFill/>
            <a:ln>
              <a:noFill/>
            </a:ln>
            <a:extLst>
              <a:ext uri="{91240B29-F687-4f45-9708-019B960494DF}"/>
            </a:extLst>
          </p:spPr>
          <p:txBody>
            <a:bodyPr/>
            <a:lstStyle/>
            <a:p>
              <a:pPr eaLnBrk="1" fontAlgn="auto" hangingPunct="1">
                <a:spcBef>
                  <a:spcPct val="0"/>
                </a:spcBef>
                <a:spcAft>
                  <a:spcPct val="0"/>
                </a:spcAft>
                <a:defRPr/>
              </a:pPr>
              <a:endParaRPr lang="id-ID">
                <a:latin charset="0" panose="020b0503020202020204" pitchFamily="34" typeface="Agency FB"/>
                <a:cs typeface="+mn-ea"/>
                <a:sym typeface="+mn-lt"/>
              </a:endParaRPr>
            </a:p>
          </p:txBody>
        </p:sp>
      </p:grpSp>
      <p:sp>
        <p:nvSpPr>
          <p:cNvPr id="111" name="TextBox 32"/>
          <p:cNvSpPr txBox="1"/>
          <p:nvPr/>
        </p:nvSpPr>
        <p:spPr>
          <a:xfrm>
            <a:off x="5541528" y="1933047"/>
            <a:ext cx="1487487" cy="640080"/>
          </a:xfrm>
          <a:prstGeom prst="rect">
            <a:avLst/>
          </a:prstGeom>
          <a:noFill/>
        </p:spPr>
        <p:txBody>
          <a:bodyPr>
            <a:spAutoFit/>
          </a:bodyPr>
          <a:lstStyle/>
          <a:p>
            <a:pPr eaLnBrk="1" fontAlgn="auto" hangingPunct="1">
              <a:spcBef>
                <a:spcPct val="0"/>
              </a:spcBef>
              <a:spcAft>
                <a:spcPct val="0"/>
              </a:spcAft>
              <a:defRPr/>
            </a:pPr>
            <a:r>
              <a:rPr b="1" lang="id-ID" sz="3600">
                <a:solidFill>
                  <a:schemeClr val="bg1"/>
                </a:solidFill>
                <a:latin charset="0" panose="020b0503020202020204" pitchFamily="34" typeface="Agency FB"/>
                <a:cs typeface="+mn-ea"/>
                <a:sym typeface="+mn-lt"/>
              </a:rPr>
              <a:t>15 %</a:t>
            </a:r>
          </a:p>
        </p:txBody>
      </p:sp>
      <p:sp>
        <p:nvSpPr>
          <p:cNvPr id="112" name="TextBox 33"/>
          <p:cNvSpPr txBox="1"/>
          <p:nvPr/>
        </p:nvSpPr>
        <p:spPr>
          <a:xfrm rot="3250316">
            <a:off x="4252541" y="4308404"/>
            <a:ext cx="1489075" cy="640080"/>
          </a:xfrm>
          <a:prstGeom prst="rect">
            <a:avLst/>
          </a:prstGeom>
          <a:noFill/>
        </p:spPr>
        <p:txBody>
          <a:bodyPr>
            <a:spAutoFit/>
          </a:bodyPr>
          <a:lstStyle/>
          <a:p>
            <a:pPr eaLnBrk="1" fontAlgn="auto" hangingPunct="1">
              <a:spcBef>
                <a:spcPct val="0"/>
              </a:spcBef>
              <a:spcAft>
                <a:spcPct val="0"/>
              </a:spcAft>
              <a:defRPr/>
            </a:pPr>
            <a:r>
              <a:rPr b="1" lang="id-ID" sz="3600">
                <a:solidFill>
                  <a:schemeClr val="bg1"/>
                </a:solidFill>
                <a:latin charset="0" panose="020b0503020202020204" pitchFamily="34" typeface="Agency FB"/>
                <a:cs typeface="+mn-ea"/>
                <a:sym typeface="+mn-lt"/>
              </a:rPr>
              <a:t>25 %</a:t>
            </a:r>
          </a:p>
        </p:txBody>
      </p:sp>
      <p:sp>
        <p:nvSpPr>
          <p:cNvPr id="113" name="TextBox 34"/>
          <p:cNvSpPr txBox="1"/>
          <p:nvPr/>
        </p:nvSpPr>
        <p:spPr>
          <a:xfrm rot="19328340">
            <a:off x="6846189" y="4227618"/>
            <a:ext cx="1487488" cy="640080"/>
          </a:xfrm>
          <a:prstGeom prst="rect">
            <a:avLst/>
          </a:prstGeom>
          <a:noFill/>
        </p:spPr>
        <p:txBody>
          <a:bodyPr>
            <a:spAutoFit/>
          </a:bodyPr>
          <a:lstStyle/>
          <a:p>
            <a:pPr eaLnBrk="1" fontAlgn="auto" hangingPunct="1">
              <a:spcBef>
                <a:spcPct val="0"/>
              </a:spcBef>
              <a:spcAft>
                <a:spcPct val="0"/>
              </a:spcAft>
              <a:defRPr/>
            </a:pPr>
            <a:r>
              <a:rPr b="1" lang="id-ID" sz="3600">
                <a:solidFill>
                  <a:schemeClr val="bg1"/>
                </a:solidFill>
                <a:latin charset="0" panose="020b0503020202020204" pitchFamily="34" typeface="Agency FB"/>
                <a:cs typeface="+mn-ea"/>
                <a:sym typeface="+mn-lt"/>
              </a:rPr>
              <a:t>65 %</a:t>
            </a:r>
          </a:p>
        </p:txBody>
      </p:sp>
      <p:grpSp>
        <p:nvGrpSpPr>
          <p:cNvPr id="37" name="组合 36">
            <a:extLst>
              <a:ext uri="{FF2B5EF4-FFF2-40B4-BE49-F238E27FC236}">
                <a16:creationId xmlns:a16="http://schemas.microsoft.com/office/drawing/2014/main" id="{C432C3F6-586F-421A-980D-C31BDC298F45}"/>
              </a:ext>
            </a:extLst>
          </p:cNvPr>
          <p:cNvGrpSpPr/>
          <p:nvPr/>
        </p:nvGrpSpPr>
        <p:grpSpPr>
          <a:xfrm>
            <a:off x="-217092" y="107058"/>
            <a:ext cx="3961052" cy="598922"/>
            <a:chOff x="-217092" y="107058"/>
            <a:chExt cx="3961052" cy="598922"/>
          </a:xfrm>
        </p:grpSpPr>
        <p:sp>
          <p:nvSpPr>
            <p:cNvPr id="38" name="平行四边形 37">
              <a:extLst>
                <a:ext uri="{FF2B5EF4-FFF2-40B4-BE49-F238E27FC236}">
                  <a16:creationId xmlns:a16="http://schemas.microsoft.com/office/drawing/2014/main" id="{A6DC3503-4D18-4A7D-A0B4-90CC250D3F37}"/>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平行四边形 38">
              <a:extLst>
                <a:ext uri="{FF2B5EF4-FFF2-40B4-BE49-F238E27FC236}">
                  <a16:creationId xmlns:a16="http://schemas.microsoft.com/office/drawing/2014/main" id="{DC627DC2-15C8-4FD3-A4E1-13D56419A223}"/>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0" name="文本框 39">
              <a:extLst>
                <a:ext uri="{FF2B5EF4-FFF2-40B4-BE49-F238E27FC236}">
                  <a16:creationId xmlns:a16="http://schemas.microsoft.com/office/drawing/2014/main" id="{0D398828-1FF9-4EC5-A8B2-B2250B3EA4C6}"/>
                </a:ext>
              </a:extLst>
            </p:cNvPr>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公司收益</a:t>
              </a:r>
            </a:p>
          </p:txBody>
        </p:sp>
        <p:sp>
          <p:nvSpPr>
            <p:cNvPr id="41" name="文本框 40">
              <a:extLst>
                <a:ext uri="{FF2B5EF4-FFF2-40B4-BE49-F238E27FC236}">
                  <a16:creationId xmlns:a16="http://schemas.microsoft.com/office/drawing/2014/main" id="{A37106DA-21FC-4343-B8EE-69E4AEBB3DC5}"/>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8DCCB0"/>
                  </a:solidFill>
                  <a:latin charset="0" panose="020b0503020202020204" pitchFamily="34" typeface="Agency FB"/>
                </a:rPr>
                <a:t>During the long course of our history</a:t>
              </a:r>
            </a:p>
          </p:txBody>
        </p:sp>
      </p:grpSp>
      <p:pic>
        <p:nvPicPr>
          <p:cNvPr id="36" name="图形 35">
            <a:extLst>
              <a:ext uri="{FF2B5EF4-FFF2-40B4-BE49-F238E27FC236}">
                <a16:creationId xmlns:a16="http://schemas.microsoft.com/office/drawing/2014/main" id="{F90D8F79-A3BB-4C6C-9648-6BEC860BFB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42" name="图形 41">
            <a:extLst>
              <a:ext uri="{FF2B5EF4-FFF2-40B4-BE49-F238E27FC236}">
                <a16:creationId xmlns:a16="http://schemas.microsoft.com/office/drawing/2014/main" id="{CD7F852F-AF37-4EA4-B769-AA43AFFF8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43" name="图形 42">
            <a:extLst>
              <a:ext uri="{FF2B5EF4-FFF2-40B4-BE49-F238E27FC236}">
                <a16:creationId xmlns:a16="http://schemas.microsoft.com/office/drawing/2014/main" id="{3BD01128-8DF2-435F-8C70-1D2F1A7BA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406050115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1000" fill="hold" id="7"/>
                                        <p:tgtEl>
                                          <p:spTgt spid="42"/>
                                        </p:tgtEl>
                                        <p:attrNameLst>
                                          <p:attrName>ppt_x</p:attrName>
                                        </p:attrNameLst>
                                      </p:cBhvr>
                                      <p:tavLst>
                                        <p:tav tm="0">
                                          <p:val>
                                            <p:strVal val="0-#ppt_w/2"/>
                                          </p:val>
                                        </p:tav>
                                        <p:tav tm="100000">
                                          <p:val>
                                            <p:strVal val="#ppt_x"/>
                                          </p:val>
                                        </p:tav>
                                      </p:tavLst>
                                    </p:anim>
                                    <p:anim calcmode="lin" valueType="num">
                                      <p:cBhvr additive="base">
                                        <p:cTn dur="1000" fill="hold" id="8"/>
                                        <p:tgtEl>
                                          <p:spTgt spid="4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1000" fill="hold" id="11"/>
                                        <p:tgtEl>
                                          <p:spTgt spid="43"/>
                                        </p:tgtEl>
                                        <p:attrNameLst>
                                          <p:attrName>ppt_x</p:attrName>
                                        </p:attrNameLst>
                                      </p:cBhvr>
                                      <p:tavLst>
                                        <p:tav tm="0">
                                          <p:val>
                                            <p:strVal val="1+#ppt_w/2"/>
                                          </p:val>
                                        </p:tav>
                                        <p:tav tm="100000">
                                          <p:val>
                                            <p:strVal val="#ppt_x"/>
                                          </p:val>
                                        </p:tav>
                                      </p:tavLst>
                                    </p:anim>
                                    <p:anim calcmode="lin" valueType="num">
                                      <p:cBhvr additive="base">
                                        <p:cTn dur="1000" fill="hold" id="12"/>
                                        <p:tgtEl>
                                          <p:spTgt spid="4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6"/>
                                        </p:tgtEl>
                                        <p:attrNameLst>
                                          <p:attrName>style.visibility</p:attrName>
                                        </p:attrNameLst>
                                      </p:cBhvr>
                                      <p:to>
                                        <p:strVal val="visible"/>
                                      </p:to>
                                    </p:set>
                                    <p:anim calcmode="lin" valueType="num">
                                      <p:cBhvr additive="base">
                                        <p:cTn dur="1000" fill="hold" id="15"/>
                                        <p:tgtEl>
                                          <p:spTgt spid="36"/>
                                        </p:tgtEl>
                                        <p:attrNameLst>
                                          <p:attrName>ppt_x</p:attrName>
                                        </p:attrNameLst>
                                      </p:cBhvr>
                                      <p:tavLst>
                                        <p:tav tm="0">
                                          <p:val>
                                            <p:strVal val="1+#ppt_w/2"/>
                                          </p:val>
                                        </p:tav>
                                        <p:tav tm="100000">
                                          <p:val>
                                            <p:strVal val="#ppt_x"/>
                                          </p:val>
                                        </p:tav>
                                      </p:tavLst>
                                    </p:anim>
                                    <p:anim calcmode="lin" valueType="num">
                                      <p:cBhvr additive="base">
                                        <p:cTn dur="1000" fill="hold" id="16"/>
                                        <p:tgtEl>
                                          <p:spTgt spid="3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103"/>
                                        </p:tgtEl>
                                        <p:attrNameLst>
                                          <p:attrName>style.visibility</p:attrName>
                                        </p:attrNameLst>
                                      </p:cBhvr>
                                      <p:to>
                                        <p:strVal val="visible"/>
                                      </p:to>
                                    </p:set>
                                    <p:anim calcmode="lin" valueType="num">
                                      <p:cBhvr>
                                        <p:cTn dur="500" fill="hold" id="26"/>
                                        <p:tgtEl>
                                          <p:spTgt spid="103"/>
                                        </p:tgtEl>
                                        <p:attrNameLst>
                                          <p:attrName>ppt_w</p:attrName>
                                        </p:attrNameLst>
                                      </p:cBhvr>
                                      <p:tavLst>
                                        <p:tav tm="0">
                                          <p:val>
                                            <p:fltVal val="0"/>
                                          </p:val>
                                        </p:tav>
                                        <p:tav tm="100000">
                                          <p:val>
                                            <p:strVal val="#ppt_w"/>
                                          </p:val>
                                        </p:tav>
                                      </p:tavLst>
                                    </p:anim>
                                    <p:anim calcmode="lin" valueType="num">
                                      <p:cBhvr>
                                        <p:cTn dur="500" fill="hold" id="27"/>
                                        <p:tgtEl>
                                          <p:spTgt spid="103"/>
                                        </p:tgtEl>
                                        <p:attrNameLst>
                                          <p:attrName>ppt_h</p:attrName>
                                        </p:attrNameLst>
                                      </p:cBhvr>
                                      <p:tavLst>
                                        <p:tav tm="0">
                                          <p:val>
                                            <p:fltVal val="0"/>
                                          </p:val>
                                        </p:tav>
                                        <p:tav tm="100000">
                                          <p:val>
                                            <p:strVal val="#ppt_h"/>
                                          </p:val>
                                        </p:tav>
                                      </p:tavLst>
                                    </p:anim>
                                    <p:animEffect filter="fade" transition="in">
                                      <p:cBhvr>
                                        <p:cTn dur="500" id="28"/>
                                        <p:tgtEl>
                                          <p:spTgt spid="103"/>
                                        </p:tgtEl>
                                      </p:cBhvr>
                                    </p:animEffect>
                                  </p:childTnLst>
                                </p:cTn>
                              </p:par>
                              <p:par>
                                <p:cTn fill="hold" id="29" nodeType="withEffect" presetClass="entr" presetID="53" presetSubtype="0">
                                  <p:stCondLst>
                                    <p:cond delay="0"/>
                                  </p:stCondLst>
                                  <p:childTnLst>
                                    <p:set>
                                      <p:cBhvr>
                                        <p:cTn dur="1" fill="hold" id="30">
                                          <p:stCondLst>
                                            <p:cond delay="0"/>
                                          </p:stCondLst>
                                        </p:cTn>
                                        <p:tgtEl>
                                          <p:spTgt spid="107"/>
                                        </p:tgtEl>
                                        <p:attrNameLst>
                                          <p:attrName>style.visibility</p:attrName>
                                        </p:attrNameLst>
                                      </p:cBhvr>
                                      <p:to>
                                        <p:strVal val="visible"/>
                                      </p:to>
                                    </p:set>
                                    <p:anim calcmode="lin" valueType="num">
                                      <p:cBhvr>
                                        <p:cTn dur="500" fill="hold" id="31"/>
                                        <p:tgtEl>
                                          <p:spTgt spid="107"/>
                                        </p:tgtEl>
                                        <p:attrNameLst>
                                          <p:attrName>ppt_w</p:attrName>
                                        </p:attrNameLst>
                                      </p:cBhvr>
                                      <p:tavLst>
                                        <p:tav tm="0">
                                          <p:val>
                                            <p:fltVal val="0"/>
                                          </p:val>
                                        </p:tav>
                                        <p:tav tm="100000">
                                          <p:val>
                                            <p:strVal val="#ppt_w"/>
                                          </p:val>
                                        </p:tav>
                                      </p:tavLst>
                                    </p:anim>
                                    <p:anim calcmode="lin" valueType="num">
                                      <p:cBhvr>
                                        <p:cTn dur="500" fill="hold" id="32"/>
                                        <p:tgtEl>
                                          <p:spTgt spid="107"/>
                                        </p:tgtEl>
                                        <p:attrNameLst>
                                          <p:attrName>ppt_h</p:attrName>
                                        </p:attrNameLst>
                                      </p:cBhvr>
                                      <p:tavLst>
                                        <p:tav tm="0">
                                          <p:val>
                                            <p:fltVal val="0"/>
                                          </p:val>
                                        </p:tav>
                                        <p:tav tm="100000">
                                          <p:val>
                                            <p:strVal val="#ppt_h"/>
                                          </p:val>
                                        </p:tav>
                                      </p:tavLst>
                                    </p:anim>
                                    <p:animEffect filter="fade" transition="in">
                                      <p:cBhvr>
                                        <p:cTn dur="500" id="33"/>
                                        <p:tgtEl>
                                          <p:spTgt spid="107"/>
                                        </p:tgtEl>
                                      </p:cBhvr>
                                    </p:animEffect>
                                  </p:childTnLst>
                                </p:cTn>
                              </p:par>
                              <p:par>
                                <p:cTn fill="hold" id="34" nodeType="withEffect" presetClass="entr" presetID="53" presetSubtype="0">
                                  <p:stCondLst>
                                    <p:cond delay="0"/>
                                  </p:stCondLst>
                                  <p:childTnLst>
                                    <p:set>
                                      <p:cBhvr>
                                        <p:cTn dur="1" fill="hold" id="35">
                                          <p:stCondLst>
                                            <p:cond delay="0"/>
                                          </p:stCondLst>
                                        </p:cTn>
                                        <p:tgtEl>
                                          <p:spTgt spid="104"/>
                                        </p:tgtEl>
                                        <p:attrNameLst>
                                          <p:attrName>style.visibility</p:attrName>
                                        </p:attrNameLst>
                                      </p:cBhvr>
                                      <p:to>
                                        <p:strVal val="visible"/>
                                      </p:to>
                                    </p:set>
                                    <p:anim calcmode="lin" valueType="num">
                                      <p:cBhvr>
                                        <p:cTn dur="500" fill="hold" id="36"/>
                                        <p:tgtEl>
                                          <p:spTgt spid="104"/>
                                        </p:tgtEl>
                                        <p:attrNameLst>
                                          <p:attrName>ppt_w</p:attrName>
                                        </p:attrNameLst>
                                      </p:cBhvr>
                                      <p:tavLst>
                                        <p:tav tm="0">
                                          <p:val>
                                            <p:fltVal val="0"/>
                                          </p:val>
                                        </p:tav>
                                        <p:tav tm="100000">
                                          <p:val>
                                            <p:strVal val="#ppt_w"/>
                                          </p:val>
                                        </p:tav>
                                      </p:tavLst>
                                    </p:anim>
                                    <p:anim calcmode="lin" valueType="num">
                                      <p:cBhvr>
                                        <p:cTn dur="500" fill="hold" id="37"/>
                                        <p:tgtEl>
                                          <p:spTgt spid="104"/>
                                        </p:tgtEl>
                                        <p:attrNameLst>
                                          <p:attrName>ppt_h</p:attrName>
                                        </p:attrNameLst>
                                      </p:cBhvr>
                                      <p:tavLst>
                                        <p:tav tm="0">
                                          <p:val>
                                            <p:fltVal val="0"/>
                                          </p:val>
                                        </p:tav>
                                        <p:tav tm="100000">
                                          <p:val>
                                            <p:strVal val="#ppt_h"/>
                                          </p:val>
                                        </p:tav>
                                      </p:tavLst>
                                    </p:anim>
                                    <p:animEffect filter="fade" transition="in">
                                      <p:cBhvr>
                                        <p:cTn dur="500" id="38"/>
                                        <p:tgtEl>
                                          <p:spTgt spid="104"/>
                                        </p:tgtEl>
                                      </p:cBhvr>
                                    </p:animEffect>
                                  </p:childTnLst>
                                </p:cTn>
                              </p:par>
                            </p:childTnLst>
                          </p:cTn>
                        </p:par>
                        <p:par>
                          <p:cTn fill="hold" id="39" nodeType="afterGroup">
                            <p:stCondLst>
                              <p:cond delay="2000"/>
                            </p:stCondLst>
                            <p:childTnLst>
                              <p:par>
                                <p:cTn fill="hold" grpId="0" id="40" nodeType="afterEffect" presetClass="entr" presetID="53" presetSubtype="0">
                                  <p:stCondLst>
                                    <p:cond delay="0"/>
                                  </p:stCondLst>
                                  <p:childTnLst>
                                    <p:set>
                                      <p:cBhvr>
                                        <p:cTn dur="1" fill="hold" id="41">
                                          <p:stCondLst>
                                            <p:cond delay="0"/>
                                          </p:stCondLst>
                                        </p:cTn>
                                        <p:tgtEl>
                                          <p:spTgt spid="111"/>
                                        </p:tgtEl>
                                        <p:attrNameLst>
                                          <p:attrName>style.visibility</p:attrName>
                                        </p:attrNameLst>
                                      </p:cBhvr>
                                      <p:to>
                                        <p:strVal val="visible"/>
                                      </p:to>
                                    </p:set>
                                    <p:anim calcmode="lin" valueType="num">
                                      <p:cBhvr>
                                        <p:cTn dur="500" fill="hold" id="42"/>
                                        <p:tgtEl>
                                          <p:spTgt spid="111"/>
                                        </p:tgtEl>
                                        <p:attrNameLst>
                                          <p:attrName>ppt_w</p:attrName>
                                        </p:attrNameLst>
                                      </p:cBhvr>
                                      <p:tavLst>
                                        <p:tav tm="0">
                                          <p:val>
                                            <p:fltVal val="0"/>
                                          </p:val>
                                        </p:tav>
                                        <p:tav tm="100000">
                                          <p:val>
                                            <p:strVal val="#ppt_w"/>
                                          </p:val>
                                        </p:tav>
                                      </p:tavLst>
                                    </p:anim>
                                    <p:anim calcmode="lin" valueType="num">
                                      <p:cBhvr>
                                        <p:cTn dur="500" fill="hold" id="43"/>
                                        <p:tgtEl>
                                          <p:spTgt spid="111"/>
                                        </p:tgtEl>
                                        <p:attrNameLst>
                                          <p:attrName>ppt_h</p:attrName>
                                        </p:attrNameLst>
                                      </p:cBhvr>
                                      <p:tavLst>
                                        <p:tav tm="0">
                                          <p:val>
                                            <p:fltVal val="0"/>
                                          </p:val>
                                        </p:tav>
                                        <p:tav tm="100000">
                                          <p:val>
                                            <p:strVal val="#ppt_h"/>
                                          </p:val>
                                        </p:tav>
                                      </p:tavLst>
                                    </p:anim>
                                    <p:animEffect filter="fade" transition="in">
                                      <p:cBhvr>
                                        <p:cTn dur="500" id="44"/>
                                        <p:tgtEl>
                                          <p:spTgt spid="111"/>
                                        </p:tgtEl>
                                      </p:cBhvr>
                                    </p:animEffect>
                                  </p:childTnLst>
                                </p:cTn>
                              </p:par>
                            </p:childTnLst>
                          </p:cTn>
                        </p:par>
                        <p:par>
                          <p:cTn fill="hold" id="45" nodeType="afterGroup">
                            <p:stCondLst>
                              <p:cond delay="2500"/>
                            </p:stCondLst>
                            <p:childTnLst>
                              <p:par>
                                <p:cTn fill="hold" grpId="0" id="46" nodeType="afterEffect" presetClass="entr" presetID="22" presetSubtype="1">
                                  <p:stCondLst>
                                    <p:cond delay="0"/>
                                  </p:stCondLst>
                                  <p:childTnLst>
                                    <p:set>
                                      <p:cBhvr>
                                        <p:cTn dur="1" fill="hold" id="47">
                                          <p:stCondLst>
                                            <p:cond delay="0"/>
                                          </p:stCondLst>
                                        </p:cTn>
                                        <p:tgtEl>
                                          <p:spTgt spid="97"/>
                                        </p:tgtEl>
                                        <p:attrNameLst>
                                          <p:attrName>style.visibility</p:attrName>
                                        </p:attrNameLst>
                                      </p:cBhvr>
                                      <p:to>
                                        <p:strVal val="visible"/>
                                      </p:to>
                                    </p:set>
                                    <p:animEffect filter="wipe(up)" transition="in">
                                      <p:cBhvr>
                                        <p:cTn dur="500" id="48"/>
                                        <p:tgtEl>
                                          <p:spTgt spid="97"/>
                                        </p:tgtEl>
                                      </p:cBhvr>
                                    </p:animEffect>
                                  </p:childTnLst>
                                </p:cTn>
                              </p:par>
                            </p:childTnLst>
                          </p:cTn>
                        </p:par>
                        <p:par>
                          <p:cTn fill="hold" id="49" nodeType="afterGroup">
                            <p:stCondLst>
                              <p:cond delay="3000"/>
                            </p:stCondLst>
                            <p:childTnLst>
                              <p:par>
                                <p:cTn fill="hold" grpId="0" id="50" nodeType="afterEffect" presetClass="entr" presetID="22" presetSubtype="1">
                                  <p:stCondLst>
                                    <p:cond delay="0"/>
                                  </p:stCondLst>
                                  <p:childTnLst>
                                    <p:set>
                                      <p:cBhvr>
                                        <p:cTn dur="1" fill="hold" id="51">
                                          <p:stCondLst>
                                            <p:cond delay="0"/>
                                          </p:stCondLst>
                                        </p:cTn>
                                        <p:tgtEl>
                                          <p:spTgt spid="98"/>
                                        </p:tgtEl>
                                        <p:attrNameLst>
                                          <p:attrName>style.visibility</p:attrName>
                                        </p:attrNameLst>
                                      </p:cBhvr>
                                      <p:to>
                                        <p:strVal val="visible"/>
                                      </p:to>
                                    </p:set>
                                    <p:animEffect filter="wipe(up)" transition="in">
                                      <p:cBhvr>
                                        <p:cTn dur="500" id="52"/>
                                        <p:tgtEl>
                                          <p:spTgt spid="98"/>
                                        </p:tgtEl>
                                      </p:cBhvr>
                                    </p:animEffect>
                                  </p:childTnLst>
                                </p:cTn>
                              </p:par>
                            </p:childTnLst>
                          </p:cTn>
                        </p:par>
                        <p:par>
                          <p:cTn fill="hold" id="53" nodeType="afterGroup">
                            <p:stCondLst>
                              <p:cond delay="3500"/>
                            </p:stCondLst>
                            <p:childTnLst>
                              <p:par>
                                <p:cTn fill="hold" grpId="0" id="54" nodeType="afterEffect" presetClass="entr" presetID="53" presetSubtype="0">
                                  <p:stCondLst>
                                    <p:cond delay="0"/>
                                  </p:stCondLst>
                                  <p:childTnLst>
                                    <p:set>
                                      <p:cBhvr>
                                        <p:cTn dur="1" fill="hold" id="55">
                                          <p:stCondLst>
                                            <p:cond delay="0"/>
                                          </p:stCondLst>
                                        </p:cTn>
                                        <p:tgtEl>
                                          <p:spTgt spid="113"/>
                                        </p:tgtEl>
                                        <p:attrNameLst>
                                          <p:attrName>style.visibility</p:attrName>
                                        </p:attrNameLst>
                                      </p:cBhvr>
                                      <p:to>
                                        <p:strVal val="visible"/>
                                      </p:to>
                                    </p:set>
                                    <p:anim calcmode="lin" valueType="num">
                                      <p:cBhvr>
                                        <p:cTn dur="500" fill="hold" id="56"/>
                                        <p:tgtEl>
                                          <p:spTgt spid="113"/>
                                        </p:tgtEl>
                                        <p:attrNameLst>
                                          <p:attrName>ppt_w</p:attrName>
                                        </p:attrNameLst>
                                      </p:cBhvr>
                                      <p:tavLst>
                                        <p:tav tm="0">
                                          <p:val>
                                            <p:fltVal val="0"/>
                                          </p:val>
                                        </p:tav>
                                        <p:tav tm="100000">
                                          <p:val>
                                            <p:strVal val="#ppt_w"/>
                                          </p:val>
                                        </p:tav>
                                      </p:tavLst>
                                    </p:anim>
                                    <p:anim calcmode="lin" valueType="num">
                                      <p:cBhvr>
                                        <p:cTn dur="500" fill="hold" id="57"/>
                                        <p:tgtEl>
                                          <p:spTgt spid="113"/>
                                        </p:tgtEl>
                                        <p:attrNameLst>
                                          <p:attrName>ppt_h</p:attrName>
                                        </p:attrNameLst>
                                      </p:cBhvr>
                                      <p:tavLst>
                                        <p:tav tm="0">
                                          <p:val>
                                            <p:fltVal val="0"/>
                                          </p:val>
                                        </p:tav>
                                        <p:tav tm="100000">
                                          <p:val>
                                            <p:strVal val="#ppt_h"/>
                                          </p:val>
                                        </p:tav>
                                      </p:tavLst>
                                    </p:anim>
                                    <p:animEffect filter="fade" transition="in">
                                      <p:cBhvr>
                                        <p:cTn dur="500" id="58"/>
                                        <p:tgtEl>
                                          <p:spTgt spid="113"/>
                                        </p:tgtEl>
                                      </p:cBhvr>
                                    </p:animEffect>
                                  </p:childTnLst>
                                </p:cTn>
                              </p:par>
                            </p:childTnLst>
                          </p:cTn>
                        </p:par>
                        <p:par>
                          <p:cTn fill="hold" id="59" nodeType="afterGroup">
                            <p:stCondLst>
                              <p:cond delay="4000"/>
                            </p:stCondLst>
                            <p:childTnLst>
                              <p:par>
                                <p:cTn fill="hold" grpId="0" id="60" nodeType="afterEffect" presetClass="entr" presetID="22" presetSubtype="1">
                                  <p:stCondLst>
                                    <p:cond delay="0"/>
                                  </p:stCondLst>
                                  <p:childTnLst>
                                    <p:set>
                                      <p:cBhvr>
                                        <p:cTn dur="1" fill="hold" id="61">
                                          <p:stCondLst>
                                            <p:cond delay="0"/>
                                          </p:stCondLst>
                                        </p:cTn>
                                        <p:tgtEl>
                                          <p:spTgt spid="101"/>
                                        </p:tgtEl>
                                        <p:attrNameLst>
                                          <p:attrName>style.visibility</p:attrName>
                                        </p:attrNameLst>
                                      </p:cBhvr>
                                      <p:to>
                                        <p:strVal val="visible"/>
                                      </p:to>
                                    </p:set>
                                    <p:animEffect filter="wipe(up)" transition="in">
                                      <p:cBhvr>
                                        <p:cTn dur="500" id="62"/>
                                        <p:tgtEl>
                                          <p:spTgt spid="101"/>
                                        </p:tgtEl>
                                      </p:cBhvr>
                                    </p:animEffect>
                                  </p:childTnLst>
                                </p:cTn>
                              </p:par>
                            </p:childTnLst>
                          </p:cTn>
                        </p:par>
                        <p:par>
                          <p:cTn fill="hold" id="63" nodeType="afterGroup">
                            <p:stCondLst>
                              <p:cond delay="4500"/>
                            </p:stCondLst>
                            <p:childTnLst>
                              <p:par>
                                <p:cTn fill="hold" grpId="0" id="64" nodeType="afterEffect" presetClass="entr" presetID="22" presetSubtype="1">
                                  <p:stCondLst>
                                    <p:cond delay="0"/>
                                  </p:stCondLst>
                                  <p:childTnLst>
                                    <p:set>
                                      <p:cBhvr>
                                        <p:cTn dur="1" fill="hold" id="65">
                                          <p:stCondLst>
                                            <p:cond delay="0"/>
                                          </p:stCondLst>
                                        </p:cTn>
                                        <p:tgtEl>
                                          <p:spTgt spid="102"/>
                                        </p:tgtEl>
                                        <p:attrNameLst>
                                          <p:attrName>style.visibility</p:attrName>
                                        </p:attrNameLst>
                                      </p:cBhvr>
                                      <p:to>
                                        <p:strVal val="visible"/>
                                      </p:to>
                                    </p:set>
                                    <p:animEffect filter="wipe(up)" transition="in">
                                      <p:cBhvr>
                                        <p:cTn dur="500" id="66"/>
                                        <p:tgtEl>
                                          <p:spTgt spid="102"/>
                                        </p:tgtEl>
                                      </p:cBhvr>
                                    </p:animEffect>
                                  </p:childTnLst>
                                </p:cTn>
                              </p:par>
                            </p:childTnLst>
                          </p:cTn>
                        </p:par>
                        <p:par>
                          <p:cTn fill="hold" id="67" nodeType="afterGroup">
                            <p:stCondLst>
                              <p:cond delay="5000"/>
                            </p:stCondLst>
                            <p:childTnLst>
                              <p:par>
                                <p:cTn fill="hold" grpId="0" id="68" nodeType="afterEffect" presetClass="entr" presetID="53" presetSubtype="0">
                                  <p:stCondLst>
                                    <p:cond delay="0"/>
                                  </p:stCondLst>
                                  <p:childTnLst>
                                    <p:set>
                                      <p:cBhvr>
                                        <p:cTn dur="1" fill="hold" id="69">
                                          <p:stCondLst>
                                            <p:cond delay="0"/>
                                          </p:stCondLst>
                                        </p:cTn>
                                        <p:tgtEl>
                                          <p:spTgt spid="112"/>
                                        </p:tgtEl>
                                        <p:attrNameLst>
                                          <p:attrName>style.visibility</p:attrName>
                                        </p:attrNameLst>
                                      </p:cBhvr>
                                      <p:to>
                                        <p:strVal val="visible"/>
                                      </p:to>
                                    </p:set>
                                    <p:anim calcmode="lin" valueType="num">
                                      <p:cBhvr>
                                        <p:cTn dur="500" fill="hold" id="70"/>
                                        <p:tgtEl>
                                          <p:spTgt spid="112"/>
                                        </p:tgtEl>
                                        <p:attrNameLst>
                                          <p:attrName>ppt_w</p:attrName>
                                        </p:attrNameLst>
                                      </p:cBhvr>
                                      <p:tavLst>
                                        <p:tav tm="0">
                                          <p:val>
                                            <p:fltVal val="0"/>
                                          </p:val>
                                        </p:tav>
                                        <p:tav tm="100000">
                                          <p:val>
                                            <p:strVal val="#ppt_w"/>
                                          </p:val>
                                        </p:tav>
                                      </p:tavLst>
                                    </p:anim>
                                    <p:anim calcmode="lin" valueType="num">
                                      <p:cBhvr>
                                        <p:cTn dur="500" fill="hold" id="71"/>
                                        <p:tgtEl>
                                          <p:spTgt spid="112"/>
                                        </p:tgtEl>
                                        <p:attrNameLst>
                                          <p:attrName>ppt_h</p:attrName>
                                        </p:attrNameLst>
                                      </p:cBhvr>
                                      <p:tavLst>
                                        <p:tav tm="0">
                                          <p:val>
                                            <p:fltVal val="0"/>
                                          </p:val>
                                        </p:tav>
                                        <p:tav tm="100000">
                                          <p:val>
                                            <p:strVal val="#ppt_h"/>
                                          </p:val>
                                        </p:tav>
                                      </p:tavLst>
                                    </p:anim>
                                    <p:animEffect filter="fade" transition="in">
                                      <p:cBhvr>
                                        <p:cTn dur="500" id="72"/>
                                        <p:tgtEl>
                                          <p:spTgt spid="112"/>
                                        </p:tgtEl>
                                      </p:cBhvr>
                                    </p:animEffect>
                                  </p:childTnLst>
                                </p:cTn>
                              </p:par>
                            </p:childTnLst>
                          </p:cTn>
                        </p:par>
                        <p:par>
                          <p:cTn fill="hold" id="73" nodeType="afterGroup">
                            <p:stCondLst>
                              <p:cond delay="5500"/>
                            </p:stCondLst>
                            <p:childTnLst>
                              <p:par>
                                <p:cTn fill="hold" grpId="0" id="74" nodeType="afterEffect" presetClass="entr" presetID="22" presetSubtype="1">
                                  <p:stCondLst>
                                    <p:cond delay="0"/>
                                  </p:stCondLst>
                                  <p:childTnLst>
                                    <p:set>
                                      <p:cBhvr>
                                        <p:cTn dur="1" fill="hold" id="75">
                                          <p:stCondLst>
                                            <p:cond delay="0"/>
                                          </p:stCondLst>
                                        </p:cTn>
                                        <p:tgtEl>
                                          <p:spTgt spid="99"/>
                                        </p:tgtEl>
                                        <p:attrNameLst>
                                          <p:attrName>style.visibility</p:attrName>
                                        </p:attrNameLst>
                                      </p:cBhvr>
                                      <p:to>
                                        <p:strVal val="visible"/>
                                      </p:to>
                                    </p:set>
                                    <p:animEffect filter="wipe(up)" transition="in">
                                      <p:cBhvr>
                                        <p:cTn dur="500" id="76"/>
                                        <p:tgtEl>
                                          <p:spTgt spid="99"/>
                                        </p:tgtEl>
                                      </p:cBhvr>
                                    </p:animEffect>
                                  </p:childTnLst>
                                </p:cTn>
                              </p:par>
                            </p:childTnLst>
                          </p:cTn>
                        </p:par>
                        <p:par>
                          <p:cTn fill="hold" id="77" nodeType="afterGroup">
                            <p:stCondLst>
                              <p:cond delay="6000"/>
                            </p:stCondLst>
                            <p:childTnLst>
                              <p:par>
                                <p:cTn fill="hold" grpId="0" id="78" nodeType="afterEffect" presetClass="entr" presetID="22" presetSubtype="1">
                                  <p:stCondLst>
                                    <p:cond delay="0"/>
                                  </p:stCondLst>
                                  <p:childTnLst>
                                    <p:set>
                                      <p:cBhvr>
                                        <p:cTn dur="1" fill="hold" id="79">
                                          <p:stCondLst>
                                            <p:cond delay="0"/>
                                          </p:stCondLst>
                                        </p:cTn>
                                        <p:tgtEl>
                                          <p:spTgt spid="100"/>
                                        </p:tgtEl>
                                        <p:attrNameLst>
                                          <p:attrName>style.visibility</p:attrName>
                                        </p:attrNameLst>
                                      </p:cBhvr>
                                      <p:to>
                                        <p:strVal val="visible"/>
                                      </p:to>
                                    </p:set>
                                    <p:animEffect filter="wipe(up)" transition="in">
                                      <p:cBhvr>
                                        <p:cTn dur="500" id="80"/>
                                        <p:tgtEl>
                                          <p:spTgt spid="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98"/>
      <p:bldP grpId="0" spid="99"/>
      <p:bldP grpId="0" spid="100"/>
      <p:bldP grpId="0" spid="101"/>
      <p:bldP grpId="0" spid="102"/>
      <p:bldP grpId="0" spid="103"/>
      <p:bldP grpId="0" spid="111"/>
      <p:bldP grpId="0" spid="112"/>
      <p:bldP grpId="0" spid="1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speed"/>
          <p:cNvSpPr txBox="1">
            <a:spLocks noChangeArrowheads="1"/>
          </p:cNvSpPr>
          <p:nvPr/>
        </p:nvSpPr>
        <p:spPr bwMode="auto">
          <a:xfrm>
            <a:off x="5810749" y="2186687"/>
            <a:ext cx="1995700"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latinLnBrk="0"/>
            <a:r>
              <a:rPr altLang="en-US" lang="zh-CN" smtClean="0" sz="1600">
                <a:solidFill>
                  <a:srgbClr val="EA534F"/>
                </a:solidFill>
                <a:latin charset="0" panose="020b0503020202020204" pitchFamily="34" typeface="Agency FB"/>
                <a:ea typeface="+mn-ea"/>
                <a:cs typeface="+mn-ea"/>
                <a:sym typeface="+mn-lt"/>
              </a:rPr>
              <a:t>生产线</a:t>
            </a:r>
          </a:p>
        </p:txBody>
      </p:sp>
      <p:sp>
        <p:nvSpPr>
          <p:cNvPr id="36" name="Rectangle 3"/>
          <p:cNvSpPr txBox="1">
            <a:spLocks noChangeArrowheads="1"/>
          </p:cNvSpPr>
          <p:nvPr/>
        </p:nvSpPr>
        <p:spPr bwMode="auto">
          <a:xfrm>
            <a:off x="5810750" y="2539448"/>
            <a:ext cx="5148236" cy="365760"/>
          </a:xfrm>
          <a:prstGeom prst="rect">
            <a:avLst/>
          </a:prstGeom>
          <a:noFill/>
          <a:ln w="9525">
            <a:noFill/>
            <a:miter lim="800000"/>
          </a:ln>
        </p:spPr>
        <p:txBody>
          <a:bodyPr anchor="t" anchorCtr="0" bIns="0" lIns="0" rIns="0" tIns="0" wrap="square">
            <a:spAutoFit/>
            <a:scene3d>
              <a:camera prst="orthographicFront"/>
              <a:lightRig dir="t" rig="threePt"/>
            </a:scene3d>
            <a:sp3d/>
          </a:bodyPr>
          <a:lstStyle>
            <a:defPPr>
              <a:defRPr lang="ko-KR"/>
            </a:defPPr>
            <a:lvl1pPr fontAlgn="auto">
              <a:spcBef>
                <a:spcPct val="0"/>
              </a:spcBef>
              <a:spcAft>
                <a:spcPct val="0"/>
              </a:spcAft>
              <a:buFont typeface="Arial"/>
              <a:buNone/>
              <a:defRPr kumimoji="0" sz="1200">
                <a:solidFill>
                  <a:schemeClr val="tx1">
                    <a:lumMod val="95000"/>
                    <a:lumOff val="5000"/>
                  </a:schemeClr>
                </a:solidFill>
                <a:latin charset="0" pitchFamily="34" typeface="Tahoma"/>
                <a:ea charset="0" pitchFamily="34" typeface="Tahoma"/>
                <a:cs charset="0" pitchFamily="34" typeface="Tahoma"/>
              </a:defRPr>
            </a:lvl1pPr>
          </a:lstStyle>
          <a:p>
            <a:pPr latinLnBrk="0"/>
            <a:r>
              <a:rPr lang="en-US">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sp>
        <p:nvSpPr>
          <p:cNvPr id="64" name="speed"/>
          <p:cNvSpPr txBox="1">
            <a:spLocks noChangeArrowheads="1"/>
          </p:cNvSpPr>
          <p:nvPr/>
        </p:nvSpPr>
        <p:spPr bwMode="auto">
          <a:xfrm>
            <a:off x="5810748" y="3649473"/>
            <a:ext cx="2804244"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latinLnBrk="0"/>
            <a:r>
              <a:rPr altLang="en-US" lang="zh-CN" smtClean="0" sz="1600">
                <a:solidFill>
                  <a:srgbClr val="EA534F"/>
                </a:solidFill>
                <a:latin charset="0" panose="020b0503020202020204" pitchFamily="34" typeface="Agency FB"/>
                <a:ea typeface="+mn-ea"/>
                <a:cs typeface="+mn-ea"/>
                <a:sym typeface="+mn-lt"/>
              </a:rPr>
              <a:t>销售</a:t>
            </a:r>
          </a:p>
        </p:txBody>
      </p:sp>
      <p:sp>
        <p:nvSpPr>
          <p:cNvPr id="65" name="Rectangle 3"/>
          <p:cNvSpPr txBox="1">
            <a:spLocks noChangeArrowheads="1"/>
          </p:cNvSpPr>
          <p:nvPr/>
        </p:nvSpPr>
        <p:spPr bwMode="auto">
          <a:xfrm>
            <a:off x="5810750" y="3957470"/>
            <a:ext cx="5148236" cy="365760"/>
          </a:xfrm>
          <a:prstGeom prst="rect">
            <a:avLst/>
          </a:prstGeom>
          <a:noFill/>
          <a:ln w="9525">
            <a:noFill/>
            <a:miter lim="800000"/>
          </a:ln>
        </p:spPr>
        <p:txBody>
          <a:bodyPr anchor="t" anchorCtr="0" bIns="0" lIns="0" rIns="0" tIns="0" wrap="square">
            <a:spAutoFit/>
            <a:scene3d>
              <a:camera prst="orthographicFront"/>
              <a:lightRig dir="t" rig="threePt"/>
            </a:scene3d>
            <a:sp3d/>
          </a:bodyPr>
          <a:lstStyle>
            <a:defPPr>
              <a:defRPr lang="ko-KR"/>
            </a:defPPr>
            <a:lvl1pPr fontAlgn="auto">
              <a:spcBef>
                <a:spcPct val="0"/>
              </a:spcBef>
              <a:spcAft>
                <a:spcPct val="0"/>
              </a:spcAft>
              <a:buFont typeface="Arial"/>
              <a:buNone/>
              <a:defRPr kumimoji="0" sz="1200">
                <a:solidFill>
                  <a:schemeClr val="tx1">
                    <a:lumMod val="95000"/>
                    <a:lumOff val="5000"/>
                  </a:schemeClr>
                </a:solidFill>
                <a:latin charset="0" pitchFamily="34" typeface="Tahoma"/>
                <a:ea charset="0" pitchFamily="34" typeface="Tahoma"/>
                <a:cs charset="0" pitchFamily="34" typeface="Tahoma"/>
              </a:defRPr>
            </a:lvl1pPr>
          </a:lstStyle>
          <a:p>
            <a:pPr latinLnBrk="0"/>
            <a:r>
              <a:rPr lang="en-US">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sp>
        <p:nvSpPr>
          <p:cNvPr id="67" name="speed"/>
          <p:cNvSpPr txBox="1">
            <a:spLocks noChangeArrowheads="1"/>
          </p:cNvSpPr>
          <p:nvPr/>
        </p:nvSpPr>
        <p:spPr bwMode="auto">
          <a:xfrm>
            <a:off x="5810749" y="5040514"/>
            <a:ext cx="1995700"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latinLnBrk="0"/>
            <a:r>
              <a:rPr altLang="en-US" lang="zh-CN" smtClean="0" sz="1600">
                <a:solidFill>
                  <a:srgbClr val="EA534F"/>
                </a:solidFill>
                <a:latin charset="0" panose="020b0503020202020204" pitchFamily="34" typeface="Agency FB"/>
                <a:ea typeface="+mn-ea"/>
                <a:cs typeface="+mn-ea"/>
                <a:sym typeface="+mn-lt"/>
              </a:rPr>
              <a:t>研发</a:t>
            </a:r>
          </a:p>
        </p:txBody>
      </p:sp>
      <p:sp>
        <p:nvSpPr>
          <p:cNvPr id="68" name="Rectangle 3"/>
          <p:cNvSpPr txBox="1">
            <a:spLocks noChangeArrowheads="1"/>
          </p:cNvSpPr>
          <p:nvPr/>
        </p:nvSpPr>
        <p:spPr bwMode="auto">
          <a:xfrm>
            <a:off x="5810750" y="5348511"/>
            <a:ext cx="5148236" cy="365760"/>
          </a:xfrm>
          <a:prstGeom prst="rect">
            <a:avLst/>
          </a:prstGeom>
          <a:noFill/>
          <a:ln w="9525">
            <a:noFill/>
            <a:miter lim="800000"/>
          </a:ln>
        </p:spPr>
        <p:txBody>
          <a:bodyPr anchor="t" anchorCtr="0" bIns="0" lIns="0" rIns="0" tIns="0" wrap="square">
            <a:spAutoFit/>
            <a:scene3d>
              <a:camera prst="orthographicFront"/>
              <a:lightRig dir="t" rig="threePt"/>
            </a:scene3d>
            <a:sp3d/>
          </a:bodyPr>
          <a:lstStyle>
            <a:defPPr>
              <a:defRPr lang="ko-KR"/>
            </a:defPPr>
            <a:lvl1pPr fontAlgn="auto">
              <a:spcBef>
                <a:spcPct val="0"/>
              </a:spcBef>
              <a:spcAft>
                <a:spcPct val="0"/>
              </a:spcAft>
              <a:buFont typeface="Arial"/>
              <a:buNone/>
              <a:defRPr kumimoji="0" sz="1200">
                <a:solidFill>
                  <a:schemeClr val="tx1">
                    <a:lumMod val="95000"/>
                    <a:lumOff val="5000"/>
                  </a:schemeClr>
                </a:solidFill>
                <a:latin charset="0" pitchFamily="34" typeface="Tahoma"/>
                <a:ea charset="0" pitchFamily="34" typeface="Tahoma"/>
                <a:cs charset="0" pitchFamily="34" typeface="Tahoma"/>
              </a:defRPr>
            </a:lvl1pPr>
          </a:lstStyle>
          <a:p>
            <a:pPr latinLnBrk="0"/>
            <a:r>
              <a:rPr lang="en-US">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graphicFrame>
        <p:nvGraphicFramePr>
          <p:cNvPr id="69" name="Chart 37"/>
          <p:cNvGraphicFramePr/>
          <p:nvPr>
            <p:extLst>
              <p:ext uri="{D42A27DB-BD31-4B8C-83A1-F6EECF244321}">
                <p14:modId val="1724690654"/>
              </p:ext>
            </p:extLst>
          </p:nvPr>
        </p:nvGraphicFramePr>
        <p:xfrm>
          <a:off x="428261" y="1590349"/>
          <a:ext cx="5114056" cy="4066478"/>
        </p:xfrm>
        <a:graphic>
          <a:graphicData uri="http://schemas.openxmlformats.org/drawingml/2006/chart">
            <c:chart xmlns:c="http://schemas.openxmlformats.org/drawingml/2006/chart" r:id="rId3"/>
          </a:graphicData>
        </a:graphic>
      </p:graphicFrame>
      <p:sp>
        <p:nvSpPr>
          <p:cNvPr id="70" name="speed"/>
          <p:cNvSpPr txBox="1">
            <a:spLocks noChangeArrowheads="1"/>
          </p:cNvSpPr>
          <p:nvPr/>
        </p:nvSpPr>
        <p:spPr bwMode="auto">
          <a:xfrm>
            <a:off x="5810749" y="1604138"/>
            <a:ext cx="1544973"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latinLnBrk="0"/>
            <a:r>
              <a:rPr altLang="ko-KR" lang="en-US" sz="3200">
                <a:solidFill>
                  <a:srgbClr val="011A43"/>
                </a:solidFill>
                <a:latin charset="0" panose="020b0503020202020204" pitchFamily="34" typeface="Agency FB"/>
                <a:ea typeface="+mn-ea"/>
                <a:cs typeface="+mn-ea"/>
                <a:sym typeface="+mn-lt"/>
              </a:rPr>
              <a:t>57%</a:t>
            </a:r>
          </a:p>
        </p:txBody>
      </p:sp>
      <p:grpSp>
        <p:nvGrpSpPr>
          <p:cNvPr id="71" name="Group 59"/>
          <p:cNvGrpSpPr/>
          <p:nvPr/>
        </p:nvGrpSpPr>
        <p:grpSpPr>
          <a:xfrm>
            <a:off x="5769400" y="2137857"/>
            <a:ext cx="1311252" cy="315193"/>
            <a:chOff x="2943846" y="3589710"/>
            <a:chExt cx="1731446" cy="421158"/>
          </a:xfrm>
        </p:grpSpPr>
        <p:cxnSp>
          <p:nvCxnSpPr>
            <p:cNvPr id="72" name="Straight Connector 60"/>
            <p:cNvCxnSpPr/>
            <p:nvPr/>
          </p:nvCxnSpPr>
          <p:spPr>
            <a:xfrm>
              <a:off x="2943846" y="3589710"/>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1"/>
            <p:cNvCxnSpPr/>
            <p:nvPr/>
          </p:nvCxnSpPr>
          <p:spPr>
            <a:xfrm>
              <a:off x="2943846" y="4010868"/>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4" name="speed"/>
          <p:cNvSpPr txBox="1">
            <a:spLocks noChangeArrowheads="1"/>
          </p:cNvSpPr>
          <p:nvPr/>
        </p:nvSpPr>
        <p:spPr bwMode="auto">
          <a:xfrm>
            <a:off x="5810748" y="3146735"/>
            <a:ext cx="1692118"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latinLnBrk="0"/>
            <a:r>
              <a:rPr altLang="ko-KR" lang="en-US" sz="3200">
                <a:solidFill>
                  <a:srgbClr val="EA534F"/>
                </a:solidFill>
                <a:latin charset="0" panose="020b0503020202020204" pitchFamily="34" typeface="Agency FB"/>
                <a:ea typeface="+mn-ea"/>
                <a:cs typeface="+mn-ea"/>
                <a:sym typeface="+mn-lt"/>
              </a:rPr>
              <a:t>31%</a:t>
            </a:r>
          </a:p>
        </p:txBody>
      </p:sp>
      <p:sp>
        <p:nvSpPr>
          <p:cNvPr id="75" name="speed"/>
          <p:cNvSpPr txBox="1">
            <a:spLocks noChangeArrowheads="1"/>
          </p:cNvSpPr>
          <p:nvPr/>
        </p:nvSpPr>
        <p:spPr bwMode="auto">
          <a:xfrm>
            <a:off x="5810749" y="4549945"/>
            <a:ext cx="1821830"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latinLnBrk="0"/>
            <a:r>
              <a:rPr altLang="ko-KR" lang="en-US" sz="3200">
                <a:solidFill>
                  <a:srgbClr val="8DCCB0"/>
                </a:solidFill>
                <a:latin charset="0" panose="020b0503020202020204" pitchFamily="34" typeface="Agency FB"/>
                <a:ea typeface="+mn-ea"/>
                <a:cs typeface="+mn-ea"/>
                <a:sym typeface="+mn-lt"/>
              </a:rPr>
              <a:t>12%</a:t>
            </a:r>
          </a:p>
        </p:txBody>
      </p:sp>
      <p:grpSp>
        <p:nvGrpSpPr>
          <p:cNvPr id="76" name="Group 95"/>
          <p:cNvGrpSpPr/>
          <p:nvPr/>
        </p:nvGrpSpPr>
        <p:grpSpPr>
          <a:xfrm>
            <a:off x="5769399" y="3599078"/>
            <a:ext cx="2037049" cy="315193"/>
            <a:chOff x="2943846" y="3589710"/>
            <a:chExt cx="1731446" cy="421158"/>
          </a:xfrm>
        </p:grpSpPr>
        <p:cxnSp>
          <p:nvCxnSpPr>
            <p:cNvPr id="77" name="Straight Connector 96"/>
            <p:cNvCxnSpPr/>
            <p:nvPr/>
          </p:nvCxnSpPr>
          <p:spPr>
            <a:xfrm>
              <a:off x="2943846" y="3589710"/>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97"/>
            <p:cNvCxnSpPr/>
            <p:nvPr/>
          </p:nvCxnSpPr>
          <p:spPr>
            <a:xfrm>
              <a:off x="2943846" y="4010868"/>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98"/>
          <p:cNvGrpSpPr/>
          <p:nvPr/>
        </p:nvGrpSpPr>
        <p:grpSpPr>
          <a:xfrm>
            <a:off x="5769399" y="4993143"/>
            <a:ext cx="1685721" cy="315193"/>
            <a:chOff x="2943846" y="3589710"/>
            <a:chExt cx="1731446" cy="421158"/>
          </a:xfrm>
        </p:grpSpPr>
        <p:cxnSp>
          <p:nvCxnSpPr>
            <p:cNvPr id="80" name="Straight Connector 99"/>
            <p:cNvCxnSpPr/>
            <p:nvPr/>
          </p:nvCxnSpPr>
          <p:spPr>
            <a:xfrm>
              <a:off x="2943846" y="3589710"/>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100"/>
            <p:cNvCxnSpPr/>
            <p:nvPr/>
          </p:nvCxnSpPr>
          <p:spPr>
            <a:xfrm>
              <a:off x="2943846" y="4010868"/>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2" name="Left Brace 101"/>
          <p:cNvSpPr/>
          <p:nvPr/>
        </p:nvSpPr>
        <p:spPr>
          <a:xfrm>
            <a:off x="5402422" y="1706127"/>
            <a:ext cx="230868" cy="4011716"/>
          </a:xfrm>
          <a:prstGeom prst="leftBrace">
            <a:avLst>
              <a:gd fmla="val 85476" name="adj1"/>
              <a:gd fmla="val 50651" name="adj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0" panose="020b0503020202020204" pitchFamily="34" typeface="Agency FB"/>
              <a:cs typeface="+mn-ea"/>
              <a:sym typeface="+mn-lt"/>
            </a:endParaRPr>
          </a:p>
        </p:txBody>
      </p:sp>
      <p:sp>
        <p:nvSpPr>
          <p:cNvPr id="83" name="speed"/>
          <p:cNvSpPr txBox="1">
            <a:spLocks noChangeArrowheads="1"/>
          </p:cNvSpPr>
          <p:nvPr/>
        </p:nvSpPr>
        <p:spPr bwMode="auto">
          <a:xfrm>
            <a:off x="3401526" y="3261674"/>
            <a:ext cx="895433" cy="1207008"/>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algn="ctr" latinLnBrk="0"/>
            <a:r>
              <a:rPr altLang="ko-KR" lang="en-US" sz="4400">
                <a:solidFill>
                  <a:schemeClr val="bg1"/>
                </a:solidFill>
                <a:latin charset="0" panose="020b0503020202020204" pitchFamily="34" typeface="Agency FB"/>
                <a:ea typeface="+mn-ea"/>
                <a:cs typeface="+mn-ea"/>
                <a:sym typeface="+mn-lt"/>
              </a:rPr>
              <a:t>57%</a:t>
            </a:r>
          </a:p>
        </p:txBody>
      </p:sp>
      <p:sp>
        <p:nvSpPr>
          <p:cNvPr id="84" name="speed"/>
          <p:cNvSpPr txBox="1">
            <a:spLocks noChangeArrowheads="1"/>
          </p:cNvSpPr>
          <p:nvPr/>
        </p:nvSpPr>
        <p:spPr bwMode="auto">
          <a:xfrm>
            <a:off x="1848350" y="3377479"/>
            <a:ext cx="632544" cy="384048"/>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algn="ctr" latinLnBrk="0"/>
            <a:r>
              <a:rPr altLang="ko-KR" lang="en-US" sz="2800">
                <a:solidFill>
                  <a:schemeClr val="bg1"/>
                </a:solidFill>
                <a:latin charset="0" panose="020b0503020202020204" pitchFamily="34" typeface="Agency FB"/>
                <a:ea typeface="+mn-ea"/>
                <a:cs typeface="+mn-ea"/>
                <a:sym typeface="+mn-lt"/>
              </a:rPr>
              <a:t>31%</a:t>
            </a:r>
          </a:p>
        </p:txBody>
      </p:sp>
      <p:sp>
        <p:nvSpPr>
          <p:cNvPr id="85" name="speed"/>
          <p:cNvSpPr txBox="1">
            <a:spLocks noChangeArrowheads="1"/>
          </p:cNvSpPr>
          <p:nvPr/>
        </p:nvSpPr>
        <p:spPr bwMode="auto">
          <a:xfrm>
            <a:off x="2296066" y="2163219"/>
            <a:ext cx="565828"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algn="ctr" latinLnBrk="0"/>
            <a:r>
              <a:rPr altLang="ko-KR" lang="en-US" sz="2400">
                <a:solidFill>
                  <a:schemeClr val="bg1"/>
                </a:solidFill>
                <a:latin charset="0" panose="020b0503020202020204" pitchFamily="34" typeface="Agency FB"/>
                <a:ea typeface="+mn-ea"/>
                <a:cs typeface="+mn-ea"/>
                <a:sym typeface="+mn-lt"/>
              </a:rPr>
              <a:t>12%</a:t>
            </a:r>
          </a:p>
        </p:txBody>
      </p:sp>
      <p:grpSp>
        <p:nvGrpSpPr>
          <p:cNvPr id="33" name="组合 32">
            <a:extLst>
              <a:ext uri="{FF2B5EF4-FFF2-40B4-BE49-F238E27FC236}">
                <a16:creationId xmlns:a16="http://schemas.microsoft.com/office/drawing/2014/main" id="{BCD0FB06-831C-41D6-B93F-470B050C4172}"/>
              </a:ext>
            </a:extLst>
          </p:cNvPr>
          <p:cNvGrpSpPr/>
          <p:nvPr/>
        </p:nvGrpSpPr>
        <p:grpSpPr>
          <a:xfrm>
            <a:off x="-132176" y="0"/>
            <a:ext cx="3961052" cy="598922"/>
            <a:chOff x="-217092" y="107058"/>
            <a:chExt cx="3961052" cy="598922"/>
          </a:xfrm>
        </p:grpSpPr>
        <p:sp>
          <p:nvSpPr>
            <p:cNvPr id="37" name="平行四边形 36">
              <a:extLst>
                <a:ext uri="{FF2B5EF4-FFF2-40B4-BE49-F238E27FC236}">
                  <a16:creationId xmlns:a16="http://schemas.microsoft.com/office/drawing/2014/main" id="{E444608A-247E-4B53-B315-EB82887F3385}"/>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A534F"/>
                </a:solidFill>
              </a:endParaRPr>
            </a:p>
          </p:txBody>
        </p:sp>
        <p:sp>
          <p:nvSpPr>
            <p:cNvPr id="38" name="平行四边形 37">
              <a:extLst>
                <a:ext uri="{FF2B5EF4-FFF2-40B4-BE49-F238E27FC236}">
                  <a16:creationId xmlns:a16="http://schemas.microsoft.com/office/drawing/2014/main" id="{54CC4630-2DE8-4278-A5B0-B5442F606AA8}"/>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EA534F"/>
                </a:solidFill>
              </a:endParaRPr>
            </a:p>
          </p:txBody>
        </p:sp>
        <p:sp>
          <p:nvSpPr>
            <p:cNvPr id="39" name="文本框 38">
              <a:extLst>
                <a:ext uri="{FF2B5EF4-FFF2-40B4-BE49-F238E27FC236}">
                  <a16:creationId xmlns:a16="http://schemas.microsoft.com/office/drawing/2014/main" id="{01DEF8E1-9B51-44AE-B2EC-163DADC796DA}"/>
                </a:ext>
              </a:extLst>
            </p:cNvPr>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关于我们</a:t>
              </a:r>
            </a:p>
          </p:txBody>
        </p:sp>
        <p:sp>
          <p:nvSpPr>
            <p:cNvPr id="40" name="文本框 39">
              <a:extLst>
                <a:ext uri="{FF2B5EF4-FFF2-40B4-BE49-F238E27FC236}">
                  <a16:creationId xmlns:a16="http://schemas.microsoft.com/office/drawing/2014/main" id="{31DA85F2-FEF9-4C36-9BFF-BE2E2D43D001}"/>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EA534F"/>
                  </a:solidFill>
                  <a:latin charset="0" panose="020b0503020202020204" pitchFamily="34" typeface="Agency FB"/>
                </a:rPr>
                <a:t>During the long course of our history</a:t>
              </a:r>
            </a:p>
          </p:txBody>
        </p:sp>
      </p:grpSp>
      <p:pic>
        <p:nvPicPr>
          <p:cNvPr id="30" name="图形 29">
            <a:extLst>
              <a:ext uri="{FF2B5EF4-FFF2-40B4-BE49-F238E27FC236}">
                <a16:creationId xmlns:a16="http://schemas.microsoft.com/office/drawing/2014/main" id="{6558B141-05B7-482D-BAA0-5731CDDA2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31" name="图形 30">
            <a:extLst>
              <a:ext uri="{FF2B5EF4-FFF2-40B4-BE49-F238E27FC236}">
                <a16:creationId xmlns:a16="http://schemas.microsoft.com/office/drawing/2014/main" id="{AB654039-535B-403F-AED8-60027E936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0" y="4828506"/>
            <a:ext cx="1420954" cy="2029494"/>
          </a:xfrm>
          <a:prstGeom prst="rect">
            <a:avLst/>
          </a:prstGeom>
        </p:spPr>
      </p:pic>
      <p:pic>
        <p:nvPicPr>
          <p:cNvPr id="32" name="图形 31">
            <a:extLst>
              <a:ext uri="{FF2B5EF4-FFF2-40B4-BE49-F238E27FC236}">
                <a16:creationId xmlns:a16="http://schemas.microsoft.com/office/drawing/2014/main" id="{22DB54AF-5598-49C7-97B5-0CAF819C43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353079" y="0"/>
            <a:ext cx="1832077" cy="2508468"/>
          </a:xfrm>
          <a:prstGeom prst="rect">
            <a:avLst/>
          </a:prstGeom>
        </p:spPr>
      </p:pic>
    </p:spTree>
    <p:extLst>
      <p:ext uri="{BB962C8B-B14F-4D97-AF65-F5344CB8AC3E}">
        <p14:creationId val="322367664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1000" fill="hold" id="7"/>
                                        <p:tgtEl>
                                          <p:spTgt spid="31"/>
                                        </p:tgtEl>
                                        <p:attrNameLst>
                                          <p:attrName>ppt_x</p:attrName>
                                        </p:attrNameLst>
                                      </p:cBhvr>
                                      <p:tavLst>
                                        <p:tav tm="0">
                                          <p:val>
                                            <p:strVal val="0-#ppt_w/2"/>
                                          </p:val>
                                        </p:tav>
                                        <p:tav tm="100000">
                                          <p:val>
                                            <p:strVal val="#ppt_x"/>
                                          </p:val>
                                        </p:tav>
                                      </p:tavLst>
                                    </p:anim>
                                    <p:anim calcmode="lin" valueType="num">
                                      <p:cBhvr additive="base">
                                        <p:cTn dur="1000" fill="hold" id="8"/>
                                        <p:tgtEl>
                                          <p:spTgt spid="31"/>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1000" fill="hold" id="11"/>
                                        <p:tgtEl>
                                          <p:spTgt spid="32"/>
                                        </p:tgtEl>
                                        <p:attrNameLst>
                                          <p:attrName>ppt_x</p:attrName>
                                        </p:attrNameLst>
                                      </p:cBhvr>
                                      <p:tavLst>
                                        <p:tav tm="0">
                                          <p:val>
                                            <p:strVal val="1+#ppt_w/2"/>
                                          </p:val>
                                        </p:tav>
                                        <p:tav tm="100000">
                                          <p:val>
                                            <p:strVal val="#ppt_x"/>
                                          </p:val>
                                        </p:tav>
                                      </p:tavLst>
                                    </p:anim>
                                    <p:anim calcmode="lin" valueType="num">
                                      <p:cBhvr additive="base">
                                        <p:cTn dur="1000" fill="hold" id="12"/>
                                        <p:tgtEl>
                                          <p:spTgt spid="32"/>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1000" fill="hold" id="15"/>
                                        <p:tgtEl>
                                          <p:spTgt spid="30"/>
                                        </p:tgtEl>
                                        <p:attrNameLst>
                                          <p:attrName>ppt_x</p:attrName>
                                        </p:attrNameLst>
                                      </p:cBhvr>
                                      <p:tavLst>
                                        <p:tav tm="0">
                                          <p:val>
                                            <p:strVal val="1+#ppt_w/2"/>
                                          </p:val>
                                        </p:tav>
                                        <p:tav tm="100000">
                                          <p:val>
                                            <p:strVal val="#ppt_x"/>
                                          </p:val>
                                        </p:tav>
                                      </p:tavLst>
                                    </p:anim>
                                    <p:anim calcmode="lin" valueType="num">
                                      <p:cBhvr additive="base">
                                        <p:cTn dur="1000" fill="hold" id="16"/>
                                        <p:tgtEl>
                                          <p:spTgt spid="3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69"/>
                                        </p:tgtEl>
                                        <p:attrNameLst>
                                          <p:attrName>style.visibility</p:attrName>
                                        </p:attrNameLst>
                                      </p:cBhvr>
                                      <p:to>
                                        <p:strVal val="visible"/>
                                      </p:to>
                                    </p:set>
                                    <p:anim calcmode="lin" valueType="num">
                                      <p:cBhvr>
                                        <p:cTn dur="500" fill="hold" id="20"/>
                                        <p:tgtEl>
                                          <p:spTgt spid="69"/>
                                        </p:tgtEl>
                                        <p:attrNameLst>
                                          <p:attrName>ppt_w</p:attrName>
                                        </p:attrNameLst>
                                      </p:cBhvr>
                                      <p:tavLst>
                                        <p:tav tm="0">
                                          <p:val>
                                            <p:fltVal val="0"/>
                                          </p:val>
                                        </p:tav>
                                        <p:tav tm="100000">
                                          <p:val>
                                            <p:strVal val="#ppt_w"/>
                                          </p:val>
                                        </p:tav>
                                      </p:tavLst>
                                    </p:anim>
                                    <p:anim calcmode="lin" valueType="num">
                                      <p:cBhvr>
                                        <p:cTn dur="500" fill="hold" id="21"/>
                                        <p:tgtEl>
                                          <p:spTgt spid="69"/>
                                        </p:tgtEl>
                                        <p:attrNameLst>
                                          <p:attrName>ppt_h</p:attrName>
                                        </p:attrNameLst>
                                      </p:cBhvr>
                                      <p:tavLst>
                                        <p:tav tm="0">
                                          <p:val>
                                            <p:fltVal val="0"/>
                                          </p:val>
                                        </p:tav>
                                        <p:tav tm="100000">
                                          <p:val>
                                            <p:strVal val="#ppt_h"/>
                                          </p:val>
                                        </p:tav>
                                      </p:tavLst>
                                    </p:anim>
                                    <p:animEffect filter="fade" transition="in">
                                      <p:cBhvr>
                                        <p:cTn dur="500" id="22"/>
                                        <p:tgtEl>
                                          <p:spTgt spid="69"/>
                                        </p:tgtEl>
                                      </p:cBhvr>
                                    </p:animEffect>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85"/>
                                        </p:tgtEl>
                                        <p:attrNameLst>
                                          <p:attrName>style.visibility</p:attrName>
                                        </p:attrNameLst>
                                      </p:cBhvr>
                                      <p:to>
                                        <p:strVal val="visible"/>
                                      </p:to>
                                    </p:set>
                                    <p:anim calcmode="lin" valueType="num">
                                      <p:cBhvr>
                                        <p:cTn dur="500" fill="hold" id="26"/>
                                        <p:tgtEl>
                                          <p:spTgt spid="85"/>
                                        </p:tgtEl>
                                        <p:attrNameLst>
                                          <p:attrName>ppt_w</p:attrName>
                                        </p:attrNameLst>
                                      </p:cBhvr>
                                      <p:tavLst>
                                        <p:tav tm="0">
                                          <p:val>
                                            <p:fltVal val="0"/>
                                          </p:val>
                                        </p:tav>
                                        <p:tav tm="100000">
                                          <p:val>
                                            <p:strVal val="#ppt_w"/>
                                          </p:val>
                                        </p:tav>
                                      </p:tavLst>
                                    </p:anim>
                                    <p:anim calcmode="lin" valueType="num">
                                      <p:cBhvr>
                                        <p:cTn dur="500" fill="hold" id="27"/>
                                        <p:tgtEl>
                                          <p:spTgt spid="85"/>
                                        </p:tgtEl>
                                        <p:attrNameLst>
                                          <p:attrName>ppt_h</p:attrName>
                                        </p:attrNameLst>
                                      </p:cBhvr>
                                      <p:tavLst>
                                        <p:tav tm="0">
                                          <p:val>
                                            <p:fltVal val="0"/>
                                          </p:val>
                                        </p:tav>
                                        <p:tav tm="100000">
                                          <p:val>
                                            <p:strVal val="#ppt_h"/>
                                          </p:val>
                                        </p:tav>
                                      </p:tavLst>
                                    </p:anim>
                                    <p:animEffect filter="fade" transition="in">
                                      <p:cBhvr>
                                        <p:cTn dur="500" id="28"/>
                                        <p:tgtEl>
                                          <p:spTgt spid="85"/>
                                        </p:tgtEl>
                                      </p:cBhvr>
                                    </p:animEffect>
                                  </p:childTnLst>
                                </p:cTn>
                              </p:par>
                            </p:childTnLst>
                          </p:cTn>
                        </p:par>
                        <p:par>
                          <p:cTn fill="hold" id="29" nodeType="afterGroup">
                            <p:stCondLst>
                              <p:cond delay="2000"/>
                            </p:stCondLst>
                            <p:childTnLst>
                              <p:par>
                                <p:cTn fill="hold" grpId="0" id="30" nodeType="afterEffect" presetClass="entr" presetID="53" presetSubtype="0">
                                  <p:stCondLst>
                                    <p:cond delay="0"/>
                                  </p:stCondLst>
                                  <p:childTnLst>
                                    <p:set>
                                      <p:cBhvr>
                                        <p:cTn dur="1" fill="hold" id="31">
                                          <p:stCondLst>
                                            <p:cond delay="0"/>
                                          </p:stCondLst>
                                        </p:cTn>
                                        <p:tgtEl>
                                          <p:spTgt spid="84"/>
                                        </p:tgtEl>
                                        <p:attrNameLst>
                                          <p:attrName>style.visibility</p:attrName>
                                        </p:attrNameLst>
                                      </p:cBhvr>
                                      <p:to>
                                        <p:strVal val="visible"/>
                                      </p:to>
                                    </p:set>
                                    <p:anim calcmode="lin" valueType="num">
                                      <p:cBhvr>
                                        <p:cTn dur="500" fill="hold" id="32"/>
                                        <p:tgtEl>
                                          <p:spTgt spid="84"/>
                                        </p:tgtEl>
                                        <p:attrNameLst>
                                          <p:attrName>ppt_w</p:attrName>
                                        </p:attrNameLst>
                                      </p:cBhvr>
                                      <p:tavLst>
                                        <p:tav tm="0">
                                          <p:val>
                                            <p:fltVal val="0"/>
                                          </p:val>
                                        </p:tav>
                                        <p:tav tm="100000">
                                          <p:val>
                                            <p:strVal val="#ppt_w"/>
                                          </p:val>
                                        </p:tav>
                                      </p:tavLst>
                                    </p:anim>
                                    <p:anim calcmode="lin" valueType="num">
                                      <p:cBhvr>
                                        <p:cTn dur="500" fill="hold" id="33"/>
                                        <p:tgtEl>
                                          <p:spTgt spid="84"/>
                                        </p:tgtEl>
                                        <p:attrNameLst>
                                          <p:attrName>ppt_h</p:attrName>
                                        </p:attrNameLst>
                                      </p:cBhvr>
                                      <p:tavLst>
                                        <p:tav tm="0">
                                          <p:val>
                                            <p:fltVal val="0"/>
                                          </p:val>
                                        </p:tav>
                                        <p:tav tm="100000">
                                          <p:val>
                                            <p:strVal val="#ppt_h"/>
                                          </p:val>
                                        </p:tav>
                                      </p:tavLst>
                                    </p:anim>
                                    <p:animEffect filter="fade" transition="in">
                                      <p:cBhvr>
                                        <p:cTn dur="500" id="34"/>
                                        <p:tgtEl>
                                          <p:spTgt spid="84"/>
                                        </p:tgtEl>
                                      </p:cBhvr>
                                    </p:animEffect>
                                  </p:childTnLst>
                                </p:cTn>
                              </p:par>
                            </p:childTnLst>
                          </p:cTn>
                        </p:par>
                        <p:par>
                          <p:cTn fill="hold" id="35" nodeType="afterGroup">
                            <p:stCondLst>
                              <p:cond delay="2500"/>
                            </p:stCondLst>
                            <p:childTnLst>
                              <p:par>
                                <p:cTn fill="hold" grpId="0" id="36" nodeType="afterEffect" presetClass="entr" presetID="53" presetSubtype="0">
                                  <p:stCondLst>
                                    <p:cond delay="0"/>
                                  </p:stCondLst>
                                  <p:childTnLst>
                                    <p:set>
                                      <p:cBhvr>
                                        <p:cTn dur="1" fill="hold" id="37">
                                          <p:stCondLst>
                                            <p:cond delay="0"/>
                                          </p:stCondLst>
                                        </p:cTn>
                                        <p:tgtEl>
                                          <p:spTgt spid="83"/>
                                        </p:tgtEl>
                                        <p:attrNameLst>
                                          <p:attrName>style.visibility</p:attrName>
                                        </p:attrNameLst>
                                      </p:cBhvr>
                                      <p:to>
                                        <p:strVal val="visible"/>
                                      </p:to>
                                    </p:set>
                                    <p:anim calcmode="lin" valueType="num">
                                      <p:cBhvr>
                                        <p:cTn dur="500" fill="hold" id="38"/>
                                        <p:tgtEl>
                                          <p:spTgt spid="83"/>
                                        </p:tgtEl>
                                        <p:attrNameLst>
                                          <p:attrName>ppt_w</p:attrName>
                                        </p:attrNameLst>
                                      </p:cBhvr>
                                      <p:tavLst>
                                        <p:tav tm="0">
                                          <p:val>
                                            <p:fltVal val="0"/>
                                          </p:val>
                                        </p:tav>
                                        <p:tav tm="100000">
                                          <p:val>
                                            <p:strVal val="#ppt_w"/>
                                          </p:val>
                                        </p:tav>
                                      </p:tavLst>
                                    </p:anim>
                                    <p:anim calcmode="lin" valueType="num">
                                      <p:cBhvr>
                                        <p:cTn dur="500" fill="hold" id="39"/>
                                        <p:tgtEl>
                                          <p:spTgt spid="83"/>
                                        </p:tgtEl>
                                        <p:attrNameLst>
                                          <p:attrName>ppt_h</p:attrName>
                                        </p:attrNameLst>
                                      </p:cBhvr>
                                      <p:tavLst>
                                        <p:tav tm="0">
                                          <p:val>
                                            <p:fltVal val="0"/>
                                          </p:val>
                                        </p:tav>
                                        <p:tav tm="100000">
                                          <p:val>
                                            <p:strVal val="#ppt_h"/>
                                          </p:val>
                                        </p:tav>
                                      </p:tavLst>
                                    </p:anim>
                                    <p:animEffect filter="fade" transition="in">
                                      <p:cBhvr>
                                        <p:cTn dur="500" id="40"/>
                                        <p:tgtEl>
                                          <p:spTgt spid="83"/>
                                        </p:tgtEl>
                                      </p:cBhvr>
                                    </p:animEffect>
                                  </p:childTnLst>
                                </p:cTn>
                              </p:par>
                            </p:childTnLst>
                          </p:cTn>
                        </p:par>
                        <p:par>
                          <p:cTn fill="hold" id="41" nodeType="afterGroup">
                            <p:stCondLst>
                              <p:cond delay="3000"/>
                            </p:stCondLst>
                            <p:childTnLst>
                              <p:par>
                                <p:cTn fill="hold" grpId="0" id="42" nodeType="afterEffect" presetClass="entr" presetID="12" presetSubtype="8">
                                  <p:stCondLst>
                                    <p:cond delay="0"/>
                                  </p:stCondLst>
                                  <p:childTnLst>
                                    <p:set>
                                      <p:cBhvr>
                                        <p:cTn dur="1" fill="hold" id="43">
                                          <p:stCondLst>
                                            <p:cond delay="0"/>
                                          </p:stCondLst>
                                        </p:cTn>
                                        <p:tgtEl>
                                          <p:spTgt spid="82"/>
                                        </p:tgtEl>
                                        <p:attrNameLst>
                                          <p:attrName>style.visibility</p:attrName>
                                        </p:attrNameLst>
                                      </p:cBhvr>
                                      <p:to>
                                        <p:strVal val="visible"/>
                                      </p:to>
                                    </p:set>
                                    <p:anim calcmode="lin" valueType="num">
                                      <p:cBhvr additive="base">
                                        <p:cTn dur="500" id="44"/>
                                        <p:tgtEl>
                                          <p:spTgt spid="82"/>
                                        </p:tgtEl>
                                        <p:attrNameLst>
                                          <p:attrName>ppt_x</p:attrName>
                                        </p:attrNameLst>
                                      </p:cBhvr>
                                      <p:tavLst>
                                        <p:tav tm="0">
                                          <p:val>
                                            <p:strVal val="#ppt_x-#ppt_w*1.125000"/>
                                          </p:val>
                                        </p:tav>
                                        <p:tav tm="100000">
                                          <p:val>
                                            <p:strVal val="#ppt_x"/>
                                          </p:val>
                                        </p:tav>
                                      </p:tavLst>
                                    </p:anim>
                                    <p:animEffect filter="wipe(right)" transition="in">
                                      <p:cBhvr>
                                        <p:cTn dur="500" id="45"/>
                                        <p:tgtEl>
                                          <p:spTgt spid="82"/>
                                        </p:tgtEl>
                                      </p:cBhvr>
                                    </p:animEffect>
                                  </p:childTnLst>
                                </p:cTn>
                              </p:par>
                            </p:childTnLst>
                          </p:cTn>
                        </p:par>
                        <p:par>
                          <p:cTn fill="hold" id="46" nodeType="afterGroup">
                            <p:stCondLst>
                              <p:cond delay="3500"/>
                            </p:stCondLst>
                            <p:childTnLst>
                              <p:par>
                                <p:cTn fill="hold" grpId="0" id="47" nodeType="afterEffect" presetClass="entr" presetID="22" presetSubtype="1">
                                  <p:stCondLst>
                                    <p:cond delay="0"/>
                                  </p:stCondLst>
                                  <p:childTnLst>
                                    <p:set>
                                      <p:cBhvr>
                                        <p:cTn dur="1" fill="hold" id="48">
                                          <p:stCondLst>
                                            <p:cond delay="0"/>
                                          </p:stCondLst>
                                        </p:cTn>
                                        <p:tgtEl>
                                          <p:spTgt spid="70"/>
                                        </p:tgtEl>
                                        <p:attrNameLst>
                                          <p:attrName>style.visibility</p:attrName>
                                        </p:attrNameLst>
                                      </p:cBhvr>
                                      <p:to>
                                        <p:strVal val="visible"/>
                                      </p:to>
                                    </p:set>
                                    <p:animEffect filter="wipe(up)" transition="in">
                                      <p:cBhvr>
                                        <p:cTn dur="500" id="49"/>
                                        <p:tgtEl>
                                          <p:spTgt spid="70"/>
                                        </p:tgtEl>
                                      </p:cBhvr>
                                    </p:animEffect>
                                  </p:childTnLst>
                                </p:cTn>
                              </p:par>
                            </p:childTnLst>
                          </p:cTn>
                        </p:par>
                        <p:par>
                          <p:cTn fill="hold" id="50" nodeType="afterGroup">
                            <p:stCondLst>
                              <p:cond delay="4000"/>
                            </p:stCondLst>
                            <p:childTnLst>
                              <p:par>
                                <p:cTn fill="hold" id="51" nodeType="afterEffect" presetClass="entr" presetID="22" presetSubtype="1">
                                  <p:stCondLst>
                                    <p:cond delay="0"/>
                                  </p:stCondLst>
                                  <p:childTnLst>
                                    <p:set>
                                      <p:cBhvr>
                                        <p:cTn dur="1" fill="hold" id="52">
                                          <p:stCondLst>
                                            <p:cond delay="0"/>
                                          </p:stCondLst>
                                        </p:cTn>
                                        <p:tgtEl>
                                          <p:spTgt spid="71"/>
                                        </p:tgtEl>
                                        <p:attrNameLst>
                                          <p:attrName>style.visibility</p:attrName>
                                        </p:attrNameLst>
                                      </p:cBhvr>
                                      <p:to>
                                        <p:strVal val="visible"/>
                                      </p:to>
                                    </p:set>
                                    <p:animEffect filter="wipe(up)" transition="in">
                                      <p:cBhvr>
                                        <p:cTn dur="500" id="53"/>
                                        <p:tgtEl>
                                          <p:spTgt spid="71"/>
                                        </p:tgtEl>
                                      </p:cBhvr>
                                    </p:animEffect>
                                  </p:childTnLst>
                                </p:cTn>
                              </p:par>
                            </p:childTnLst>
                          </p:cTn>
                        </p:par>
                        <p:par>
                          <p:cTn fill="hold" id="54" nodeType="afterGroup">
                            <p:stCondLst>
                              <p:cond delay="4500"/>
                            </p:stCondLst>
                            <p:childTnLst>
                              <p:par>
                                <p:cTn fill="hold" grpId="0" id="55" nodeType="afterEffect" presetClass="entr" presetID="10" presetSubtype="0">
                                  <p:stCondLst>
                                    <p:cond delay="0"/>
                                  </p:stCondLst>
                                  <p:childTnLst>
                                    <p:set>
                                      <p:cBhvr>
                                        <p:cTn dur="1" fill="hold" id="56">
                                          <p:stCondLst>
                                            <p:cond delay="0"/>
                                          </p:stCondLst>
                                        </p:cTn>
                                        <p:tgtEl>
                                          <p:spTgt spid="35"/>
                                        </p:tgtEl>
                                        <p:attrNameLst>
                                          <p:attrName>style.visibility</p:attrName>
                                        </p:attrNameLst>
                                      </p:cBhvr>
                                      <p:to>
                                        <p:strVal val="visible"/>
                                      </p:to>
                                    </p:set>
                                    <p:animEffect filter="fade" transition="in">
                                      <p:cBhvr>
                                        <p:cTn dur="500" id="57"/>
                                        <p:tgtEl>
                                          <p:spTgt spid="35"/>
                                        </p:tgtEl>
                                      </p:cBhvr>
                                    </p:animEffect>
                                  </p:childTnLst>
                                </p:cTn>
                              </p:par>
                            </p:childTnLst>
                          </p:cTn>
                        </p:par>
                        <p:par>
                          <p:cTn fill="hold" id="58" nodeType="afterGroup">
                            <p:stCondLst>
                              <p:cond delay="5000"/>
                            </p:stCondLst>
                            <p:childTnLst>
                              <p:par>
                                <p:cTn fill="hold" grpId="0" id="59" nodeType="afterEffect" presetClass="entr" presetID="22" presetSubtype="1">
                                  <p:stCondLst>
                                    <p:cond delay="0"/>
                                  </p:stCondLst>
                                  <p:childTnLst>
                                    <p:set>
                                      <p:cBhvr>
                                        <p:cTn dur="1" fill="hold" id="60">
                                          <p:stCondLst>
                                            <p:cond delay="0"/>
                                          </p:stCondLst>
                                        </p:cTn>
                                        <p:tgtEl>
                                          <p:spTgt spid="74"/>
                                        </p:tgtEl>
                                        <p:attrNameLst>
                                          <p:attrName>style.visibility</p:attrName>
                                        </p:attrNameLst>
                                      </p:cBhvr>
                                      <p:to>
                                        <p:strVal val="visible"/>
                                      </p:to>
                                    </p:set>
                                    <p:animEffect filter="wipe(up)" transition="in">
                                      <p:cBhvr>
                                        <p:cTn dur="500" id="61"/>
                                        <p:tgtEl>
                                          <p:spTgt spid="74"/>
                                        </p:tgtEl>
                                      </p:cBhvr>
                                    </p:animEffect>
                                  </p:childTnLst>
                                </p:cTn>
                              </p:par>
                            </p:childTnLst>
                          </p:cTn>
                        </p:par>
                        <p:par>
                          <p:cTn fill="hold" id="62" nodeType="afterGroup">
                            <p:stCondLst>
                              <p:cond delay="5500"/>
                            </p:stCondLst>
                            <p:childTnLst>
                              <p:par>
                                <p:cTn fill="hold" id="63" nodeType="afterEffect" presetClass="entr" presetID="22" presetSubtype="1">
                                  <p:stCondLst>
                                    <p:cond delay="0"/>
                                  </p:stCondLst>
                                  <p:childTnLst>
                                    <p:set>
                                      <p:cBhvr>
                                        <p:cTn dur="1" fill="hold" id="64">
                                          <p:stCondLst>
                                            <p:cond delay="0"/>
                                          </p:stCondLst>
                                        </p:cTn>
                                        <p:tgtEl>
                                          <p:spTgt spid="76"/>
                                        </p:tgtEl>
                                        <p:attrNameLst>
                                          <p:attrName>style.visibility</p:attrName>
                                        </p:attrNameLst>
                                      </p:cBhvr>
                                      <p:to>
                                        <p:strVal val="visible"/>
                                      </p:to>
                                    </p:set>
                                    <p:animEffect filter="wipe(up)" transition="in">
                                      <p:cBhvr>
                                        <p:cTn dur="500" id="65"/>
                                        <p:tgtEl>
                                          <p:spTgt spid="76"/>
                                        </p:tgtEl>
                                      </p:cBhvr>
                                    </p:animEffect>
                                  </p:childTnLst>
                                </p:cTn>
                              </p:par>
                            </p:childTnLst>
                          </p:cTn>
                        </p:par>
                        <p:par>
                          <p:cTn fill="hold" id="66" nodeType="afterGroup">
                            <p:stCondLst>
                              <p:cond delay="6000"/>
                            </p:stCondLst>
                            <p:childTnLst>
                              <p:par>
                                <p:cTn fill="hold" grpId="0" id="67" nodeType="afterEffect" presetClass="entr" presetID="10" presetSubtype="0">
                                  <p:stCondLst>
                                    <p:cond delay="0"/>
                                  </p:stCondLst>
                                  <p:childTnLst>
                                    <p:set>
                                      <p:cBhvr>
                                        <p:cTn dur="1" fill="hold" id="68">
                                          <p:stCondLst>
                                            <p:cond delay="0"/>
                                          </p:stCondLst>
                                        </p:cTn>
                                        <p:tgtEl>
                                          <p:spTgt spid="64"/>
                                        </p:tgtEl>
                                        <p:attrNameLst>
                                          <p:attrName>style.visibility</p:attrName>
                                        </p:attrNameLst>
                                      </p:cBhvr>
                                      <p:to>
                                        <p:strVal val="visible"/>
                                      </p:to>
                                    </p:set>
                                    <p:animEffect filter="fade" transition="in">
                                      <p:cBhvr>
                                        <p:cTn dur="500" id="69"/>
                                        <p:tgtEl>
                                          <p:spTgt spid="64"/>
                                        </p:tgtEl>
                                      </p:cBhvr>
                                    </p:animEffect>
                                  </p:childTnLst>
                                </p:cTn>
                              </p:par>
                            </p:childTnLst>
                          </p:cTn>
                        </p:par>
                        <p:par>
                          <p:cTn fill="hold" id="70" nodeType="afterGroup">
                            <p:stCondLst>
                              <p:cond delay="6500"/>
                            </p:stCondLst>
                            <p:childTnLst>
                              <p:par>
                                <p:cTn fill="hold" grpId="0" id="71" nodeType="afterEffect" presetClass="entr" presetID="22" presetSubtype="1">
                                  <p:stCondLst>
                                    <p:cond delay="0"/>
                                  </p:stCondLst>
                                  <p:childTnLst>
                                    <p:set>
                                      <p:cBhvr>
                                        <p:cTn dur="1" fill="hold" id="72">
                                          <p:stCondLst>
                                            <p:cond delay="0"/>
                                          </p:stCondLst>
                                        </p:cTn>
                                        <p:tgtEl>
                                          <p:spTgt spid="75"/>
                                        </p:tgtEl>
                                        <p:attrNameLst>
                                          <p:attrName>style.visibility</p:attrName>
                                        </p:attrNameLst>
                                      </p:cBhvr>
                                      <p:to>
                                        <p:strVal val="visible"/>
                                      </p:to>
                                    </p:set>
                                    <p:animEffect filter="wipe(up)" transition="in">
                                      <p:cBhvr>
                                        <p:cTn dur="500" id="73"/>
                                        <p:tgtEl>
                                          <p:spTgt spid="75"/>
                                        </p:tgtEl>
                                      </p:cBhvr>
                                    </p:animEffect>
                                  </p:childTnLst>
                                </p:cTn>
                              </p:par>
                            </p:childTnLst>
                          </p:cTn>
                        </p:par>
                        <p:par>
                          <p:cTn fill="hold" id="74" nodeType="afterGroup">
                            <p:stCondLst>
                              <p:cond delay="7000"/>
                            </p:stCondLst>
                            <p:childTnLst>
                              <p:par>
                                <p:cTn fill="hold" id="75" nodeType="afterEffect" presetClass="entr" presetID="22" presetSubtype="1">
                                  <p:stCondLst>
                                    <p:cond delay="0"/>
                                  </p:stCondLst>
                                  <p:childTnLst>
                                    <p:set>
                                      <p:cBhvr>
                                        <p:cTn dur="1" fill="hold" id="76">
                                          <p:stCondLst>
                                            <p:cond delay="0"/>
                                          </p:stCondLst>
                                        </p:cTn>
                                        <p:tgtEl>
                                          <p:spTgt spid="79"/>
                                        </p:tgtEl>
                                        <p:attrNameLst>
                                          <p:attrName>style.visibility</p:attrName>
                                        </p:attrNameLst>
                                      </p:cBhvr>
                                      <p:to>
                                        <p:strVal val="visible"/>
                                      </p:to>
                                    </p:set>
                                    <p:animEffect filter="wipe(up)" transition="in">
                                      <p:cBhvr>
                                        <p:cTn dur="500" id="77"/>
                                        <p:tgtEl>
                                          <p:spTgt spid="79"/>
                                        </p:tgtEl>
                                      </p:cBhvr>
                                    </p:animEffect>
                                  </p:childTnLst>
                                </p:cTn>
                              </p:par>
                            </p:childTnLst>
                          </p:cTn>
                        </p:par>
                        <p:par>
                          <p:cTn fill="hold" id="78" nodeType="afterGroup">
                            <p:stCondLst>
                              <p:cond delay="7500"/>
                            </p:stCondLst>
                            <p:childTnLst>
                              <p:par>
                                <p:cTn fill="hold" grpId="0" id="79" nodeType="afterEffect" presetClass="entr" presetID="10" presetSubtype="0">
                                  <p:stCondLst>
                                    <p:cond delay="0"/>
                                  </p:stCondLst>
                                  <p:childTnLst>
                                    <p:set>
                                      <p:cBhvr>
                                        <p:cTn dur="1" fill="hold" id="80">
                                          <p:stCondLst>
                                            <p:cond delay="0"/>
                                          </p:stCondLst>
                                        </p:cTn>
                                        <p:tgtEl>
                                          <p:spTgt spid="67"/>
                                        </p:tgtEl>
                                        <p:attrNameLst>
                                          <p:attrName>style.visibility</p:attrName>
                                        </p:attrNameLst>
                                      </p:cBhvr>
                                      <p:to>
                                        <p:strVal val="visible"/>
                                      </p:to>
                                    </p:set>
                                    <p:animEffect filter="fade" transition="in">
                                      <p:cBhvr>
                                        <p:cTn dur="500" id="81"/>
                                        <p:tgtEl>
                                          <p:spTgt spid="67"/>
                                        </p:tgtEl>
                                      </p:cBhvr>
                                    </p:animEffect>
                                  </p:childTnLst>
                                </p:cTn>
                              </p:par>
                            </p:childTnLst>
                          </p:cTn>
                        </p:par>
                        <p:par>
                          <p:cTn fill="hold" id="82" nodeType="afterGroup">
                            <p:stCondLst>
                              <p:cond delay="8000"/>
                            </p:stCondLst>
                            <p:childTnLst>
                              <p:par>
                                <p:cTn fill="hold" grpId="0" id="83" nodeType="afterEffect" presetClass="entr" presetID="10" presetSubtype="0">
                                  <p:stCondLst>
                                    <p:cond delay="0"/>
                                  </p:stCondLst>
                                  <p:childTnLst>
                                    <p:set>
                                      <p:cBhvr>
                                        <p:cTn dur="1" fill="hold" id="84">
                                          <p:stCondLst>
                                            <p:cond delay="0"/>
                                          </p:stCondLst>
                                        </p:cTn>
                                        <p:tgtEl>
                                          <p:spTgt spid="36"/>
                                        </p:tgtEl>
                                        <p:attrNameLst>
                                          <p:attrName>style.visibility</p:attrName>
                                        </p:attrNameLst>
                                      </p:cBhvr>
                                      <p:to>
                                        <p:strVal val="visible"/>
                                      </p:to>
                                    </p:set>
                                    <p:animEffect filter="fade" transition="in">
                                      <p:cBhvr>
                                        <p:cTn dur="500" id="85"/>
                                        <p:tgtEl>
                                          <p:spTgt spid="36"/>
                                        </p:tgtEl>
                                      </p:cBhvr>
                                    </p:animEffect>
                                  </p:childTnLst>
                                </p:cTn>
                              </p:par>
                            </p:childTnLst>
                          </p:cTn>
                        </p:par>
                        <p:par>
                          <p:cTn fill="hold" id="86" nodeType="afterGroup">
                            <p:stCondLst>
                              <p:cond delay="8500"/>
                            </p:stCondLst>
                            <p:childTnLst>
                              <p:par>
                                <p:cTn fill="hold" grpId="0" id="87" nodeType="afterEffect" presetClass="entr" presetID="10" presetSubtype="0">
                                  <p:stCondLst>
                                    <p:cond delay="0"/>
                                  </p:stCondLst>
                                  <p:childTnLst>
                                    <p:set>
                                      <p:cBhvr>
                                        <p:cTn dur="1" fill="hold" id="88">
                                          <p:stCondLst>
                                            <p:cond delay="0"/>
                                          </p:stCondLst>
                                        </p:cTn>
                                        <p:tgtEl>
                                          <p:spTgt spid="65"/>
                                        </p:tgtEl>
                                        <p:attrNameLst>
                                          <p:attrName>style.visibility</p:attrName>
                                        </p:attrNameLst>
                                      </p:cBhvr>
                                      <p:to>
                                        <p:strVal val="visible"/>
                                      </p:to>
                                    </p:set>
                                    <p:animEffect filter="fade" transition="in">
                                      <p:cBhvr>
                                        <p:cTn dur="500" id="89"/>
                                        <p:tgtEl>
                                          <p:spTgt spid="65"/>
                                        </p:tgtEl>
                                      </p:cBhvr>
                                    </p:animEffect>
                                  </p:childTnLst>
                                </p:cTn>
                              </p:par>
                            </p:childTnLst>
                          </p:cTn>
                        </p:par>
                        <p:par>
                          <p:cTn fill="hold" id="90" nodeType="afterGroup">
                            <p:stCondLst>
                              <p:cond delay="9000"/>
                            </p:stCondLst>
                            <p:childTnLst>
                              <p:par>
                                <p:cTn fill="hold" grpId="0" id="91" nodeType="afterEffect" presetClass="entr" presetID="10" presetSubtype="0">
                                  <p:stCondLst>
                                    <p:cond delay="0"/>
                                  </p:stCondLst>
                                  <p:childTnLst>
                                    <p:set>
                                      <p:cBhvr>
                                        <p:cTn dur="1" fill="hold" id="92">
                                          <p:stCondLst>
                                            <p:cond delay="0"/>
                                          </p:stCondLst>
                                        </p:cTn>
                                        <p:tgtEl>
                                          <p:spTgt spid="68"/>
                                        </p:tgtEl>
                                        <p:attrNameLst>
                                          <p:attrName>style.visibility</p:attrName>
                                        </p:attrNameLst>
                                      </p:cBhvr>
                                      <p:to>
                                        <p:strVal val="visible"/>
                                      </p:to>
                                    </p:set>
                                    <p:animEffect filter="fade" transition="in">
                                      <p:cBhvr>
                                        <p:cTn dur="500" id="93"/>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64"/>
      <p:bldP grpId="0" spid="65"/>
      <p:bldP grpId="0" spid="67"/>
      <p:bldP grpId="0" spid="68"/>
      <p:bldP grpId="0" spid="70"/>
      <p:bldP grpId="0" spid="74"/>
      <p:bldP grpId="0" spid="75"/>
      <p:bldP grpId="0" spid="82"/>
      <p:bldP grpId="0" spid="83"/>
      <p:bldP grpId="0" spid="84"/>
      <p:bldP grpId="0" spid="85"/>
      <p:bldGraphic grpId="0" spid="69">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speed"/>
          <p:cNvSpPr txBox="1">
            <a:spLocks noChangeArrowheads="1"/>
          </p:cNvSpPr>
          <p:nvPr/>
        </p:nvSpPr>
        <p:spPr bwMode="auto">
          <a:xfrm>
            <a:off x="6656400" y="1310522"/>
            <a:ext cx="3925295" cy="340488"/>
          </a:xfrm>
          <a:prstGeom prst="rect">
            <a:avLst/>
          </a:prstGeom>
          <a:noFill/>
          <a:scene3d>
            <a:camera prst="orthographicFront">
              <a:rot lat="0" lon="0" rev="0"/>
            </a:camera>
            <a:lightRig dir="t" rig="threePt"/>
          </a:scene3d>
          <a:sp3d prstMaterial="matte">
            <a:bevelT h="1270" w="1270"/>
          </a:sp3d>
        </p:spPr>
        <p:txBody>
          <a:bodyPr anchor="t" anchorCtr="0" bIns="46800" lIns="90000" rIns="90000" tIns="4680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en-US" lang="zh-CN" smtClean="0" sz="1800">
                <a:solidFill>
                  <a:srgbClr val="EA534F"/>
                </a:solidFill>
                <a:latin charset="0" panose="020b0503020202020204" pitchFamily="34" typeface="Agency FB"/>
                <a:ea typeface="+mn-ea"/>
                <a:cs typeface="+mn-ea"/>
                <a:sym typeface="+mn-lt"/>
              </a:rPr>
              <a:t>公司计划</a:t>
            </a:r>
          </a:p>
        </p:txBody>
      </p:sp>
      <p:sp>
        <p:nvSpPr>
          <p:cNvPr id="41" name="Rectangle 3"/>
          <p:cNvSpPr txBox="1">
            <a:spLocks noChangeArrowheads="1"/>
          </p:cNvSpPr>
          <p:nvPr/>
        </p:nvSpPr>
        <p:spPr bwMode="auto">
          <a:xfrm>
            <a:off x="6656400" y="1616312"/>
            <a:ext cx="3925295" cy="642240"/>
          </a:xfrm>
          <a:prstGeom prst="rect">
            <a:avLst/>
          </a:prstGeom>
        </p:spPr>
        <p:txBody>
          <a:bodyPr anchor="t" anchorCtr="0" bIns="46800" lIns="90000" rIns="90000" tIns="4680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200">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sp>
        <p:nvSpPr>
          <p:cNvPr id="42" name="speed"/>
          <p:cNvSpPr txBox="1">
            <a:spLocks noChangeArrowheads="1"/>
          </p:cNvSpPr>
          <p:nvPr/>
        </p:nvSpPr>
        <p:spPr bwMode="auto">
          <a:xfrm>
            <a:off x="1828011" y="2524116"/>
            <a:ext cx="3925295" cy="340488"/>
          </a:xfrm>
          <a:prstGeom prst="rect">
            <a:avLst/>
          </a:prstGeom>
          <a:noFill/>
          <a:scene3d>
            <a:camera prst="orthographicFront">
              <a:rot lat="0" lon="0" rev="0"/>
            </a:camera>
            <a:lightRig dir="t" rig="threePt"/>
          </a:scene3d>
          <a:sp3d prstMaterial="matte">
            <a:bevelT h="1270" w="1270"/>
          </a:sp3d>
        </p:spPr>
        <p:txBody>
          <a:bodyPr anchor="t" anchorCtr="0" bIns="46800" lIns="90000" rIns="90000" tIns="4680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algn="r"/>
            <a:r>
              <a:rPr altLang="en-US" lang="zh-CN" smtClean="0" sz="1800">
                <a:solidFill>
                  <a:srgbClr val="EA534F"/>
                </a:solidFill>
                <a:latin charset="0" panose="020b0503020202020204" pitchFamily="34" typeface="Agency FB"/>
                <a:ea typeface="+mn-ea"/>
                <a:cs typeface="+mn-ea"/>
                <a:sym typeface="+mn-lt"/>
              </a:rPr>
              <a:t>人员安排</a:t>
            </a:r>
          </a:p>
        </p:txBody>
      </p:sp>
      <p:sp>
        <p:nvSpPr>
          <p:cNvPr id="43" name="Rectangle 3"/>
          <p:cNvSpPr txBox="1">
            <a:spLocks noChangeArrowheads="1"/>
          </p:cNvSpPr>
          <p:nvPr/>
        </p:nvSpPr>
        <p:spPr bwMode="auto">
          <a:xfrm>
            <a:off x="1828011" y="2829906"/>
            <a:ext cx="3925295" cy="642240"/>
          </a:xfrm>
          <a:prstGeom prst="rect">
            <a:avLst/>
          </a:prstGeom>
        </p:spPr>
        <p:txBody>
          <a:bodyPr anchor="t" anchorCtr="0" bIns="46800" lIns="90000" rIns="90000" tIns="4680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sp>
        <p:nvSpPr>
          <p:cNvPr id="44" name="speed"/>
          <p:cNvSpPr txBox="1">
            <a:spLocks noChangeArrowheads="1"/>
          </p:cNvSpPr>
          <p:nvPr/>
        </p:nvSpPr>
        <p:spPr bwMode="auto">
          <a:xfrm>
            <a:off x="6656400" y="3824825"/>
            <a:ext cx="3925295" cy="340488"/>
          </a:xfrm>
          <a:prstGeom prst="rect">
            <a:avLst/>
          </a:prstGeom>
          <a:noFill/>
          <a:scene3d>
            <a:camera prst="orthographicFront">
              <a:rot lat="0" lon="0" rev="0"/>
            </a:camera>
            <a:lightRig dir="t" rig="threePt"/>
          </a:scene3d>
          <a:sp3d prstMaterial="matte">
            <a:bevelT h="1270" w="1270"/>
          </a:sp3d>
        </p:spPr>
        <p:txBody>
          <a:bodyPr anchor="t" anchorCtr="0" bIns="46800" lIns="90000" rIns="90000" tIns="4680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en-US" lang="zh-CN" smtClean="0" sz="1800">
                <a:solidFill>
                  <a:srgbClr val="EA534F"/>
                </a:solidFill>
                <a:latin charset="0" panose="020b0503020202020204" pitchFamily="34" typeface="Agency FB"/>
                <a:ea typeface="+mn-ea"/>
                <a:cs typeface="+mn-ea"/>
                <a:sym typeface="+mn-lt"/>
              </a:rPr>
              <a:t>工作计划</a:t>
            </a:r>
          </a:p>
        </p:txBody>
      </p:sp>
      <p:sp>
        <p:nvSpPr>
          <p:cNvPr id="45" name="Rectangle 3"/>
          <p:cNvSpPr txBox="1">
            <a:spLocks noChangeArrowheads="1"/>
          </p:cNvSpPr>
          <p:nvPr/>
        </p:nvSpPr>
        <p:spPr bwMode="auto">
          <a:xfrm>
            <a:off x="6656400" y="4130615"/>
            <a:ext cx="3925295" cy="642240"/>
          </a:xfrm>
          <a:prstGeom prst="rect">
            <a:avLst/>
          </a:prstGeom>
        </p:spPr>
        <p:txBody>
          <a:bodyPr anchor="t" anchorCtr="0" bIns="46800" lIns="90000" rIns="90000" tIns="4680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200">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sp>
        <p:nvSpPr>
          <p:cNvPr id="46" name="speed"/>
          <p:cNvSpPr txBox="1">
            <a:spLocks noChangeArrowheads="1"/>
          </p:cNvSpPr>
          <p:nvPr/>
        </p:nvSpPr>
        <p:spPr bwMode="auto">
          <a:xfrm>
            <a:off x="1814000" y="5100243"/>
            <a:ext cx="3925295" cy="340488"/>
          </a:xfrm>
          <a:prstGeom prst="rect">
            <a:avLst/>
          </a:prstGeom>
          <a:noFill/>
          <a:scene3d>
            <a:camera prst="orthographicFront">
              <a:rot lat="0" lon="0" rev="0"/>
            </a:camera>
            <a:lightRig dir="t" rig="threePt"/>
          </a:scene3d>
          <a:sp3d prstMaterial="matte">
            <a:bevelT h="1270" w="1270"/>
          </a:sp3d>
        </p:spPr>
        <p:txBody>
          <a:bodyPr anchor="t" anchorCtr="0" bIns="46800" lIns="90000" rIns="90000" tIns="4680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algn="r"/>
            <a:r>
              <a:rPr altLang="en-US" lang="zh-CN" smtClean="0" sz="1800">
                <a:solidFill>
                  <a:srgbClr val="EA534F"/>
                </a:solidFill>
                <a:latin charset="0" panose="020b0503020202020204" pitchFamily="34" typeface="Agency FB"/>
                <a:ea typeface="+mn-ea"/>
                <a:cs typeface="+mn-ea"/>
                <a:sym typeface="+mn-lt"/>
              </a:rPr>
              <a:t>工作总结</a:t>
            </a:r>
          </a:p>
        </p:txBody>
      </p:sp>
      <p:sp>
        <p:nvSpPr>
          <p:cNvPr id="47" name="Rectangle 3"/>
          <p:cNvSpPr txBox="1">
            <a:spLocks noChangeArrowheads="1"/>
          </p:cNvSpPr>
          <p:nvPr/>
        </p:nvSpPr>
        <p:spPr bwMode="auto">
          <a:xfrm>
            <a:off x="1814000" y="5406033"/>
            <a:ext cx="3925295" cy="642240"/>
          </a:xfrm>
          <a:prstGeom prst="rect">
            <a:avLst/>
          </a:prstGeom>
        </p:spPr>
        <p:txBody>
          <a:bodyPr anchor="t" anchorCtr="0" bIns="46800" lIns="90000" rIns="90000" tIns="4680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200">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grpSp>
        <p:nvGrpSpPr>
          <p:cNvPr id="5" name="组合 4">
            <a:extLst>
              <a:ext uri="{FF2B5EF4-FFF2-40B4-BE49-F238E27FC236}">
                <a16:creationId xmlns:a16="http://schemas.microsoft.com/office/drawing/2014/main" id="{C44A2707-39A2-4E9C-9B00-A5E6E3EF9FE6}"/>
              </a:ext>
            </a:extLst>
          </p:cNvPr>
          <p:cNvGrpSpPr/>
          <p:nvPr/>
        </p:nvGrpSpPr>
        <p:grpSpPr>
          <a:xfrm>
            <a:off x="5808510" y="5087115"/>
            <a:ext cx="862800" cy="862800"/>
            <a:chOff x="5808510" y="5087115"/>
            <a:chExt cx="862800" cy="862800"/>
          </a:xfrm>
        </p:grpSpPr>
        <p:sp>
          <p:nvSpPr>
            <p:cNvPr id="38" name="Oval 68"/>
            <p:cNvSpPr/>
            <p:nvPr/>
          </p:nvSpPr>
          <p:spPr>
            <a:xfrm>
              <a:off x="5808510" y="5087115"/>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65000"/>
                    <a:lumOff val="35000"/>
                  </a:schemeClr>
                </a:solidFill>
                <a:latin charset="0" panose="020b0503020202020204" pitchFamily="34" typeface="Agency FB"/>
                <a:cs typeface="+mn-ea"/>
                <a:sym typeface="+mn-lt"/>
              </a:endParaRPr>
            </a:p>
          </p:txBody>
        </p:sp>
        <p:grpSp>
          <p:nvGrpSpPr>
            <p:cNvPr id="50" name="Group 69"/>
            <p:cNvGrpSpPr/>
            <p:nvPr/>
          </p:nvGrpSpPr>
          <p:grpSpPr>
            <a:xfrm>
              <a:off x="6028291" y="5281615"/>
              <a:ext cx="423238" cy="473800"/>
              <a:chOff x="10166350" y="5273676"/>
              <a:chExt cx="823912" cy="922338"/>
            </a:xfrm>
          </p:grpSpPr>
          <p:sp>
            <p:nvSpPr>
              <p:cNvPr id="51" name="Freeform 172"/>
              <p:cNvSpPr/>
              <p:nvPr/>
            </p:nvSpPr>
            <p:spPr bwMode="auto">
              <a:xfrm>
                <a:off x="10380662" y="5734051"/>
                <a:ext cx="292100" cy="198438"/>
              </a:xfrm>
              <a:custGeom>
                <a:gdLst>
                  <a:gd fmla="*/ 184 w 184" name="T0"/>
                  <a:gd fmla="*/ 88 h 125" name="T1"/>
                  <a:gd fmla="*/ 166 w 184" name="T2"/>
                  <a:gd fmla="*/ 88 h 125" name="T3"/>
                  <a:gd fmla="*/ 166 w 184" name="T4"/>
                  <a:gd fmla="*/ 88 h 125" name="T5"/>
                  <a:gd fmla="*/ 163 w 184" name="T6"/>
                  <a:gd fmla="*/ 88 h 125" name="T7"/>
                  <a:gd fmla="*/ 131 w 184" name="T8"/>
                  <a:gd fmla="*/ 88 h 125" name="T9"/>
                  <a:gd fmla="*/ 138 w 184" name="T10"/>
                  <a:gd fmla="*/ 60 h 125" name="T11"/>
                  <a:gd fmla="*/ 138 w 184" name="T12"/>
                  <a:gd fmla="*/ 29 h 125" name="T13"/>
                  <a:gd fmla="*/ 138 w 184" name="T14"/>
                  <a:gd fmla="*/ 29 h 125" name="T15"/>
                  <a:gd fmla="*/ 138 w 184" name="T16"/>
                  <a:gd fmla="*/ 23 h 125" name="T17"/>
                  <a:gd fmla="*/ 137 w 184" name="T18"/>
                  <a:gd fmla="*/ 18 h 125" name="T19"/>
                  <a:gd fmla="*/ 134 w 184" name="T20"/>
                  <a:gd fmla="*/ 12 h 125" name="T21"/>
                  <a:gd fmla="*/ 131 w 184" name="T22"/>
                  <a:gd fmla="*/ 9 h 125" name="T23"/>
                  <a:gd fmla="*/ 126 w 184" name="T24"/>
                  <a:gd fmla="*/ 5 h 125" name="T25"/>
                  <a:gd fmla="*/ 122 w 184" name="T26"/>
                  <a:gd fmla="*/ 3 h 125" name="T27"/>
                  <a:gd fmla="*/ 116 w 184" name="T28"/>
                  <a:gd fmla="*/ 0 h 125" name="T29"/>
                  <a:gd fmla="*/ 110 w 184" name="T30"/>
                  <a:gd fmla="*/ 0 h 125" name="T31"/>
                  <a:gd fmla="*/ 101 w 184" name="T32"/>
                  <a:gd fmla="*/ 0 h 125" name="T33"/>
                  <a:gd fmla="*/ 101 w 184" name="T34"/>
                  <a:gd fmla="*/ 0 h 125" name="T35"/>
                  <a:gd fmla="*/ 100 w 184" name="T36"/>
                  <a:gd fmla="*/ 0 h 125" name="T37"/>
                  <a:gd fmla="*/ 100 w 184" name="T38"/>
                  <a:gd fmla="*/ 43 h 125" name="T39"/>
                  <a:gd fmla="*/ 89 w 184" name="T40"/>
                  <a:gd fmla="*/ 58 h 125" name="T41"/>
                  <a:gd fmla="*/ 49 w 184" name="T42"/>
                  <a:gd fmla="*/ 103 h 125" name="T43"/>
                  <a:gd fmla="*/ 49 w 184" name="T44"/>
                  <a:gd fmla="*/ 103 h 125" name="T45"/>
                  <a:gd fmla="*/ 42 w 184" name="T46"/>
                  <a:gd fmla="*/ 113 h 125" name="T47"/>
                  <a:gd fmla="*/ 37 w 184" name="T48"/>
                  <a:gd fmla="*/ 125 h 125" name="T49"/>
                  <a:gd fmla="*/ 0 w 184" name="T50"/>
                  <a:gd fmla="*/ 125 h 12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5" w="184">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2" name="Freeform 173"/>
              <p:cNvSpPr/>
              <p:nvPr/>
            </p:nvSpPr>
            <p:spPr bwMode="auto">
              <a:xfrm>
                <a:off x="10414000" y="6122988"/>
                <a:ext cx="225425" cy="30163"/>
              </a:xfrm>
              <a:custGeom>
                <a:gdLst>
                  <a:gd fmla="*/ 0 w 142" name="T0"/>
                  <a:gd fmla="*/ 0 h 19" name="T1"/>
                  <a:gd fmla="*/ 24 w 142" name="T2"/>
                  <a:gd fmla="*/ 0 h 19" name="T3"/>
                  <a:gd fmla="*/ 24 w 142" name="T4"/>
                  <a:gd fmla="*/ 0 h 19" name="T5"/>
                  <a:gd fmla="*/ 31 w 142" name="T6"/>
                  <a:gd fmla="*/ 9 h 19" name="T7"/>
                  <a:gd fmla="*/ 42 w 142" name="T8"/>
                  <a:gd fmla="*/ 15 h 19" name="T9"/>
                  <a:gd fmla="*/ 52 w 142" name="T10"/>
                  <a:gd fmla="*/ 19 h 19" name="T11"/>
                  <a:gd fmla="*/ 64 w 142" name="T12"/>
                  <a:gd fmla="*/ 19 h 19" name="T13"/>
                  <a:gd fmla="*/ 96 w 142" name="T14"/>
                  <a:gd fmla="*/ 19 h 19" name="T15"/>
                  <a:gd fmla="*/ 142 w 142" name="T16"/>
                  <a:gd fmla="*/ 19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42">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3" name="Freeform 174"/>
              <p:cNvSpPr/>
              <p:nvPr/>
            </p:nvSpPr>
            <p:spPr bwMode="auto">
              <a:xfrm>
                <a:off x="10639425" y="5497513"/>
                <a:ext cx="350837" cy="314325"/>
              </a:xfrm>
              <a:custGeom>
                <a:gdLst>
                  <a:gd fmla="*/ 0 w 221" name="T0"/>
                  <a:gd fmla="*/ 109 h 198" name="T1"/>
                  <a:gd fmla="*/ 0 w 221" name="T2"/>
                  <a:gd fmla="*/ 157 h 198" name="T3"/>
                  <a:gd fmla="*/ 138 w 221" name="T4"/>
                  <a:gd fmla="*/ 157 h 198" name="T5"/>
                  <a:gd fmla="*/ 138 w 221" name="T6"/>
                  <a:gd fmla="*/ 198 h 198" name="T7"/>
                  <a:gd fmla="*/ 180 w 221" name="T8"/>
                  <a:gd fmla="*/ 157 h 198" name="T9"/>
                  <a:gd fmla="*/ 221 w 221" name="T10"/>
                  <a:gd fmla="*/ 157 h 198" name="T11"/>
                  <a:gd fmla="*/ 221 w 221" name="T12"/>
                  <a:gd fmla="*/ 0 h 198" name="T13"/>
                  <a:gd fmla="*/ 67 w 221" name="T14"/>
                  <a:gd fmla="*/ 0 h 1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8" w="221">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4" name="Freeform 175"/>
              <p:cNvSpPr/>
              <p:nvPr/>
            </p:nvSpPr>
            <p:spPr bwMode="auto">
              <a:xfrm>
                <a:off x="10188575" y="5273676"/>
                <a:ext cx="552450" cy="493713"/>
              </a:xfrm>
              <a:custGeom>
                <a:gdLst>
                  <a:gd fmla="*/ 348 w 348" name="T0"/>
                  <a:gd fmla="*/ 0 h 311" name="T1"/>
                  <a:gd fmla="*/ 0 w 348" name="T2"/>
                  <a:gd fmla="*/ 0 h 311" name="T3"/>
                  <a:gd fmla="*/ 0 w 348" name="T4"/>
                  <a:gd fmla="*/ 246 h 311" name="T5"/>
                  <a:gd fmla="*/ 65 w 348" name="T6"/>
                  <a:gd fmla="*/ 246 h 311" name="T7"/>
                  <a:gd fmla="*/ 130 w 348" name="T8"/>
                  <a:gd fmla="*/ 311 h 311" name="T9"/>
                  <a:gd fmla="*/ 130 w 348" name="T10"/>
                  <a:gd fmla="*/ 246 h 311" name="T11"/>
                  <a:gd fmla="*/ 348 w 348" name="T12"/>
                  <a:gd fmla="*/ 246 h 311" name="T13"/>
                  <a:gd fmla="*/ 348 w 348" name="T14"/>
                  <a:gd fmla="*/ 0 h 3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1" w="348">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122" panose="02000000000000000000" pitchFamily="2" typeface="方正清刻本悦宋简体"/>
                  <a:cs typeface="+mn-ea"/>
                  <a:sym typeface="+mn-lt"/>
                </a:endParaRPr>
              </a:p>
            </p:txBody>
          </p:sp>
          <p:sp>
            <p:nvSpPr>
              <p:cNvPr id="55" name="Freeform 176"/>
              <p:cNvSpPr/>
              <p:nvPr/>
            </p:nvSpPr>
            <p:spPr bwMode="auto">
              <a:xfrm>
                <a:off x="10466387" y="5875338"/>
                <a:ext cx="123825" cy="155575"/>
              </a:xfrm>
              <a:custGeom>
                <a:gdLst>
                  <a:gd fmla="*/ 74 w 78" name="T0"/>
                  <a:gd fmla="*/ 0 h 98" name="T1"/>
                  <a:gd fmla="*/ 74 w 78" name="T2"/>
                  <a:gd fmla="*/ 0 h 98" name="T3"/>
                  <a:gd fmla="*/ 77 w 78" name="T4"/>
                  <a:gd fmla="*/ 11 h 98" name="T5"/>
                  <a:gd fmla="*/ 78 w 78" name="T6"/>
                  <a:gd fmla="*/ 23 h 98" name="T7"/>
                  <a:gd fmla="*/ 78 w 78" name="T8"/>
                  <a:gd fmla="*/ 35 h 98" name="T9"/>
                  <a:gd fmla="*/ 75 w 78" name="T10"/>
                  <a:gd fmla="*/ 46 h 98" name="T11"/>
                  <a:gd fmla="*/ 75 w 78" name="T12"/>
                  <a:gd fmla="*/ 46 h 98" name="T13"/>
                  <a:gd fmla="*/ 71 w 78" name="T14"/>
                  <a:gd fmla="*/ 58 h 98" name="T15"/>
                  <a:gd fmla="*/ 63 w 78" name="T16"/>
                  <a:gd fmla="*/ 70 h 98" name="T17"/>
                  <a:gd fmla="*/ 54 w 78" name="T18"/>
                  <a:gd fmla="*/ 81 h 98" name="T19"/>
                  <a:gd fmla="*/ 46 w 78" name="T20"/>
                  <a:gd fmla="*/ 88 h 98" name="T21"/>
                  <a:gd fmla="*/ 35 w 78" name="T22"/>
                  <a:gd fmla="*/ 94 h 98" name="T23"/>
                  <a:gd fmla="*/ 23 w 78" name="T24"/>
                  <a:gd fmla="*/ 97 h 98" name="T25"/>
                  <a:gd fmla="*/ 11 w 78" name="T26"/>
                  <a:gd fmla="*/ 98 h 98" name="T27"/>
                  <a:gd fmla="*/ 0 w 78" name="T28"/>
                  <a:gd fmla="*/ 95 h 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8" w="7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6" name="Freeform 177"/>
              <p:cNvSpPr/>
              <p:nvPr/>
            </p:nvSpPr>
            <p:spPr bwMode="auto">
              <a:xfrm>
                <a:off x="10598150" y="5870576"/>
                <a:ext cx="168275" cy="71438"/>
              </a:xfrm>
              <a:custGeom>
                <a:gdLst>
                  <a:gd fmla="*/ 106 w 106" name="T0"/>
                  <a:gd fmla="*/ 23 h 45" name="T1"/>
                  <a:gd fmla="*/ 106 w 106" name="T2"/>
                  <a:gd fmla="*/ 23 h 45" name="T3"/>
                  <a:gd fmla="*/ 106 w 106" name="T4"/>
                  <a:gd fmla="*/ 27 h 45" name="T5"/>
                  <a:gd fmla="*/ 105 w 106" name="T6"/>
                  <a:gd fmla="*/ 32 h 45" name="T7"/>
                  <a:gd fmla="*/ 101 w 106" name="T8"/>
                  <a:gd fmla="*/ 39 h 45" name="T9"/>
                  <a:gd fmla="*/ 93 w 106" name="T10"/>
                  <a:gd fmla="*/ 43 h 45" name="T11"/>
                  <a:gd fmla="*/ 89 w 106" name="T12"/>
                  <a:gd fmla="*/ 45 h 45" name="T13"/>
                  <a:gd fmla="*/ 84 w 106" name="T14"/>
                  <a:gd fmla="*/ 45 h 45" name="T15"/>
                  <a:gd fmla="*/ 22 w 106" name="T16"/>
                  <a:gd fmla="*/ 45 h 45" name="T17"/>
                  <a:gd fmla="*/ 22 w 106" name="T18"/>
                  <a:gd fmla="*/ 45 h 45" name="T19"/>
                  <a:gd fmla="*/ 17 w 106" name="T20"/>
                  <a:gd fmla="*/ 45 h 45" name="T21"/>
                  <a:gd fmla="*/ 13 w 106" name="T22"/>
                  <a:gd fmla="*/ 43 h 45" name="T23"/>
                  <a:gd fmla="*/ 7 w 106" name="T24"/>
                  <a:gd fmla="*/ 39 h 45" name="T25"/>
                  <a:gd fmla="*/ 1 w 106" name="T26"/>
                  <a:gd fmla="*/ 32 h 45" name="T27"/>
                  <a:gd fmla="*/ 0 w 106" name="T28"/>
                  <a:gd fmla="*/ 27 h 45" name="T29"/>
                  <a:gd fmla="*/ 0 w 106" name="T30"/>
                  <a:gd fmla="*/ 23 h 45" name="T31"/>
                  <a:gd fmla="*/ 0 w 106" name="T32"/>
                  <a:gd fmla="*/ 23 h 45" name="T33"/>
                  <a:gd fmla="*/ 0 w 106" name="T34"/>
                  <a:gd fmla="*/ 23 h 45" name="T35"/>
                  <a:gd fmla="*/ 0 w 106" name="T36"/>
                  <a:gd fmla="*/ 18 h 45" name="T37"/>
                  <a:gd fmla="*/ 1 w 106" name="T38"/>
                  <a:gd fmla="*/ 15 h 45" name="T39"/>
                  <a:gd fmla="*/ 7 w 106" name="T40"/>
                  <a:gd fmla="*/ 8 h 45" name="T41"/>
                  <a:gd fmla="*/ 13 w 106" name="T42"/>
                  <a:gd fmla="*/ 3 h 45" name="T43"/>
                  <a:gd fmla="*/ 17 w 106" name="T44"/>
                  <a:gd fmla="*/ 2 h 45" name="T45"/>
                  <a:gd fmla="*/ 22 w 106" name="T46"/>
                  <a:gd fmla="*/ 0 h 45" name="T47"/>
                  <a:gd fmla="*/ 84 w 106" name="T48"/>
                  <a:gd fmla="*/ 0 h 45" name="T49"/>
                  <a:gd fmla="*/ 84 w 106" name="T50"/>
                  <a:gd fmla="*/ 0 h 45" name="T51"/>
                  <a:gd fmla="*/ 89 w 106" name="T52"/>
                  <a:gd fmla="*/ 2 h 45" name="T53"/>
                  <a:gd fmla="*/ 93 w 106" name="T54"/>
                  <a:gd fmla="*/ 3 h 45" name="T55"/>
                  <a:gd fmla="*/ 101 w 106" name="T56"/>
                  <a:gd fmla="*/ 8 h 45" name="T57"/>
                  <a:gd fmla="*/ 105 w 106" name="T58"/>
                  <a:gd fmla="*/ 15 h 45" name="T59"/>
                  <a:gd fmla="*/ 106 w 106" name="T60"/>
                  <a:gd fmla="*/ 18 h 45" name="T61"/>
                  <a:gd fmla="*/ 106 w 106" name="T62"/>
                  <a:gd fmla="*/ 23 h 45" name="T63"/>
                  <a:gd fmla="*/ 106 w 106" name="T64"/>
                  <a:gd fmla="*/ 23 h 4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5" w="10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7" name="Freeform 178"/>
              <p:cNvSpPr/>
              <p:nvPr/>
            </p:nvSpPr>
            <p:spPr bwMode="auto">
              <a:xfrm>
                <a:off x="10579100" y="5942013"/>
                <a:ext cx="169862" cy="69850"/>
              </a:xfrm>
              <a:custGeom>
                <a:gdLst>
                  <a:gd fmla="*/ 107 w 107" name="T0"/>
                  <a:gd fmla="*/ 22 h 44" name="T1"/>
                  <a:gd fmla="*/ 107 w 107" name="T2"/>
                  <a:gd fmla="*/ 22 h 44" name="T3"/>
                  <a:gd fmla="*/ 107 w 107" name="T4"/>
                  <a:gd fmla="*/ 27 h 44" name="T5"/>
                  <a:gd fmla="*/ 105 w 107" name="T6"/>
                  <a:gd fmla="*/ 31 h 44" name="T7"/>
                  <a:gd fmla="*/ 101 w 107" name="T8"/>
                  <a:gd fmla="*/ 39 h 44" name="T9"/>
                  <a:gd fmla="*/ 93 w 107" name="T10"/>
                  <a:gd fmla="*/ 43 h 44" name="T11"/>
                  <a:gd fmla="*/ 89 w 107" name="T12"/>
                  <a:gd fmla="*/ 44 h 44" name="T13"/>
                  <a:gd fmla="*/ 84 w 107" name="T14"/>
                  <a:gd fmla="*/ 44 h 44" name="T15"/>
                  <a:gd fmla="*/ 22 w 107" name="T16"/>
                  <a:gd fmla="*/ 44 h 44" name="T17"/>
                  <a:gd fmla="*/ 22 w 107" name="T18"/>
                  <a:gd fmla="*/ 44 h 44" name="T19"/>
                  <a:gd fmla="*/ 18 w 107" name="T20"/>
                  <a:gd fmla="*/ 44 h 44" name="T21"/>
                  <a:gd fmla="*/ 13 w 107" name="T22"/>
                  <a:gd fmla="*/ 43 h 44" name="T23"/>
                  <a:gd fmla="*/ 7 w 107" name="T24"/>
                  <a:gd fmla="*/ 39 h 44" name="T25"/>
                  <a:gd fmla="*/ 1 w 107" name="T26"/>
                  <a:gd fmla="*/ 31 h 44" name="T27"/>
                  <a:gd fmla="*/ 0 w 107" name="T28"/>
                  <a:gd fmla="*/ 27 h 44" name="T29"/>
                  <a:gd fmla="*/ 0 w 107" name="T30"/>
                  <a:gd fmla="*/ 22 h 44" name="T31"/>
                  <a:gd fmla="*/ 0 w 107" name="T32"/>
                  <a:gd fmla="*/ 22 h 44" name="T33"/>
                  <a:gd fmla="*/ 0 w 107" name="T34"/>
                  <a:gd fmla="*/ 22 h 44" name="T35"/>
                  <a:gd fmla="*/ 0 w 107" name="T36"/>
                  <a:gd fmla="*/ 18 h 44" name="T37"/>
                  <a:gd fmla="*/ 1 w 107" name="T38"/>
                  <a:gd fmla="*/ 15 h 44" name="T39"/>
                  <a:gd fmla="*/ 7 w 107" name="T40"/>
                  <a:gd fmla="*/ 7 h 44" name="T41"/>
                  <a:gd fmla="*/ 13 w 107" name="T42"/>
                  <a:gd fmla="*/ 3 h 44" name="T43"/>
                  <a:gd fmla="*/ 18 w 107" name="T44"/>
                  <a:gd fmla="*/ 1 h 44" name="T45"/>
                  <a:gd fmla="*/ 22 w 107" name="T46"/>
                  <a:gd fmla="*/ 0 h 44" name="T47"/>
                  <a:gd fmla="*/ 84 w 107" name="T48"/>
                  <a:gd fmla="*/ 0 h 44" name="T49"/>
                  <a:gd fmla="*/ 84 w 107" name="T50"/>
                  <a:gd fmla="*/ 0 h 44" name="T51"/>
                  <a:gd fmla="*/ 89 w 107" name="T52"/>
                  <a:gd fmla="*/ 1 h 44" name="T53"/>
                  <a:gd fmla="*/ 93 w 107" name="T54"/>
                  <a:gd fmla="*/ 3 h 44" name="T55"/>
                  <a:gd fmla="*/ 101 w 107" name="T56"/>
                  <a:gd fmla="*/ 7 h 44" name="T57"/>
                  <a:gd fmla="*/ 105 w 107" name="T58"/>
                  <a:gd fmla="*/ 15 h 44" name="T59"/>
                  <a:gd fmla="*/ 107 w 107" name="T60"/>
                  <a:gd fmla="*/ 18 h 44" name="T61"/>
                  <a:gd fmla="*/ 107 w 107" name="T62"/>
                  <a:gd fmla="*/ 22 h 44" name="T63"/>
                  <a:gd fmla="*/ 107 w 107" name="T64"/>
                  <a:gd fmla="*/ 22 h 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 w="107">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8" name="Freeform 179"/>
              <p:cNvSpPr/>
              <p:nvPr/>
            </p:nvSpPr>
            <p:spPr bwMode="auto">
              <a:xfrm>
                <a:off x="10569575" y="6011863"/>
                <a:ext cx="169862" cy="71438"/>
              </a:xfrm>
              <a:custGeom>
                <a:gdLst>
                  <a:gd fmla="*/ 107 w 107" name="T0"/>
                  <a:gd fmla="*/ 23 h 45" name="T1"/>
                  <a:gd fmla="*/ 107 w 107" name="T2"/>
                  <a:gd fmla="*/ 23 h 45" name="T3"/>
                  <a:gd fmla="*/ 107 w 107" name="T4"/>
                  <a:gd fmla="*/ 27 h 45" name="T5"/>
                  <a:gd fmla="*/ 105 w 107" name="T6"/>
                  <a:gd fmla="*/ 32 h 45" name="T7"/>
                  <a:gd fmla="*/ 101 w 107" name="T8"/>
                  <a:gd fmla="*/ 39 h 45" name="T9"/>
                  <a:gd fmla="*/ 93 w 107" name="T10"/>
                  <a:gd fmla="*/ 43 h 45" name="T11"/>
                  <a:gd fmla="*/ 89 w 107" name="T12"/>
                  <a:gd fmla="*/ 45 h 45" name="T13"/>
                  <a:gd fmla="*/ 84 w 107" name="T14"/>
                  <a:gd fmla="*/ 45 h 45" name="T15"/>
                  <a:gd fmla="*/ 22 w 107" name="T16"/>
                  <a:gd fmla="*/ 45 h 45" name="T17"/>
                  <a:gd fmla="*/ 22 w 107" name="T18"/>
                  <a:gd fmla="*/ 45 h 45" name="T19"/>
                  <a:gd fmla="*/ 18 w 107" name="T20"/>
                  <a:gd fmla="*/ 45 h 45" name="T21"/>
                  <a:gd fmla="*/ 13 w 107" name="T22"/>
                  <a:gd fmla="*/ 43 h 45" name="T23"/>
                  <a:gd fmla="*/ 7 w 107" name="T24"/>
                  <a:gd fmla="*/ 39 h 45" name="T25"/>
                  <a:gd fmla="*/ 1 w 107" name="T26"/>
                  <a:gd fmla="*/ 32 h 45" name="T27"/>
                  <a:gd fmla="*/ 0 w 107" name="T28"/>
                  <a:gd fmla="*/ 27 h 45" name="T29"/>
                  <a:gd fmla="*/ 0 w 107" name="T30"/>
                  <a:gd fmla="*/ 23 h 45" name="T31"/>
                  <a:gd fmla="*/ 0 w 107" name="T32"/>
                  <a:gd fmla="*/ 23 h 45" name="T33"/>
                  <a:gd fmla="*/ 0 w 107" name="T34"/>
                  <a:gd fmla="*/ 23 h 45" name="T35"/>
                  <a:gd fmla="*/ 0 w 107" name="T36"/>
                  <a:gd fmla="*/ 18 h 45" name="T37"/>
                  <a:gd fmla="*/ 1 w 107" name="T38"/>
                  <a:gd fmla="*/ 15 h 45" name="T39"/>
                  <a:gd fmla="*/ 7 w 107" name="T40"/>
                  <a:gd fmla="*/ 8 h 45" name="T41"/>
                  <a:gd fmla="*/ 13 w 107" name="T42"/>
                  <a:gd fmla="*/ 3 h 45" name="T43"/>
                  <a:gd fmla="*/ 18 w 107" name="T44"/>
                  <a:gd fmla="*/ 2 h 45" name="T45"/>
                  <a:gd fmla="*/ 22 w 107" name="T46"/>
                  <a:gd fmla="*/ 0 h 45" name="T47"/>
                  <a:gd fmla="*/ 84 w 107" name="T48"/>
                  <a:gd fmla="*/ 0 h 45" name="T49"/>
                  <a:gd fmla="*/ 84 w 107" name="T50"/>
                  <a:gd fmla="*/ 0 h 45" name="T51"/>
                  <a:gd fmla="*/ 89 w 107" name="T52"/>
                  <a:gd fmla="*/ 2 h 45" name="T53"/>
                  <a:gd fmla="*/ 93 w 107" name="T54"/>
                  <a:gd fmla="*/ 3 h 45" name="T55"/>
                  <a:gd fmla="*/ 101 w 107" name="T56"/>
                  <a:gd fmla="*/ 8 h 45" name="T57"/>
                  <a:gd fmla="*/ 105 w 107" name="T58"/>
                  <a:gd fmla="*/ 15 h 45" name="T59"/>
                  <a:gd fmla="*/ 107 w 107" name="T60"/>
                  <a:gd fmla="*/ 18 h 45" name="T61"/>
                  <a:gd fmla="*/ 107 w 107" name="T62"/>
                  <a:gd fmla="*/ 23 h 45" name="T63"/>
                  <a:gd fmla="*/ 107 w 107" name="T64"/>
                  <a:gd fmla="*/ 23 h 4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5" w="107">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59" name="Freeform 180"/>
              <p:cNvSpPr/>
              <p:nvPr/>
            </p:nvSpPr>
            <p:spPr bwMode="auto">
              <a:xfrm>
                <a:off x="10569575" y="6083301"/>
                <a:ext cx="141287" cy="69850"/>
              </a:xfrm>
              <a:custGeom>
                <a:gdLst>
                  <a:gd fmla="*/ 89 w 89" name="T0"/>
                  <a:gd fmla="*/ 22 h 44" name="T1"/>
                  <a:gd fmla="*/ 89 w 89" name="T2"/>
                  <a:gd fmla="*/ 22 h 44" name="T3"/>
                  <a:gd fmla="*/ 89 w 89" name="T4"/>
                  <a:gd fmla="*/ 27 h 44" name="T5"/>
                  <a:gd fmla="*/ 87 w 89" name="T6"/>
                  <a:gd fmla="*/ 31 h 44" name="T7"/>
                  <a:gd fmla="*/ 83 w 89" name="T8"/>
                  <a:gd fmla="*/ 39 h 44" name="T9"/>
                  <a:gd fmla="*/ 75 w 89" name="T10"/>
                  <a:gd fmla="*/ 43 h 44" name="T11"/>
                  <a:gd fmla="*/ 71 w 89" name="T12"/>
                  <a:gd fmla="*/ 44 h 44" name="T13"/>
                  <a:gd fmla="*/ 67 w 89" name="T14"/>
                  <a:gd fmla="*/ 44 h 44" name="T15"/>
                  <a:gd fmla="*/ 22 w 89" name="T16"/>
                  <a:gd fmla="*/ 44 h 44" name="T17"/>
                  <a:gd fmla="*/ 22 w 89" name="T18"/>
                  <a:gd fmla="*/ 44 h 44" name="T19"/>
                  <a:gd fmla="*/ 18 w 89" name="T20"/>
                  <a:gd fmla="*/ 44 h 44" name="T21"/>
                  <a:gd fmla="*/ 13 w 89" name="T22"/>
                  <a:gd fmla="*/ 43 h 44" name="T23"/>
                  <a:gd fmla="*/ 7 w 89" name="T24"/>
                  <a:gd fmla="*/ 39 h 44" name="T25"/>
                  <a:gd fmla="*/ 1 w 89" name="T26"/>
                  <a:gd fmla="*/ 31 h 44" name="T27"/>
                  <a:gd fmla="*/ 0 w 89" name="T28"/>
                  <a:gd fmla="*/ 27 h 44" name="T29"/>
                  <a:gd fmla="*/ 0 w 89" name="T30"/>
                  <a:gd fmla="*/ 22 h 44" name="T31"/>
                  <a:gd fmla="*/ 0 w 89" name="T32"/>
                  <a:gd fmla="*/ 22 h 44" name="T33"/>
                  <a:gd fmla="*/ 0 w 89" name="T34"/>
                  <a:gd fmla="*/ 22 h 44" name="T35"/>
                  <a:gd fmla="*/ 0 w 89" name="T36"/>
                  <a:gd fmla="*/ 18 h 44" name="T37"/>
                  <a:gd fmla="*/ 1 w 89" name="T38"/>
                  <a:gd fmla="*/ 15 h 44" name="T39"/>
                  <a:gd fmla="*/ 7 w 89" name="T40"/>
                  <a:gd fmla="*/ 7 h 44" name="T41"/>
                  <a:gd fmla="*/ 13 w 89" name="T42"/>
                  <a:gd fmla="*/ 3 h 44" name="T43"/>
                  <a:gd fmla="*/ 18 w 89" name="T44"/>
                  <a:gd fmla="*/ 1 h 44" name="T45"/>
                  <a:gd fmla="*/ 22 w 89" name="T46"/>
                  <a:gd fmla="*/ 0 h 44" name="T47"/>
                  <a:gd fmla="*/ 67 w 89" name="T48"/>
                  <a:gd fmla="*/ 0 h 44" name="T49"/>
                  <a:gd fmla="*/ 67 w 89" name="T50"/>
                  <a:gd fmla="*/ 0 h 44" name="T51"/>
                  <a:gd fmla="*/ 71 w 89" name="T52"/>
                  <a:gd fmla="*/ 1 h 44" name="T53"/>
                  <a:gd fmla="*/ 75 w 89" name="T54"/>
                  <a:gd fmla="*/ 3 h 44" name="T55"/>
                  <a:gd fmla="*/ 83 w 89" name="T56"/>
                  <a:gd fmla="*/ 7 h 44" name="T57"/>
                  <a:gd fmla="*/ 87 w 89" name="T58"/>
                  <a:gd fmla="*/ 15 h 44" name="T59"/>
                  <a:gd fmla="*/ 89 w 89" name="T60"/>
                  <a:gd fmla="*/ 18 h 44" name="T61"/>
                  <a:gd fmla="*/ 89 w 89" name="T62"/>
                  <a:gd fmla="*/ 22 h 44" name="T63"/>
                  <a:gd fmla="*/ 89 w 89" name="T64"/>
                  <a:gd fmla="*/ 22 h 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 w="89">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60" name="Freeform 181"/>
              <p:cNvSpPr/>
              <p:nvPr/>
            </p:nvSpPr>
            <p:spPr bwMode="auto">
              <a:xfrm>
                <a:off x="10371137" y="5918201"/>
                <a:ext cx="53975" cy="244475"/>
              </a:xfrm>
              <a:custGeom>
                <a:gdLst>
                  <a:gd fmla="*/ 0 w 34" name="T0"/>
                  <a:gd fmla="*/ 0 h 154" name="T1"/>
                  <a:gd fmla="*/ 34 w 34" name="T2"/>
                  <a:gd fmla="*/ 0 h 154" name="T3"/>
                  <a:gd fmla="*/ 34 w 34" name="T4"/>
                  <a:gd fmla="*/ 154 h 154" name="T5"/>
                  <a:gd fmla="*/ 0 w 34" name="T6"/>
                  <a:gd fmla="*/ 154 h 154" name="T7"/>
                </a:gdLst>
                <a:cxnLst>
                  <a:cxn ang="0">
                    <a:pos x="T0" y="T1"/>
                  </a:cxn>
                  <a:cxn ang="0">
                    <a:pos x="T2" y="T3"/>
                  </a:cxn>
                  <a:cxn ang="0">
                    <a:pos x="T4" y="T5"/>
                  </a:cxn>
                  <a:cxn ang="0">
                    <a:pos x="T6" y="T7"/>
                  </a:cxn>
                </a:cxnLst>
                <a:rect b="b" l="0" r="r" t="0"/>
                <a:pathLst>
                  <a:path h="154" w="34">
                    <a:moveTo>
                      <a:pt x="0" y="0"/>
                    </a:moveTo>
                    <a:lnTo>
                      <a:pt x="34" y="0"/>
                    </a:lnTo>
                    <a:lnTo>
                      <a:pt x="34" y="154"/>
                    </a:lnTo>
                    <a:lnTo>
                      <a:pt x="0" y="154"/>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61" name="Freeform 182"/>
              <p:cNvSpPr/>
              <p:nvPr/>
            </p:nvSpPr>
            <p:spPr bwMode="auto">
              <a:xfrm>
                <a:off x="10302875" y="6126163"/>
                <a:ext cx="41275" cy="36513"/>
              </a:xfrm>
              <a:custGeom>
                <a:gdLst>
                  <a:gd fmla="*/ 26 w 26" name="T0"/>
                  <a:gd fmla="*/ 12 h 23" name="T1"/>
                  <a:gd fmla="*/ 26 w 26" name="T2"/>
                  <a:gd fmla="*/ 12 h 23" name="T3"/>
                  <a:gd fmla="*/ 24 w 26" name="T4"/>
                  <a:gd fmla="*/ 16 h 23" name="T5"/>
                  <a:gd fmla="*/ 23 w 26" name="T6"/>
                  <a:gd fmla="*/ 20 h 23" name="T7"/>
                  <a:gd fmla="*/ 18 w 26" name="T8"/>
                  <a:gd fmla="*/ 23 h 23" name="T9"/>
                  <a:gd fmla="*/ 14 w 26" name="T10"/>
                  <a:gd fmla="*/ 23 h 23" name="T11"/>
                  <a:gd fmla="*/ 14 w 26" name="T12"/>
                  <a:gd fmla="*/ 23 h 23" name="T13"/>
                  <a:gd fmla="*/ 8 w 26" name="T14"/>
                  <a:gd fmla="*/ 23 h 23" name="T15"/>
                  <a:gd fmla="*/ 5 w 26" name="T16"/>
                  <a:gd fmla="*/ 20 h 23" name="T17"/>
                  <a:gd fmla="*/ 2 w 26" name="T18"/>
                  <a:gd fmla="*/ 16 h 23" name="T19"/>
                  <a:gd fmla="*/ 0 w 26" name="T20"/>
                  <a:gd fmla="*/ 12 h 23" name="T21"/>
                  <a:gd fmla="*/ 0 w 26" name="T22"/>
                  <a:gd fmla="*/ 12 h 23" name="T23"/>
                  <a:gd fmla="*/ 2 w 26" name="T24"/>
                  <a:gd fmla="*/ 7 h 23" name="T25"/>
                  <a:gd fmla="*/ 5 w 26" name="T26"/>
                  <a:gd fmla="*/ 3 h 23" name="T27"/>
                  <a:gd fmla="*/ 8 w 26" name="T28"/>
                  <a:gd fmla="*/ 0 h 23" name="T29"/>
                  <a:gd fmla="*/ 14 w 26" name="T30"/>
                  <a:gd fmla="*/ 0 h 23" name="T31"/>
                  <a:gd fmla="*/ 14 w 26" name="T32"/>
                  <a:gd fmla="*/ 0 h 23" name="T33"/>
                  <a:gd fmla="*/ 18 w 26" name="T34"/>
                  <a:gd fmla="*/ 0 h 23" name="T35"/>
                  <a:gd fmla="*/ 23 w 26" name="T36"/>
                  <a:gd fmla="*/ 3 h 23" name="T37"/>
                  <a:gd fmla="*/ 24 w 26" name="T38"/>
                  <a:gd fmla="*/ 7 h 23" name="T39"/>
                  <a:gd fmla="*/ 26 w 26" name="T40"/>
                  <a:gd fmla="*/ 12 h 23" name="T41"/>
                  <a:gd fmla="*/ 26 w 26" name="T42"/>
                  <a:gd fmla="*/ 12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26">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62" name="Freeform 183"/>
              <p:cNvSpPr/>
              <p:nvPr/>
            </p:nvSpPr>
            <p:spPr bwMode="auto">
              <a:xfrm>
                <a:off x="10166350" y="5918201"/>
                <a:ext cx="212725" cy="277813"/>
              </a:xfrm>
              <a:custGeom>
                <a:gdLst>
                  <a:gd fmla="*/ 0 w 134" name="T0"/>
                  <a:gd fmla="*/ 0 h 175" name="T1"/>
                  <a:gd fmla="*/ 134 w 134" name="T2"/>
                  <a:gd fmla="*/ 0 h 175" name="T3"/>
                  <a:gd fmla="*/ 134 w 134" name="T4"/>
                  <a:gd fmla="*/ 175 h 175" name="T5"/>
                  <a:gd fmla="*/ 0 w 134" name="T6"/>
                  <a:gd fmla="*/ 175 h 175" name="T7"/>
                </a:gdLst>
                <a:cxnLst>
                  <a:cxn ang="0">
                    <a:pos x="T0" y="T1"/>
                  </a:cxn>
                  <a:cxn ang="0">
                    <a:pos x="T2" y="T3"/>
                  </a:cxn>
                  <a:cxn ang="0">
                    <a:pos x="T4" y="T5"/>
                  </a:cxn>
                  <a:cxn ang="0">
                    <a:pos x="T6" y="T7"/>
                  </a:cxn>
                </a:cxnLst>
                <a:rect b="b" l="0" r="r" t="0"/>
                <a:pathLst>
                  <a:path h="175" w="134">
                    <a:moveTo>
                      <a:pt x="0" y="0"/>
                    </a:moveTo>
                    <a:lnTo>
                      <a:pt x="134" y="0"/>
                    </a:lnTo>
                    <a:lnTo>
                      <a:pt x="134" y="175"/>
                    </a:lnTo>
                    <a:lnTo>
                      <a:pt x="0" y="175"/>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86" name="Line 184"/>
              <p:cNvSpPr>
                <a:spLocks noChangeShapeType="1"/>
              </p:cNvSpPr>
              <p:nvPr/>
            </p:nvSpPr>
            <p:spPr bwMode="auto">
              <a:xfrm>
                <a:off x="10298112" y="5411788"/>
                <a:ext cx="330200"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87" name="Line 185"/>
              <p:cNvSpPr>
                <a:spLocks noChangeShapeType="1"/>
              </p:cNvSpPr>
              <p:nvPr/>
            </p:nvSpPr>
            <p:spPr bwMode="auto">
              <a:xfrm>
                <a:off x="10298112" y="5470526"/>
                <a:ext cx="330200"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88" name="Line 186"/>
              <p:cNvSpPr>
                <a:spLocks noChangeShapeType="1"/>
              </p:cNvSpPr>
              <p:nvPr/>
            </p:nvSpPr>
            <p:spPr bwMode="auto">
              <a:xfrm>
                <a:off x="10298112" y="5529263"/>
                <a:ext cx="330200"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grpSp>
      </p:grpSp>
      <p:grpSp>
        <p:nvGrpSpPr>
          <p:cNvPr id="4" name="组合 3">
            <a:extLst>
              <a:ext uri="{FF2B5EF4-FFF2-40B4-BE49-F238E27FC236}">
                <a16:creationId xmlns:a16="http://schemas.microsoft.com/office/drawing/2014/main" id="{527BF500-9C4E-4CC0-8066-17D1A3E58A98}"/>
              </a:ext>
            </a:extLst>
          </p:cNvPr>
          <p:cNvGrpSpPr/>
          <p:nvPr/>
        </p:nvGrpSpPr>
        <p:grpSpPr>
          <a:xfrm>
            <a:off x="5775007" y="3811799"/>
            <a:ext cx="862800" cy="862800"/>
            <a:chOff x="5775007" y="3811799"/>
            <a:chExt cx="862800" cy="862800"/>
          </a:xfrm>
        </p:grpSpPr>
        <p:sp>
          <p:nvSpPr>
            <p:cNvPr id="39" name="Oval 87"/>
            <p:cNvSpPr/>
            <p:nvPr/>
          </p:nvSpPr>
          <p:spPr>
            <a:xfrm>
              <a:off x="5775007" y="3811799"/>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65000"/>
                    <a:lumOff val="35000"/>
                  </a:schemeClr>
                </a:solidFill>
                <a:latin charset="0" panose="020b0503020202020204" pitchFamily="34" typeface="Agency FB"/>
                <a:cs typeface="+mn-ea"/>
                <a:sym typeface="+mn-lt"/>
              </a:endParaRPr>
            </a:p>
          </p:txBody>
        </p:sp>
        <p:grpSp>
          <p:nvGrpSpPr>
            <p:cNvPr id="89" name="Group 86"/>
            <p:cNvGrpSpPr/>
            <p:nvPr/>
          </p:nvGrpSpPr>
          <p:grpSpPr>
            <a:xfrm>
              <a:off x="5958498" y="4017308"/>
              <a:ext cx="495818" cy="451782"/>
              <a:chOff x="7245350" y="3721101"/>
              <a:chExt cx="965200" cy="879475"/>
            </a:xfrm>
          </p:grpSpPr>
          <p:sp>
            <p:nvSpPr>
              <p:cNvPr id="90" name="Line 146"/>
              <p:cNvSpPr>
                <a:spLocks noChangeShapeType="1"/>
              </p:cNvSpPr>
              <p:nvPr/>
            </p:nvSpPr>
            <p:spPr bwMode="auto">
              <a:xfrm flipH="1">
                <a:off x="7816850" y="4206876"/>
                <a:ext cx="0"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1" name="Freeform 147"/>
              <p:cNvSpPr/>
              <p:nvPr/>
            </p:nvSpPr>
            <p:spPr bwMode="auto">
              <a:xfrm>
                <a:off x="7332662" y="3721101"/>
                <a:ext cx="598487" cy="598488"/>
              </a:xfrm>
              <a:custGeom>
                <a:gdLst>
                  <a:gd fmla="*/ 322 w 377" name="T0"/>
                  <a:gd fmla="*/ 57 h 377" name="T1"/>
                  <a:gd fmla="*/ 292 w 377" name="T2"/>
                  <a:gd fmla="*/ 33 h 377" name="T3"/>
                  <a:gd fmla="*/ 259 w 377" name="T4"/>
                  <a:gd fmla="*/ 15 h 377" name="T5"/>
                  <a:gd fmla="*/ 225 w 377" name="T6"/>
                  <a:gd fmla="*/ 5 h 377" name="T7"/>
                  <a:gd fmla="*/ 188 w 377" name="T8"/>
                  <a:gd fmla="*/ 0 h 377" name="T9"/>
                  <a:gd fmla="*/ 169 w 377" name="T10"/>
                  <a:gd fmla="*/ 2 h 377" name="T11"/>
                  <a:gd fmla="*/ 133 w 377" name="T12"/>
                  <a:gd fmla="*/ 9 h 377" name="T13"/>
                  <a:gd fmla="*/ 99 w 377" name="T14"/>
                  <a:gd fmla="*/ 23 h 377" name="T15"/>
                  <a:gd fmla="*/ 68 w 377" name="T16"/>
                  <a:gd fmla="*/ 43 h 377" name="T17"/>
                  <a:gd fmla="*/ 55 w 377" name="T18"/>
                  <a:gd fmla="*/ 57 h 377" name="T19"/>
                  <a:gd fmla="*/ 31 w 377" name="T20"/>
                  <a:gd fmla="*/ 85 h 377" name="T21"/>
                  <a:gd fmla="*/ 13 w 377" name="T22"/>
                  <a:gd fmla="*/ 118 h 377" name="T23"/>
                  <a:gd fmla="*/ 3 w 377" name="T24"/>
                  <a:gd fmla="*/ 153 h 377" name="T25"/>
                  <a:gd fmla="*/ 0 w 377" name="T26"/>
                  <a:gd fmla="*/ 189 h 377" name="T27"/>
                  <a:gd fmla="*/ 1 w 377" name="T28"/>
                  <a:gd fmla="*/ 208 h 377" name="T29"/>
                  <a:gd fmla="*/ 9 w 377" name="T30"/>
                  <a:gd fmla="*/ 245 h 377" name="T31"/>
                  <a:gd fmla="*/ 22 w 377" name="T32"/>
                  <a:gd fmla="*/ 279 h 377" name="T33"/>
                  <a:gd fmla="*/ 43 w 377" name="T34"/>
                  <a:gd fmla="*/ 309 h 377" name="T35"/>
                  <a:gd fmla="*/ 68 w 377" name="T36"/>
                  <a:gd fmla="*/ 334 h 377" name="T37"/>
                  <a:gd fmla="*/ 98 w 377" name="T38"/>
                  <a:gd fmla="*/ 355 h 377" name="T39"/>
                  <a:gd fmla="*/ 132 w 377" name="T40"/>
                  <a:gd fmla="*/ 370 h 377" name="T41"/>
                  <a:gd fmla="*/ 169 w 377" name="T42"/>
                  <a:gd fmla="*/ 377 h 377" name="T43"/>
                  <a:gd fmla="*/ 188 w 377" name="T44"/>
                  <a:gd fmla="*/ 377 h 377" name="T45"/>
                  <a:gd fmla="*/ 225 w 377" name="T46"/>
                  <a:gd fmla="*/ 374 h 377" name="T47"/>
                  <a:gd fmla="*/ 261 w 377" name="T48"/>
                  <a:gd fmla="*/ 364 h 377" name="T49"/>
                  <a:gd fmla="*/ 292 w 377" name="T50"/>
                  <a:gd fmla="*/ 346 h 377" name="T51"/>
                  <a:gd fmla="*/ 322 w 377" name="T52"/>
                  <a:gd fmla="*/ 322 h 377" name="T53"/>
                  <a:gd fmla="*/ 334 w 377" name="T54"/>
                  <a:gd fmla="*/ 309 h 377" name="T55"/>
                  <a:gd fmla="*/ 354 w 377" name="T56"/>
                  <a:gd fmla="*/ 278 h 377" name="T57"/>
                  <a:gd fmla="*/ 368 w 377" name="T58"/>
                  <a:gd fmla="*/ 244 h 377" name="T59"/>
                  <a:gd fmla="*/ 375 w 377" name="T60"/>
                  <a:gd fmla="*/ 208 h 377" name="T61"/>
                  <a:gd fmla="*/ 377 w 377" name="T62"/>
                  <a:gd fmla="*/ 189 h 377" name="T63"/>
                  <a:gd fmla="*/ 372 w 377" name="T64"/>
                  <a:gd fmla="*/ 152 h 377" name="T65"/>
                  <a:gd fmla="*/ 362 w 377" name="T66"/>
                  <a:gd fmla="*/ 118 h 377" name="T67"/>
                  <a:gd fmla="*/ 345 w 377" name="T68"/>
                  <a:gd fmla="*/ 85 h 377" name="T69"/>
                  <a:gd fmla="*/ 322 w 377" name="T70"/>
                  <a:gd fmla="*/ 57 h 37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77" w="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2" name="Freeform 148"/>
              <p:cNvSpPr/>
              <p:nvPr/>
            </p:nvSpPr>
            <p:spPr bwMode="auto">
              <a:xfrm>
                <a:off x="7388225" y="3778251"/>
                <a:ext cx="485775" cy="487363"/>
              </a:xfrm>
              <a:custGeom>
                <a:gdLst>
                  <a:gd fmla="*/ 261 w 306" name="T0"/>
                  <a:gd fmla="*/ 261 h 307" name="T1"/>
                  <a:gd fmla="*/ 238 w 306" name="T2"/>
                  <a:gd fmla="*/ 280 h 307" name="T3"/>
                  <a:gd fmla="*/ 211 w 306" name="T4"/>
                  <a:gd fmla="*/ 295 h 307" name="T5"/>
                  <a:gd fmla="*/ 183 w 306" name="T6"/>
                  <a:gd fmla="*/ 304 h 307" name="T7"/>
                  <a:gd fmla="*/ 153 w 306" name="T8"/>
                  <a:gd fmla="*/ 307 h 307" name="T9"/>
                  <a:gd fmla="*/ 137 w 306" name="T10"/>
                  <a:gd fmla="*/ 306 h 307" name="T11"/>
                  <a:gd fmla="*/ 107 w 306" name="T12"/>
                  <a:gd fmla="*/ 300 h 307" name="T13"/>
                  <a:gd fmla="*/ 81 w 306" name="T14"/>
                  <a:gd fmla="*/ 288 h 307" name="T15"/>
                  <a:gd fmla="*/ 55 w 306" name="T16"/>
                  <a:gd fmla="*/ 271 h 307" name="T17"/>
                  <a:gd fmla="*/ 35 w 306" name="T18"/>
                  <a:gd fmla="*/ 251 h 307" name="T19"/>
                  <a:gd fmla="*/ 18 w 306" name="T20"/>
                  <a:gd fmla="*/ 227 h 307" name="T21"/>
                  <a:gd fmla="*/ 6 w 306" name="T22"/>
                  <a:gd fmla="*/ 199 h 307" name="T23"/>
                  <a:gd fmla="*/ 0 w 306" name="T24"/>
                  <a:gd fmla="*/ 169 h 307" name="T25"/>
                  <a:gd fmla="*/ 0 w 306" name="T26"/>
                  <a:gd fmla="*/ 153 h 307" name="T27"/>
                  <a:gd fmla="*/ 3 w 306" name="T28"/>
                  <a:gd fmla="*/ 123 h 307" name="T29"/>
                  <a:gd fmla="*/ 11 w 306" name="T30"/>
                  <a:gd fmla="*/ 95 h 307" name="T31"/>
                  <a:gd fmla="*/ 26 w 306" name="T32"/>
                  <a:gd fmla="*/ 68 h 307" name="T33"/>
                  <a:gd fmla="*/ 45 w 306" name="T34"/>
                  <a:gd fmla="*/ 45 h 307" name="T35"/>
                  <a:gd fmla="*/ 55 w 306" name="T36"/>
                  <a:gd fmla="*/ 36 h 307" name="T37"/>
                  <a:gd fmla="*/ 81 w 306" name="T38"/>
                  <a:gd fmla="*/ 18 h 307" name="T39"/>
                  <a:gd fmla="*/ 109 w 306" name="T40"/>
                  <a:gd fmla="*/ 7 h 307" name="T41"/>
                  <a:gd fmla="*/ 138 w 306" name="T42"/>
                  <a:gd fmla="*/ 2 h 307" name="T43"/>
                  <a:gd fmla="*/ 153 w 306" name="T44"/>
                  <a:gd fmla="*/ 0 h 307" name="T45"/>
                  <a:gd fmla="*/ 183 w 306" name="T46"/>
                  <a:gd fmla="*/ 3 h 307" name="T47"/>
                  <a:gd fmla="*/ 211 w 306" name="T48"/>
                  <a:gd fmla="*/ 12 h 307" name="T49"/>
                  <a:gd fmla="*/ 238 w 306" name="T50"/>
                  <a:gd fmla="*/ 25 h 307" name="T51"/>
                  <a:gd fmla="*/ 261 w 306" name="T52"/>
                  <a:gd fmla="*/ 45 h 307" name="T53"/>
                  <a:gd fmla="*/ 272 w 306" name="T54"/>
                  <a:gd fmla="*/ 56 h 307" name="T55"/>
                  <a:gd fmla="*/ 288 w 306" name="T56"/>
                  <a:gd fmla="*/ 82 h 307" name="T57"/>
                  <a:gd fmla="*/ 300 w 306" name="T58"/>
                  <a:gd fmla="*/ 108 h 307" name="T59"/>
                  <a:gd fmla="*/ 306 w 306" name="T60"/>
                  <a:gd fmla="*/ 138 h 307" name="T61"/>
                  <a:gd fmla="*/ 306 w 306" name="T62"/>
                  <a:gd fmla="*/ 153 h 307" name="T63"/>
                  <a:gd fmla="*/ 303 w 306" name="T64"/>
                  <a:gd fmla="*/ 184 h 307" name="T65"/>
                  <a:gd fmla="*/ 294 w 306" name="T66"/>
                  <a:gd fmla="*/ 212 h 307" name="T67"/>
                  <a:gd fmla="*/ 281 w 306" name="T68"/>
                  <a:gd fmla="*/ 237 h 307" name="T69"/>
                  <a:gd fmla="*/ 261 w 306" name="T70"/>
                  <a:gd fmla="*/ 261 h 30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7" w="306">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3" name="Freeform 149"/>
              <p:cNvSpPr/>
              <p:nvPr/>
            </p:nvSpPr>
            <p:spPr bwMode="auto">
              <a:xfrm>
                <a:off x="7815262" y="4203701"/>
                <a:ext cx="88900" cy="92075"/>
              </a:xfrm>
              <a:custGeom>
                <a:gdLst>
                  <a:gd fmla="*/ 56 w 56" name="T0"/>
                  <a:gd fmla="*/ 24 h 58" name="T1"/>
                  <a:gd fmla="*/ 56 w 56" name="T2"/>
                  <a:gd fmla="*/ 24 h 58" name="T3"/>
                  <a:gd fmla="*/ 33 w 56" name="T4"/>
                  <a:gd fmla="*/ 0 h 58" name="T5"/>
                  <a:gd fmla="*/ 33 w 56" name="T6"/>
                  <a:gd fmla="*/ 0 h 58" name="T7"/>
                  <a:gd fmla="*/ 18 w 56" name="T8"/>
                  <a:gd fmla="*/ 18 h 58" name="T9"/>
                  <a:gd fmla="*/ 18 w 56" name="T10"/>
                  <a:gd fmla="*/ 18 h 58" name="T11"/>
                  <a:gd fmla="*/ 0 w 56" name="T12"/>
                  <a:gd fmla="*/ 35 h 58" name="T13"/>
                  <a:gd fmla="*/ 0 w 56" name="T14"/>
                  <a:gd fmla="*/ 35 h 58" name="T15"/>
                  <a:gd fmla="*/ 24 w 56" name="T16"/>
                  <a:gd fmla="*/ 58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6">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4" name="Freeform 150"/>
              <p:cNvSpPr/>
              <p:nvPr/>
            </p:nvSpPr>
            <p:spPr bwMode="auto">
              <a:xfrm>
                <a:off x="7834312" y="4222751"/>
                <a:ext cx="355600" cy="355600"/>
              </a:xfrm>
              <a:custGeom>
                <a:gdLst>
                  <a:gd fmla="*/ 224 w 224" name="T0"/>
                  <a:gd fmla="*/ 171 h 224" name="T1"/>
                  <a:gd fmla="*/ 169 w 224" name="T2"/>
                  <a:gd fmla="*/ 224 h 224" name="T3"/>
                  <a:gd fmla="*/ 0 w 224" name="T4"/>
                  <a:gd fmla="*/ 55 h 224" name="T5"/>
                  <a:gd fmla="*/ 53 w 224" name="T6"/>
                  <a:gd fmla="*/ 0 h 224" name="T7"/>
                  <a:gd fmla="*/ 224 w 224" name="T8"/>
                  <a:gd fmla="*/ 171 h 224" name="T9"/>
                </a:gdLst>
                <a:cxnLst>
                  <a:cxn ang="0">
                    <a:pos x="T0" y="T1"/>
                  </a:cxn>
                  <a:cxn ang="0">
                    <a:pos x="T2" y="T3"/>
                  </a:cxn>
                  <a:cxn ang="0">
                    <a:pos x="T4" y="T5"/>
                  </a:cxn>
                  <a:cxn ang="0">
                    <a:pos x="T6" y="T7"/>
                  </a:cxn>
                  <a:cxn ang="0">
                    <a:pos x="T8" y="T9"/>
                  </a:cxn>
                </a:cxnLst>
                <a:rect b="b" l="0" r="r" t="0"/>
                <a:pathLst>
                  <a:path h="224" w="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5" name="Freeform 151"/>
              <p:cNvSpPr/>
              <p:nvPr/>
            </p:nvSpPr>
            <p:spPr bwMode="auto">
              <a:xfrm>
                <a:off x="7834312" y="4222751"/>
                <a:ext cx="117475" cy="117475"/>
              </a:xfrm>
              <a:custGeom>
                <a:gdLst>
                  <a:gd fmla="*/ 74 w 74" name="T0"/>
                  <a:gd fmla="*/ 20 h 74" name="T1"/>
                  <a:gd fmla="*/ 19 w 74" name="T2"/>
                  <a:gd fmla="*/ 74 h 74" name="T3"/>
                  <a:gd fmla="*/ 0 w 74" name="T4"/>
                  <a:gd fmla="*/ 55 h 74" name="T5"/>
                  <a:gd fmla="*/ 53 w 74" name="T6"/>
                  <a:gd fmla="*/ 0 h 74" name="T7"/>
                  <a:gd fmla="*/ 74 w 74" name="T8"/>
                  <a:gd fmla="*/ 20 h 74" name="T9"/>
                </a:gdLst>
                <a:cxnLst>
                  <a:cxn ang="0">
                    <a:pos x="T0" y="T1"/>
                  </a:cxn>
                  <a:cxn ang="0">
                    <a:pos x="T2" y="T3"/>
                  </a:cxn>
                  <a:cxn ang="0">
                    <a:pos x="T4" y="T5"/>
                  </a:cxn>
                  <a:cxn ang="0">
                    <a:pos x="T6" y="T7"/>
                  </a:cxn>
                  <a:cxn ang="0">
                    <a:pos x="T8" y="T9"/>
                  </a:cxn>
                </a:cxnLst>
                <a:rect b="b" l="0" r="r" t="0"/>
                <a:pathLst>
                  <a:path h="74" w="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6" name="Freeform 152"/>
              <p:cNvSpPr/>
              <p:nvPr/>
            </p:nvSpPr>
            <p:spPr bwMode="auto">
              <a:xfrm>
                <a:off x="8102600" y="4494213"/>
                <a:ext cx="107950" cy="106363"/>
              </a:xfrm>
              <a:custGeom>
                <a:gdLst>
                  <a:gd fmla="*/ 68 w 68" name="T0"/>
                  <a:gd fmla="*/ 12 h 67" name="T1"/>
                  <a:gd fmla="*/ 68 w 68" name="T2"/>
                  <a:gd fmla="*/ 12 h 67" name="T3"/>
                  <a:gd fmla="*/ 67 w 68" name="T4"/>
                  <a:gd fmla="*/ 24 h 67" name="T5"/>
                  <a:gd fmla="*/ 64 w 68" name="T6"/>
                  <a:gd fmla="*/ 34 h 67" name="T7"/>
                  <a:gd fmla="*/ 58 w 68" name="T8"/>
                  <a:gd fmla="*/ 43 h 67" name="T9"/>
                  <a:gd fmla="*/ 52 w 68" name="T10"/>
                  <a:gd fmla="*/ 50 h 67" name="T11"/>
                  <a:gd fmla="*/ 43 w 68" name="T12"/>
                  <a:gd fmla="*/ 58 h 67" name="T13"/>
                  <a:gd fmla="*/ 34 w 68" name="T14"/>
                  <a:gd fmla="*/ 62 h 67" name="T15"/>
                  <a:gd fmla="*/ 24 w 68" name="T16"/>
                  <a:gd fmla="*/ 65 h 67" name="T17"/>
                  <a:gd fmla="*/ 13 w 68" name="T18"/>
                  <a:gd fmla="*/ 67 h 67" name="T19"/>
                  <a:gd fmla="*/ 13 w 68" name="T20"/>
                  <a:gd fmla="*/ 67 h 67" name="T21"/>
                  <a:gd fmla="*/ 0 w 68" name="T22"/>
                  <a:gd fmla="*/ 53 h 67" name="T23"/>
                  <a:gd fmla="*/ 0 w 68" name="T24"/>
                  <a:gd fmla="*/ 53 h 67" name="T25"/>
                  <a:gd fmla="*/ 55 w 68" name="T26"/>
                  <a:gd fmla="*/ 0 h 67" name="T27"/>
                  <a:gd fmla="*/ 55 w 68" name="T28"/>
                  <a:gd fmla="*/ 0 h 67" name="T29"/>
                  <a:gd fmla="*/ 68 w 68" name="T30"/>
                  <a:gd fmla="*/ 12 h 67" name="T31"/>
                  <a:gd fmla="*/ 68 w 68" name="T32"/>
                  <a:gd fmla="*/ 12 h 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7" w="68">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7" name="Freeform 153"/>
              <p:cNvSpPr/>
              <p:nvPr/>
            </p:nvSpPr>
            <p:spPr bwMode="auto">
              <a:xfrm>
                <a:off x="7259637" y="3871913"/>
                <a:ext cx="927100" cy="485775"/>
              </a:xfrm>
              <a:custGeom>
                <a:gdLst>
                  <a:gd fmla="*/ 0 w 584" name="T0"/>
                  <a:gd fmla="*/ 252 h 306" name="T1"/>
                  <a:gd fmla="*/ 86 w 584" name="T2"/>
                  <a:gd fmla="*/ 306 h 306" name="T3"/>
                  <a:gd fmla="*/ 234 w 584" name="T4"/>
                  <a:gd fmla="*/ 95 h 306" name="T5"/>
                  <a:gd fmla="*/ 477 w 584" name="T6"/>
                  <a:gd fmla="*/ 125 h 306" name="T7"/>
                  <a:gd fmla="*/ 584 w 584" name="T8"/>
                  <a:gd fmla="*/ 0 h 306" name="T9"/>
                </a:gdLst>
                <a:cxnLst>
                  <a:cxn ang="0">
                    <a:pos x="T0" y="T1"/>
                  </a:cxn>
                  <a:cxn ang="0">
                    <a:pos x="T2" y="T3"/>
                  </a:cxn>
                  <a:cxn ang="0">
                    <a:pos x="T4" y="T5"/>
                  </a:cxn>
                  <a:cxn ang="0">
                    <a:pos x="T6" y="T7"/>
                  </a:cxn>
                  <a:cxn ang="0">
                    <a:pos x="T8" y="T9"/>
                  </a:cxn>
                </a:cxnLst>
                <a:rect b="b" l="0" r="r" t="0"/>
                <a:pathLst>
                  <a:path h="306" w="584">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8" name="Freeform 154"/>
              <p:cNvSpPr/>
              <p:nvPr/>
            </p:nvSpPr>
            <p:spPr bwMode="auto">
              <a:xfrm>
                <a:off x="7615237" y="3997326"/>
                <a:ext cx="47625" cy="47625"/>
              </a:xfrm>
              <a:custGeom>
                <a:gdLst>
                  <a:gd fmla="*/ 30 w 30" name="T0"/>
                  <a:gd fmla="*/ 15 h 30" name="T1"/>
                  <a:gd fmla="*/ 30 w 30" name="T2"/>
                  <a:gd fmla="*/ 15 h 30" name="T3"/>
                  <a:gd fmla="*/ 28 w 30" name="T4"/>
                  <a:gd fmla="*/ 21 h 30" name="T5"/>
                  <a:gd fmla="*/ 25 w 30" name="T6"/>
                  <a:gd fmla="*/ 25 h 30" name="T7"/>
                  <a:gd fmla="*/ 21 w 30" name="T8"/>
                  <a:gd fmla="*/ 30 h 30" name="T9"/>
                  <a:gd fmla="*/ 15 w 30" name="T10"/>
                  <a:gd fmla="*/ 30 h 30" name="T11"/>
                  <a:gd fmla="*/ 15 w 30" name="T12"/>
                  <a:gd fmla="*/ 30 h 30" name="T13"/>
                  <a:gd fmla="*/ 9 w 30" name="T14"/>
                  <a:gd fmla="*/ 30 h 30" name="T15"/>
                  <a:gd fmla="*/ 4 w 30" name="T16"/>
                  <a:gd fmla="*/ 25 h 30" name="T17"/>
                  <a:gd fmla="*/ 0 w 30" name="T18"/>
                  <a:gd fmla="*/ 21 h 30" name="T19"/>
                  <a:gd fmla="*/ 0 w 30" name="T20"/>
                  <a:gd fmla="*/ 15 h 30" name="T21"/>
                  <a:gd fmla="*/ 0 w 30" name="T22"/>
                  <a:gd fmla="*/ 15 h 30" name="T23"/>
                  <a:gd fmla="*/ 0 w 30" name="T24"/>
                  <a:gd fmla="*/ 10 h 30" name="T25"/>
                  <a:gd fmla="*/ 4 w 30" name="T26"/>
                  <a:gd fmla="*/ 4 h 30" name="T27"/>
                  <a:gd fmla="*/ 9 w 30" name="T28"/>
                  <a:gd fmla="*/ 1 h 30" name="T29"/>
                  <a:gd fmla="*/ 15 w 30" name="T30"/>
                  <a:gd fmla="*/ 0 h 30" name="T31"/>
                  <a:gd fmla="*/ 15 w 30" name="T32"/>
                  <a:gd fmla="*/ 0 h 30" name="T33"/>
                  <a:gd fmla="*/ 21 w 30" name="T34"/>
                  <a:gd fmla="*/ 1 h 30" name="T35"/>
                  <a:gd fmla="*/ 25 w 30" name="T36"/>
                  <a:gd fmla="*/ 4 h 30" name="T37"/>
                  <a:gd fmla="*/ 28 w 30" name="T38"/>
                  <a:gd fmla="*/ 10 h 30" name="T39"/>
                  <a:gd fmla="*/ 30 w 30" name="T40"/>
                  <a:gd fmla="*/ 15 h 30" name="T41"/>
                  <a:gd fmla="*/ 30 w 30" name="T42"/>
                  <a:gd fmla="*/ 15 h 3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 w="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99" name="Freeform 155"/>
              <p:cNvSpPr/>
              <p:nvPr/>
            </p:nvSpPr>
            <p:spPr bwMode="auto">
              <a:xfrm>
                <a:off x="7372350" y="4333876"/>
                <a:ext cx="47625" cy="47625"/>
              </a:xfrm>
              <a:custGeom>
                <a:gdLst>
                  <a:gd fmla="*/ 30 w 30" name="T0"/>
                  <a:gd fmla="*/ 15 h 30" name="T1"/>
                  <a:gd fmla="*/ 30 w 30" name="T2"/>
                  <a:gd fmla="*/ 15 h 30" name="T3"/>
                  <a:gd fmla="*/ 28 w 30" name="T4"/>
                  <a:gd fmla="*/ 21 h 30" name="T5"/>
                  <a:gd fmla="*/ 25 w 30" name="T6"/>
                  <a:gd fmla="*/ 25 h 30" name="T7"/>
                  <a:gd fmla="*/ 21 w 30" name="T8"/>
                  <a:gd fmla="*/ 28 h 30" name="T9"/>
                  <a:gd fmla="*/ 15 w 30" name="T10"/>
                  <a:gd fmla="*/ 30 h 30" name="T11"/>
                  <a:gd fmla="*/ 15 w 30" name="T12"/>
                  <a:gd fmla="*/ 30 h 30" name="T13"/>
                  <a:gd fmla="*/ 9 w 30" name="T14"/>
                  <a:gd fmla="*/ 28 h 30" name="T15"/>
                  <a:gd fmla="*/ 5 w 30" name="T16"/>
                  <a:gd fmla="*/ 25 h 30" name="T17"/>
                  <a:gd fmla="*/ 2 w 30" name="T18"/>
                  <a:gd fmla="*/ 21 h 30" name="T19"/>
                  <a:gd fmla="*/ 0 w 30" name="T20"/>
                  <a:gd fmla="*/ 15 h 30" name="T21"/>
                  <a:gd fmla="*/ 0 w 30" name="T22"/>
                  <a:gd fmla="*/ 15 h 30" name="T23"/>
                  <a:gd fmla="*/ 2 w 30" name="T24"/>
                  <a:gd fmla="*/ 9 h 30" name="T25"/>
                  <a:gd fmla="*/ 5 w 30" name="T26"/>
                  <a:gd fmla="*/ 4 h 30" name="T27"/>
                  <a:gd fmla="*/ 9 w 30" name="T28"/>
                  <a:gd fmla="*/ 2 h 30" name="T29"/>
                  <a:gd fmla="*/ 15 w 30" name="T30"/>
                  <a:gd fmla="*/ 0 h 30" name="T31"/>
                  <a:gd fmla="*/ 15 w 30" name="T32"/>
                  <a:gd fmla="*/ 0 h 30" name="T33"/>
                  <a:gd fmla="*/ 21 w 30" name="T34"/>
                  <a:gd fmla="*/ 2 h 30" name="T35"/>
                  <a:gd fmla="*/ 25 w 30" name="T36"/>
                  <a:gd fmla="*/ 4 h 30" name="T37"/>
                  <a:gd fmla="*/ 28 w 30" name="T38"/>
                  <a:gd fmla="*/ 9 h 30" name="T39"/>
                  <a:gd fmla="*/ 30 w 30" name="T40"/>
                  <a:gd fmla="*/ 15 h 30" name="T41"/>
                  <a:gd fmla="*/ 30 w 30" name="T42"/>
                  <a:gd fmla="*/ 15 h 3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 w="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0" name="Freeform 156"/>
              <p:cNvSpPr/>
              <p:nvPr/>
            </p:nvSpPr>
            <p:spPr bwMode="auto">
              <a:xfrm>
                <a:off x="7245350" y="4254501"/>
                <a:ext cx="47625" cy="46038"/>
              </a:xfrm>
              <a:custGeom>
                <a:gdLst>
                  <a:gd fmla="*/ 30 w 30" name="T0"/>
                  <a:gd fmla="*/ 14 h 29" name="T1"/>
                  <a:gd fmla="*/ 30 w 30" name="T2"/>
                  <a:gd fmla="*/ 14 h 29" name="T3"/>
                  <a:gd fmla="*/ 28 w 30" name="T4"/>
                  <a:gd fmla="*/ 20 h 29" name="T5"/>
                  <a:gd fmla="*/ 25 w 30" name="T6"/>
                  <a:gd fmla="*/ 25 h 29" name="T7"/>
                  <a:gd fmla="*/ 21 w 30" name="T8"/>
                  <a:gd fmla="*/ 28 h 29" name="T9"/>
                  <a:gd fmla="*/ 15 w 30" name="T10"/>
                  <a:gd fmla="*/ 29 h 29" name="T11"/>
                  <a:gd fmla="*/ 15 w 30" name="T12"/>
                  <a:gd fmla="*/ 29 h 29" name="T13"/>
                  <a:gd fmla="*/ 9 w 30" name="T14"/>
                  <a:gd fmla="*/ 28 h 29" name="T15"/>
                  <a:gd fmla="*/ 4 w 30" name="T16"/>
                  <a:gd fmla="*/ 25 h 29" name="T17"/>
                  <a:gd fmla="*/ 2 w 30" name="T18"/>
                  <a:gd fmla="*/ 20 h 29" name="T19"/>
                  <a:gd fmla="*/ 0 w 30" name="T20"/>
                  <a:gd fmla="*/ 14 h 29" name="T21"/>
                  <a:gd fmla="*/ 0 w 30" name="T22"/>
                  <a:gd fmla="*/ 14 h 29" name="T23"/>
                  <a:gd fmla="*/ 2 w 30" name="T24"/>
                  <a:gd fmla="*/ 9 h 29" name="T25"/>
                  <a:gd fmla="*/ 4 w 30" name="T26"/>
                  <a:gd fmla="*/ 4 h 29" name="T27"/>
                  <a:gd fmla="*/ 9 w 30" name="T28"/>
                  <a:gd fmla="*/ 1 h 29" name="T29"/>
                  <a:gd fmla="*/ 15 w 30" name="T30"/>
                  <a:gd fmla="*/ 0 h 29" name="T31"/>
                  <a:gd fmla="*/ 15 w 30" name="T32"/>
                  <a:gd fmla="*/ 0 h 29" name="T33"/>
                  <a:gd fmla="*/ 21 w 30" name="T34"/>
                  <a:gd fmla="*/ 1 h 29" name="T35"/>
                  <a:gd fmla="*/ 25 w 30" name="T36"/>
                  <a:gd fmla="*/ 4 h 29" name="T37"/>
                  <a:gd fmla="*/ 28 w 30" name="T38"/>
                  <a:gd fmla="*/ 9 h 29" name="T39"/>
                  <a:gd fmla="*/ 30 w 30" name="T40"/>
                  <a:gd fmla="*/ 14 h 29" name="T41"/>
                  <a:gd fmla="*/ 30 w 30" name="T42"/>
                  <a:gd fmla="*/ 14 h 2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 w="30">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1" name="Freeform 157"/>
              <p:cNvSpPr/>
              <p:nvPr/>
            </p:nvSpPr>
            <p:spPr bwMode="auto">
              <a:xfrm>
                <a:off x="7994650" y="4046538"/>
                <a:ext cx="46037" cy="47625"/>
              </a:xfrm>
              <a:custGeom>
                <a:gdLst>
                  <a:gd fmla="*/ 29 w 29" name="T0"/>
                  <a:gd fmla="*/ 15 h 30" name="T1"/>
                  <a:gd fmla="*/ 29 w 29" name="T2"/>
                  <a:gd fmla="*/ 15 h 30" name="T3"/>
                  <a:gd fmla="*/ 28 w 29" name="T4"/>
                  <a:gd fmla="*/ 21 h 30" name="T5"/>
                  <a:gd fmla="*/ 25 w 29" name="T6"/>
                  <a:gd fmla="*/ 25 h 30" name="T7"/>
                  <a:gd fmla="*/ 20 w 29" name="T8"/>
                  <a:gd fmla="*/ 28 h 30" name="T9"/>
                  <a:gd fmla="*/ 14 w 29" name="T10"/>
                  <a:gd fmla="*/ 30 h 30" name="T11"/>
                  <a:gd fmla="*/ 14 w 29" name="T12"/>
                  <a:gd fmla="*/ 30 h 30" name="T13"/>
                  <a:gd fmla="*/ 8 w 29" name="T14"/>
                  <a:gd fmla="*/ 28 h 30" name="T15"/>
                  <a:gd fmla="*/ 4 w 29" name="T16"/>
                  <a:gd fmla="*/ 25 h 30" name="T17"/>
                  <a:gd fmla="*/ 1 w 29" name="T18"/>
                  <a:gd fmla="*/ 21 h 30" name="T19"/>
                  <a:gd fmla="*/ 0 w 29" name="T20"/>
                  <a:gd fmla="*/ 15 h 30" name="T21"/>
                  <a:gd fmla="*/ 0 w 29" name="T22"/>
                  <a:gd fmla="*/ 15 h 30" name="T23"/>
                  <a:gd fmla="*/ 1 w 29" name="T24"/>
                  <a:gd fmla="*/ 9 h 30" name="T25"/>
                  <a:gd fmla="*/ 4 w 29" name="T26"/>
                  <a:gd fmla="*/ 5 h 30" name="T27"/>
                  <a:gd fmla="*/ 8 w 29" name="T28"/>
                  <a:gd fmla="*/ 2 h 30" name="T29"/>
                  <a:gd fmla="*/ 14 w 29" name="T30"/>
                  <a:gd fmla="*/ 0 h 30" name="T31"/>
                  <a:gd fmla="*/ 14 w 29" name="T32"/>
                  <a:gd fmla="*/ 0 h 30" name="T33"/>
                  <a:gd fmla="*/ 20 w 29" name="T34"/>
                  <a:gd fmla="*/ 2 h 30" name="T35"/>
                  <a:gd fmla="*/ 25 w 29" name="T36"/>
                  <a:gd fmla="*/ 5 h 30" name="T37"/>
                  <a:gd fmla="*/ 28 w 29" name="T38"/>
                  <a:gd fmla="*/ 9 h 30" name="T39"/>
                  <a:gd fmla="*/ 29 w 29" name="T40"/>
                  <a:gd fmla="*/ 15 h 30" name="T41"/>
                  <a:gd fmla="*/ 29 w 29" name="T42"/>
                  <a:gd fmla="*/ 15 h 3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 w="28">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2" name="Freeform 158"/>
              <p:cNvSpPr/>
              <p:nvPr/>
            </p:nvSpPr>
            <p:spPr bwMode="auto">
              <a:xfrm>
                <a:off x="8158162" y="3857626"/>
                <a:ext cx="47625" cy="47625"/>
              </a:xfrm>
              <a:custGeom>
                <a:gdLst>
                  <a:gd fmla="*/ 30 w 30" name="T0"/>
                  <a:gd fmla="*/ 15 h 30" name="T1"/>
                  <a:gd fmla="*/ 30 w 30" name="T2"/>
                  <a:gd fmla="*/ 15 h 30" name="T3"/>
                  <a:gd fmla="*/ 29 w 30" name="T4"/>
                  <a:gd fmla="*/ 20 h 30" name="T5"/>
                  <a:gd fmla="*/ 26 w 30" name="T6"/>
                  <a:gd fmla="*/ 26 h 30" name="T7"/>
                  <a:gd fmla="*/ 21 w 30" name="T8"/>
                  <a:gd fmla="*/ 29 h 30" name="T9"/>
                  <a:gd fmla="*/ 15 w 30" name="T10"/>
                  <a:gd fmla="*/ 30 h 30" name="T11"/>
                  <a:gd fmla="*/ 15 w 30" name="T12"/>
                  <a:gd fmla="*/ 30 h 30" name="T13"/>
                  <a:gd fmla="*/ 9 w 30" name="T14"/>
                  <a:gd fmla="*/ 29 h 30" name="T15"/>
                  <a:gd fmla="*/ 5 w 30" name="T16"/>
                  <a:gd fmla="*/ 26 h 30" name="T17"/>
                  <a:gd fmla="*/ 2 w 30" name="T18"/>
                  <a:gd fmla="*/ 20 h 30" name="T19"/>
                  <a:gd fmla="*/ 0 w 30" name="T20"/>
                  <a:gd fmla="*/ 15 h 30" name="T21"/>
                  <a:gd fmla="*/ 0 w 30" name="T22"/>
                  <a:gd fmla="*/ 15 h 30" name="T23"/>
                  <a:gd fmla="*/ 2 w 30" name="T24"/>
                  <a:gd fmla="*/ 9 h 30" name="T25"/>
                  <a:gd fmla="*/ 5 w 30" name="T26"/>
                  <a:gd fmla="*/ 3 h 30" name="T27"/>
                  <a:gd fmla="*/ 9 w 30" name="T28"/>
                  <a:gd fmla="*/ 0 h 30" name="T29"/>
                  <a:gd fmla="*/ 15 w 30" name="T30"/>
                  <a:gd fmla="*/ 0 h 30" name="T31"/>
                  <a:gd fmla="*/ 15 w 30" name="T32"/>
                  <a:gd fmla="*/ 0 h 30" name="T33"/>
                  <a:gd fmla="*/ 21 w 30" name="T34"/>
                  <a:gd fmla="*/ 0 h 30" name="T35"/>
                  <a:gd fmla="*/ 26 w 30" name="T36"/>
                  <a:gd fmla="*/ 3 h 30" name="T37"/>
                  <a:gd fmla="*/ 29 w 30" name="T38"/>
                  <a:gd fmla="*/ 9 h 30" name="T39"/>
                  <a:gd fmla="*/ 30 w 30" name="T40"/>
                  <a:gd fmla="*/ 15 h 30" name="T41"/>
                  <a:gd fmla="*/ 30 w 30" name="T42"/>
                  <a:gd fmla="*/ 15 h 3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 w="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grpSp>
      </p:grpSp>
      <p:grpSp>
        <p:nvGrpSpPr>
          <p:cNvPr id="3" name="组合 2">
            <a:extLst>
              <a:ext uri="{FF2B5EF4-FFF2-40B4-BE49-F238E27FC236}">
                <a16:creationId xmlns:a16="http://schemas.microsoft.com/office/drawing/2014/main" id="{6A226794-9E1C-4089-AABE-847F681EE5F7}"/>
              </a:ext>
            </a:extLst>
          </p:cNvPr>
          <p:cNvGrpSpPr/>
          <p:nvPr/>
        </p:nvGrpSpPr>
        <p:grpSpPr>
          <a:xfrm>
            <a:off x="5775007" y="2564384"/>
            <a:ext cx="862800" cy="862800"/>
            <a:chOff x="5775007" y="2564384"/>
            <a:chExt cx="862800" cy="862800"/>
          </a:xfrm>
        </p:grpSpPr>
        <p:sp>
          <p:nvSpPr>
            <p:cNvPr id="33" name="Oval 103"/>
            <p:cNvSpPr/>
            <p:nvPr/>
          </p:nvSpPr>
          <p:spPr>
            <a:xfrm>
              <a:off x="5775007" y="2564384"/>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65000"/>
                    <a:lumOff val="35000"/>
                  </a:schemeClr>
                </a:solidFill>
                <a:latin charset="0" panose="020b0503020202020204" pitchFamily="34" typeface="Agency FB"/>
                <a:cs typeface="+mn-ea"/>
                <a:sym typeface="+mn-lt"/>
              </a:endParaRPr>
            </a:p>
          </p:txBody>
        </p:sp>
        <p:grpSp>
          <p:nvGrpSpPr>
            <p:cNvPr id="103" name="Group 102"/>
            <p:cNvGrpSpPr/>
            <p:nvPr/>
          </p:nvGrpSpPr>
          <p:grpSpPr>
            <a:xfrm>
              <a:off x="5974401" y="2758885"/>
              <a:ext cx="464012" cy="473798"/>
              <a:chOff x="8702675" y="5268913"/>
              <a:chExt cx="903287" cy="922338"/>
            </a:xfrm>
          </p:grpSpPr>
          <p:sp>
            <p:nvSpPr>
              <p:cNvPr id="104" name="Freeform 306"/>
              <p:cNvSpPr/>
              <p:nvPr/>
            </p:nvSpPr>
            <p:spPr bwMode="auto">
              <a:xfrm>
                <a:off x="9029700" y="5395913"/>
                <a:ext cx="247650" cy="195263"/>
              </a:xfrm>
              <a:custGeom>
                <a:gdLst>
                  <a:gd fmla="*/ 156 w 156" name="T0"/>
                  <a:gd fmla="*/ 123 h 123" name="T1"/>
                  <a:gd fmla="*/ 156 w 156" name="T2"/>
                  <a:gd fmla="*/ 123 h 123" name="T3"/>
                  <a:gd fmla="*/ 156 w 156" name="T4"/>
                  <a:gd fmla="*/ 37 h 123" name="T5"/>
                  <a:gd fmla="*/ 156 w 156" name="T6"/>
                  <a:gd fmla="*/ 37 h 123" name="T7"/>
                  <a:gd fmla="*/ 154 w 156" name="T8"/>
                  <a:gd fmla="*/ 28 h 123" name="T9"/>
                  <a:gd fmla="*/ 151 w 156" name="T10"/>
                  <a:gd fmla="*/ 19 h 123" name="T11"/>
                  <a:gd fmla="*/ 144 w 156" name="T12"/>
                  <a:gd fmla="*/ 13 h 123" name="T13"/>
                  <a:gd fmla="*/ 136 w 156" name="T14"/>
                  <a:gd fmla="*/ 9 h 123" name="T15"/>
                  <a:gd fmla="*/ 136 w 156" name="T16"/>
                  <a:gd fmla="*/ 9 h 123" name="T17"/>
                  <a:gd fmla="*/ 122 w 156" name="T18"/>
                  <a:gd fmla="*/ 6 h 123" name="T19"/>
                  <a:gd fmla="*/ 108 w 156" name="T20"/>
                  <a:gd fmla="*/ 3 h 123" name="T21"/>
                  <a:gd fmla="*/ 93 w 156" name="T22"/>
                  <a:gd fmla="*/ 1 h 123" name="T23"/>
                  <a:gd fmla="*/ 79 w 156" name="T24"/>
                  <a:gd fmla="*/ 0 h 123" name="T25"/>
                  <a:gd fmla="*/ 64 w 156" name="T26"/>
                  <a:gd fmla="*/ 1 h 123" name="T27"/>
                  <a:gd fmla="*/ 49 w 156" name="T28"/>
                  <a:gd fmla="*/ 3 h 123" name="T29"/>
                  <a:gd fmla="*/ 34 w 156" name="T30"/>
                  <a:gd fmla="*/ 6 h 123" name="T31"/>
                  <a:gd fmla="*/ 19 w 156" name="T32"/>
                  <a:gd fmla="*/ 9 h 123" name="T33"/>
                  <a:gd fmla="*/ 19 w 156" name="T34"/>
                  <a:gd fmla="*/ 9 h 123" name="T35"/>
                  <a:gd fmla="*/ 12 w 156" name="T36"/>
                  <a:gd fmla="*/ 13 h 123" name="T37"/>
                  <a:gd fmla="*/ 6 w 156" name="T38"/>
                  <a:gd fmla="*/ 19 h 123" name="T39"/>
                  <a:gd fmla="*/ 2 w 156" name="T40"/>
                  <a:gd fmla="*/ 28 h 123" name="T41"/>
                  <a:gd fmla="*/ 0 w 156" name="T42"/>
                  <a:gd fmla="*/ 37 h 123" name="T43"/>
                  <a:gd fmla="*/ 0 w 156" name="T44"/>
                  <a:gd fmla="*/ 37 h 123" name="T45"/>
                  <a:gd fmla="*/ 0 w 156" name="T46"/>
                  <a:gd fmla="*/ 123 h 123" name="T47"/>
                  <a:gd fmla="*/ 156 w 156" name="T48"/>
                  <a:gd fmla="*/ 123 h 12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 w="156">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5" name="Freeform 307"/>
              <p:cNvSpPr/>
              <p:nvPr/>
            </p:nvSpPr>
            <p:spPr bwMode="auto">
              <a:xfrm>
                <a:off x="9091613" y="5268913"/>
                <a:ext cx="123825" cy="123825"/>
              </a:xfrm>
              <a:custGeom>
                <a:gdLst>
                  <a:gd fmla="*/ 78 w 78" name="T0"/>
                  <a:gd fmla="*/ 40 h 78" name="T1"/>
                  <a:gd fmla="*/ 78 w 78" name="T2"/>
                  <a:gd fmla="*/ 40 h 78" name="T3"/>
                  <a:gd fmla="*/ 78 w 78" name="T4"/>
                  <a:gd fmla="*/ 47 h 78" name="T5"/>
                  <a:gd fmla="*/ 75 w 78" name="T6"/>
                  <a:gd fmla="*/ 55 h 78" name="T7"/>
                  <a:gd fmla="*/ 72 w 78" name="T8"/>
                  <a:gd fmla="*/ 62 h 78" name="T9"/>
                  <a:gd fmla="*/ 68 w 78" name="T10"/>
                  <a:gd fmla="*/ 68 h 78" name="T11"/>
                  <a:gd fmla="*/ 62 w 78" name="T12"/>
                  <a:gd fmla="*/ 72 h 78" name="T13"/>
                  <a:gd fmla="*/ 54 w 78" name="T14"/>
                  <a:gd fmla="*/ 75 h 78" name="T15"/>
                  <a:gd fmla="*/ 47 w 78" name="T16"/>
                  <a:gd fmla="*/ 78 h 78" name="T17"/>
                  <a:gd fmla="*/ 40 w 78" name="T18"/>
                  <a:gd fmla="*/ 78 h 78" name="T19"/>
                  <a:gd fmla="*/ 40 w 78" name="T20"/>
                  <a:gd fmla="*/ 78 h 78" name="T21"/>
                  <a:gd fmla="*/ 31 w 78" name="T22"/>
                  <a:gd fmla="*/ 78 h 78" name="T23"/>
                  <a:gd fmla="*/ 23 w 78" name="T24"/>
                  <a:gd fmla="*/ 75 h 78" name="T25"/>
                  <a:gd fmla="*/ 17 w 78" name="T26"/>
                  <a:gd fmla="*/ 72 h 78" name="T27"/>
                  <a:gd fmla="*/ 11 w 78" name="T28"/>
                  <a:gd fmla="*/ 68 h 78" name="T29"/>
                  <a:gd fmla="*/ 7 w 78" name="T30"/>
                  <a:gd fmla="*/ 62 h 78" name="T31"/>
                  <a:gd fmla="*/ 3 w 78" name="T32"/>
                  <a:gd fmla="*/ 55 h 78" name="T33"/>
                  <a:gd fmla="*/ 1 w 78" name="T34"/>
                  <a:gd fmla="*/ 47 h 78" name="T35"/>
                  <a:gd fmla="*/ 0 w 78" name="T36"/>
                  <a:gd fmla="*/ 40 h 78" name="T37"/>
                  <a:gd fmla="*/ 0 w 78" name="T38"/>
                  <a:gd fmla="*/ 40 h 78" name="T39"/>
                  <a:gd fmla="*/ 1 w 78" name="T40"/>
                  <a:gd fmla="*/ 31 h 78" name="T41"/>
                  <a:gd fmla="*/ 3 w 78" name="T42"/>
                  <a:gd fmla="*/ 24 h 78" name="T43"/>
                  <a:gd fmla="*/ 7 w 78" name="T44"/>
                  <a:gd fmla="*/ 18 h 78" name="T45"/>
                  <a:gd fmla="*/ 11 w 78" name="T46"/>
                  <a:gd fmla="*/ 12 h 78" name="T47"/>
                  <a:gd fmla="*/ 17 w 78" name="T48"/>
                  <a:gd fmla="*/ 7 h 78" name="T49"/>
                  <a:gd fmla="*/ 23 w 78" name="T50"/>
                  <a:gd fmla="*/ 3 h 78" name="T51"/>
                  <a:gd fmla="*/ 31 w 78" name="T52"/>
                  <a:gd fmla="*/ 1 h 78" name="T53"/>
                  <a:gd fmla="*/ 40 w 78" name="T54"/>
                  <a:gd fmla="*/ 0 h 78" name="T55"/>
                  <a:gd fmla="*/ 40 w 78" name="T56"/>
                  <a:gd fmla="*/ 0 h 78" name="T57"/>
                  <a:gd fmla="*/ 47 w 78" name="T58"/>
                  <a:gd fmla="*/ 1 h 78" name="T59"/>
                  <a:gd fmla="*/ 54 w 78" name="T60"/>
                  <a:gd fmla="*/ 3 h 78" name="T61"/>
                  <a:gd fmla="*/ 62 w 78" name="T62"/>
                  <a:gd fmla="*/ 7 h 78" name="T63"/>
                  <a:gd fmla="*/ 68 w 78" name="T64"/>
                  <a:gd fmla="*/ 12 h 78" name="T65"/>
                  <a:gd fmla="*/ 72 w 78" name="T66"/>
                  <a:gd fmla="*/ 18 h 78" name="T67"/>
                  <a:gd fmla="*/ 75 w 78" name="T68"/>
                  <a:gd fmla="*/ 24 h 78" name="T69"/>
                  <a:gd fmla="*/ 78 w 78" name="T70"/>
                  <a:gd fmla="*/ 31 h 78" name="T71"/>
                  <a:gd fmla="*/ 78 w 78" name="T72"/>
                  <a:gd fmla="*/ 40 h 78" name="T73"/>
                  <a:gd fmla="*/ 78 w 78" name="T74"/>
                  <a:gd fmla="*/ 40 h 7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 w="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6" name="Line 308"/>
              <p:cNvSpPr>
                <a:spLocks noChangeShapeType="1"/>
              </p:cNvSpPr>
              <p:nvPr/>
            </p:nvSpPr>
            <p:spPr bwMode="auto">
              <a:xfrm flipH="1">
                <a:off x="9086850" y="5464176"/>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7" name="Line 309"/>
              <p:cNvSpPr>
                <a:spLocks noChangeShapeType="1"/>
              </p:cNvSpPr>
              <p:nvPr/>
            </p:nvSpPr>
            <p:spPr bwMode="auto">
              <a:xfrm flipH="1">
                <a:off x="9220200" y="5464176"/>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8" name="Freeform 310"/>
              <p:cNvSpPr/>
              <p:nvPr/>
            </p:nvSpPr>
            <p:spPr bwMode="auto">
              <a:xfrm>
                <a:off x="9029700" y="5995988"/>
                <a:ext cx="247650" cy="195263"/>
              </a:xfrm>
              <a:custGeom>
                <a:gdLst>
                  <a:gd fmla="*/ 156 w 156" name="T0"/>
                  <a:gd fmla="*/ 123 h 123" name="T1"/>
                  <a:gd fmla="*/ 156 w 156" name="T2"/>
                  <a:gd fmla="*/ 123 h 123" name="T3"/>
                  <a:gd fmla="*/ 156 w 156" name="T4"/>
                  <a:gd fmla="*/ 37 h 123" name="T5"/>
                  <a:gd fmla="*/ 156 w 156" name="T6"/>
                  <a:gd fmla="*/ 37 h 123" name="T7"/>
                  <a:gd fmla="*/ 154 w 156" name="T8"/>
                  <a:gd fmla="*/ 28 h 123" name="T9"/>
                  <a:gd fmla="*/ 151 w 156" name="T10"/>
                  <a:gd fmla="*/ 19 h 123" name="T11"/>
                  <a:gd fmla="*/ 144 w 156" name="T12"/>
                  <a:gd fmla="*/ 13 h 123" name="T13"/>
                  <a:gd fmla="*/ 136 w 156" name="T14"/>
                  <a:gd fmla="*/ 9 h 123" name="T15"/>
                  <a:gd fmla="*/ 136 w 156" name="T16"/>
                  <a:gd fmla="*/ 9 h 123" name="T17"/>
                  <a:gd fmla="*/ 122 w 156" name="T18"/>
                  <a:gd fmla="*/ 6 h 123" name="T19"/>
                  <a:gd fmla="*/ 108 w 156" name="T20"/>
                  <a:gd fmla="*/ 3 h 123" name="T21"/>
                  <a:gd fmla="*/ 93 w 156" name="T22"/>
                  <a:gd fmla="*/ 2 h 123" name="T23"/>
                  <a:gd fmla="*/ 79 w 156" name="T24"/>
                  <a:gd fmla="*/ 0 h 123" name="T25"/>
                  <a:gd fmla="*/ 64 w 156" name="T26"/>
                  <a:gd fmla="*/ 2 h 123" name="T27"/>
                  <a:gd fmla="*/ 49 w 156" name="T28"/>
                  <a:gd fmla="*/ 3 h 123" name="T29"/>
                  <a:gd fmla="*/ 34 w 156" name="T30"/>
                  <a:gd fmla="*/ 6 h 123" name="T31"/>
                  <a:gd fmla="*/ 19 w 156" name="T32"/>
                  <a:gd fmla="*/ 9 h 123" name="T33"/>
                  <a:gd fmla="*/ 19 w 156" name="T34"/>
                  <a:gd fmla="*/ 9 h 123" name="T35"/>
                  <a:gd fmla="*/ 12 w 156" name="T36"/>
                  <a:gd fmla="*/ 13 h 123" name="T37"/>
                  <a:gd fmla="*/ 6 w 156" name="T38"/>
                  <a:gd fmla="*/ 19 h 123" name="T39"/>
                  <a:gd fmla="*/ 2 w 156" name="T40"/>
                  <a:gd fmla="*/ 28 h 123" name="T41"/>
                  <a:gd fmla="*/ 0 w 156" name="T42"/>
                  <a:gd fmla="*/ 37 h 123" name="T43"/>
                  <a:gd fmla="*/ 0 w 156" name="T44"/>
                  <a:gd fmla="*/ 37 h 123" name="T45"/>
                  <a:gd fmla="*/ 0 w 156" name="T46"/>
                  <a:gd fmla="*/ 123 h 123" name="T47"/>
                  <a:gd fmla="*/ 156 w 156" name="T48"/>
                  <a:gd fmla="*/ 123 h 12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 w="156">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09" name="Freeform 311"/>
              <p:cNvSpPr/>
              <p:nvPr/>
            </p:nvSpPr>
            <p:spPr bwMode="auto">
              <a:xfrm>
                <a:off x="9091613" y="5868988"/>
                <a:ext cx="123825" cy="125413"/>
              </a:xfrm>
              <a:custGeom>
                <a:gdLst>
                  <a:gd fmla="*/ 78 w 78" name="T0"/>
                  <a:gd fmla="*/ 40 h 79" name="T1"/>
                  <a:gd fmla="*/ 78 w 78" name="T2"/>
                  <a:gd fmla="*/ 40 h 79" name="T3"/>
                  <a:gd fmla="*/ 78 w 78" name="T4"/>
                  <a:gd fmla="*/ 47 h 79" name="T5"/>
                  <a:gd fmla="*/ 75 w 78" name="T6"/>
                  <a:gd fmla="*/ 55 h 79" name="T7"/>
                  <a:gd fmla="*/ 72 w 78" name="T8"/>
                  <a:gd fmla="*/ 62 h 79" name="T9"/>
                  <a:gd fmla="*/ 68 w 78" name="T10"/>
                  <a:gd fmla="*/ 68 h 79" name="T11"/>
                  <a:gd fmla="*/ 62 w 78" name="T12"/>
                  <a:gd fmla="*/ 73 h 79" name="T13"/>
                  <a:gd fmla="*/ 54 w 78" name="T14"/>
                  <a:gd fmla="*/ 76 h 79" name="T15"/>
                  <a:gd fmla="*/ 47 w 78" name="T16"/>
                  <a:gd fmla="*/ 79 h 79" name="T17"/>
                  <a:gd fmla="*/ 40 w 78" name="T18"/>
                  <a:gd fmla="*/ 79 h 79" name="T19"/>
                  <a:gd fmla="*/ 40 w 78" name="T20"/>
                  <a:gd fmla="*/ 79 h 79" name="T21"/>
                  <a:gd fmla="*/ 31 w 78" name="T22"/>
                  <a:gd fmla="*/ 79 h 79" name="T23"/>
                  <a:gd fmla="*/ 23 w 78" name="T24"/>
                  <a:gd fmla="*/ 76 h 79" name="T25"/>
                  <a:gd fmla="*/ 17 w 78" name="T26"/>
                  <a:gd fmla="*/ 73 h 79" name="T27"/>
                  <a:gd fmla="*/ 11 w 78" name="T28"/>
                  <a:gd fmla="*/ 68 h 79" name="T29"/>
                  <a:gd fmla="*/ 7 w 78" name="T30"/>
                  <a:gd fmla="*/ 62 h 79" name="T31"/>
                  <a:gd fmla="*/ 3 w 78" name="T32"/>
                  <a:gd fmla="*/ 55 h 79" name="T33"/>
                  <a:gd fmla="*/ 1 w 78" name="T34"/>
                  <a:gd fmla="*/ 47 h 79" name="T35"/>
                  <a:gd fmla="*/ 0 w 78" name="T36"/>
                  <a:gd fmla="*/ 40 h 79" name="T37"/>
                  <a:gd fmla="*/ 0 w 78" name="T38"/>
                  <a:gd fmla="*/ 40 h 79" name="T39"/>
                  <a:gd fmla="*/ 1 w 78" name="T40"/>
                  <a:gd fmla="*/ 31 h 79" name="T41"/>
                  <a:gd fmla="*/ 3 w 78" name="T42"/>
                  <a:gd fmla="*/ 24 h 79" name="T43"/>
                  <a:gd fmla="*/ 7 w 78" name="T44"/>
                  <a:gd fmla="*/ 18 h 79" name="T45"/>
                  <a:gd fmla="*/ 11 w 78" name="T46"/>
                  <a:gd fmla="*/ 12 h 79" name="T47"/>
                  <a:gd fmla="*/ 17 w 78" name="T48"/>
                  <a:gd fmla="*/ 7 h 79" name="T49"/>
                  <a:gd fmla="*/ 23 w 78" name="T50"/>
                  <a:gd fmla="*/ 3 h 79" name="T51"/>
                  <a:gd fmla="*/ 31 w 78" name="T52"/>
                  <a:gd fmla="*/ 1 h 79" name="T53"/>
                  <a:gd fmla="*/ 40 w 78" name="T54"/>
                  <a:gd fmla="*/ 0 h 79" name="T55"/>
                  <a:gd fmla="*/ 40 w 78" name="T56"/>
                  <a:gd fmla="*/ 0 h 79" name="T57"/>
                  <a:gd fmla="*/ 47 w 78" name="T58"/>
                  <a:gd fmla="*/ 1 h 79" name="T59"/>
                  <a:gd fmla="*/ 54 w 78" name="T60"/>
                  <a:gd fmla="*/ 3 h 79" name="T61"/>
                  <a:gd fmla="*/ 62 w 78" name="T62"/>
                  <a:gd fmla="*/ 7 h 79" name="T63"/>
                  <a:gd fmla="*/ 68 w 78" name="T64"/>
                  <a:gd fmla="*/ 12 h 79" name="T65"/>
                  <a:gd fmla="*/ 72 w 78" name="T66"/>
                  <a:gd fmla="*/ 18 h 79" name="T67"/>
                  <a:gd fmla="*/ 75 w 78" name="T68"/>
                  <a:gd fmla="*/ 24 h 79" name="T69"/>
                  <a:gd fmla="*/ 78 w 78" name="T70"/>
                  <a:gd fmla="*/ 31 h 79" name="T71"/>
                  <a:gd fmla="*/ 78 w 78" name="T72"/>
                  <a:gd fmla="*/ 40 h 79" name="T73"/>
                  <a:gd fmla="*/ 78 w 78" name="T74"/>
                  <a:gd fmla="*/ 40 h 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9" w="78">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0" name="Line 312"/>
              <p:cNvSpPr>
                <a:spLocks noChangeShapeType="1"/>
              </p:cNvSpPr>
              <p:nvPr/>
            </p:nvSpPr>
            <p:spPr bwMode="auto">
              <a:xfrm flipH="1">
                <a:off x="9086850" y="6064251"/>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1" name="Line 313"/>
              <p:cNvSpPr>
                <a:spLocks noChangeShapeType="1"/>
              </p:cNvSpPr>
              <p:nvPr/>
            </p:nvSpPr>
            <p:spPr bwMode="auto">
              <a:xfrm flipH="1">
                <a:off x="9220200" y="6064251"/>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2" name="Freeform 314"/>
              <p:cNvSpPr/>
              <p:nvPr/>
            </p:nvSpPr>
            <p:spPr bwMode="auto">
              <a:xfrm>
                <a:off x="8702675" y="5995988"/>
                <a:ext cx="247650" cy="195263"/>
              </a:xfrm>
              <a:custGeom>
                <a:gdLst>
                  <a:gd fmla="*/ 156 w 156" name="T0"/>
                  <a:gd fmla="*/ 123 h 123" name="T1"/>
                  <a:gd fmla="*/ 156 w 156" name="T2"/>
                  <a:gd fmla="*/ 123 h 123" name="T3"/>
                  <a:gd fmla="*/ 156 w 156" name="T4"/>
                  <a:gd fmla="*/ 37 h 123" name="T5"/>
                  <a:gd fmla="*/ 156 w 156" name="T6"/>
                  <a:gd fmla="*/ 37 h 123" name="T7"/>
                  <a:gd fmla="*/ 154 w 156" name="T8"/>
                  <a:gd fmla="*/ 28 h 123" name="T9"/>
                  <a:gd fmla="*/ 150 w 156" name="T10"/>
                  <a:gd fmla="*/ 19 h 123" name="T11"/>
                  <a:gd fmla="*/ 144 w 156" name="T12"/>
                  <a:gd fmla="*/ 13 h 123" name="T13"/>
                  <a:gd fmla="*/ 136 w 156" name="T14"/>
                  <a:gd fmla="*/ 9 h 123" name="T15"/>
                  <a:gd fmla="*/ 136 w 156" name="T16"/>
                  <a:gd fmla="*/ 9 h 123" name="T17"/>
                  <a:gd fmla="*/ 122 w 156" name="T18"/>
                  <a:gd fmla="*/ 6 h 123" name="T19"/>
                  <a:gd fmla="*/ 107 w 156" name="T20"/>
                  <a:gd fmla="*/ 3 h 123" name="T21"/>
                  <a:gd fmla="*/ 92 w 156" name="T22"/>
                  <a:gd fmla="*/ 2 h 123" name="T23"/>
                  <a:gd fmla="*/ 77 w 156" name="T24"/>
                  <a:gd fmla="*/ 0 h 123" name="T25"/>
                  <a:gd fmla="*/ 62 w 156" name="T26"/>
                  <a:gd fmla="*/ 2 h 123" name="T27"/>
                  <a:gd fmla="*/ 47 w 156" name="T28"/>
                  <a:gd fmla="*/ 3 h 123" name="T29"/>
                  <a:gd fmla="*/ 34 w 156" name="T30"/>
                  <a:gd fmla="*/ 6 h 123" name="T31"/>
                  <a:gd fmla="*/ 19 w 156" name="T32"/>
                  <a:gd fmla="*/ 9 h 123" name="T33"/>
                  <a:gd fmla="*/ 19 w 156" name="T34"/>
                  <a:gd fmla="*/ 9 h 123" name="T35"/>
                  <a:gd fmla="*/ 12 w 156" name="T36"/>
                  <a:gd fmla="*/ 13 h 123" name="T37"/>
                  <a:gd fmla="*/ 4 w 156" name="T38"/>
                  <a:gd fmla="*/ 19 h 123" name="T39"/>
                  <a:gd fmla="*/ 1 w 156" name="T40"/>
                  <a:gd fmla="*/ 28 h 123" name="T41"/>
                  <a:gd fmla="*/ 0 w 156" name="T42"/>
                  <a:gd fmla="*/ 37 h 123" name="T43"/>
                  <a:gd fmla="*/ 0 w 156" name="T44"/>
                  <a:gd fmla="*/ 37 h 123" name="T45"/>
                  <a:gd fmla="*/ 0 w 156" name="T46"/>
                  <a:gd fmla="*/ 123 h 123" name="T47"/>
                  <a:gd fmla="*/ 156 w 156" name="T48"/>
                  <a:gd fmla="*/ 123 h 12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 w="156">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3" name="Freeform 315"/>
              <p:cNvSpPr/>
              <p:nvPr/>
            </p:nvSpPr>
            <p:spPr bwMode="auto">
              <a:xfrm>
                <a:off x="8761413" y="5868988"/>
                <a:ext cx="127000" cy="125413"/>
              </a:xfrm>
              <a:custGeom>
                <a:gdLst>
                  <a:gd fmla="*/ 80 w 80" name="T0"/>
                  <a:gd fmla="*/ 40 h 79" name="T1"/>
                  <a:gd fmla="*/ 80 w 80" name="T2"/>
                  <a:gd fmla="*/ 40 h 79" name="T3"/>
                  <a:gd fmla="*/ 79 w 80" name="T4"/>
                  <a:gd fmla="*/ 47 h 79" name="T5"/>
                  <a:gd fmla="*/ 77 w 80" name="T6"/>
                  <a:gd fmla="*/ 55 h 79" name="T7"/>
                  <a:gd fmla="*/ 73 w 80" name="T8"/>
                  <a:gd fmla="*/ 62 h 79" name="T9"/>
                  <a:gd fmla="*/ 68 w 80" name="T10"/>
                  <a:gd fmla="*/ 68 h 79" name="T11"/>
                  <a:gd fmla="*/ 62 w 80" name="T12"/>
                  <a:gd fmla="*/ 73 h 79" name="T13"/>
                  <a:gd fmla="*/ 56 w 80" name="T14"/>
                  <a:gd fmla="*/ 76 h 79" name="T15"/>
                  <a:gd fmla="*/ 49 w 80" name="T16"/>
                  <a:gd fmla="*/ 79 h 79" name="T17"/>
                  <a:gd fmla="*/ 40 w 80" name="T18"/>
                  <a:gd fmla="*/ 79 h 79" name="T19"/>
                  <a:gd fmla="*/ 40 w 80" name="T20"/>
                  <a:gd fmla="*/ 79 h 79" name="T21"/>
                  <a:gd fmla="*/ 33 w 80" name="T22"/>
                  <a:gd fmla="*/ 79 h 79" name="T23"/>
                  <a:gd fmla="*/ 25 w 80" name="T24"/>
                  <a:gd fmla="*/ 76 h 79" name="T25"/>
                  <a:gd fmla="*/ 18 w 80" name="T26"/>
                  <a:gd fmla="*/ 73 h 79" name="T27"/>
                  <a:gd fmla="*/ 12 w 80" name="T28"/>
                  <a:gd fmla="*/ 68 h 79" name="T29"/>
                  <a:gd fmla="*/ 7 w 80" name="T30"/>
                  <a:gd fmla="*/ 62 h 79" name="T31"/>
                  <a:gd fmla="*/ 4 w 80" name="T32"/>
                  <a:gd fmla="*/ 55 h 79" name="T33"/>
                  <a:gd fmla="*/ 1 w 80" name="T34"/>
                  <a:gd fmla="*/ 47 h 79" name="T35"/>
                  <a:gd fmla="*/ 0 w 80" name="T36"/>
                  <a:gd fmla="*/ 40 h 79" name="T37"/>
                  <a:gd fmla="*/ 0 w 80" name="T38"/>
                  <a:gd fmla="*/ 40 h 79" name="T39"/>
                  <a:gd fmla="*/ 1 w 80" name="T40"/>
                  <a:gd fmla="*/ 31 h 79" name="T41"/>
                  <a:gd fmla="*/ 4 w 80" name="T42"/>
                  <a:gd fmla="*/ 24 h 79" name="T43"/>
                  <a:gd fmla="*/ 7 w 80" name="T44"/>
                  <a:gd fmla="*/ 18 h 79" name="T45"/>
                  <a:gd fmla="*/ 12 w 80" name="T46"/>
                  <a:gd fmla="*/ 12 h 79" name="T47"/>
                  <a:gd fmla="*/ 18 w 80" name="T48"/>
                  <a:gd fmla="*/ 7 h 79" name="T49"/>
                  <a:gd fmla="*/ 25 w 80" name="T50"/>
                  <a:gd fmla="*/ 3 h 79" name="T51"/>
                  <a:gd fmla="*/ 33 w 80" name="T52"/>
                  <a:gd fmla="*/ 1 h 79" name="T53"/>
                  <a:gd fmla="*/ 40 w 80" name="T54"/>
                  <a:gd fmla="*/ 0 h 79" name="T55"/>
                  <a:gd fmla="*/ 40 w 80" name="T56"/>
                  <a:gd fmla="*/ 0 h 79" name="T57"/>
                  <a:gd fmla="*/ 49 w 80" name="T58"/>
                  <a:gd fmla="*/ 1 h 79" name="T59"/>
                  <a:gd fmla="*/ 56 w 80" name="T60"/>
                  <a:gd fmla="*/ 3 h 79" name="T61"/>
                  <a:gd fmla="*/ 62 w 80" name="T62"/>
                  <a:gd fmla="*/ 7 h 79" name="T63"/>
                  <a:gd fmla="*/ 68 w 80" name="T64"/>
                  <a:gd fmla="*/ 12 h 79" name="T65"/>
                  <a:gd fmla="*/ 73 w 80" name="T66"/>
                  <a:gd fmla="*/ 18 h 79" name="T67"/>
                  <a:gd fmla="*/ 77 w 80" name="T68"/>
                  <a:gd fmla="*/ 24 h 79" name="T69"/>
                  <a:gd fmla="*/ 79 w 80" name="T70"/>
                  <a:gd fmla="*/ 31 h 79" name="T71"/>
                  <a:gd fmla="*/ 80 w 80" name="T72"/>
                  <a:gd fmla="*/ 40 h 79" name="T73"/>
                  <a:gd fmla="*/ 80 w 80" name="T74"/>
                  <a:gd fmla="*/ 40 h 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9" w="80">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4" name="Line 316"/>
              <p:cNvSpPr>
                <a:spLocks noChangeShapeType="1"/>
              </p:cNvSpPr>
              <p:nvPr/>
            </p:nvSpPr>
            <p:spPr bwMode="auto">
              <a:xfrm flipH="1">
                <a:off x="8759825" y="6064251"/>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5" name="Line 317"/>
              <p:cNvSpPr>
                <a:spLocks noChangeShapeType="1"/>
              </p:cNvSpPr>
              <p:nvPr/>
            </p:nvSpPr>
            <p:spPr bwMode="auto">
              <a:xfrm flipH="1">
                <a:off x="8893175" y="6064251"/>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6" name="Freeform 318"/>
              <p:cNvSpPr/>
              <p:nvPr/>
            </p:nvSpPr>
            <p:spPr bwMode="auto">
              <a:xfrm>
                <a:off x="9359900" y="5995988"/>
                <a:ext cx="246062" cy="195263"/>
              </a:xfrm>
              <a:custGeom>
                <a:gdLst>
                  <a:gd fmla="*/ 155 w 155" name="T0"/>
                  <a:gd fmla="*/ 123 h 123" name="T1"/>
                  <a:gd fmla="*/ 155 w 155" name="T2"/>
                  <a:gd fmla="*/ 123 h 123" name="T3"/>
                  <a:gd fmla="*/ 155 w 155" name="T4"/>
                  <a:gd fmla="*/ 37 h 123" name="T5"/>
                  <a:gd fmla="*/ 155 w 155" name="T6"/>
                  <a:gd fmla="*/ 37 h 123" name="T7"/>
                  <a:gd fmla="*/ 154 w 155" name="T8"/>
                  <a:gd fmla="*/ 28 h 123" name="T9"/>
                  <a:gd fmla="*/ 149 w 155" name="T10"/>
                  <a:gd fmla="*/ 19 h 123" name="T11"/>
                  <a:gd fmla="*/ 144 w 155" name="T12"/>
                  <a:gd fmla="*/ 13 h 123" name="T13"/>
                  <a:gd fmla="*/ 136 w 155" name="T14"/>
                  <a:gd fmla="*/ 9 h 123" name="T15"/>
                  <a:gd fmla="*/ 136 w 155" name="T16"/>
                  <a:gd fmla="*/ 9 h 123" name="T17"/>
                  <a:gd fmla="*/ 121 w 155" name="T18"/>
                  <a:gd fmla="*/ 6 h 123" name="T19"/>
                  <a:gd fmla="*/ 106 w 155" name="T20"/>
                  <a:gd fmla="*/ 3 h 123" name="T21"/>
                  <a:gd fmla="*/ 92 w 155" name="T22"/>
                  <a:gd fmla="*/ 2 h 123" name="T23"/>
                  <a:gd fmla="*/ 77 w 155" name="T24"/>
                  <a:gd fmla="*/ 0 h 123" name="T25"/>
                  <a:gd fmla="*/ 62 w 155" name="T26"/>
                  <a:gd fmla="*/ 2 h 123" name="T27"/>
                  <a:gd fmla="*/ 47 w 155" name="T28"/>
                  <a:gd fmla="*/ 3 h 123" name="T29"/>
                  <a:gd fmla="*/ 34 w 155" name="T30"/>
                  <a:gd fmla="*/ 6 h 123" name="T31"/>
                  <a:gd fmla="*/ 19 w 155" name="T32"/>
                  <a:gd fmla="*/ 9 h 123" name="T33"/>
                  <a:gd fmla="*/ 19 w 155" name="T34"/>
                  <a:gd fmla="*/ 9 h 123" name="T35"/>
                  <a:gd fmla="*/ 12 w 155" name="T36"/>
                  <a:gd fmla="*/ 13 h 123" name="T37"/>
                  <a:gd fmla="*/ 4 w 155" name="T38"/>
                  <a:gd fmla="*/ 19 h 123" name="T39"/>
                  <a:gd fmla="*/ 1 w 155" name="T40"/>
                  <a:gd fmla="*/ 28 h 123" name="T41"/>
                  <a:gd fmla="*/ 0 w 155" name="T42"/>
                  <a:gd fmla="*/ 37 h 123" name="T43"/>
                  <a:gd fmla="*/ 0 w 155" name="T44"/>
                  <a:gd fmla="*/ 37 h 123" name="T45"/>
                  <a:gd fmla="*/ 0 w 155" name="T46"/>
                  <a:gd fmla="*/ 123 h 123" name="T47"/>
                  <a:gd fmla="*/ 155 w 155" name="T48"/>
                  <a:gd fmla="*/ 123 h 12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 w="155">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7" name="Freeform 319"/>
              <p:cNvSpPr/>
              <p:nvPr/>
            </p:nvSpPr>
            <p:spPr bwMode="auto">
              <a:xfrm>
                <a:off x="9418638" y="5868988"/>
                <a:ext cx="127000" cy="125413"/>
              </a:xfrm>
              <a:custGeom>
                <a:gdLst>
                  <a:gd fmla="*/ 80 w 80" name="T0"/>
                  <a:gd fmla="*/ 40 h 79" name="T1"/>
                  <a:gd fmla="*/ 80 w 80" name="T2"/>
                  <a:gd fmla="*/ 40 h 79" name="T3"/>
                  <a:gd fmla="*/ 78 w 80" name="T4"/>
                  <a:gd fmla="*/ 47 h 79" name="T5"/>
                  <a:gd fmla="*/ 77 w 80" name="T6"/>
                  <a:gd fmla="*/ 55 h 79" name="T7"/>
                  <a:gd fmla="*/ 72 w 80" name="T8"/>
                  <a:gd fmla="*/ 62 h 79" name="T9"/>
                  <a:gd fmla="*/ 68 w 80" name="T10"/>
                  <a:gd fmla="*/ 68 h 79" name="T11"/>
                  <a:gd fmla="*/ 62 w 80" name="T12"/>
                  <a:gd fmla="*/ 73 h 79" name="T13"/>
                  <a:gd fmla="*/ 56 w 80" name="T14"/>
                  <a:gd fmla="*/ 76 h 79" name="T15"/>
                  <a:gd fmla="*/ 49 w 80" name="T16"/>
                  <a:gd fmla="*/ 79 h 79" name="T17"/>
                  <a:gd fmla="*/ 40 w 80" name="T18"/>
                  <a:gd fmla="*/ 79 h 79" name="T19"/>
                  <a:gd fmla="*/ 40 w 80" name="T20"/>
                  <a:gd fmla="*/ 79 h 79" name="T21"/>
                  <a:gd fmla="*/ 32 w 80" name="T22"/>
                  <a:gd fmla="*/ 79 h 79" name="T23"/>
                  <a:gd fmla="*/ 25 w 80" name="T24"/>
                  <a:gd fmla="*/ 76 h 79" name="T25"/>
                  <a:gd fmla="*/ 18 w 80" name="T26"/>
                  <a:gd fmla="*/ 73 h 79" name="T27"/>
                  <a:gd fmla="*/ 12 w 80" name="T28"/>
                  <a:gd fmla="*/ 68 h 79" name="T29"/>
                  <a:gd fmla="*/ 7 w 80" name="T30"/>
                  <a:gd fmla="*/ 62 h 79" name="T31"/>
                  <a:gd fmla="*/ 4 w 80" name="T32"/>
                  <a:gd fmla="*/ 55 h 79" name="T33"/>
                  <a:gd fmla="*/ 1 w 80" name="T34"/>
                  <a:gd fmla="*/ 47 h 79" name="T35"/>
                  <a:gd fmla="*/ 0 w 80" name="T36"/>
                  <a:gd fmla="*/ 40 h 79" name="T37"/>
                  <a:gd fmla="*/ 0 w 80" name="T38"/>
                  <a:gd fmla="*/ 40 h 79" name="T39"/>
                  <a:gd fmla="*/ 1 w 80" name="T40"/>
                  <a:gd fmla="*/ 31 h 79" name="T41"/>
                  <a:gd fmla="*/ 4 w 80" name="T42"/>
                  <a:gd fmla="*/ 24 h 79" name="T43"/>
                  <a:gd fmla="*/ 7 w 80" name="T44"/>
                  <a:gd fmla="*/ 18 h 79" name="T45"/>
                  <a:gd fmla="*/ 12 w 80" name="T46"/>
                  <a:gd fmla="*/ 12 h 79" name="T47"/>
                  <a:gd fmla="*/ 18 w 80" name="T48"/>
                  <a:gd fmla="*/ 7 h 79" name="T49"/>
                  <a:gd fmla="*/ 25 w 80" name="T50"/>
                  <a:gd fmla="*/ 3 h 79" name="T51"/>
                  <a:gd fmla="*/ 32 w 80" name="T52"/>
                  <a:gd fmla="*/ 1 h 79" name="T53"/>
                  <a:gd fmla="*/ 40 w 80" name="T54"/>
                  <a:gd fmla="*/ 0 h 79" name="T55"/>
                  <a:gd fmla="*/ 40 w 80" name="T56"/>
                  <a:gd fmla="*/ 0 h 79" name="T57"/>
                  <a:gd fmla="*/ 49 w 80" name="T58"/>
                  <a:gd fmla="*/ 1 h 79" name="T59"/>
                  <a:gd fmla="*/ 56 w 80" name="T60"/>
                  <a:gd fmla="*/ 3 h 79" name="T61"/>
                  <a:gd fmla="*/ 62 w 80" name="T62"/>
                  <a:gd fmla="*/ 7 h 79" name="T63"/>
                  <a:gd fmla="*/ 68 w 80" name="T64"/>
                  <a:gd fmla="*/ 12 h 79" name="T65"/>
                  <a:gd fmla="*/ 72 w 80" name="T66"/>
                  <a:gd fmla="*/ 18 h 79" name="T67"/>
                  <a:gd fmla="*/ 77 w 80" name="T68"/>
                  <a:gd fmla="*/ 24 h 79" name="T69"/>
                  <a:gd fmla="*/ 78 w 80" name="T70"/>
                  <a:gd fmla="*/ 31 h 79" name="T71"/>
                  <a:gd fmla="*/ 80 w 80" name="T72"/>
                  <a:gd fmla="*/ 40 h 79" name="T73"/>
                  <a:gd fmla="*/ 80 w 80" name="T74"/>
                  <a:gd fmla="*/ 40 h 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9" w="80">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8" name="Line 320"/>
              <p:cNvSpPr>
                <a:spLocks noChangeShapeType="1"/>
              </p:cNvSpPr>
              <p:nvPr/>
            </p:nvSpPr>
            <p:spPr bwMode="auto">
              <a:xfrm flipH="1">
                <a:off x="9415463" y="6064251"/>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19" name="Line 321"/>
              <p:cNvSpPr>
                <a:spLocks noChangeShapeType="1"/>
              </p:cNvSpPr>
              <p:nvPr/>
            </p:nvSpPr>
            <p:spPr bwMode="auto">
              <a:xfrm flipH="1">
                <a:off x="9550400" y="6064251"/>
                <a:ext cx="0" cy="125413"/>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0" name="Freeform 322"/>
              <p:cNvSpPr/>
              <p:nvPr/>
            </p:nvSpPr>
            <p:spPr bwMode="auto">
              <a:xfrm>
                <a:off x="8818563" y="5703888"/>
                <a:ext cx="669925" cy="101600"/>
              </a:xfrm>
              <a:custGeom>
                <a:gdLst>
                  <a:gd fmla="*/ 0 w 422" name="T0"/>
                  <a:gd fmla="*/ 64 h 64" name="T1"/>
                  <a:gd fmla="*/ 0 w 422" name="T2"/>
                  <a:gd fmla="*/ 24 h 64" name="T3"/>
                  <a:gd fmla="*/ 0 w 422" name="T4"/>
                  <a:gd fmla="*/ 24 h 64" name="T5"/>
                  <a:gd fmla="*/ 1 w 422" name="T6"/>
                  <a:gd fmla="*/ 19 h 64" name="T7"/>
                  <a:gd fmla="*/ 1 w 422" name="T8"/>
                  <a:gd fmla="*/ 15 h 64" name="T9"/>
                  <a:gd fmla="*/ 7 w 422" name="T10"/>
                  <a:gd fmla="*/ 8 h 64" name="T11"/>
                  <a:gd fmla="*/ 14 w 422" name="T12"/>
                  <a:gd fmla="*/ 3 h 64" name="T13"/>
                  <a:gd fmla="*/ 19 w 422" name="T14"/>
                  <a:gd fmla="*/ 2 h 64" name="T15"/>
                  <a:gd fmla="*/ 23 w 422" name="T16"/>
                  <a:gd fmla="*/ 0 h 64" name="T17"/>
                  <a:gd fmla="*/ 398 w 422" name="T18"/>
                  <a:gd fmla="*/ 0 h 64" name="T19"/>
                  <a:gd fmla="*/ 398 w 422" name="T20"/>
                  <a:gd fmla="*/ 0 h 64" name="T21"/>
                  <a:gd fmla="*/ 403 w 422" name="T22"/>
                  <a:gd fmla="*/ 2 h 64" name="T23"/>
                  <a:gd fmla="*/ 407 w 422" name="T24"/>
                  <a:gd fmla="*/ 3 h 64" name="T25"/>
                  <a:gd fmla="*/ 416 w 422" name="T26"/>
                  <a:gd fmla="*/ 8 h 64" name="T27"/>
                  <a:gd fmla="*/ 421 w 422" name="T28"/>
                  <a:gd fmla="*/ 15 h 64" name="T29"/>
                  <a:gd fmla="*/ 422 w 422" name="T30"/>
                  <a:gd fmla="*/ 19 h 64" name="T31"/>
                  <a:gd fmla="*/ 422 w 422" name="T32"/>
                  <a:gd fmla="*/ 24 h 64" name="T33"/>
                  <a:gd fmla="*/ 422 w 422" name="T34"/>
                  <a:gd fmla="*/ 64 h 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4" w="422">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1" name="Line 323"/>
              <p:cNvSpPr>
                <a:spLocks noChangeShapeType="1"/>
              </p:cNvSpPr>
              <p:nvPr/>
            </p:nvSpPr>
            <p:spPr bwMode="auto">
              <a:xfrm flipH="1" flipV="1">
                <a:off x="9155113" y="5630863"/>
                <a:ext cx="0" cy="17145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grpSp>
      </p:grpSp>
      <p:grpSp>
        <p:nvGrpSpPr>
          <p:cNvPr id="2" name="组合 1">
            <a:extLst>
              <a:ext uri="{FF2B5EF4-FFF2-40B4-BE49-F238E27FC236}">
                <a16:creationId xmlns:a16="http://schemas.microsoft.com/office/drawing/2014/main" id="{622E6F19-226D-4990-BEA5-85AED24E4BAE}"/>
              </a:ext>
            </a:extLst>
          </p:cNvPr>
          <p:cNvGrpSpPr/>
          <p:nvPr/>
        </p:nvGrpSpPr>
        <p:grpSpPr>
          <a:xfrm>
            <a:off x="5775007" y="1315065"/>
            <a:ext cx="862800" cy="862800"/>
            <a:chOff x="5775007" y="1315065"/>
            <a:chExt cx="862800" cy="862800"/>
          </a:xfrm>
        </p:grpSpPr>
        <p:sp>
          <p:nvSpPr>
            <p:cNvPr id="37" name="Oval 124"/>
            <p:cNvSpPr/>
            <p:nvPr/>
          </p:nvSpPr>
          <p:spPr>
            <a:xfrm>
              <a:off x="5775007" y="1315065"/>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65000"/>
                    <a:lumOff val="35000"/>
                  </a:schemeClr>
                </a:solidFill>
                <a:latin charset="0" panose="020b0503020202020204" pitchFamily="34" typeface="Agency FB"/>
                <a:cs typeface="+mn-ea"/>
                <a:sym typeface="+mn-lt"/>
              </a:endParaRPr>
            </a:p>
          </p:txBody>
        </p:sp>
        <p:grpSp>
          <p:nvGrpSpPr>
            <p:cNvPr id="122" name="Group 123"/>
            <p:cNvGrpSpPr/>
            <p:nvPr/>
          </p:nvGrpSpPr>
          <p:grpSpPr>
            <a:xfrm>
              <a:off x="6033931" y="1509974"/>
              <a:ext cx="344952" cy="472984"/>
              <a:chOff x="10282237" y="3676651"/>
              <a:chExt cx="671512" cy="920750"/>
            </a:xfrm>
          </p:grpSpPr>
          <p:sp>
            <p:nvSpPr>
              <p:cNvPr id="123" name="Freeform 159"/>
              <p:cNvSpPr/>
              <p:nvPr/>
            </p:nvSpPr>
            <p:spPr bwMode="auto">
              <a:xfrm>
                <a:off x="10282237" y="3676651"/>
                <a:ext cx="671512" cy="920750"/>
              </a:xfrm>
              <a:custGeom>
                <a:gdLst>
                  <a:gd fmla="*/ 423 w 423" name="T0"/>
                  <a:gd fmla="*/ 574 h 580" name="T1"/>
                  <a:gd fmla="*/ 423 w 423" name="T2"/>
                  <a:gd fmla="*/ 574 h 580" name="T3"/>
                  <a:gd fmla="*/ 421 w 423" name="T4"/>
                  <a:gd fmla="*/ 576 h 580" name="T5"/>
                  <a:gd fmla="*/ 420 w 423" name="T6"/>
                  <a:gd fmla="*/ 579 h 580" name="T7"/>
                  <a:gd fmla="*/ 418 w 423" name="T8"/>
                  <a:gd fmla="*/ 580 h 580" name="T9"/>
                  <a:gd fmla="*/ 415 w 423" name="T10"/>
                  <a:gd fmla="*/ 580 h 580" name="T11"/>
                  <a:gd fmla="*/ 6 w 423" name="T12"/>
                  <a:gd fmla="*/ 580 h 580" name="T13"/>
                  <a:gd fmla="*/ 6 w 423" name="T14"/>
                  <a:gd fmla="*/ 580 h 580" name="T15"/>
                  <a:gd fmla="*/ 3 w 423" name="T16"/>
                  <a:gd fmla="*/ 580 h 580" name="T17"/>
                  <a:gd fmla="*/ 1 w 423" name="T18"/>
                  <a:gd fmla="*/ 579 h 580" name="T19"/>
                  <a:gd fmla="*/ 0 w 423" name="T20"/>
                  <a:gd fmla="*/ 576 h 580" name="T21"/>
                  <a:gd fmla="*/ 0 w 423" name="T22"/>
                  <a:gd fmla="*/ 574 h 580" name="T23"/>
                  <a:gd fmla="*/ 0 w 423" name="T24"/>
                  <a:gd fmla="*/ 6 h 580" name="T25"/>
                  <a:gd fmla="*/ 0 w 423" name="T26"/>
                  <a:gd fmla="*/ 6 h 580" name="T27"/>
                  <a:gd fmla="*/ 0 w 423" name="T28"/>
                  <a:gd fmla="*/ 3 h 580" name="T29"/>
                  <a:gd fmla="*/ 1 w 423" name="T30"/>
                  <a:gd fmla="*/ 2 h 580" name="T31"/>
                  <a:gd fmla="*/ 3 w 423" name="T32"/>
                  <a:gd fmla="*/ 0 h 580" name="T33"/>
                  <a:gd fmla="*/ 6 w 423" name="T34"/>
                  <a:gd fmla="*/ 0 h 580" name="T35"/>
                  <a:gd fmla="*/ 415 w 423" name="T36"/>
                  <a:gd fmla="*/ 0 h 580" name="T37"/>
                  <a:gd fmla="*/ 415 w 423" name="T38"/>
                  <a:gd fmla="*/ 0 h 580" name="T39"/>
                  <a:gd fmla="*/ 418 w 423" name="T40"/>
                  <a:gd fmla="*/ 0 h 580" name="T41"/>
                  <a:gd fmla="*/ 420 w 423" name="T42"/>
                  <a:gd fmla="*/ 2 h 580" name="T43"/>
                  <a:gd fmla="*/ 421 w 423" name="T44"/>
                  <a:gd fmla="*/ 3 h 580" name="T45"/>
                  <a:gd fmla="*/ 423 w 423" name="T46"/>
                  <a:gd fmla="*/ 6 h 580" name="T47"/>
                  <a:gd fmla="*/ 423 w 423" name="T48"/>
                  <a:gd fmla="*/ 574 h 5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80" w="422">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4" name="Rectangle 160"/>
              <p:cNvSpPr>
                <a:spLocks noChangeArrowheads="1"/>
              </p:cNvSpPr>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5" name="Line 161"/>
              <p:cNvSpPr>
                <a:spLocks noChangeShapeType="1"/>
              </p:cNvSpPr>
              <p:nvPr/>
            </p:nvSpPr>
            <p:spPr bwMode="auto">
              <a:xfrm flipH="1" flipV="1">
                <a:off x="10374312" y="4017963"/>
                <a:ext cx="0" cy="48260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6" name="Line 162"/>
              <p:cNvSpPr>
                <a:spLocks noChangeShapeType="1"/>
              </p:cNvSpPr>
              <p:nvPr/>
            </p:nvSpPr>
            <p:spPr bwMode="auto">
              <a:xfrm flipH="1" flipV="1">
                <a:off x="10493375" y="4017963"/>
                <a:ext cx="0" cy="384175"/>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7" name="Line 163"/>
              <p:cNvSpPr>
                <a:spLocks noChangeShapeType="1"/>
              </p:cNvSpPr>
              <p:nvPr/>
            </p:nvSpPr>
            <p:spPr bwMode="auto">
              <a:xfrm flipH="1" flipV="1">
                <a:off x="10617200" y="4017963"/>
                <a:ext cx="0" cy="48260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8" name="Line 164"/>
              <p:cNvSpPr>
                <a:spLocks noChangeShapeType="1"/>
              </p:cNvSpPr>
              <p:nvPr/>
            </p:nvSpPr>
            <p:spPr bwMode="auto">
              <a:xfrm flipH="1" flipV="1">
                <a:off x="10739437" y="4017963"/>
                <a:ext cx="0" cy="48260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29" name="Line 165"/>
              <p:cNvSpPr>
                <a:spLocks noChangeShapeType="1"/>
              </p:cNvSpPr>
              <p:nvPr/>
            </p:nvSpPr>
            <p:spPr bwMode="auto">
              <a:xfrm flipH="1" flipV="1">
                <a:off x="10861675" y="4017963"/>
                <a:ext cx="0" cy="48260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30" name="Line 166"/>
              <p:cNvSpPr>
                <a:spLocks noChangeShapeType="1"/>
              </p:cNvSpPr>
              <p:nvPr/>
            </p:nvSpPr>
            <p:spPr bwMode="auto">
              <a:xfrm>
                <a:off x="10364787" y="4017963"/>
                <a:ext cx="506412"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31" name="Line 167"/>
              <p:cNvSpPr>
                <a:spLocks noChangeShapeType="1"/>
              </p:cNvSpPr>
              <p:nvPr/>
            </p:nvSpPr>
            <p:spPr bwMode="auto">
              <a:xfrm>
                <a:off x="10364787" y="4114801"/>
                <a:ext cx="506412"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32" name="Line 168"/>
              <p:cNvSpPr>
                <a:spLocks noChangeShapeType="1"/>
              </p:cNvSpPr>
              <p:nvPr/>
            </p:nvSpPr>
            <p:spPr bwMode="auto">
              <a:xfrm>
                <a:off x="10364787" y="4208463"/>
                <a:ext cx="506412"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33" name="Line 169"/>
              <p:cNvSpPr>
                <a:spLocks noChangeShapeType="1"/>
              </p:cNvSpPr>
              <p:nvPr/>
            </p:nvSpPr>
            <p:spPr bwMode="auto">
              <a:xfrm>
                <a:off x="10364787" y="4305301"/>
                <a:ext cx="506412"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34" name="Line 170"/>
              <p:cNvSpPr>
                <a:spLocks noChangeShapeType="1"/>
              </p:cNvSpPr>
              <p:nvPr/>
            </p:nvSpPr>
            <p:spPr bwMode="auto">
              <a:xfrm>
                <a:off x="10364787" y="4402138"/>
                <a:ext cx="374650"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sp>
            <p:nvSpPr>
              <p:cNvPr id="135" name="Line 171"/>
              <p:cNvSpPr>
                <a:spLocks noChangeShapeType="1"/>
              </p:cNvSpPr>
              <p:nvPr/>
            </p:nvSpPr>
            <p:spPr bwMode="auto">
              <a:xfrm>
                <a:off x="10364787" y="4495801"/>
                <a:ext cx="506412" cy="0"/>
              </a:xfrm>
              <a:prstGeom prst="line">
                <a:avLst/>
              </a:prstGeom>
              <a:noFill/>
              <a:ln w="1905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65000"/>
                      <a:lumOff val="35000"/>
                    </a:schemeClr>
                  </a:solidFill>
                  <a:latin charset="0" panose="020b0503020202020204" pitchFamily="34" typeface="Agency FB"/>
                  <a:cs typeface="+mn-ea"/>
                  <a:sym typeface="+mn-lt"/>
                </a:endParaRPr>
              </a:p>
            </p:txBody>
          </p:sp>
        </p:grpSp>
      </p:grpSp>
      <p:grpSp>
        <p:nvGrpSpPr>
          <p:cNvPr id="8" name="组合 7"/>
          <p:cNvGrpSpPr/>
          <p:nvPr/>
        </p:nvGrpSpPr>
        <p:grpSpPr>
          <a:xfrm>
            <a:off x="6140713" y="2274654"/>
            <a:ext cx="170400" cy="154874"/>
            <a:chOff x="6140713" y="2274654"/>
            <a:chExt cx="170400" cy="154874"/>
          </a:xfrm>
        </p:grpSpPr>
        <p:cxnSp>
          <p:nvCxnSpPr>
            <p:cNvPr id="136" name="Straight Connector 140"/>
            <p:cNvCxnSpPr/>
            <p:nvPr/>
          </p:nvCxnSpPr>
          <p:spPr>
            <a:xfrm rot="8100000">
              <a:off x="6156238" y="2351124"/>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37" name="Straight Connector 144"/>
            <p:cNvCxnSpPr/>
            <p:nvPr/>
          </p:nvCxnSpPr>
          <p:spPr>
            <a:xfrm flipH="1" rot="8100000">
              <a:off x="6140713" y="2274654"/>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140713" y="3532178"/>
            <a:ext cx="170400" cy="154874"/>
            <a:chOff x="6140713" y="3532178"/>
            <a:chExt cx="170400" cy="154874"/>
          </a:xfrm>
        </p:grpSpPr>
        <p:cxnSp>
          <p:nvCxnSpPr>
            <p:cNvPr id="138" name="Straight Connector 147"/>
            <p:cNvCxnSpPr/>
            <p:nvPr/>
          </p:nvCxnSpPr>
          <p:spPr>
            <a:xfrm rot="8100000">
              <a:off x="6156238" y="3608648"/>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39" name="Straight Connector 148"/>
            <p:cNvCxnSpPr/>
            <p:nvPr/>
          </p:nvCxnSpPr>
          <p:spPr>
            <a:xfrm flipH="1" rot="8100000">
              <a:off x="6140713" y="3532178"/>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140713" y="4812884"/>
            <a:ext cx="170398" cy="154874"/>
            <a:chOff x="6140713" y="4812884"/>
            <a:chExt cx="170398" cy="154874"/>
          </a:xfrm>
        </p:grpSpPr>
        <p:cxnSp>
          <p:nvCxnSpPr>
            <p:cNvPr id="140" name="Straight Connector 150"/>
            <p:cNvCxnSpPr/>
            <p:nvPr/>
          </p:nvCxnSpPr>
          <p:spPr>
            <a:xfrm rot="8100000">
              <a:off x="6156236" y="4889355"/>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41" name="Straight Connector 151"/>
            <p:cNvCxnSpPr/>
            <p:nvPr/>
          </p:nvCxnSpPr>
          <p:spPr>
            <a:xfrm flipH="1" rot="8100000">
              <a:off x="6140713" y="4812884"/>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142" name="组合 141">
            <a:extLst>
              <a:ext uri="{FF2B5EF4-FFF2-40B4-BE49-F238E27FC236}">
                <a16:creationId xmlns:a16="http://schemas.microsoft.com/office/drawing/2014/main" id="{96CA3C79-0D2B-41DF-BD7A-AF8526EE976E}"/>
              </a:ext>
            </a:extLst>
          </p:cNvPr>
          <p:cNvGrpSpPr/>
          <p:nvPr/>
        </p:nvGrpSpPr>
        <p:grpSpPr>
          <a:xfrm>
            <a:off x="-217092" y="107058"/>
            <a:ext cx="3961052" cy="598922"/>
            <a:chOff x="-217092" y="107058"/>
            <a:chExt cx="3961052" cy="598922"/>
          </a:xfrm>
        </p:grpSpPr>
        <p:sp>
          <p:nvSpPr>
            <p:cNvPr id="143" name="平行四边形 142">
              <a:extLst>
                <a:ext uri="{FF2B5EF4-FFF2-40B4-BE49-F238E27FC236}">
                  <a16:creationId xmlns:a16="http://schemas.microsoft.com/office/drawing/2014/main" id="{B06098D8-B786-4C6D-8503-9D0BAACEB693}"/>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4" name="平行四边形 143">
              <a:extLst>
                <a:ext uri="{FF2B5EF4-FFF2-40B4-BE49-F238E27FC236}">
                  <a16:creationId xmlns:a16="http://schemas.microsoft.com/office/drawing/2014/main" id="{BAAC24C5-3E30-4445-987A-218656659A72}"/>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5" name="文本框 144">
              <a:extLst>
                <a:ext uri="{FF2B5EF4-FFF2-40B4-BE49-F238E27FC236}">
                  <a16:creationId xmlns:a16="http://schemas.microsoft.com/office/drawing/2014/main" id="{C5D3485D-3BF4-4800-90F2-53F5718A58B6}"/>
                </a:ext>
              </a:extLst>
            </p:cNvPr>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工作效率</a:t>
              </a:r>
            </a:p>
          </p:txBody>
        </p:sp>
        <p:sp>
          <p:nvSpPr>
            <p:cNvPr id="146" name="文本框 145">
              <a:extLst>
                <a:ext uri="{FF2B5EF4-FFF2-40B4-BE49-F238E27FC236}">
                  <a16:creationId xmlns:a16="http://schemas.microsoft.com/office/drawing/2014/main" id="{FDB609CB-BF82-460D-83A0-3DC154B2735D}"/>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8DCCB0"/>
                  </a:solidFill>
                  <a:latin charset="0" panose="020b0503020202020204" pitchFamily="34" typeface="Agency FB"/>
                </a:rPr>
                <a:t>During the long course of our history</a:t>
              </a:r>
            </a:p>
          </p:txBody>
        </p:sp>
      </p:grpSp>
      <p:pic>
        <p:nvPicPr>
          <p:cNvPr id="147" name="图形 146">
            <a:extLst>
              <a:ext uri="{FF2B5EF4-FFF2-40B4-BE49-F238E27FC236}">
                <a16:creationId xmlns:a16="http://schemas.microsoft.com/office/drawing/2014/main" id="{3DF4FE8F-D54F-476C-9759-C5A170E95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148" name="图形 147">
            <a:extLst>
              <a:ext uri="{FF2B5EF4-FFF2-40B4-BE49-F238E27FC236}">
                <a16:creationId xmlns:a16="http://schemas.microsoft.com/office/drawing/2014/main" id="{110076E1-C0F6-4F41-BDD7-D89ABC566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149" name="图形 148">
            <a:extLst>
              <a:ext uri="{FF2B5EF4-FFF2-40B4-BE49-F238E27FC236}">
                <a16:creationId xmlns:a16="http://schemas.microsoft.com/office/drawing/2014/main" id="{B1A8A5B2-6AC7-48AA-89E9-52DFC79E22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310363503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48"/>
                                        </p:tgtEl>
                                        <p:attrNameLst>
                                          <p:attrName>style.visibility</p:attrName>
                                        </p:attrNameLst>
                                      </p:cBhvr>
                                      <p:to>
                                        <p:strVal val="visible"/>
                                      </p:to>
                                    </p:set>
                                    <p:anim calcmode="lin" valueType="num">
                                      <p:cBhvr additive="base">
                                        <p:cTn dur="1000" fill="hold" id="7"/>
                                        <p:tgtEl>
                                          <p:spTgt spid="148"/>
                                        </p:tgtEl>
                                        <p:attrNameLst>
                                          <p:attrName>ppt_x</p:attrName>
                                        </p:attrNameLst>
                                      </p:cBhvr>
                                      <p:tavLst>
                                        <p:tav tm="0">
                                          <p:val>
                                            <p:strVal val="0-#ppt_w/2"/>
                                          </p:val>
                                        </p:tav>
                                        <p:tav tm="100000">
                                          <p:val>
                                            <p:strVal val="#ppt_x"/>
                                          </p:val>
                                        </p:tav>
                                      </p:tavLst>
                                    </p:anim>
                                    <p:anim calcmode="lin" valueType="num">
                                      <p:cBhvr additive="base">
                                        <p:cTn dur="1000" fill="hold" id="8"/>
                                        <p:tgtEl>
                                          <p:spTgt spid="14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49"/>
                                        </p:tgtEl>
                                        <p:attrNameLst>
                                          <p:attrName>style.visibility</p:attrName>
                                        </p:attrNameLst>
                                      </p:cBhvr>
                                      <p:to>
                                        <p:strVal val="visible"/>
                                      </p:to>
                                    </p:set>
                                    <p:anim calcmode="lin" valueType="num">
                                      <p:cBhvr additive="base">
                                        <p:cTn dur="1000" fill="hold" id="11"/>
                                        <p:tgtEl>
                                          <p:spTgt spid="149"/>
                                        </p:tgtEl>
                                        <p:attrNameLst>
                                          <p:attrName>ppt_x</p:attrName>
                                        </p:attrNameLst>
                                      </p:cBhvr>
                                      <p:tavLst>
                                        <p:tav tm="0">
                                          <p:val>
                                            <p:strVal val="1+#ppt_w/2"/>
                                          </p:val>
                                        </p:tav>
                                        <p:tav tm="100000">
                                          <p:val>
                                            <p:strVal val="#ppt_x"/>
                                          </p:val>
                                        </p:tav>
                                      </p:tavLst>
                                    </p:anim>
                                    <p:anim calcmode="lin" valueType="num">
                                      <p:cBhvr additive="base">
                                        <p:cTn dur="1000" fill="hold" id="12"/>
                                        <p:tgtEl>
                                          <p:spTgt spid="149"/>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47"/>
                                        </p:tgtEl>
                                        <p:attrNameLst>
                                          <p:attrName>style.visibility</p:attrName>
                                        </p:attrNameLst>
                                      </p:cBhvr>
                                      <p:to>
                                        <p:strVal val="visible"/>
                                      </p:to>
                                    </p:set>
                                    <p:anim calcmode="lin" valueType="num">
                                      <p:cBhvr additive="base">
                                        <p:cTn dur="1000" fill="hold" id="15"/>
                                        <p:tgtEl>
                                          <p:spTgt spid="147"/>
                                        </p:tgtEl>
                                        <p:attrNameLst>
                                          <p:attrName>ppt_x</p:attrName>
                                        </p:attrNameLst>
                                      </p:cBhvr>
                                      <p:tavLst>
                                        <p:tav tm="0">
                                          <p:val>
                                            <p:strVal val="1+#ppt_w/2"/>
                                          </p:val>
                                        </p:tav>
                                        <p:tav tm="100000">
                                          <p:val>
                                            <p:strVal val="#ppt_x"/>
                                          </p:val>
                                        </p:tav>
                                      </p:tavLst>
                                    </p:anim>
                                    <p:anim calcmode="lin" valueType="num">
                                      <p:cBhvr additive="base">
                                        <p:cTn dur="1000" fill="hold" id="16"/>
                                        <p:tgtEl>
                                          <p:spTgt spid="14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1500"/>
                            </p:stCondLst>
                            <p:childTnLst>
                              <p:par>
                                <p:cTn fill="hold" grpId="0" id="24" nodeType="afterEffect" presetClass="entr" presetID="22" presetSubtype="1">
                                  <p:stCondLst>
                                    <p:cond delay="0"/>
                                  </p:stCondLst>
                                  <p:childTnLst>
                                    <p:set>
                                      <p:cBhvr>
                                        <p:cTn dur="1" fill="hold" id="25">
                                          <p:stCondLst>
                                            <p:cond delay="0"/>
                                          </p:stCondLst>
                                        </p:cTn>
                                        <p:tgtEl>
                                          <p:spTgt spid="40"/>
                                        </p:tgtEl>
                                        <p:attrNameLst>
                                          <p:attrName>style.visibility</p:attrName>
                                        </p:attrNameLst>
                                      </p:cBhvr>
                                      <p:to>
                                        <p:strVal val="visible"/>
                                      </p:to>
                                    </p:set>
                                    <p:animEffect filter="wipe(up)" transition="in">
                                      <p:cBhvr>
                                        <p:cTn dur="500" id="26"/>
                                        <p:tgtEl>
                                          <p:spTgt spid="40"/>
                                        </p:tgtEl>
                                      </p:cBhvr>
                                    </p:animEffect>
                                  </p:childTnLst>
                                </p:cTn>
                              </p:par>
                            </p:childTnLst>
                          </p:cTn>
                        </p:par>
                        <p:par>
                          <p:cTn fill="hold" id="27" nodeType="afterGroup">
                            <p:stCondLst>
                              <p:cond delay="2000"/>
                            </p:stCondLst>
                            <p:childTnLst>
                              <p:par>
                                <p:cTn fill="hold" grpId="0" id="28" nodeType="afterEffect" presetClass="entr" presetID="22" presetSubtype="1">
                                  <p:stCondLst>
                                    <p:cond delay="0"/>
                                  </p:stCondLst>
                                  <p:childTnLst>
                                    <p:set>
                                      <p:cBhvr>
                                        <p:cTn dur="1" fill="hold" id="29">
                                          <p:stCondLst>
                                            <p:cond delay="0"/>
                                          </p:stCondLst>
                                        </p:cTn>
                                        <p:tgtEl>
                                          <p:spTgt spid="41"/>
                                        </p:tgtEl>
                                        <p:attrNameLst>
                                          <p:attrName>style.visibility</p:attrName>
                                        </p:attrNameLst>
                                      </p:cBhvr>
                                      <p:to>
                                        <p:strVal val="visible"/>
                                      </p:to>
                                    </p:set>
                                    <p:animEffect filter="wipe(up)" transition="in">
                                      <p:cBhvr>
                                        <p:cTn dur="500" id="30"/>
                                        <p:tgtEl>
                                          <p:spTgt spid="41"/>
                                        </p:tgtEl>
                                      </p:cBhvr>
                                    </p:animEffect>
                                  </p:childTnLst>
                                </p:cTn>
                              </p:par>
                            </p:childTnLst>
                          </p:cTn>
                        </p:par>
                        <p:par>
                          <p:cTn fill="hold" id="31" nodeType="afterGroup">
                            <p:stCondLst>
                              <p:cond delay="2500"/>
                            </p:stCondLst>
                            <p:childTnLst>
                              <p:par>
                                <p:cTn fill="hold" id="32" nodeType="afterEffect" presetClass="entr" presetID="12" presetSubtype="1">
                                  <p:stCondLst>
                                    <p:cond delay="0"/>
                                  </p:stCondLst>
                                  <p:childTnLst>
                                    <p:set>
                                      <p:cBhvr>
                                        <p:cTn dur="1" fill="hold" id="33">
                                          <p:stCondLst>
                                            <p:cond delay="0"/>
                                          </p:stCondLst>
                                        </p:cTn>
                                        <p:tgtEl>
                                          <p:spTgt spid="8"/>
                                        </p:tgtEl>
                                        <p:attrNameLst>
                                          <p:attrName>style.visibility</p:attrName>
                                        </p:attrNameLst>
                                      </p:cBhvr>
                                      <p:to>
                                        <p:strVal val="visible"/>
                                      </p:to>
                                    </p:set>
                                    <p:anim calcmode="lin" valueType="num">
                                      <p:cBhvr additive="base">
                                        <p:cTn dur="500" id="34"/>
                                        <p:tgtEl>
                                          <p:spTgt spid="8"/>
                                        </p:tgtEl>
                                        <p:attrNameLst>
                                          <p:attrName>ppt_y</p:attrName>
                                        </p:attrNameLst>
                                      </p:cBhvr>
                                      <p:tavLst>
                                        <p:tav tm="0">
                                          <p:val>
                                            <p:strVal val="#ppt_y-#ppt_h*1.125000"/>
                                          </p:val>
                                        </p:tav>
                                        <p:tav tm="100000">
                                          <p:val>
                                            <p:strVal val="#ppt_y"/>
                                          </p:val>
                                        </p:tav>
                                      </p:tavLst>
                                    </p:anim>
                                    <p:animEffect filter="wipe(down)" transition="in">
                                      <p:cBhvr>
                                        <p:cTn dur="500" id="35"/>
                                        <p:tgtEl>
                                          <p:spTgt spid="8"/>
                                        </p:tgtEl>
                                      </p:cBhvr>
                                    </p:animEffect>
                                  </p:childTnLst>
                                </p:cTn>
                              </p:par>
                            </p:childTnLst>
                          </p:cTn>
                        </p:par>
                        <p:par>
                          <p:cTn fill="hold" id="36" nodeType="afterGroup">
                            <p:stCondLst>
                              <p:cond delay="3000"/>
                            </p:stCondLst>
                            <p:childTnLst>
                              <p:par>
                                <p:cTn fill="hold" id="37" nodeType="afterEffect" presetClass="entr" presetID="53" presetSubtype="0">
                                  <p:stCondLst>
                                    <p:cond delay="0"/>
                                  </p:stCondLst>
                                  <p:childTnLst>
                                    <p:set>
                                      <p:cBhvr>
                                        <p:cTn dur="1" fill="hold" id="38">
                                          <p:stCondLst>
                                            <p:cond delay="0"/>
                                          </p:stCondLst>
                                        </p:cTn>
                                        <p:tgtEl>
                                          <p:spTgt spid="3"/>
                                        </p:tgtEl>
                                        <p:attrNameLst>
                                          <p:attrName>style.visibility</p:attrName>
                                        </p:attrNameLst>
                                      </p:cBhvr>
                                      <p:to>
                                        <p:strVal val="visible"/>
                                      </p:to>
                                    </p:set>
                                    <p:anim calcmode="lin" valueType="num">
                                      <p:cBhvr>
                                        <p:cTn dur="500" fill="hold" id="39"/>
                                        <p:tgtEl>
                                          <p:spTgt spid="3"/>
                                        </p:tgtEl>
                                        <p:attrNameLst>
                                          <p:attrName>ppt_w</p:attrName>
                                        </p:attrNameLst>
                                      </p:cBhvr>
                                      <p:tavLst>
                                        <p:tav tm="0">
                                          <p:val>
                                            <p:fltVal val="0"/>
                                          </p:val>
                                        </p:tav>
                                        <p:tav tm="100000">
                                          <p:val>
                                            <p:strVal val="#ppt_w"/>
                                          </p:val>
                                        </p:tav>
                                      </p:tavLst>
                                    </p:anim>
                                    <p:anim calcmode="lin" valueType="num">
                                      <p:cBhvr>
                                        <p:cTn dur="500" fill="hold" id="40"/>
                                        <p:tgtEl>
                                          <p:spTgt spid="3"/>
                                        </p:tgtEl>
                                        <p:attrNameLst>
                                          <p:attrName>ppt_h</p:attrName>
                                        </p:attrNameLst>
                                      </p:cBhvr>
                                      <p:tavLst>
                                        <p:tav tm="0">
                                          <p:val>
                                            <p:fltVal val="0"/>
                                          </p:val>
                                        </p:tav>
                                        <p:tav tm="100000">
                                          <p:val>
                                            <p:strVal val="#ppt_h"/>
                                          </p:val>
                                        </p:tav>
                                      </p:tavLst>
                                    </p:anim>
                                    <p:animEffect filter="fade" transition="in">
                                      <p:cBhvr>
                                        <p:cTn dur="500" id="41"/>
                                        <p:tgtEl>
                                          <p:spTgt spid="3"/>
                                        </p:tgtEl>
                                      </p:cBhvr>
                                    </p:animEffect>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42"/>
                                        </p:tgtEl>
                                        <p:attrNameLst>
                                          <p:attrName>style.visibility</p:attrName>
                                        </p:attrNameLst>
                                      </p:cBhvr>
                                      <p:to>
                                        <p:strVal val="visible"/>
                                      </p:to>
                                    </p:set>
                                    <p:animEffect filter="wipe(up)" transition="in">
                                      <p:cBhvr>
                                        <p:cTn dur="500" id="45"/>
                                        <p:tgtEl>
                                          <p:spTgt spid="42"/>
                                        </p:tgtEl>
                                      </p:cBhvr>
                                    </p:animEffect>
                                  </p:childTnLst>
                                </p:cTn>
                              </p:par>
                            </p:childTnLst>
                          </p:cTn>
                        </p:par>
                        <p:par>
                          <p:cTn fill="hold" id="46" nodeType="afterGroup">
                            <p:stCondLst>
                              <p:cond delay="4000"/>
                            </p:stCondLst>
                            <p:childTnLst>
                              <p:par>
                                <p:cTn fill="hold" grpId="0" id="47" nodeType="afterEffect" presetClass="entr" presetID="22" presetSubtype="1">
                                  <p:stCondLst>
                                    <p:cond delay="0"/>
                                  </p:stCondLst>
                                  <p:childTnLst>
                                    <p:set>
                                      <p:cBhvr>
                                        <p:cTn dur="1" fill="hold" id="48">
                                          <p:stCondLst>
                                            <p:cond delay="0"/>
                                          </p:stCondLst>
                                        </p:cTn>
                                        <p:tgtEl>
                                          <p:spTgt spid="43"/>
                                        </p:tgtEl>
                                        <p:attrNameLst>
                                          <p:attrName>style.visibility</p:attrName>
                                        </p:attrNameLst>
                                      </p:cBhvr>
                                      <p:to>
                                        <p:strVal val="visible"/>
                                      </p:to>
                                    </p:set>
                                    <p:animEffect filter="wipe(up)" transition="in">
                                      <p:cBhvr>
                                        <p:cTn dur="500" id="49"/>
                                        <p:tgtEl>
                                          <p:spTgt spid="43"/>
                                        </p:tgtEl>
                                      </p:cBhvr>
                                    </p:animEffect>
                                  </p:childTnLst>
                                </p:cTn>
                              </p:par>
                            </p:childTnLst>
                          </p:cTn>
                        </p:par>
                        <p:par>
                          <p:cTn fill="hold" id="50" nodeType="afterGroup">
                            <p:stCondLst>
                              <p:cond delay="4500"/>
                            </p:stCondLst>
                            <p:childTnLst>
                              <p:par>
                                <p:cTn fill="hold" id="51" nodeType="afterEffect" presetClass="entr" presetID="12" presetSubtype="1">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additive="base">
                                        <p:cTn dur="500" id="53"/>
                                        <p:tgtEl>
                                          <p:spTgt spid="9"/>
                                        </p:tgtEl>
                                        <p:attrNameLst>
                                          <p:attrName>ppt_y</p:attrName>
                                        </p:attrNameLst>
                                      </p:cBhvr>
                                      <p:tavLst>
                                        <p:tav tm="0">
                                          <p:val>
                                            <p:strVal val="#ppt_y-#ppt_h*1.125000"/>
                                          </p:val>
                                        </p:tav>
                                        <p:tav tm="100000">
                                          <p:val>
                                            <p:strVal val="#ppt_y"/>
                                          </p:val>
                                        </p:tav>
                                      </p:tavLst>
                                    </p:anim>
                                    <p:animEffect filter="wipe(down)" transition="in">
                                      <p:cBhvr>
                                        <p:cTn dur="500" id="54"/>
                                        <p:tgtEl>
                                          <p:spTgt spid="9"/>
                                        </p:tgtEl>
                                      </p:cBhvr>
                                    </p:animEffect>
                                  </p:childTnLst>
                                </p:cTn>
                              </p:par>
                            </p:childTnLst>
                          </p:cTn>
                        </p:par>
                        <p:par>
                          <p:cTn fill="hold" id="55" nodeType="afterGroup">
                            <p:stCondLst>
                              <p:cond delay="5000"/>
                            </p:stCondLst>
                            <p:childTnLst>
                              <p:par>
                                <p:cTn fill="hold" id="56" nodeType="afterEffect" presetClass="entr" presetID="53" presetSubtype="0">
                                  <p:stCondLst>
                                    <p:cond delay="0"/>
                                  </p:stCondLst>
                                  <p:childTnLst>
                                    <p:set>
                                      <p:cBhvr>
                                        <p:cTn dur="1" fill="hold" id="57">
                                          <p:stCondLst>
                                            <p:cond delay="0"/>
                                          </p:stCondLst>
                                        </p:cTn>
                                        <p:tgtEl>
                                          <p:spTgt spid="4"/>
                                        </p:tgtEl>
                                        <p:attrNameLst>
                                          <p:attrName>style.visibility</p:attrName>
                                        </p:attrNameLst>
                                      </p:cBhvr>
                                      <p:to>
                                        <p:strVal val="visible"/>
                                      </p:to>
                                    </p:set>
                                    <p:anim calcmode="lin" valueType="num">
                                      <p:cBhvr>
                                        <p:cTn dur="500" fill="hold" id="58"/>
                                        <p:tgtEl>
                                          <p:spTgt spid="4"/>
                                        </p:tgtEl>
                                        <p:attrNameLst>
                                          <p:attrName>ppt_w</p:attrName>
                                        </p:attrNameLst>
                                      </p:cBhvr>
                                      <p:tavLst>
                                        <p:tav tm="0">
                                          <p:val>
                                            <p:fltVal val="0"/>
                                          </p:val>
                                        </p:tav>
                                        <p:tav tm="100000">
                                          <p:val>
                                            <p:strVal val="#ppt_w"/>
                                          </p:val>
                                        </p:tav>
                                      </p:tavLst>
                                    </p:anim>
                                    <p:anim calcmode="lin" valueType="num">
                                      <p:cBhvr>
                                        <p:cTn dur="500" fill="hold" id="59"/>
                                        <p:tgtEl>
                                          <p:spTgt spid="4"/>
                                        </p:tgtEl>
                                        <p:attrNameLst>
                                          <p:attrName>ppt_h</p:attrName>
                                        </p:attrNameLst>
                                      </p:cBhvr>
                                      <p:tavLst>
                                        <p:tav tm="0">
                                          <p:val>
                                            <p:fltVal val="0"/>
                                          </p:val>
                                        </p:tav>
                                        <p:tav tm="100000">
                                          <p:val>
                                            <p:strVal val="#ppt_h"/>
                                          </p:val>
                                        </p:tav>
                                      </p:tavLst>
                                    </p:anim>
                                    <p:animEffect filter="fade" transition="in">
                                      <p:cBhvr>
                                        <p:cTn dur="500" id="60"/>
                                        <p:tgtEl>
                                          <p:spTgt spid="4"/>
                                        </p:tgtEl>
                                      </p:cBhvr>
                                    </p:animEffect>
                                  </p:childTnLst>
                                </p:cTn>
                              </p:par>
                            </p:childTnLst>
                          </p:cTn>
                        </p:par>
                        <p:par>
                          <p:cTn fill="hold" id="61" nodeType="afterGroup">
                            <p:stCondLst>
                              <p:cond delay="5500"/>
                            </p:stCondLst>
                            <p:childTnLst>
                              <p:par>
                                <p:cTn fill="hold" grpId="0" id="62" nodeType="afterEffect" presetClass="entr" presetID="22" presetSubtype="1">
                                  <p:stCondLst>
                                    <p:cond delay="0"/>
                                  </p:stCondLst>
                                  <p:childTnLst>
                                    <p:set>
                                      <p:cBhvr>
                                        <p:cTn dur="1" fill="hold" id="63">
                                          <p:stCondLst>
                                            <p:cond delay="0"/>
                                          </p:stCondLst>
                                        </p:cTn>
                                        <p:tgtEl>
                                          <p:spTgt spid="44"/>
                                        </p:tgtEl>
                                        <p:attrNameLst>
                                          <p:attrName>style.visibility</p:attrName>
                                        </p:attrNameLst>
                                      </p:cBhvr>
                                      <p:to>
                                        <p:strVal val="visible"/>
                                      </p:to>
                                    </p:set>
                                    <p:animEffect filter="wipe(up)" transition="in">
                                      <p:cBhvr>
                                        <p:cTn dur="500" id="64"/>
                                        <p:tgtEl>
                                          <p:spTgt spid="44"/>
                                        </p:tgtEl>
                                      </p:cBhvr>
                                    </p:animEffect>
                                  </p:childTnLst>
                                </p:cTn>
                              </p:par>
                            </p:childTnLst>
                          </p:cTn>
                        </p:par>
                        <p:par>
                          <p:cTn fill="hold" id="65" nodeType="afterGroup">
                            <p:stCondLst>
                              <p:cond delay="6000"/>
                            </p:stCondLst>
                            <p:childTnLst>
                              <p:par>
                                <p:cTn fill="hold" grpId="0" id="66" nodeType="afterEffect" presetClass="entr" presetID="22" presetSubtype="1">
                                  <p:stCondLst>
                                    <p:cond delay="0"/>
                                  </p:stCondLst>
                                  <p:childTnLst>
                                    <p:set>
                                      <p:cBhvr>
                                        <p:cTn dur="1" fill="hold" id="67">
                                          <p:stCondLst>
                                            <p:cond delay="0"/>
                                          </p:stCondLst>
                                        </p:cTn>
                                        <p:tgtEl>
                                          <p:spTgt spid="45"/>
                                        </p:tgtEl>
                                        <p:attrNameLst>
                                          <p:attrName>style.visibility</p:attrName>
                                        </p:attrNameLst>
                                      </p:cBhvr>
                                      <p:to>
                                        <p:strVal val="visible"/>
                                      </p:to>
                                    </p:set>
                                    <p:animEffect filter="wipe(up)" transition="in">
                                      <p:cBhvr>
                                        <p:cTn dur="500" id="68"/>
                                        <p:tgtEl>
                                          <p:spTgt spid="45"/>
                                        </p:tgtEl>
                                      </p:cBhvr>
                                    </p:animEffect>
                                  </p:childTnLst>
                                </p:cTn>
                              </p:par>
                            </p:childTnLst>
                          </p:cTn>
                        </p:par>
                        <p:par>
                          <p:cTn fill="hold" id="69" nodeType="afterGroup">
                            <p:stCondLst>
                              <p:cond delay="6500"/>
                            </p:stCondLst>
                            <p:childTnLst>
                              <p:par>
                                <p:cTn fill="hold" id="70" nodeType="afterEffect" presetClass="entr" presetID="12" presetSubtype="1">
                                  <p:stCondLst>
                                    <p:cond delay="0"/>
                                  </p:stCondLst>
                                  <p:childTnLst>
                                    <p:set>
                                      <p:cBhvr>
                                        <p:cTn dur="1" fill="hold" id="71">
                                          <p:stCondLst>
                                            <p:cond delay="0"/>
                                          </p:stCondLst>
                                        </p:cTn>
                                        <p:tgtEl>
                                          <p:spTgt spid="11"/>
                                        </p:tgtEl>
                                        <p:attrNameLst>
                                          <p:attrName>style.visibility</p:attrName>
                                        </p:attrNameLst>
                                      </p:cBhvr>
                                      <p:to>
                                        <p:strVal val="visible"/>
                                      </p:to>
                                    </p:set>
                                    <p:anim calcmode="lin" valueType="num">
                                      <p:cBhvr additive="base">
                                        <p:cTn dur="500" id="72"/>
                                        <p:tgtEl>
                                          <p:spTgt spid="11"/>
                                        </p:tgtEl>
                                        <p:attrNameLst>
                                          <p:attrName>ppt_y</p:attrName>
                                        </p:attrNameLst>
                                      </p:cBhvr>
                                      <p:tavLst>
                                        <p:tav tm="0">
                                          <p:val>
                                            <p:strVal val="#ppt_y-#ppt_h*1.125000"/>
                                          </p:val>
                                        </p:tav>
                                        <p:tav tm="100000">
                                          <p:val>
                                            <p:strVal val="#ppt_y"/>
                                          </p:val>
                                        </p:tav>
                                      </p:tavLst>
                                    </p:anim>
                                    <p:animEffect filter="wipe(down)" transition="in">
                                      <p:cBhvr>
                                        <p:cTn dur="500" id="73"/>
                                        <p:tgtEl>
                                          <p:spTgt spid="11"/>
                                        </p:tgtEl>
                                      </p:cBhvr>
                                    </p:animEffect>
                                  </p:childTnLst>
                                </p:cTn>
                              </p:par>
                            </p:childTnLst>
                          </p:cTn>
                        </p:par>
                        <p:par>
                          <p:cTn fill="hold" id="74" nodeType="afterGroup">
                            <p:stCondLst>
                              <p:cond delay="7000"/>
                            </p:stCondLst>
                            <p:childTnLst>
                              <p:par>
                                <p:cTn fill="hold" id="75" nodeType="afterEffect" presetClass="entr" presetID="53" presetSubtype="0">
                                  <p:stCondLst>
                                    <p:cond delay="0"/>
                                  </p:stCondLst>
                                  <p:childTnLst>
                                    <p:set>
                                      <p:cBhvr>
                                        <p:cTn dur="1" fill="hold" id="76">
                                          <p:stCondLst>
                                            <p:cond delay="0"/>
                                          </p:stCondLst>
                                        </p:cTn>
                                        <p:tgtEl>
                                          <p:spTgt spid="5"/>
                                        </p:tgtEl>
                                        <p:attrNameLst>
                                          <p:attrName>style.visibility</p:attrName>
                                        </p:attrNameLst>
                                      </p:cBhvr>
                                      <p:to>
                                        <p:strVal val="visible"/>
                                      </p:to>
                                    </p:set>
                                    <p:anim calcmode="lin" valueType="num">
                                      <p:cBhvr>
                                        <p:cTn dur="500" fill="hold" id="77"/>
                                        <p:tgtEl>
                                          <p:spTgt spid="5"/>
                                        </p:tgtEl>
                                        <p:attrNameLst>
                                          <p:attrName>ppt_w</p:attrName>
                                        </p:attrNameLst>
                                      </p:cBhvr>
                                      <p:tavLst>
                                        <p:tav tm="0">
                                          <p:val>
                                            <p:fltVal val="0"/>
                                          </p:val>
                                        </p:tav>
                                        <p:tav tm="100000">
                                          <p:val>
                                            <p:strVal val="#ppt_w"/>
                                          </p:val>
                                        </p:tav>
                                      </p:tavLst>
                                    </p:anim>
                                    <p:anim calcmode="lin" valueType="num">
                                      <p:cBhvr>
                                        <p:cTn dur="500" fill="hold" id="78"/>
                                        <p:tgtEl>
                                          <p:spTgt spid="5"/>
                                        </p:tgtEl>
                                        <p:attrNameLst>
                                          <p:attrName>ppt_h</p:attrName>
                                        </p:attrNameLst>
                                      </p:cBhvr>
                                      <p:tavLst>
                                        <p:tav tm="0">
                                          <p:val>
                                            <p:fltVal val="0"/>
                                          </p:val>
                                        </p:tav>
                                        <p:tav tm="100000">
                                          <p:val>
                                            <p:strVal val="#ppt_h"/>
                                          </p:val>
                                        </p:tav>
                                      </p:tavLst>
                                    </p:anim>
                                    <p:animEffect filter="fade" transition="in">
                                      <p:cBhvr>
                                        <p:cTn dur="500" id="79"/>
                                        <p:tgtEl>
                                          <p:spTgt spid="5"/>
                                        </p:tgtEl>
                                      </p:cBhvr>
                                    </p:animEffect>
                                  </p:childTnLst>
                                </p:cTn>
                              </p:par>
                            </p:childTnLst>
                          </p:cTn>
                        </p:par>
                        <p:par>
                          <p:cTn fill="hold" id="80" nodeType="afterGroup">
                            <p:stCondLst>
                              <p:cond delay="7500"/>
                            </p:stCondLst>
                            <p:childTnLst>
                              <p:par>
                                <p:cTn fill="hold" grpId="0" id="81" nodeType="afterEffect" presetClass="entr" presetID="22" presetSubtype="1">
                                  <p:stCondLst>
                                    <p:cond delay="0"/>
                                  </p:stCondLst>
                                  <p:childTnLst>
                                    <p:set>
                                      <p:cBhvr>
                                        <p:cTn dur="1" fill="hold" id="82">
                                          <p:stCondLst>
                                            <p:cond delay="0"/>
                                          </p:stCondLst>
                                        </p:cTn>
                                        <p:tgtEl>
                                          <p:spTgt spid="46"/>
                                        </p:tgtEl>
                                        <p:attrNameLst>
                                          <p:attrName>style.visibility</p:attrName>
                                        </p:attrNameLst>
                                      </p:cBhvr>
                                      <p:to>
                                        <p:strVal val="visible"/>
                                      </p:to>
                                    </p:set>
                                    <p:animEffect filter="wipe(up)" transition="in">
                                      <p:cBhvr>
                                        <p:cTn dur="500" id="83"/>
                                        <p:tgtEl>
                                          <p:spTgt spid="46"/>
                                        </p:tgtEl>
                                      </p:cBhvr>
                                    </p:animEffect>
                                  </p:childTnLst>
                                </p:cTn>
                              </p:par>
                            </p:childTnLst>
                          </p:cTn>
                        </p:par>
                        <p:par>
                          <p:cTn fill="hold" id="84" nodeType="afterGroup">
                            <p:stCondLst>
                              <p:cond delay="8000"/>
                            </p:stCondLst>
                            <p:childTnLst>
                              <p:par>
                                <p:cTn fill="hold" grpId="0" id="85" nodeType="afterEffect" presetClass="entr" presetID="22" presetSubtype="1">
                                  <p:stCondLst>
                                    <p:cond delay="0"/>
                                  </p:stCondLst>
                                  <p:childTnLst>
                                    <p:set>
                                      <p:cBhvr>
                                        <p:cTn dur="1" fill="hold" id="86">
                                          <p:stCondLst>
                                            <p:cond delay="0"/>
                                          </p:stCondLst>
                                        </p:cTn>
                                        <p:tgtEl>
                                          <p:spTgt spid="47"/>
                                        </p:tgtEl>
                                        <p:attrNameLst>
                                          <p:attrName>style.visibility</p:attrName>
                                        </p:attrNameLst>
                                      </p:cBhvr>
                                      <p:to>
                                        <p:strVal val="visible"/>
                                      </p:to>
                                    </p:set>
                                    <p:animEffect filter="wipe(up)" transition="in">
                                      <p:cBhvr>
                                        <p:cTn dur="500" id="8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P grpId="0" spid="4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形 18">
            <a:extLst>
              <a:ext uri="{FF2B5EF4-FFF2-40B4-BE49-F238E27FC236}">
                <a16:creationId xmlns:a16="http://schemas.microsoft.com/office/drawing/2014/main" id="{7FEACF45-C9DB-4148-A20D-AFA0BFCD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algn="l" blurRad="203200" dist="38100" rotWithShape="0" sx="101000" sy="101000">
              <a:prstClr val="black">
                <a:alpha val="30000"/>
              </a:prstClr>
            </a:outerShdw>
          </a:effectLst>
        </p:spPr>
      </p:pic>
      <p:pic>
        <p:nvPicPr>
          <p:cNvPr id="13" name="图形 12">
            <a:extLst>
              <a:ext uri="{FF2B5EF4-FFF2-40B4-BE49-F238E27FC236}">
                <a16:creationId xmlns:a16="http://schemas.microsoft.com/office/drawing/2014/main" id="{6B125D63-310E-470A-A370-1F1CA0D58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algn="l" blurRad="203200" dist="38100" rotWithShape="0" sx="101000" sy="101000">
              <a:prstClr val="black">
                <a:alpha val="30000"/>
              </a:prstClr>
            </a:outerShdw>
          </a:effectLst>
        </p:spPr>
      </p:pic>
      <p:pic>
        <p:nvPicPr>
          <p:cNvPr id="16" name="图形 15">
            <a:extLst>
              <a:ext uri="{FF2B5EF4-FFF2-40B4-BE49-F238E27FC236}">
                <a16:creationId xmlns:a16="http://schemas.microsoft.com/office/drawing/2014/main" id="{F0004B80-A7CB-4A54-9927-B0EB64496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a:extLst>
              <a:ext uri="{FF2B5EF4-FFF2-40B4-BE49-F238E27FC236}">
                <a16:creationId xmlns:a16="http://schemas.microsoft.com/office/drawing/2014/main" id="{8E1C691B-C7FE-4C07-85D0-79B5F6511C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a:extLst>
              <a:ext uri="{FF2B5EF4-FFF2-40B4-BE49-F238E27FC236}">
                <a16:creationId xmlns:a16="http://schemas.microsoft.com/office/drawing/2014/main" id="{5A58FE9A-35EF-4933-A9E9-34CE07D7D37F}"/>
              </a:ext>
            </a:extLst>
          </p:cNvPr>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a:extLst>
              <a:ext uri="{FF2B5EF4-FFF2-40B4-BE49-F238E27FC236}">
                <a16:creationId xmlns:a16="http://schemas.microsoft.com/office/drawing/2014/main" id="{7A000E26-84E0-4315-9370-15DAD3288F49}"/>
              </a:ext>
            </a:extLst>
          </p:cNvPr>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文本框 22">
            <a:extLst>
              <a:ext uri="{FF2B5EF4-FFF2-40B4-BE49-F238E27FC236}">
                <a16:creationId xmlns:a16="http://schemas.microsoft.com/office/drawing/2014/main" id="{597FB8EA-F4B6-448D-B129-80D80516A65B}"/>
              </a:ext>
            </a:extLst>
          </p:cNvPr>
          <p:cNvSpPr txBox="1"/>
          <p:nvPr/>
        </p:nvSpPr>
        <p:spPr>
          <a:xfrm>
            <a:off x="5578764" y="2800743"/>
            <a:ext cx="943429" cy="1310640"/>
          </a:xfrm>
          <a:prstGeom prst="rect">
            <a:avLst/>
          </a:prstGeom>
          <a:noFill/>
        </p:spPr>
        <p:txBody>
          <a:bodyPr rtlCol="0" wrap="square">
            <a:spAutoFit/>
          </a:bodyPr>
          <a:lstStyle/>
          <a:p>
            <a:pPr algn="dist"/>
            <a:r>
              <a:rPr altLang="zh-CN" lang="en-US" sz="8000">
                <a:solidFill>
                  <a:schemeClr val="bg1"/>
                </a:solidFill>
                <a:latin charset="-122" panose="020b0503020204020204" pitchFamily="34" typeface="微软雅黑"/>
                <a:ea charset="-122" panose="020b0503020204020204" pitchFamily="34" typeface="微软雅黑"/>
              </a:rPr>
              <a:t>3</a:t>
            </a:r>
          </a:p>
        </p:txBody>
      </p:sp>
      <p:sp>
        <p:nvSpPr>
          <p:cNvPr id="24" name="等腰三角形 22">
            <a:extLst>
              <a:ext uri="{FF2B5EF4-FFF2-40B4-BE49-F238E27FC236}">
                <a16:creationId xmlns:a16="http://schemas.microsoft.com/office/drawing/2014/main" id="{5EC57510-C95C-45B4-A28D-43C4E86C3DCE}"/>
              </a:ext>
            </a:extLst>
          </p:cNvPr>
          <p:cNvSpPr/>
          <p:nvPr/>
        </p:nvSpPr>
        <p:spPr>
          <a:xfrm>
            <a:off x="4773221" y="1497421"/>
            <a:ext cx="2612571" cy="2274872"/>
          </a:xfrm>
          <a:custGeom>
            <a:gdLst>
              <a:gd fmla="*/ 0 w 2612571" name="connsiteX0"/>
              <a:gd fmla="*/ 2216815 h 2274872" name="connsiteY0"/>
              <a:gd fmla="*/ 1277256 w 2612571" name="connsiteX1"/>
              <a:gd fmla="*/ 0 h 2274872" name="connsiteY1"/>
              <a:gd fmla="*/ 2612571 w 2612571" name="connsiteX2"/>
              <a:gd fmla="*/ 2274872 h 2274872" name="connsiteY2"/>
              <a:gd fmla="*/ 3135087 w 3135087" name="connsiteX3"/>
              <a:gd fmla="*/ 2274872 h 3103056" name="connsiteY3"/>
              <a:gd fmla="*/ 3690984 w 3690984" name="connsiteX4"/>
              <a:gd fmla="*/ 3194496 h 3194496" name="connsiteY4"/>
              <a:gd fmla="*/ 3690984 w 3690984" name="connsiteX5"/>
              <a:gd fmla="*/ 3194496 h 3194496" name="connsiteY5"/>
            </a:gdLst>
            <a:cxnLst>
              <a:cxn ang="0">
                <a:pos x="connsiteX0" y="connsiteY0"/>
              </a:cxn>
              <a:cxn ang="0">
                <a:pos x="connsiteX1" y="connsiteY1"/>
              </a:cxn>
              <a:cxn ang="0">
                <a:pos x="connsiteX2" y="connsiteY2"/>
              </a:cxn>
            </a:cxnLst>
            <a:rect b="b" l="l" r="r" t="t"/>
            <a:pathLst>
              <a:path h="2274872" w="2612571">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15">
            <a:extLst>
              <a:ext uri="{FF2B5EF4-FFF2-40B4-BE49-F238E27FC236}">
                <a16:creationId xmlns:a16="http://schemas.microsoft.com/office/drawing/2014/main" id="{184C70BF-E533-4EB4-877E-96EB1EBD6833}"/>
              </a:ext>
            </a:extLst>
          </p:cNvPr>
          <p:cNvSpPr>
            <a:spLocks noChangeArrowheads="1"/>
          </p:cNvSpPr>
          <p:nvPr/>
        </p:nvSpPr>
        <p:spPr bwMode="auto">
          <a:xfrm>
            <a:off x="5424443" y="4520864"/>
            <a:ext cx="1356360" cy="507492"/>
          </a:xfrm>
          <a:prstGeom prst="rect">
            <a:avLst/>
          </a:prstGeom>
          <a:noFill/>
          <a:ln w="9525">
            <a:noFill/>
            <a:miter lim="800000"/>
          </a:ln>
        </p:spPr>
        <p:txBody>
          <a:bodyPr bIns="34290" lIns="68580" rIns="68580" tIns="34290" wrap="none">
            <a:spAutoFit/>
          </a:bodyPr>
          <a:lstStyle/>
          <a:p>
            <a:pPr algn="r">
              <a:lnSpc>
                <a:spcPct val="120000"/>
              </a:lnSpc>
            </a:pPr>
            <a:r>
              <a:rPr altLang="en-US" lang="zh-CN" sz="2400">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项目分析</a:t>
            </a:r>
          </a:p>
        </p:txBody>
      </p:sp>
      <p:sp>
        <p:nvSpPr>
          <p:cNvPr id="26" name="矩形 18">
            <a:extLst>
              <a:ext uri="{FF2B5EF4-FFF2-40B4-BE49-F238E27FC236}">
                <a16:creationId xmlns:a16="http://schemas.microsoft.com/office/drawing/2014/main" id="{0F265AC1-E8F3-42AF-ADDD-309996AB18F5}"/>
              </a:ext>
            </a:extLst>
          </p:cNvPr>
          <p:cNvSpPr>
            <a:spLocks noChangeArrowheads="1"/>
          </p:cNvSpPr>
          <p:nvPr/>
        </p:nvSpPr>
        <p:spPr bwMode="auto">
          <a:xfrm>
            <a:off x="3777323" y="5006893"/>
            <a:ext cx="4637354" cy="365760"/>
          </a:xfrm>
          <a:prstGeom prst="rect">
            <a:avLst/>
          </a:prstGeom>
          <a:noFill/>
          <a:ln w="9525">
            <a:noFill/>
            <a:miter lim="800000"/>
          </a:ln>
        </p:spPr>
        <p:txBody>
          <a:bodyPr bIns="0" lIns="0" rIns="0" tIns="0" wrap="square">
            <a:spAutoFit/>
          </a:bodyPr>
          <a:lstStyle/>
          <a:p>
            <a:pPr algn="ctr" defTabSz="912019">
              <a:lnSpc>
                <a:spcPct val="120000"/>
              </a:lnSpc>
              <a:spcBef>
                <a:spcPct val="20000"/>
              </a:spcBef>
            </a:pPr>
            <a:r>
              <a:rPr altLang="en-US" lang="zh-CN" sz="1000">
                <a:solidFill>
                  <a:schemeClr val="bg2">
                    <a:lumMod val="25000"/>
                  </a:schemeClr>
                </a:solidFill>
                <a:latin charset="-122" panose="020b0503020204020204" pitchFamily="34" typeface="微软雅黑"/>
                <a:ea charset="-122" panose="020b0503020204020204" pitchFamily="34" typeface="微软雅黑"/>
                <a:sym typeface="Arial"/>
              </a:rPr>
              <a:t>单击此处编辑您要的内容，建议您在展示时采用微软雅黑字体，本模版所有图形线条及其相应素材均可自由编辑、改色、替换。</a:t>
            </a:r>
          </a:p>
        </p:txBody>
      </p:sp>
    </p:spTree>
    <p:extLst>
      <p:ext uri="{BB962C8B-B14F-4D97-AF65-F5344CB8AC3E}">
        <p14:creationId val="72682615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0-#ppt_w/2"/>
                                          </p:val>
                                        </p:tav>
                                        <p:tav tm="100000">
                                          <p:val>
                                            <p:strVal val="#ppt_x"/>
                                          </p:val>
                                        </p:tav>
                                      </p:tavLst>
                                    </p:anim>
                                    <p:anim calcmode="lin" valueType="num">
                                      <p:cBhvr additive="base">
                                        <p:cTn dur="1000" fill="hold" id="8"/>
                                        <p:tgtEl>
                                          <p:spTgt spid="1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0-#ppt_w/2"/>
                                          </p:val>
                                        </p:tav>
                                        <p:tav tm="100000">
                                          <p:val>
                                            <p:strVal val="#ppt_x"/>
                                          </p:val>
                                        </p:tav>
                                      </p:tavLst>
                                    </p:anim>
                                    <p:anim calcmode="lin" valueType="num">
                                      <p:cBhvr additive="base">
                                        <p:cTn dur="10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000" fill="hold" id="15"/>
                                        <p:tgtEl>
                                          <p:spTgt spid="17"/>
                                        </p:tgtEl>
                                        <p:attrNameLst>
                                          <p:attrName>ppt_x</p:attrName>
                                        </p:attrNameLst>
                                      </p:cBhvr>
                                      <p:tavLst>
                                        <p:tav tm="0">
                                          <p:val>
                                            <p:strVal val="1+#ppt_w/2"/>
                                          </p:val>
                                        </p:tav>
                                        <p:tav tm="100000">
                                          <p:val>
                                            <p:strVal val="#ppt_x"/>
                                          </p:val>
                                        </p:tav>
                                      </p:tavLst>
                                    </p:anim>
                                    <p:anim calcmode="lin" valueType="num">
                                      <p:cBhvr additive="base">
                                        <p:cTn dur="1000" fill="hold" id="16"/>
                                        <p:tgtEl>
                                          <p:spTgt spid="1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1+#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53"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Effect filter="fade" transition="in">
                                      <p:cBhvr>
                                        <p:cTn dur="500" id="26"/>
                                        <p:tgtEl>
                                          <p:spTgt spid="2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childTnLst>
                          </p:cTn>
                        </p:par>
                        <p:par>
                          <p:cTn fill="hold" id="37" nodeType="afterGroup">
                            <p:stCondLst>
                              <p:cond delay="1500"/>
                            </p:stCondLst>
                            <p:childTnLst>
                              <p:par>
                                <p:cTn fill="hold" grpId="0" id="38" nodeType="afterEffect" presetClass="entr" presetID="10" presetSubtype="0">
                                  <p:stCondLst>
                                    <p:cond delay="0"/>
                                  </p:stCondLst>
                                  <p:childTnLst>
                                    <p:set>
                                      <p:cBhvr>
                                        <p:cTn dur="1" fill="hold" id="39">
                                          <p:stCondLst>
                                            <p:cond delay="0"/>
                                          </p:stCondLst>
                                        </p:cTn>
                                        <p:tgtEl>
                                          <p:spTgt spid="23"/>
                                        </p:tgtEl>
                                        <p:attrNameLst>
                                          <p:attrName>style.visibility</p:attrName>
                                        </p:attrNameLst>
                                      </p:cBhvr>
                                      <p:to>
                                        <p:strVal val="visible"/>
                                      </p:to>
                                    </p:set>
                                    <p:animEffect filter="fade" transition="in">
                                      <p:cBhvr>
                                        <p:cTn dur="500" id="40"/>
                                        <p:tgtEl>
                                          <p:spTgt spid="23"/>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25"/>
                                        </p:tgtEl>
                                        <p:attrNameLst>
                                          <p:attrName>style.visibility</p:attrName>
                                        </p:attrNameLst>
                                      </p:cBhvr>
                                      <p:to>
                                        <p:strVal val="visible"/>
                                      </p:to>
                                    </p:set>
                                    <p:animEffect filter="fade" transition="in">
                                      <p:cBhvr>
                                        <p:cTn dur="500" id="44"/>
                                        <p:tgtEl>
                                          <p:spTgt spid="25"/>
                                        </p:tgtEl>
                                      </p:cBhvr>
                                    </p:animEffect>
                                  </p:childTnLst>
                                </p:cTn>
                              </p:par>
                            </p:childTnLst>
                          </p:cTn>
                        </p:par>
                        <p:par>
                          <p:cTn fill="hold" id="45" nodeType="afterGroup">
                            <p:stCondLst>
                              <p:cond delay="2500"/>
                            </p:stCondLst>
                            <p:childTnLst>
                              <p:par>
                                <p:cTn fill="hold" grpId="0" id="46" nodeType="afterEffect" presetClass="entr" presetID="10"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500" id="4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87256" y="3344540"/>
            <a:ext cx="1962614" cy="1962614"/>
            <a:chOff x="1487256" y="3344540"/>
            <a:chExt cx="1962614" cy="1962614"/>
          </a:xfrm>
          <a:solidFill>
            <a:srgbClr val="8DCCB0"/>
          </a:solidFill>
        </p:grpSpPr>
        <p:sp>
          <p:nvSpPr>
            <p:cNvPr id="142" name="타원 51"/>
            <p:cNvSpPr/>
            <p:nvPr/>
          </p:nvSpPr>
          <p:spPr>
            <a:xfrm>
              <a:off x="1487256" y="3344540"/>
              <a:ext cx="1962614" cy="1962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145" name="Rectangle 3"/>
            <p:cNvSpPr txBox="1">
              <a:spLocks noChangeArrowheads="1"/>
            </p:cNvSpPr>
            <p:nvPr/>
          </p:nvSpPr>
          <p:spPr bwMode="auto">
            <a:xfrm>
              <a:off x="1645378" y="4399848"/>
              <a:ext cx="1646370" cy="365760"/>
            </a:xfrm>
            <a:prstGeom prst="rect">
              <a:avLst/>
            </a:prstGeom>
            <a:grp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chemeClr val="bg1"/>
                  </a:solidFill>
                  <a:latin charset="0" panose="020b0503020202020204" pitchFamily="34" typeface="Agency FB"/>
                  <a:ea typeface="+mn-ea"/>
                  <a:cs typeface="+mn-ea"/>
                  <a:sym typeface="+mn-lt"/>
                </a:rPr>
                <a:t>Design inspiration For presentation</a:t>
              </a:r>
            </a:p>
          </p:txBody>
        </p:sp>
        <p:sp>
          <p:nvSpPr>
            <p:cNvPr id="146" name="speed"/>
            <p:cNvSpPr txBox="1">
              <a:spLocks noChangeArrowheads="1"/>
            </p:cNvSpPr>
            <p:nvPr/>
          </p:nvSpPr>
          <p:spPr bwMode="auto">
            <a:xfrm>
              <a:off x="1743803" y="4003172"/>
              <a:ext cx="1449520" cy="27432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en-US" b="1" lang="zh-CN" smtClean="0" sz="2000">
                  <a:solidFill>
                    <a:schemeClr val="bg1"/>
                  </a:solidFill>
                  <a:latin charset="0" panose="020b0503020202020204" pitchFamily="34" typeface="Agency FB"/>
                  <a:ea typeface="+mn-ea"/>
                  <a:cs typeface="+mn-ea"/>
                  <a:sym typeface="+mn-lt"/>
                </a:rPr>
                <a:t>研发</a:t>
              </a:r>
            </a:p>
          </p:txBody>
        </p:sp>
      </p:grpSp>
      <p:grpSp>
        <p:nvGrpSpPr>
          <p:cNvPr id="3" name="组合 2">
            <a:extLst>
              <a:ext uri="{FF2B5EF4-FFF2-40B4-BE49-F238E27FC236}">
                <a16:creationId xmlns:a16="http://schemas.microsoft.com/office/drawing/2014/main" id="{8CB86D3B-A6A4-40F2-A4CB-0A8CBE8A1636}"/>
              </a:ext>
            </a:extLst>
          </p:cNvPr>
          <p:cNvGrpSpPr/>
          <p:nvPr/>
        </p:nvGrpSpPr>
        <p:grpSpPr>
          <a:xfrm>
            <a:off x="3259700" y="3344540"/>
            <a:ext cx="1962614" cy="1962614"/>
            <a:chOff x="3259700" y="3344540"/>
            <a:chExt cx="1962614" cy="1962614"/>
          </a:xfrm>
        </p:grpSpPr>
        <p:sp>
          <p:nvSpPr>
            <p:cNvPr id="147" name="타원 55"/>
            <p:cNvSpPr/>
            <p:nvPr/>
          </p:nvSpPr>
          <p:spPr>
            <a:xfrm>
              <a:off x="3259700" y="3344540"/>
              <a:ext cx="1962614" cy="196261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148" name="Rectangle 3"/>
            <p:cNvSpPr txBox="1">
              <a:spLocks noChangeArrowheads="1"/>
            </p:cNvSpPr>
            <p:nvPr/>
          </p:nvSpPr>
          <p:spPr bwMode="auto">
            <a:xfrm>
              <a:off x="3417822" y="4399848"/>
              <a:ext cx="1646370"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rgbClr val="8DCCB0"/>
                  </a:solidFill>
                  <a:latin charset="0" panose="020b0503020202020204" pitchFamily="34" typeface="Agency FB"/>
                  <a:ea typeface="+mn-ea"/>
                  <a:cs typeface="+mn-ea"/>
                  <a:sym typeface="+mn-lt"/>
                </a:rPr>
                <a:t>Design inspiration For presentation</a:t>
              </a:r>
            </a:p>
          </p:txBody>
        </p:sp>
        <p:sp>
          <p:nvSpPr>
            <p:cNvPr id="149" name="speed"/>
            <p:cNvSpPr txBox="1">
              <a:spLocks noChangeArrowheads="1"/>
            </p:cNvSpPr>
            <p:nvPr/>
          </p:nvSpPr>
          <p:spPr bwMode="auto">
            <a:xfrm>
              <a:off x="3516247" y="4003172"/>
              <a:ext cx="1449520" cy="27432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en-US" b="1" lang="zh-CN" smtClean="0" sz="2000">
                  <a:solidFill>
                    <a:srgbClr val="EA534F"/>
                  </a:solidFill>
                  <a:latin charset="0" panose="020b0503020202020204" pitchFamily="34" typeface="Agency FB"/>
                  <a:ea typeface="+mn-ea"/>
                  <a:cs typeface="+mn-ea"/>
                  <a:sym typeface="+mn-lt"/>
                </a:rPr>
                <a:t>生产</a:t>
              </a:r>
            </a:p>
          </p:txBody>
        </p:sp>
      </p:grpSp>
      <p:grpSp>
        <p:nvGrpSpPr>
          <p:cNvPr id="6" name="组合 5"/>
          <p:cNvGrpSpPr/>
          <p:nvPr/>
        </p:nvGrpSpPr>
        <p:grpSpPr>
          <a:xfrm>
            <a:off x="5032144" y="3344540"/>
            <a:ext cx="1962614" cy="1962614"/>
            <a:chOff x="5032144" y="3344540"/>
            <a:chExt cx="1962614" cy="1962614"/>
          </a:xfrm>
          <a:solidFill>
            <a:srgbClr val="8DCCB0"/>
          </a:solidFill>
        </p:grpSpPr>
        <p:sp>
          <p:nvSpPr>
            <p:cNvPr id="143" name="타원 59"/>
            <p:cNvSpPr/>
            <p:nvPr/>
          </p:nvSpPr>
          <p:spPr>
            <a:xfrm>
              <a:off x="5032144" y="3344540"/>
              <a:ext cx="1962614" cy="1962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150" name="Rectangle 3"/>
            <p:cNvSpPr txBox="1">
              <a:spLocks noChangeArrowheads="1"/>
            </p:cNvSpPr>
            <p:nvPr/>
          </p:nvSpPr>
          <p:spPr bwMode="auto">
            <a:xfrm>
              <a:off x="5190267" y="4399848"/>
              <a:ext cx="1646370" cy="365760"/>
            </a:xfrm>
            <a:prstGeom prst="rect">
              <a:avLst/>
            </a:prstGeom>
            <a:grp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chemeClr val="bg1"/>
                  </a:solidFill>
                  <a:latin charset="0" panose="020b0503020202020204" pitchFamily="34" typeface="Agency FB"/>
                  <a:ea typeface="+mn-ea"/>
                  <a:cs typeface="+mn-ea"/>
                  <a:sym typeface="+mn-lt"/>
                </a:rPr>
                <a:t>Design inspiration For presentation</a:t>
              </a:r>
            </a:p>
          </p:txBody>
        </p:sp>
        <p:sp>
          <p:nvSpPr>
            <p:cNvPr id="151" name="speed"/>
            <p:cNvSpPr txBox="1">
              <a:spLocks noChangeArrowheads="1"/>
            </p:cNvSpPr>
            <p:nvPr/>
          </p:nvSpPr>
          <p:spPr bwMode="auto">
            <a:xfrm>
              <a:off x="5288692" y="4003172"/>
              <a:ext cx="1449520" cy="27432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en-US" b="1" lang="zh-CN" sz="2000">
                  <a:solidFill>
                    <a:schemeClr val="bg1"/>
                  </a:solidFill>
                  <a:latin charset="0" panose="020b0503020202020204" pitchFamily="34" typeface="Agency FB"/>
                  <a:ea typeface="+mn-ea"/>
                  <a:cs typeface="+mn-ea"/>
                  <a:sym typeface="+mn-lt"/>
                </a:rPr>
                <a:t>推广</a:t>
              </a:r>
            </a:p>
          </p:txBody>
        </p:sp>
      </p:grpSp>
      <p:grpSp>
        <p:nvGrpSpPr>
          <p:cNvPr id="4" name="组合 3">
            <a:extLst>
              <a:ext uri="{FF2B5EF4-FFF2-40B4-BE49-F238E27FC236}">
                <a16:creationId xmlns:a16="http://schemas.microsoft.com/office/drawing/2014/main" id="{4AA3721F-B007-49FA-9C37-82573BA7E79B}"/>
              </a:ext>
            </a:extLst>
          </p:cNvPr>
          <p:cNvGrpSpPr/>
          <p:nvPr/>
        </p:nvGrpSpPr>
        <p:grpSpPr>
          <a:xfrm>
            <a:off x="6804588" y="3344540"/>
            <a:ext cx="1962614" cy="1962614"/>
            <a:chOff x="6804588" y="3344540"/>
            <a:chExt cx="1962614" cy="1962614"/>
          </a:xfrm>
        </p:grpSpPr>
        <p:sp>
          <p:nvSpPr>
            <p:cNvPr id="152" name="타원 63"/>
            <p:cNvSpPr/>
            <p:nvPr/>
          </p:nvSpPr>
          <p:spPr>
            <a:xfrm>
              <a:off x="6804588" y="3344540"/>
              <a:ext cx="1962614" cy="196261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153" name="Rectangle 3"/>
            <p:cNvSpPr txBox="1">
              <a:spLocks noChangeArrowheads="1"/>
            </p:cNvSpPr>
            <p:nvPr/>
          </p:nvSpPr>
          <p:spPr bwMode="auto">
            <a:xfrm>
              <a:off x="6962710" y="4399848"/>
              <a:ext cx="1646370"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rgbClr val="8DCCB0"/>
                  </a:solidFill>
                  <a:latin charset="0" panose="020b0503020202020204" pitchFamily="34" typeface="Agency FB"/>
                  <a:ea typeface="+mn-ea"/>
                  <a:cs typeface="+mn-ea"/>
                  <a:sym typeface="+mn-lt"/>
                </a:rPr>
                <a:t>Design inspiration For presentation</a:t>
              </a:r>
            </a:p>
          </p:txBody>
        </p:sp>
        <p:sp>
          <p:nvSpPr>
            <p:cNvPr id="154" name="speed"/>
            <p:cNvSpPr txBox="1">
              <a:spLocks noChangeArrowheads="1"/>
            </p:cNvSpPr>
            <p:nvPr/>
          </p:nvSpPr>
          <p:spPr bwMode="auto">
            <a:xfrm>
              <a:off x="7061133" y="4003172"/>
              <a:ext cx="1449520" cy="27432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en-US" b="1" lang="zh-CN" smtClean="0" sz="2000">
                  <a:solidFill>
                    <a:srgbClr val="EA534F"/>
                  </a:solidFill>
                  <a:latin charset="0" panose="020b0503020202020204" pitchFamily="34" typeface="Agency FB"/>
                  <a:ea typeface="+mn-ea"/>
                  <a:cs typeface="+mn-ea"/>
                  <a:sym typeface="+mn-lt"/>
                </a:rPr>
                <a:t>销售</a:t>
              </a:r>
            </a:p>
          </p:txBody>
        </p:sp>
      </p:grpSp>
      <p:grpSp>
        <p:nvGrpSpPr>
          <p:cNvPr id="8" name="组合 7"/>
          <p:cNvGrpSpPr/>
          <p:nvPr/>
        </p:nvGrpSpPr>
        <p:grpSpPr>
          <a:xfrm>
            <a:off x="8577030" y="3344540"/>
            <a:ext cx="1962614" cy="1962614"/>
            <a:chOff x="8577030" y="3344540"/>
            <a:chExt cx="1962614" cy="1962614"/>
          </a:xfrm>
          <a:solidFill>
            <a:srgbClr val="8DCCB0"/>
          </a:solidFill>
        </p:grpSpPr>
        <p:sp>
          <p:nvSpPr>
            <p:cNvPr id="144" name="타원 67"/>
            <p:cNvSpPr/>
            <p:nvPr/>
          </p:nvSpPr>
          <p:spPr>
            <a:xfrm>
              <a:off x="8577030" y="3344540"/>
              <a:ext cx="1962614" cy="1962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155" name="Rectangle 3"/>
            <p:cNvSpPr txBox="1">
              <a:spLocks noChangeArrowheads="1"/>
            </p:cNvSpPr>
            <p:nvPr/>
          </p:nvSpPr>
          <p:spPr bwMode="auto">
            <a:xfrm>
              <a:off x="8735152" y="4399848"/>
              <a:ext cx="1646370" cy="365760"/>
            </a:xfrm>
            <a:prstGeom prst="rect">
              <a:avLst/>
            </a:prstGeom>
            <a:grp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chemeClr val="bg1"/>
                  </a:solidFill>
                  <a:latin charset="0" panose="020b0503020202020204" pitchFamily="34" typeface="Agency FB"/>
                  <a:ea typeface="+mn-ea"/>
                  <a:cs typeface="+mn-ea"/>
                  <a:sym typeface="+mn-lt"/>
                </a:rPr>
                <a:t>Design inspiration For presentation</a:t>
              </a:r>
            </a:p>
          </p:txBody>
        </p:sp>
        <p:sp>
          <p:nvSpPr>
            <p:cNvPr id="156" name="speed"/>
            <p:cNvSpPr txBox="1">
              <a:spLocks noChangeArrowheads="1"/>
            </p:cNvSpPr>
            <p:nvPr/>
          </p:nvSpPr>
          <p:spPr bwMode="auto">
            <a:xfrm>
              <a:off x="8833576" y="4003172"/>
              <a:ext cx="1449520" cy="27432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en-US" b="1" lang="zh-CN" sz="2000">
                  <a:solidFill>
                    <a:schemeClr val="bg1"/>
                  </a:solidFill>
                  <a:latin charset="0" panose="020b0503020202020204" pitchFamily="34" typeface="Agency FB"/>
                  <a:ea typeface="+mn-ea"/>
                  <a:cs typeface="+mn-ea"/>
                  <a:sym typeface="+mn-lt"/>
                </a:rPr>
                <a:t>售后</a:t>
              </a:r>
            </a:p>
          </p:txBody>
        </p:sp>
      </p:grpSp>
      <p:sp>
        <p:nvSpPr>
          <p:cNvPr id="157" name="오른쪽 중괄호 4"/>
          <p:cNvSpPr/>
          <p:nvPr/>
        </p:nvSpPr>
        <p:spPr>
          <a:xfrm rot="16200000">
            <a:off x="5771716" y="-1150230"/>
            <a:ext cx="483468" cy="8103096"/>
          </a:xfrm>
          <a:prstGeom prst="rightBrace">
            <a:avLst>
              <a:gd fmla="val 51166" name="adj1"/>
              <a:gd fmla="val 50000" name="adj2"/>
            </a:avLst>
          </a:prstGeom>
          <a:ln>
            <a:solidFill>
              <a:srgbClr val="EA534F"/>
            </a:solidFill>
          </a:ln>
        </p:spPr>
        <p:style>
          <a:lnRef idx="1">
            <a:schemeClr val="accent1"/>
          </a:lnRef>
          <a:fillRef idx="0">
            <a:schemeClr val="accent1"/>
          </a:fillRef>
          <a:effectRef idx="0">
            <a:schemeClr val="accent1"/>
          </a:effectRef>
          <a:fontRef idx="minor">
            <a:schemeClr val="tx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158" name="Rectangle 3"/>
          <p:cNvSpPr txBox="1">
            <a:spLocks noChangeArrowheads="1"/>
          </p:cNvSpPr>
          <p:nvPr/>
        </p:nvSpPr>
        <p:spPr bwMode="auto">
          <a:xfrm>
            <a:off x="2430257" y="1883640"/>
            <a:ext cx="7128080"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chemeClr val="tx1">
                    <a:lumMod val="50000"/>
                    <a:lumOff val="50000"/>
                  </a:schemeClr>
                </a:solidFill>
                <a:latin charset="0" panose="020b0503020202020204" pitchFamily="34" typeface="Agency FB"/>
                <a:ea typeface="+mn-ea"/>
                <a:cs typeface="+mn-ea"/>
                <a:sym typeface="+mn-lt"/>
              </a:rPr>
              <a:t>Powerpoint offers word processing, outlining, drawing, graphing, and presentation management tools- all designed to be easy to use and learn</a:t>
            </a:r>
          </a:p>
        </p:txBody>
      </p:sp>
      <p:sp>
        <p:nvSpPr>
          <p:cNvPr id="159" name="speed"/>
          <p:cNvSpPr txBox="1">
            <a:spLocks noChangeArrowheads="1"/>
          </p:cNvSpPr>
          <p:nvPr/>
        </p:nvSpPr>
        <p:spPr bwMode="auto">
          <a:xfrm>
            <a:off x="4090853" y="1559041"/>
            <a:ext cx="3863027" cy="30480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r>
              <a:rPr altLang="en-US" b="1" lang="zh-CN" sz="2000">
                <a:solidFill>
                  <a:srgbClr val="EA534F"/>
                </a:solidFill>
                <a:latin charset="0" panose="020b0503020202020204" pitchFamily="34" typeface="Agency FB"/>
                <a:ea typeface="+mn-ea"/>
                <a:cs typeface="+mn-ea"/>
                <a:sym typeface="+mn-lt"/>
              </a:rPr>
              <a:t>成品分析</a:t>
            </a:r>
          </a:p>
        </p:txBody>
      </p:sp>
      <p:grpSp>
        <p:nvGrpSpPr>
          <p:cNvPr id="30" name="组合 29">
            <a:extLst>
              <a:ext uri="{FF2B5EF4-FFF2-40B4-BE49-F238E27FC236}">
                <a16:creationId xmlns:a16="http://schemas.microsoft.com/office/drawing/2014/main" id="{CF1E21CD-76DB-4871-ADF5-152AB3CB23D9}"/>
              </a:ext>
            </a:extLst>
          </p:cNvPr>
          <p:cNvGrpSpPr/>
          <p:nvPr/>
        </p:nvGrpSpPr>
        <p:grpSpPr>
          <a:xfrm>
            <a:off x="-217092" y="107058"/>
            <a:ext cx="3961052" cy="598922"/>
            <a:chOff x="-217092" y="107058"/>
            <a:chExt cx="3961052" cy="598922"/>
          </a:xfrm>
        </p:grpSpPr>
        <p:sp>
          <p:nvSpPr>
            <p:cNvPr id="31" name="平行四边形 30">
              <a:extLst>
                <a:ext uri="{FF2B5EF4-FFF2-40B4-BE49-F238E27FC236}">
                  <a16:creationId xmlns:a16="http://schemas.microsoft.com/office/drawing/2014/main" id="{5613AEB4-58A9-4230-A495-A9CEE36887F6}"/>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平行四边形 31">
              <a:extLst>
                <a:ext uri="{FF2B5EF4-FFF2-40B4-BE49-F238E27FC236}">
                  <a16:creationId xmlns:a16="http://schemas.microsoft.com/office/drawing/2014/main" id="{9E6782E6-647B-4E44-9231-8A46000A8B5D}"/>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文本框 32">
              <a:extLst>
                <a:ext uri="{FF2B5EF4-FFF2-40B4-BE49-F238E27FC236}">
                  <a16:creationId xmlns:a16="http://schemas.microsoft.com/office/drawing/2014/main" id="{689D1567-D7A7-4215-BBA3-03BA670C2F75}"/>
                </a:ext>
              </a:extLst>
            </p:cNvPr>
            <p:cNvSpPr txBox="1"/>
            <p:nvPr/>
          </p:nvSpPr>
          <p:spPr>
            <a:xfrm>
              <a:off x="623492" y="107058"/>
              <a:ext cx="1198880" cy="396240"/>
            </a:xfrm>
            <a:prstGeom prst="rect">
              <a:avLst/>
            </a:prstGeom>
            <a:noFill/>
          </p:spPr>
          <p:txBody>
            <a:bodyPr rtlCol="0" wrap="none">
              <a:spAutoFit/>
            </a:bodyPr>
            <a:lstStyle/>
            <a:p>
              <a:r>
                <a:rPr altLang="en-US" b="1" lang="zh-CN" sz="2000">
                  <a:solidFill>
                    <a:srgbClr val="EA534F"/>
                  </a:solidFill>
                  <a:latin charset="0" panose="020b0503020202020204" pitchFamily="34" typeface="Agency FB"/>
                  <a:cs charset="0" panose="020b0604020202020204" pitchFamily="34" typeface="Arial"/>
                </a:rPr>
                <a:t>项目介绍</a:t>
              </a:r>
            </a:p>
          </p:txBody>
        </p:sp>
        <p:sp>
          <p:nvSpPr>
            <p:cNvPr id="34" name="文本框 33">
              <a:extLst>
                <a:ext uri="{FF2B5EF4-FFF2-40B4-BE49-F238E27FC236}">
                  <a16:creationId xmlns:a16="http://schemas.microsoft.com/office/drawing/2014/main" id="{0D595D2B-99A8-4273-A554-D0BB195AB43C}"/>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28" name="图形 27">
            <a:extLst>
              <a:ext uri="{FF2B5EF4-FFF2-40B4-BE49-F238E27FC236}">
                <a16:creationId xmlns:a16="http://schemas.microsoft.com/office/drawing/2014/main" id="{085A31FC-DA31-4A5F-BCDB-39E1CC92B1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29" name="图形 28">
            <a:extLst>
              <a:ext uri="{FF2B5EF4-FFF2-40B4-BE49-F238E27FC236}">
                <a16:creationId xmlns:a16="http://schemas.microsoft.com/office/drawing/2014/main" id="{4D03386F-52D2-4164-8D51-7D4AF4B6E3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35" name="图形 34">
            <a:extLst>
              <a:ext uri="{FF2B5EF4-FFF2-40B4-BE49-F238E27FC236}">
                <a16:creationId xmlns:a16="http://schemas.microsoft.com/office/drawing/2014/main" id="{E9AA8DDB-8A0B-436D-A9FD-1D2221758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308491185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1000" fill="hold" id="7"/>
                                        <p:tgtEl>
                                          <p:spTgt spid="29"/>
                                        </p:tgtEl>
                                        <p:attrNameLst>
                                          <p:attrName>ppt_x</p:attrName>
                                        </p:attrNameLst>
                                      </p:cBhvr>
                                      <p:tavLst>
                                        <p:tav tm="0">
                                          <p:val>
                                            <p:strVal val="0-#ppt_w/2"/>
                                          </p:val>
                                        </p:tav>
                                        <p:tav tm="100000">
                                          <p:val>
                                            <p:strVal val="#ppt_x"/>
                                          </p:val>
                                        </p:tav>
                                      </p:tavLst>
                                    </p:anim>
                                    <p:anim calcmode="lin" valueType="num">
                                      <p:cBhvr additive="base">
                                        <p:cTn dur="1000" fill="hold" id="8"/>
                                        <p:tgtEl>
                                          <p:spTgt spid="2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1000" fill="hold" id="11"/>
                                        <p:tgtEl>
                                          <p:spTgt spid="35"/>
                                        </p:tgtEl>
                                        <p:attrNameLst>
                                          <p:attrName>ppt_x</p:attrName>
                                        </p:attrNameLst>
                                      </p:cBhvr>
                                      <p:tavLst>
                                        <p:tav tm="0">
                                          <p:val>
                                            <p:strVal val="1+#ppt_w/2"/>
                                          </p:val>
                                        </p:tav>
                                        <p:tav tm="100000">
                                          <p:val>
                                            <p:strVal val="#ppt_x"/>
                                          </p:val>
                                        </p:tav>
                                      </p:tavLst>
                                    </p:anim>
                                    <p:anim calcmode="lin" valueType="num">
                                      <p:cBhvr additive="base">
                                        <p:cTn dur="1000" fill="hold" id="12"/>
                                        <p:tgtEl>
                                          <p:spTgt spid="35"/>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000" fill="hold" id="15"/>
                                        <p:tgtEl>
                                          <p:spTgt spid="28"/>
                                        </p:tgtEl>
                                        <p:attrNameLst>
                                          <p:attrName>ppt_x</p:attrName>
                                        </p:attrNameLst>
                                      </p:cBhvr>
                                      <p:tavLst>
                                        <p:tav tm="0">
                                          <p:val>
                                            <p:strVal val="1+#ppt_w/2"/>
                                          </p:val>
                                        </p:tav>
                                        <p:tav tm="100000">
                                          <p:val>
                                            <p:strVal val="#ppt_x"/>
                                          </p:val>
                                        </p:tav>
                                      </p:tavLst>
                                    </p:anim>
                                    <p:anim calcmode="lin" valueType="num">
                                      <p:cBhvr additive="base">
                                        <p:cTn dur="1000" fill="hold" id="16"/>
                                        <p:tgtEl>
                                          <p:spTgt spid="2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159"/>
                                        </p:tgtEl>
                                        <p:attrNameLst>
                                          <p:attrName>style.visibility</p:attrName>
                                        </p:attrNameLst>
                                      </p:cBhvr>
                                      <p:to>
                                        <p:strVal val="visible"/>
                                      </p:to>
                                    </p:set>
                                    <p:anim calcmode="lin" valueType="num">
                                      <p:cBhvr>
                                        <p:cTn dur="500" fill="hold" id="20"/>
                                        <p:tgtEl>
                                          <p:spTgt spid="159"/>
                                        </p:tgtEl>
                                        <p:attrNameLst>
                                          <p:attrName>ppt_w</p:attrName>
                                        </p:attrNameLst>
                                      </p:cBhvr>
                                      <p:tavLst>
                                        <p:tav tm="0">
                                          <p:val>
                                            <p:fltVal val="0"/>
                                          </p:val>
                                        </p:tav>
                                        <p:tav tm="100000">
                                          <p:val>
                                            <p:strVal val="#ppt_w"/>
                                          </p:val>
                                        </p:tav>
                                      </p:tavLst>
                                    </p:anim>
                                    <p:anim calcmode="lin" valueType="num">
                                      <p:cBhvr>
                                        <p:cTn dur="500" fill="hold" id="21"/>
                                        <p:tgtEl>
                                          <p:spTgt spid="159"/>
                                        </p:tgtEl>
                                        <p:attrNameLst>
                                          <p:attrName>ppt_h</p:attrName>
                                        </p:attrNameLst>
                                      </p:cBhvr>
                                      <p:tavLst>
                                        <p:tav tm="0">
                                          <p:val>
                                            <p:fltVal val="0"/>
                                          </p:val>
                                        </p:tav>
                                        <p:tav tm="100000">
                                          <p:val>
                                            <p:strVal val="#ppt_h"/>
                                          </p:val>
                                        </p:tav>
                                      </p:tavLst>
                                    </p:anim>
                                    <p:animEffect filter="fade" transition="in">
                                      <p:cBhvr>
                                        <p:cTn dur="500" id="22"/>
                                        <p:tgtEl>
                                          <p:spTgt spid="159"/>
                                        </p:tgtEl>
                                      </p:cBhvr>
                                    </p:animEffect>
                                  </p:childTnLst>
                                </p:cTn>
                              </p:par>
                            </p:childTnLst>
                          </p:cTn>
                        </p:par>
                        <p:par>
                          <p:cTn fill="hold" id="23" nodeType="afterGroup">
                            <p:stCondLst>
                              <p:cond delay="1500"/>
                            </p:stCondLst>
                            <p:childTnLst>
                              <p:par>
                                <p:cTn fill="hold" grpId="0" id="24" nodeType="afterEffect" presetClass="entr" presetID="12" presetSubtype="1">
                                  <p:stCondLst>
                                    <p:cond delay="0"/>
                                  </p:stCondLst>
                                  <p:childTnLst>
                                    <p:set>
                                      <p:cBhvr>
                                        <p:cTn dur="1" fill="hold" id="25">
                                          <p:stCondLst>
                                            <p:cond delay="0"/>
                                          </p:stCondLst>
                                        </p:cTn>
                                        <p:tgtEl>
                                          <p:spTgt spid="158"/>
                                        </p:tgtEl>
                                        <p:attrNameLst>
                                          <p:attrName>style.visibility</p:attrName>
                                        </p:attrNameLst>
                                      </p:cBhvr>
                                      <p:to>
                                        <p:strVal val="visible"/>
                                      </p:to>
                                    </p:set>
                                    <p:anim calcmode="lin" valueType="num">
                                      <p:cBhvr additive="base">
                                        <p:cTn dur="500" id="26"/>
                                        <p:tgtEl>
                                          <p:spTgt spid="158"/>
                                        </p:tgtEl>
                                        <p:attrNameLst>
                                          <p:attrName>ppt_y</p:attrName>
                                        </p:attrNameLst>
                                      </p:cBhvr>
                                      <p:tavLst>
                                        <p:tav tm="0">
                                          <p:val>
                                            <p:strVal val="#ppt_y-#ppt_h*1.125000"/>
                                          </p:val>
                                        </p:tav>
                                        <p:tav tm="100000">
                                          <p:val>
                                            <p:strVal val="#ppt_y"/>
                                          </p:val>
                                        </p:tav>
                                      </p:tavLst>
                                    </p:anim>
                                    <p:animEffect filter="wipe(down)" transition="in">
                                      <p:cBhvr>
                                        <p:cTn dur="500" id="27"/>
                                        <p:tgtEl>
                                          <p:spTgt spid="158"/>
                                        </p:tgtEl>
                                      </p:cBhvr>
                                    </p:animEffect>
                                  </p:childTnLst>
                                </p:cTn>
                              </p:par>
                            </p:childTnLst>
                          </p:cTn>
                        </p:par>
                        <p:par>
                          <p:cTn fill="hold" id="28" nodeType="afterGroup">
                            <p:stCondLst>
                              <p:cond delay="2000"/>
                            </p:stCondLst>
                            <p:childTnLst>
                              <p:par>
                                <p:cTn fill="hold" grpId="0" id="29" nodeType="afterEffect" presetClass="entr" presetID="12" presetSubtype="4">
                                  <p:stCondLst>
                                    <p:cond delay="0"/>
                                  </p:stCondLst>
                                  <p:childTnLst>
                                    <p:set>
                                      <p:cBhvr>
                                        <p:cTn dur="1" fill="hold" id="30">
                                          <p:stCondLst>
                                            <p:cond delay="0"/>
                                          </p:stCondLst>
                                        </p:cTn>
                                        <p:tgtEl>
                                          <p:spTgt spid="157"/>
                                        </p:tgtEl>
                                        <p:attrNameLst>
                                          <p:attrName>style.visibility</p:attrName>
                                        </p:attrNameLst>
                                      </p:cBhvr>
                                      <p:to>
                                        <p:strVal val="visible"/>
                                      </p:to>
                                    </p:set>
                                    <p:anim calcmode="lin" valueType="num">
                                      <p:cBhvr additive="base">
                                        <p:cTn dur="500" id="31"/>
                                        <p:tgtEl>
                                          <p:spTgt spid="157"/>
                                        </p:tgtEl>
                                        <p:attrNameLst>
                                          <p:attrName>ppt_y</p:attrName>
                                        </p:attrNameLst>
                                      </p:cBhvr>
                                      <p:tavLst>
                                        <p:tav tm="0">
                                          <p:val>
                                            <p:strVal val="#ppt_y+#ppt_h*1.125000"/>
                                          </p:val>
                                        </p:tav>
                                        <p:tav tm="100000">
                                          <p:val>
                                            <p:strVal val="#ppt_y"/>
                                          </p:val>
                                        </p:tav>
                                      </p:tavLst>
                                    </p:anim>
                                    <p:animEffect filter="wipe(up)" transition="in">
                                      <p:cBhvr>
                                        <p:cTn dur="500" id="32"/>
                                        <p:tgtEl>
                                          <p:spTgt spid="157"/>
                                        </p:tgtEl>
                                      </p:cBhvr>
                                    </p:animEffect>
                                  </p:childTnLst>
                                </p:cTn>
                              </p:par>
                            </p:childTnLst>
                          </p:cTn>
                        </p:par>
                        <p:par>
                          <p:cTn fill="hold" id="33" nodeType="afterGroup">
                            <p:stCondLst>
                              <p:cond delay="2500"/>
                            </p:stCondLst>
                            <p:childTnLst>
                              <p:par>
                                <p:cTn fill="hold" id="34" nodeType="afterEffect" presetClass="entr" presetID="53" presetSubtype="0">
                                  <p:stCondLst>
                                    <p:cond delay="0"/>
                                  </p:stCondLst>
                                  <p:childTnLst>
                                    <p:set>
                                      <p:cBhvr>
                                        <p:cTn dur="1" fill="hold" id="35">
                                          <p:stCondLst>
                                            <p:cond delay="0"/>
                                          </p:stCondLst>
                                        </p:cTn>
                                        <p:tgtEl>
                                          <p:spTgt spid="2"/>
                                        </p:tgtEl>
                                        <p:attrNameLst>
                                          <p:attrName>style.visibility</p:attrName>
                                        </p:attrNameLst>
                                      </p:cBhvr>
                                      <p:to>
                                        <p:strVal val="visible"/>
                                      </p:to>
                                    </p:set>
                                    <p:anim calcmode="lin" valueType="num">
                                      <p:cBhvr>
                                        <p:cTn dur="500" fill="hold" id="36"/>
                                        <p:tgtEl>
                                          <p:spTgt spid="2"/>
                                        </p:tgtEl>
                                        <p:attrNameLst>
                                          <p:attrName>ppt_w</p:attrName>
                                        </p:attrNameLst>
                                      </p:cBhvr>
                                      <p:tavLst>
                                        <p:tav tm="0">
                                          <p:val>
                                            <p:fltVal val="0"/>
                                          </p:val>
                                        </p:tav>
                                        <p:tav tm="100000">
                                          <p:val>
                                            <p:strVal val="#ppt_w"/>
                                          </p:val>
                                        </p:tav>
                                      </p:tavLst>
                                    </p:anim>
                                    <p:anim calcmode="lin" valueType="num">
                                      <p:cBhvr>
                                        <p:cTn dur="500" fill="hold" id="37"/>
                                        <p:tgtEl>
                                          <p:spTgt spid="2"/>
                                        </p:tgtEl>
                                        <p:attrNameLst>
                                          <p:attrName>ppt_h</p:attrName>
                                        </p:attrNameLst>
                                      </p:cBhvr>
                                      <p:tavLst>
                                        <p:tav tm="0">
                                          <p:val>
                                            <p:fltVal val="0"/>
                                          </p:val>
                                        </p:tav>
                                        <p:tav tm="100000">
                                          <p:val>
                                            <p:strVal val="#ppt_h"/>
                                          </p:val>
                                        </p:tav>
                                      </p:tavLst>
                                    </p:anim>
                                    <p:animEffect filter="fade" transition="in">
                                      <p:cBhvr>
                                        <p:cTn dur="500" id="38"/>
                                        <p:tgtEl>
                                          <p:spTgt spid="2"/>
                                        </p:tgtEl>
                                      </p:cBhvr>
                                    </p:animEffect>
                                  </p:childTnLst>
                                </p:cTn>
                              </p:par>
                            </p:childTnLst>
                          </p:cTn>
                        </p:par>
                        <p:par>
                          <p:cTn fill="hold" id="39" nodeType="afterGroup">
                            <p:stCondLst>
                              <p:cond delay="3000"/>
                            </p:stCondLst>
                            <p:childTnLst>
                              <p:par>
                                <p:cTn fill="hold" id="40" nodeType="afterEffect" presetClass="entr" presetID="53" presetSubtype="0">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p:cTn dur="500" fill="hold" id="42"/>
                                        <p:tgtEl>
                                          <p:spTgt spid="3"/>
                                        </p:tgtEl>
                                        <p:attrNameLst>
                                          <p:attrName>ppt_w</p:attrName>
                                        </p:attrNameLst>
                                      </p:cBhvr>
                                      <p:tavLst>
                                        <p:tav tm="0">
                                          <p:val>
                                            <p:fltVal val="0"/>
                                          </p:val>
                                        </p:tav>
                                        <p:tav tm="100000">
                                          <p:val>
                                            <p:strVal val="#ppt_w"/>
                                          </p:val>
                                        </p:tav>
                                      </p:tavLst>
                                    </p:anim>
                                    <p:anim calcmode="lin" valueType="num">
                                      <p:cBhvr>
                                        <p:cTn dur="500" fill="hold" id="43"/>
                                        <p:tgtEl>
                                          <p:spTgt spid="3"/>
                                        </p:tgtEl>
                                        <p:attrNameLst>
                                          <p:attrName>ppt_h</p:attrName>
                                        </p:attrNameLst>
                                      </p:cBhvr>
                                      <p:tavLst>
                                        <p:tav tm="0">
                                          <p:val>
                                            <p:fltVal val="0"/>
                                          </p:val>
                                        </p:tav>
                                        <p:tav tm="100000">
                                          <p:val>
                                            <p:strVal val="#ppt_h"/>
                                          </p:val>
                                        </p:tav>
                                      </p:tavLst>
                                    </p:anim>
                                    <p:animEffect filter="fade" transition="in">
                                      <p:cBhvr>
                                        <p:cTn dur="500" id="44"/>
                                        <p:tgtEl>
                                          <p:spTgt spid="3"/>
                                        </p:tgtEl>
                                      </p:cBhvr>
                                    </p:animEffect>
                                  </p:childTnLst>
                                </p:cTn>
                              </p:par>
                              <p:par>
                                <p:cTn fill="hold" id="45" nodeType="withEffect" presetClass="entr" presetID="53" presetSubtype="0">
                                  <p:stCondLst>
                                    <p:cond delay="500"/>
                                  </p:stCondLst>
                                  <p:childTnLst>
                                    <p:set>
                                      <p:cBhvr>
                                        <p:cTn dur="1" fill="hold" id="46">
                                          <p:stCondLst>
                                            <p:cond delay="0"/>
                                          </p:stCondLst>
                                        </p:cTn>
                                        <p:tgtEl>
                                          <p:spTgt spid="6"/>
                                        </p:tgtEl>
                                        <p:attrNameLst>
                                          <p:attrName>style.visibility</p:attrName>
                                        </p:attrNameLst>
                                      </p:cBhvr>
                                      <p:to>
                                        <p:strVal val="visible"/>
                                      </p:to>
                                    </p:set>
                                    <p:anim calcmode="lin" valueType="num">
                                      <p:cBhvr>
                                        <p:cTn dur="500" fill="hold" id="47"/>
                                        <p:tgtEl>
                                          <p:spTgt spid="6"/>
                                        </p:tgtEl>
                                        <p:attrNameLst>
                                          <p:attrName>ppt_w</p:attrName>
                                        </p:attrNameLst>
                                      </p:cBhvr>
                                      <p:tavLst>
                                        <p:tav tm="0">
                                          <p:val>
                                            <p:fltVal val="0"/>
                                          </p:val>
                                        </p:tav>
                                        <p:tav tm="100000">
                                          <p:val>
                                            <p:strVal val="#ppt_w"/>
                                          </p:val>
                                        </p:tav>
                                      </p:tavLst>
                                    </p:anim>
                                    <p:anim calcmode="lin" valueType="num">
                                      <p:cBhvr>
                                        <p:cTn dur="500" fill="hold" id="48"/>
                                        <p:tgtEl>
                                          <p:spTgt spid="6"/>
                                        </p:tgtEl>
                                        <p:attrNameLst>
                                          <p:attrName>ppt_h</p:attrName>
                                        </p:attrNameLst>
                                      </p:cBhvr>
                                      <p:tavLst>
                                        <p:tav tm="0">
                                          <p:val>
                                            <p:fltVal val="0"/>
                                          </p:val>
                                        </p:tav>
                                        <p:tav tm="100000">
                                          <p:val>
                                            <p:strVal val="#ppt_h"/>
                                          </p:val>
                                        </p:tav>
                                      </p:tavLst>
                                    </p:anim>
                                    <p:animEffect filter="fade" transition="in">
                                      <p:cBhvr>
                                        <p:cTn dur="500" id="49"/>
                                        <p:tgtEl>
                                          <p:spTgt spid="6"/>
                                        </p:tgtEl>
                                      </p:cBhvr>
                                    </p:animEffect>
                                  </p:childTnLst>
                                </p:cTn>
                              </p:par>
                            </p:childTnLst>
                          </p:cTn>
                        </p:par>
                        <p:par>
                          <p:cTn fill="hold" id="50" nodeType="afterGroup">
                            <p:stCondLst>
                              <p:cond delay="4000"/>
                            </p:stCondLst>
                            <p:childTnLst>
                              <p:par>
                                <p:cTn fill="hold" id="51" nodeType="afterEffect" presetClass="entr" presetID="53" presetSubtype="0">
                                  <p:stCondLst>
                                    <p:cond delay="0"/>
                                  </p:stCondLst>
                                  <p:childTnLst>
                                    <p:set>
                                      <p:cBhvr>
                                        <p:cTn dur="1" fill="hold" id="52">
                                          <p:stCondLst>
                                            <p:cond delay="0"/>
                                          </p:stCondLst>
                                        </p:cTn>
                                        <p:tgtEl>
                                          <p:spTgt spid="4"/>
                                        </p:tgtEl>
                                        <p:attrNameLst>
                                          <p:attrName>style.visibility</p:attrName>
                                        </p:attrNameLst>
                                      </p:cBhvr>
                                      <p:to>
                                        <p:strVal val="visible"/>
                                      </p:to>
                                    </p:set>
                                    <p:anim calcmode="lin" valueType="num">
                                      <p:cBhvr>
                                        <p:cTn dur="500" fill="hold" id="53"/>
                                        <p:tgtEl>
                                          <p:spTgt spid="4"/>
                                        </p:tgtEl>
                                        <p:attrNameLst>
                                          <p:attrName>ppt_w</p:attrName>
                                        </p:attrNameLst>
                                      </p:cBhvr>
                                      <p:tavLst>
                                        <p:tav tm="0">
                                          <p:val>
                                            <p:fltVal val="0"/>
                                          </p:val>
                                        </p:tav>
                                        <p:tav tm="100000">
                                          <p:val>
                                            <p:strVal val="#ppt_w"/>
                                          </p:val>
                                        </p:tav>
                                      </p:tavLst>
                                    </p:anim>
                                    <p:anim calcmode="lin" valueType="num">
                                      <p:cBhvr>
                                        <p:cTn dur="500" fill="hold" id="54"/>
                                        <p:tgtEl>
                                          <p:spTgt spid="4"/>
                                        </p:tgtEl>
                                        <p:attrNameLst>
                                          <p:attrName>ppt_h</p:attrName>
                                        </p:attrNameLst>
                                      </p:cBhvr>
                                      <p:tavLst>
                                        <p:tav tm="0">
                                          <p:val>
                                            <p:fltVal val="0"/>
                                          </p:val>
                                        </p:tav>
                                        <p:tav tm="100000">
                                          <p:val>
                                            <p:strVal val="#ppt_h"/>
                                          </p:val>
                                        </p:tav>
                                      </p:tavLst>
                                    </p:anim>
                                    <p:animEffect filter="fade" transition="in">
                                      <p:cBhvr>
                                        <p:cTn dur="500" id="55"/>
                                        <p:tgtEl>
                                          <p:spTgt spid="4"/>
                                        </p:tgtEl>
                                      </p:cBhvr>
                                    </p:animEffect>
                                  </p:childTnLst>
                                </p:cTn>
                              </p:par>
                              <p:par>
                                <p:cTn fill="hold" id="56" nodeType="withEffect" presetClass="entr" presetID="53" presetSubtype="0">
                                  <p:stCondLst>
                                    <p:cond delay="1000"/>
                                  </p:stCondLst>
                                  <p:childTnLst>
                                    <p:set>
                                      <p:cBhvr>
                                        <p:cTn dur="1" fill="hold" id="57">
                                          <p:stCondLst>
                                            <p:cond delay="0"/>
                                          </p:stCondLst>
                                        </p:cTn>
                                        <p:tgtEl>
                                          <p:spTgt spid="8"/>
                                        </p:tgtEl>
                                        <p:attrNameLst>
                                          <p:attrName>style.visibility</p:attrName>
                                        </p:attrNameLst>
                                      </p:cBhvr>
                                      <p:to>
                                        <p:strVal val="visible"/>
                                      </p:to>
                                    </p:set>
                                    <p:anim calcmode="lin" valueType="num">
                                      <p:cBhvr>
                                        <p:cTn dur="500" fill="hold" id="58"/>
                                        <p:tgtEl>
                                          <p:spTgt spid="8"/>
                                        </p:tgtEl>
                                        <p:attrNameLst>
                                          <p:attrName>ppt_w</p:attrName>
                                        </p:attrNameLst>
                                      </p:cBhvr>
                                      <p:tavLst>
                                        <p:tav tm="0">
                                          <p:val>
                                            <p:fltVal val="0"/>
                                          </p:val>
                                        </p:tav>
                                        <p:tav tm="100000">
                                          <p:val>
                                            <p:strVal val="#ppt_w"/>
                                          </p:val>
                                        </p:tav>
                                      </p:tavLst>
                                    </p:anim>
                                    <p:anim calcmode="lin" valueType="num">
                                      <p:cBhvr>
                                        <p:cTn dur="500" fill="hold" id="59"/>
                                        <p:tgtEl>
                                          <p:spTgt spid="8"/>
                                        </p:tgtEl>
                                        <p:attrNameLst>
                                          <p:attrName>ppt_h</p:attrName>
                                        </p:attrNameLst>
                                      </p:cBhvr>
                                      <p:tavLst>
                                        <p:tav tm="0">
                                          <p:val>
                                            <p:fltVal val="0"/>
                                          </p:val>
                                        </p:tav>
                                        <p:tav tm="100000">
                                          <p:val>
                                            <p:strVal val="#ppt_h"/>
                                          </p:val>
                                        </p:tav>
                                      </p:tavLst>
                                    </p:anim>
                                    <p:animEffect filter="fade" transition="in">
                                      <p:cBhvr>
                                        <p:cTn dur="500" id="6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7"/>
      <p:bldP grpId="0" spid="158"/>
      <p:bldP grpId="0" spid="15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1" name="직선 연결선 41"/>
          <p:cNvCxnSpPr>
            <a:stCxn id="26" idx="5"/>
            <a:endCxn id="25" idx="1"/>
          </p:cNvCxnSpPr>
          <p:nvPr/>
        </p:nvCxnSpPr>
        <p:spPr>
          <a:xfrm>
            <a:off x="5272771" y="3087333"/>
            <a:ext cx="1372831" cy="137283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직선 연결선 42"/>
          <p:cNvCxnSpPr>
            <a:stCxn id="27" idx="3"/>
            <a:endCxn id="28" idx="7"/>
          </p:cNvCxnSpPr>
          <p:nvPr/>
        </p:nvCxnSpPr>
        <p:spPr>
          <a:xfrm flipH="1">
            <a:off x="5272770" y="3087333"/>
            <a:ext cx="1372831" cy="137283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469642" y="2284204"/>
            <a:ext cx="940924" cy="940924"/>
            <a:chOff x="4469642" y="2284204"/>
            <a:chExt cx="940924" cy="940924"/>
          </a:xfrm>
          <a:solidFill>
            <a:srgbClr val="8DCCB0"/>
          </a:solidFill>
        </p:grpSpPr>
        <p:sp>
          <p:nvSpPr>
            <p:cNvPr id="26" name="타원 15"/>
            <p:cNvSpPr/>
            <p:nvPr/>
          </p:nvSpPr>
          <p:spPr>
            <a:xfrm>
              <a:off x="4469642" y="2284204"/>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grpSp>
          <p:nvGrpSpPr>
            <p:cNvPr id="45" name="Group 39"/>
            <p:cNvGrpSpPr/>
            <p:nvPr/>
          </p:nvGrpSpPr>
          <p:grpSpPr>
            <a:xfrm>
              <a:off x="4721179" y="2466386"/>
              <a:ext cx="453298" cy="490572"/>
              <a:chOff x="4197350" y="1384301"/>
              <a:chExt cx="598488" cy="647700"/>
            </a:xfrm>
            <a:grpFill/>
          </p:grpSpPr>
          <p:sp>
            <p:nvSpPr>
              <p:cNvPr id="46" name="Freeform 28"/>
              <p:cNvSpPr/>
              <p:nvPr/>
            </p:nvSpPr>
            <p:spPr bwMode="auto">
              <a:xfrm>
                <a:off x="4275138" y="1939926"/>
                <a:ext cx="79375" cy="92075"/>
              </a:xfrm>
              <a:custGeom>
                <a:gdLst>
                  <a:gd fmla="*/ 16 w 50" name="T0"/>
                  <a:gd fmla="*/ 0 h 58" name="T1"/>
                  <a:gd fmla="*/ 0 w 50" name="T2"/>
                  <a:gd fmla="*/ 58 h 58" name="T3"/>
                  <a:gd fmla="*/ 38 w 50" name="T4"/>
                  <a:gd fmla="*/ 58 h 58" name="T5"/>
                  <a:gd fmla="*/ 50 w 50" name="T6"/>
                  <a:gd fmla="*/ 21 h 58" name="T7"/>
                </a:gdLst>
                <a:cxnLst>
                  <a:cxn ang="0">
                    <a:pos x="T0" y="T1"/>
                  </a:cxn>
                  <a:cxn ang="0">
                    <a:pos x="T2" y="T3"/>
                  </a:cxn>
                  <a:cxn ang="0">
                    <a:pos x="T4" y="T5"/>
                  </a:cxn>
                  <a:cxn ang="0">
                    <a:pos x="T6" y="T7"/>
                  </a:cxn>
                </a:cxnLst>
                <a:rect b="b" l="0" r="r" t="0"/>
                <a:pathLst>
                  <a:path h="57" w="50">
                    <a:moveTo>
                      <a:pt x="16" y="0"/>
                    </a:moveTo>
                    <a:lnTo>
                      <a:pt x="0" y="58"/>
                    </a:lnTo>
                    <a:lnTo>
                      <a:pt x="38" y="58"/>
                    </a:lnTo>
                    <a:lnTo>
                      <a:pt x="50" y="21"/>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47" name="Freeform 29"/>
              <p:cNvSpPr/>
              <p:nvPr/>
            </p:nvSpPr>
            <p:spPr bwMode="auto">
              <a:xfrm>
                <a:off x="4554538" y="1943101"/>
                <a:ext cx="79375" cy="88900"/>
              </a:xfrm>
              <a:custGeom>
                <a:gdLst>
                  <a:gd fmla="*/ 34 w 50" name="T0"/>
                  <a:gd fmla="*/ 0 h 56" name="T1"/>
                  <a:gd fmla="*/ 50 w 50" name="T2"/>
                  <a:gd fmla="*/ 56 h 56" name="T3"/>
                  <a:gd fmla="*/ 11 w 50" name="T4"/>
                  <a:gd fmla="*/ 56 h 56" name="T5"/>
                  <a:gd fmla="*/ 0 w 50" name="T6"/>
                  <a:gd fmla="*/ 18 h 56" name="T7"/>
                </a:gdLst>
                <a:cxnLst>
                  <a:cxn ang="0">
                    <a:pos x="T0" y="T1"/>
                  </a:cxn>
                  <a:cxn ang="0">
                    <a:pos x="T2" y="T3"/>
                  </a:cxn>
                  <a:cxn ang="0">
                    <a:pos x="T4" y="T5"/>
                  </a:cxn>
                  <a:cxn ang="0">
                    <a:pos x="T6" y="T7"/>
                  </a:cxn>
                </a:cxnLst>
                <a:rect b="b" l="0" r="r" t="0"/>
                <a:pathLst>
                  <a:path h="56" w="50">
                    <a:moveTo>
                      <a:pt x="34" y="0"/>
                    </a:moveTo>
                    <a:lnTo>
                      <a:pt x="50" y="56"/>
                    </a:lnTo>
                    <a:lnTo>
                      <a:pt x="11" y="56"/>
                    </a:lnTo>
                    <a:lnTo>
                      <a:pt x="0" y="18"/>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0" name="Freeform 30"/>
              <p:cNvSpPr>
                <a:spLocks noEditPoints="1"/>
              </p:cNvSpPr>
              <p:nvPr/>
            </p:nvSpPr>
            <p:spPr bwMode="auto">
              <a:xfrm>
                <a:off x="4197350" y="1474789"/>
                <a:ext cx="517525" cy="515938"/>
              </a:xfrm>
              <a:custGeom>
                <a:gdLst>
                  <a:gd fmla="*/ 265 w 326" name="T0"/>
                  <a:gd fmla="*/ 36 h 325" name="T1"/>
                  <a:gd fmla="*/ 224 w 326" name="T2"/>
                  <a:gd fmla="*/ 12 h 325" name="T3"/>
                  <a:gd fmla="*/ 178 w 326" name="T4"/>
                  <a:gd fmla="*/ 1 h 325" name="T5"/>
                  <a:gd fmla="*/ 132 w 326" name="T6"/>
                  <a:gd fmla="*/ 3 h 325" name="T7"/>
                  <a:gd fmla="*/ 87 w 326" name="T8"/>
                  <a:gd fmla="*/ 18 h 325" name="T9"/>
                  <a:gd fmla="*/ 48 w 326" name="T10"/>
                  <a:gd fmla="*/ 47 h 325" name="T11"/>
                  <a:gd fmla="*/ 27 w 326" name="T12"/>
                  <a:gd fmla="*/ 72 h 325" name="T13"/>
                  <a:gd fmla="*/ 7 w 326" name="T14"/>
                  <a:gd fmla="*/ 116 h 325" name="T15"/>
                  <a:gd fmla="*/ 0 w 326" name="T16"/>
                  <a:gd fmla="*/ 162 h 325" name="T17"/>
                  <a:gd fmla="*/ 7 w 326" name="T18"/>
                  <a:gd fmla="*/ 209 h 325" name="T19"/>
                  <a:gd fmla="*/ 27 w 326" name="T20"/>
                  <a:gd fmla="*/ 252 h 325" name="T21"/>
                  <a:gd fmla="*/ 47 w 326" name="T22"/>
                  <a:gd fmla="*/ 277 h 325" name="T23"/>
                  <a:gd fmla="*/ 87 w 326" name="T24"/>
                  <a:gd fmla="*/ 306 h 325" name="T25"/>
                  <a:gd fmla="*/ 132 w 326" name="T26"/>
                  <a:gd fmla="*/ 322 h 325" name="T27"/>
                  <a:gd fmla="*/ 178 w 326" name="T28"/>
                  <a:gd fmla="*/ 324 h 325" name="T29"/>
                  <a:gd fmla="*/ 224 w 326" name="T30"/>
                  <a:gd fmla="*/ 313 h 325" name="T31"/>
                  <a:gd fmla="*/ 265 w 326" name="T32"/>
                  <a:gd fmla="*/ 288 h 325" name="T33"/>
                  <a:gd fmla="*/ 289 w 326" name="T34"/>
                  <a:gd fmla="*/ 265 h 325" name="T35"/>
                  <a:gd fmla="*/ 314 w 326" name="T36"/>
                  <a:gd fmla="*/ 224 h 325" name="T37"/>
                  <a:gd fmla="*/ 325 w 326" name="T38"/>
                  <a:gd fmla="*/ 178 h 325" name="T39"/>
                  <a:gd fmla="*/ 323 w 326" name="T40"/>
                  <a:gd fmla="*/ 131 h 325" name="T41"/>
                  <a:gd fmla="*/ 307 w 326" name="T42"/>
                  <a:gd fmla="*/ 86 h 325" name="T43"/>
                  <a:gd fmla="*/ 277 w 326" name="T44"/>
                  <a:gd fmla="*/ 47 h 325" name="T45"/>
                  <a:gd fmla="*/ 248 w 326" name="T46"/>
                  <a:gd fmla="*/ 248 h 325" name="T47"/>
                  <a:gd fmla="*/ 219 w 326" name="T48"/>
                  <a:gd fmla="*/ 269 h 325" name="T49"/>
                  <a:gd fmla="*/ 185 w 326" name="T50"/>
                  <a:gd fmla="*/ 281 h 325" name="T51"/>
                  <a:gd fmla="*/ 151 w 326" name="T52"/>
                  <a:gd fmla="*/ 283 h 325" name="T53"/>
                  <a:gd fmla="*/ 117 w 326" name="T54"/>
                  <a:gd fmla="*/ 274 h 325" name="T55"/>
                  <a:gd fmla="*/ 86 w 326" name="T56"/>
                  <a:gd fmla="*/ 256 h 325" name="T57"/>
                  <a:gd fmla="*/ 68 w 326" name="T58"/>
                  <a:gd fmla="*/ 239 h 325" name="T59"/>
                  <a:gd fmla="*/ 50 w 326" name="T60"/>
                  <a:gd fmla="*/ 208 h 325" name="T61"/>
                  <a:gd fmla="*/ 42 w 326" name="T62"/>
                  <a:gd fmla="*/ 174 h 325" name="T63"/>
                  <a:gd fmla="*/ 44 w 326" name="T64"/>
                  <a:gd fmla="*/ 139 h 325" name="T65"/>
                  <a:gd fmla="*/ 55 w 326" name="T66"/>
                  <a:gd fmla="*/ 106 h 325" name="T67"/>
                  <a:gd fmla="*/ 77 w 326" name="T68"/>
                  <a:gd fmla="*/ 76 h 325" name="T69"/>
                  <a:gd fmla="*/ 96 w 326" name="T70"/>
                  <a:gd fmla="*/ 61 h 325" name="T71"/>
                  <a:gd fmla="*/ 128 w 326" name="T72"/>
                  <a:gd fmla="*/ 46 h 325" name="T73"/>
                  <a:gd fmla="*/ 163 w 326" name="T74"/>
                  <a:gd fmla="*/ 41 h 325" name="T75"/>
                  <a:gd fmla="*/ 197 w 326" name="T76"/>
                  <a:gd fmla="*/ 46 h 325" name="T77"/>
                  <a:gd fmla="*/ 230 w 326" name="T78"/>
                  <a:gd fmla="*/ 61 h 325" name="T79"/>
                  <a:gd fmla="*/ 248 w 326" name="T80"/>
                  <a:gd fmla="*/ 76 h 325" name="T81"/>
                  <a:gd fmla="*/ 270 w 326" name="T82"/>
                  <a:gd fmla="*/ 106 h 325" name="T83"/>
                  <a:gd fmla="*/ 281 w 326" name="T84"/>
                  <a:gd fmla="*/ 139 h 325" name="T85"/>
                  <a:gd fmla="*/ 283 w 326" name="T86"/>
                  <a:gd fmla="*/ 174 h 325" name="T87"/>
                  <a:gd fmla="*/ 275 w 326" name="T88"/>
                  <a:gd fmla="*/ 208 h 325" name="T89"/>
                  <a:gd fmla="*/ 257 w 326" name="T90"/>
                  <a:gd fmla="*/ 239 h 32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25" w="326">
                    <a:moveTo>
                      <a:pt x="277" y="47"/>
                    </a:moveTo>
                    <a:lnTo>
                      <a:pt x="277" y="47"/>
                    </a:lnTo>
                    <a:lnTo>
                      <a:pt x="265" y="36"/>
                    </a:lnTo>
                    <a:lnTo>
                      <a:pt x="252" y="26"/>
                    </a:lnTo>
                    <a:lnTo>
                      <a:pt x="238" y="18"/>
                    </a:lnTo>
                    <a:lnTo>
                      <a:pt x="224" y="12"/>
                    </a:lnTo>
                    <a:lnTo>
                      <a:pt x="209" y="7"/>
                    </a:lnTo>
                    <a:lnTo>
                      <a:pt x="193" y="3"/>
                    </a:lnTo>
                    <a:lnTo>
                      <a:pt x="178" y="1"/>
                    </a:lnTo>
                    <a:lnTo>
                      <a:pt x="163" y="0"/>
                    </a:lnTo>
                    <a:lnTo>
                      <a:pt x="147" y="1"/>
                    </a:lnTo>
                    <a:lnTo>
                      <a:pt x="132" y="3"/>
                    </a:lnTo>
                    <a:lnTo>
                      <a:pt x="117" y="7"/>
                    </a:lnTo>
                    <a:lnTo>
                      <a:pt x="102" y="12"/>
                    </a:lnTo>
                    <a:lnTo>
                      <a:pt x="87" y="18"/>
                    </a:lnTo>
                    <a:lnTo>
                      <a:pt x="73" y="26"/>
                    </a:lnTo>
                    <a:lnTo>
                      <a:pt x="60" y="36"/>
                    </a:lnTo>
                    <a:lnTo>
                      <a:pt x="48" y="47"/>
                    </a:lnTo>
                    <a:lnTo>
                      <a:pt x="48" y="47"/>
                    </a:lnTo>
                    <a:lnTo>
                      <a:pt x="36" y="59"/>
                    </a:lnTo>
                    <a:lnTo>
                      <a:pt x="27" y="72"/>
                    </a:lnTo>
                    <a:lnTo>
                      <a:pt x="19" y="86"/>
                    </a:lnTo>
                    <a:lnTo>
                      <a:pt x="12" y="101"/>
                    </a:lnTo>
                    <a:lnTo>
                      <a:pt x="7" y="116"/>
                    </a:lnTo>
                    <a:lnTo>
                      <a:pt x="3" y="131"/>
                    </a:lnTo>
                    <a:lnTo>
                      <a:pt x="1" y="147"/>
                    </a:lnTo>
                    <a:lnTo>
                      <a:pt x="0" y="162"/>
                    </a:lnTo>
                    <a:lnTo>
                      <a:pt x="1" y="178"/>
                    </a:lnTo>
                    <a:lnTo>
                      <a:pt x="3" y="193"/>
                    </a:lnTo>
                    <a:lnTo>
                      <a:pt x="7" y="209"/>
                    </a:lnTo>
                    <a:lnTo>
                      <a:pt x="12" y="224"/>
                    </a:lnTo>
                    <a:lnTo>
                      <a:pt x="19" y="238"/>
                    </a:lnTo>
                    <a:lnTo>
                      <a:pt x="27" y="252"/>
                    </a:lnTo>
                    <a:lnTo>
                      <a:pt x="36" y="265"/>
                    </a:lnTo>
                    <a:lnTo>
                      <a:pt x="47" y="277"/>
                    </a:lnTo>
                    <a:lnTo>
                      <a:pt x="47" y="277"/>
                    </a:lnTo>
                    <a:lnTo>
                      <a:pt x="60" y="288"/>
                    </a:lnTo>
                    <a:lnTo>
                      <a:pt x="73" y="298"/>
                    </a:lnTo>
                    <a:lnTo>
                      <a:pt x="87" y="306"/>
                    </a:lnTo>
                    <a:lnTo>
                      <a:pt x="102" y="313"/>
                    </a:lnTo>
                    <a:lnTo>
                      <a:pt x="117" y="319"/>
                    </a:lnTo>
                    <a:lnTo>
                      <a:pt x="132" y="322"/>
                    </a:lnTo>
                    <a:lnTo>
                      <a:pt x="147" y="324"/>
                    </a:lnTo>
                    <a:lnTo>
                      <a:pt x="162" y="325"/>
                    </a:lnTo>
                    <a:lnTo>
                      <a:pt x="178" y="324"/>
                    </a:lnTo>
                    <a:lnTo>
                      <a:pt x="193" y="322"/>
                    </a:lnTo>
                    <a:lnTo>
                      <a:pt x="209" y="319"/>
                    </a:lnTo>
                    <a:lnTo>
                      <a:pt x="224" y="313"/>
                    </a:lnTo>
                    <a:lnTo>
                      <a:pt x="238" y="306"/>
                    </a:lnTo>
                    <a:lnTo>
                      <a:pt x="252" y="298"/>
                    </a:lnTo>
                    <a:lnTo>
                      <a:pt x="265" y="288"/>
                    </a:lnTo>
                    <a:lnTo>
                      <a:pt x="277" y="277"/>
                    </a:lnTo>
                    <a:lnTo>
                      <a:pt x="277" y="277"/>
                    </a:lnTo>
                    <a:lnTo>
                      <a:pt x="289" y="265"/>
                    </a:lnTo>
                    <a:lnTo>
                      <a:pt x="298" y="252"/>
                    </a:lnTo>
                    <a:lnTo>
                      <a:pt x="307" y="238"/>
                    </a:lnTo>
                    <a:lnTo>
                      <a:pt x="314" y="224"/>
                    </a:lnTo>
                    <a:lnTo>
                      <a:pt x="319" y="209"/>
                    </a:lnTo>
                    <a:lnTo>
                      <a:pt x="323" y="193"/>
                    </a:lnTo>
                    <a:lnTo>
                      <a:pt x="325" y="178"/>
                    </a:lnTo>
                    <a:lnTo>
                      <a:pt x="326" y="162"/>
                    </a:lnTo>
                    <a:lnTo>
                      <a:pt x="325" y="147"/>
                    </a:lnTo>
                    <a:lnTo>
                      <a:pt x="323" y="131"/>
                    </a:lnTo>
                    <a:lnTo>
                      <a:pt x="319" y="116"/>
                    </a:lnTo>
                    <a:lnTo>
                      <a:pt x="314" y="101"/>
                    </a:lnTo>
                    <a:lnTo>
                      <a:pt x="307" y="86"/>
                    </a:lnTo>
                    <a:lnTo>
                      <a:pt x="298" y="72"/>
                    </a:lnTo>
                    <a:lnTo>
                      <a:pt x="289" y="59"/>
                    </a:lnTo>
                    <a:lnTo>
                      <a:pt x="277" y="47"/>
                    </a:lnTo>
                    <a:lnTo>
                      <a:pt x="277" y="47"/>
                    </a:lnTo>
                    <a:close/>
                    <a:moveTo>
                      <a:pt x="248" y="248"/>
                    </a:moveTo>
                    <a:lnTo>
                      <a:pt x="248" y="248"/>
                    </a:lnTo>
                    <a:lnTo>
                      <a:pt x="239" y="256"/>
                    </a:lnTo>
                    <a:lnTo>
                      <a:pt x="230" y="263"/>
                    </a:lnTo>
                    <a:lnTo>
                      <a:pt x="219" y="269"/>
                    </a:lnTo>
                    <a:lnTo>
                      <a:pt x="209" y="274"/>
                    </a:lnTo>
                    <a:lnTo>
                      <a:pt x="197" y="278"/>
                    </a:lnTo>
                    <a:lnTo>
                      <a:pt x="185" y="281"/>
                    </a:lnTo>
                    <a:lnTo>
                      <a:pt x="174" y="283"/>
                    </a:lnTo>
                    <a:lnTo>
                      <a:pt x="162" y="283"/>
                    </a:lnTo>
                    <a:lnTo>
                      <a:pt x="151" y="283"/>
                    </a:lnTo>
                    <a:lnTo>
                      <a:pt x="140" y="281"/>
                    </a:lnTo>
                    <a:lnTo>
                      <a:pt x="128" y="278"/>
                    </a:lnTo>
                    <a:lnTo>
                      <a:pt x="117" y="274"/>
                    </a:lnTo>
                    <a:lnTo>
                      <a:pt x="107" y="269"/>
                    </a:lnTo>
                    <a:lnTo>
                      <a:pt x="96" y="263"/>
                    </a:lnTo>
                    <a:lnTo>
                      <a:pt x="86" y="256"/>
                    </a:lnTo>
                    <a:lnTo>
                      <a:pt x="77" y="248"/>
                    </a:lnTo>
                    <a:lnTo>
                      <a:pt x="77" y="248"/>
                    </a:lnTo>
                    <a:lnTo>
                      <a:pt x="68" y="239"/>
                    </a:lnTo>
                    <a:lnTo>
                      <a:pt x="61" y="229"/>
                    </a:lnTo>
                    <a:lnTo>
                      <a:pt x="55" y="219"/>
                    </a:lnTo>
                    <a:lnTo>
                      <a:pt x="50" y="208"/>
                    </a:lnTo>
                    <a:lnTo>
                      <a:pt x="46" y="196"/>
                    </a:lnTo>
                    <a:lnTo>
                      <a:pt x="44" y="185"/>
                    </a:lnTo>
                    <a:lnTo>
                      <a:pt x="42" y="174"/>
                    </a:lnTo>
                    <a:lnTo>
                      <a:pt x="41" y="162"/>
                    </a:lnTo>
                    <a:lnTo>
                      <a:pt x="42" y="151"/>
                    </a:lnTo>
                    <a:lnTo>
                      <a:pt x="44" y="139"/>
                    </a:lnTo>
                    <a:lnTo>
                      <a:pt x="46" y="128"/>
                    </a:lnTo>
                    <a:lnTo>
                      <a:pt x="50" y="117"/>
                    </a:lnTo>
                    <a:lnTo>
                      <a:pt x="55" y="106"/>
                    </a:lnTo>
                    <a:lnTo>
                      <a:pt x="61" y="96"/>
                    </a:lnTo>
                    <a:lnTo>
                      <a:pt x="68" y="85"/>
                    </a:lnTo>
                    <a:lnTo>
                      <a:pt x="77" y="76"/>
                    </a:lnTo>
                    <a:lnTo>
                      <a:pt x="77" y="76"/>
                    </a:lnTo>
                    <a:lnTo>
                      <a:pt x="86" y="68"/>
                    </a:lnTo>
                    <a:lnTo>
                      <a:pt x="96" y="61"/>
                    </a:lnTo>
                    <a:lnTo>
                      <a:pt x="107" y="55"/>
                    </a:lnTo>
                    <a:lnTo>
                      <a:pt x="117" y="50"/>
                    </a:lnTo>
                    <a:lnTo>
                      <a:pt x="128" y="46"/>
                    </a:lnTo>
                    <a:lnTo>
                      <a:pt x="140" y="43"/>
                    </a:lnTo>
                    <a:lnTo>
                      <a:pt x="151" y="42"/>
                    </a:lnTo>
                    <a:lnTo>
                      <a:pt x="163" y="41"/>
                    </a:lnTo>
                    <a:lnTo>
                      <a:pt x="174" y="42"/>
                    </a:lnTo>
                    <a:lnTo>
                      <a:pt x="185" y="43"/>
                    </a:lnTo>
                    <a:lnTo>
                      <a:pt x="197" y="46"/>
                    </a:lnTo>
                    <a:lnTo>
                      <a:pt x="209" y="50"/>
                    </a:lnTo>
                    <a:lnTo>
                      <a:pt x="219" y="55"/>
                    </a:lnTo>
                    <a:lnTo>
                      <a:pt x="230" y="61"/>
                    </a:lnTo>
                    <a:lnTo>
                      <a:pt x="239" y="68"/>
                    </a:lnTo>
                    <a:lnTo>
                      <a:pt x="248" y="76"/>
                    </a:lnTo>
                    <a:lnTo>
                      <a:pt x="248" y="76"/>
                    </a:lnTo>
                    <a:lnTo>
                      <a:pt x="257" y="85"/>
                    </a:lnTo>
                    <a:lnTo>
                      <a:pt x="264" y="96"/>
                    </a:lnTo>
                    <a:lnTo>
                      <a:pt x="270" y="106"/>
                    </a:lnTo>
                    <a:lnTo>
                      <a:pt x="275" y="117"/>
                    </a:lnTo>
                    <a:lnTo>
                      <a:pt x="279" y="128"/>
                    </a:lnTo>
                    <a:lnTo>
                      <a:pt x="281" y="139"/>
                    </a:lnTo>
                    <a:lnTo>
                      <a:pt x="283" y="151"/>
                    </a:lnTo>
                    <a:lnTo>
                      <a:pt x="284" y="162"/>
                    </a:lnTo>
                    <a:lnTo>
                      <a:pt x="283" y="174"/>
                    </a:lnTo>
                    <a:lnTo>
                      <a:pt x="281" y="185"/>
                    </a:lnTo>
                    <a:lnTo>
                      <a:pt x="279" y="196"/>
                    </a:lnTo>
                    <a:lnTo>
                      <a:pt x="275" y="208"/>
                    </a:lnTo>
                    <a:lnTo>
                      <a:pt x="270" y="219"/>
                    </a:lnTo>
                    <a:lnTo>
                      <a:pt x="264" y="229"/>
                    </a:lnTo>
                    <a:lnTo>
                      <a:pt x="257" y="239"/>
                    </a:lnTo>
                    <a:lnTo>
                      <a:pt x="248" y="248"/>
                    </a:lnTo>
                    <a:lnTo>
                      <a:pt x="248" y="248"/>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1" name="Freeform 31"/>
              <p:cNvSpPr>
                <a:spLocks noEditPoints="1"/>
              </p:cNvSpPr>
              <p:nvPr/>
            </p:nvSpPr>
            <p:spPr bwMode="auto">
              <a:xfrm>
                <a:off x="4322763" y="1600201"/>
                <a:ext cx="265113" cy="263525"/>
              </a:xfrm>
              <a:custGeom>
                <a:gdLst>
                  <a:gd fmla="*/ 143 w 167" name="T0"/>
                  <a:gd fmla="*/ 25 h 166" name="T1"/>
                  <a:gd fmla="*/ 130 w 167" name="T2"/>
                  <a:gd fmla="*/ 15 h 166" name="T3"/>
                  <a:gd fmla="*/ 114 w 167" name="T4"/>
                  <a:gd fmla="*/ 6 h 166" name="T5"/>
                  <a:gd fmla="*/ 99 w 167" name="T6"/>
                  <a:gd fmla="*/ 2 h 166" name="T7"/>
                  <a:gd fmla="*/ 83 w 167" name="T8"/>
                  <a:gd fmla="*/ 0 h 166" name="T9"/>
                  <a:gd fmla="*/ 68 w 167" name="T10"/>
                  <a:gd fmla="*/ 2 h 166" name="T11"/>
                  <a:gd fmla="*/ 53 w 167" name="T12"/>
                  <a:gd fmla="*/ 6 h 166" name="T13"/>
                  <a:gd fmla="*/ 38 w 167" name="T14"/>
                  <a:gd fmla="*/ 15 h 166" name="T15"/>
                  <a:gd fmla="*/ 25 w 167" name="T16"/>
                  <a:gd fmla="*/ 25 h 166" name="T17"/>
                  <a:gd fmla="*/ 20 w 167" name="T18"/>
                  <a:gd fmla="*/ 31 h 166" name="T19"/>
                  <a:gd fmla="*/ 10 w 167" name="T20"/>
                  <a:gd fmla="*/ 45 h 166" name="T21"/>
                  <a:gd fmla="*/ 4 w 167" name="T22"/>
                  <a:gd fmla="*/ 60 h 166" name="T23"/>
                  <a:gd fmla="*/ 1 w 167" name="T24"/>
                  <a:gd fmla="*/ 75 h 166" name="T25"/>
                  <a:gd fmla="*/ 1 w 167" name="T26"/>
                  <a:gd fmla="*/ 91 h 166" name="T27"/>
                  <a:gd fmla="*/ 4 w 167" name="T28"/>
                  <a:gd fmla="*/ 106 h 166" name="T29"/>
                  <a:gd fmla="*/ 10 w 167" name="T30"/>
                  <a:gd fmla="*/ 121 h 166" name="T31"/>
                  <a:gd fmla="*/ 20 w 167" name="T32"/>
                  <a:gd fmla="*/ 136 h 166" name="T33"/>
                  <a:gd fmla="*/ 25 w 167" name="T34"/>
                  <a:gd fmla="*/ 142 h 166" name="T35"/>
                  <a:gd fmla="*/ 38 w 167" name="T36"/>
                  <a:gd fmla="*/ 153 h 166" name="T37"/>
                  <a:gd fmla="*/ 53 w 167" name="T38"/>
                  <a:gd fmla="*/ 160 h 166" name="T39"/>
                  <a:gd fmla="*/ 68 w 167" name="T40"/>
                  <a:gd fmla="*/ 165 h 166" name="T41"/>
                  <a:gd fmla="*/ 83 w 167" name="T42"/>
                  <a:gd fmla="*/ 166 h 166" name="T43"/>
                  <a:gd fmla="*/ 99 w 167" name="T44"/>
                  <a:gd fmla="*/ 165 h 166" name="T45"/>
                  <a:gd fmla="*/ 114 w 167" name="T46"/>
                  <a:gd fmla="*/ 160 h 166" name="T47"/>
                  <a:gd fmla="*/ 130 w 167" name="T48"/>
                  <a:gd fmla="*/ 153 h 166" name="T49"/>
                  <a:gd fmla="*/ 143 w 167" name="T50"/>
                  <a:gd fmla="*/ 142 h 166" name="T51"/>
                  <a:gd fmla="*/ 148 w 167" name="T52"/>
                  <a:gd fmla="*/ 136 h 166" name="T53"/>
                  <a:gd fmla="*/ 157 w 167" name="T54"/>
                  <a:gd fmla="*/ 121 h 166" name="T55"/>
                  <a:gd fmla="*/ 163 w 167" name="T56"/>
                  <a:gd fmla="*/ 106 h 166" name="T57"/>
                  <a:gd fmla="*/ 166 w 167" name="T58"/>
                  <a:gd fmla="*/ 91 h 166" name="T59"/>
                  <a:gd fmla="*/ 166 w 167" name="T60"/>
                  <a:gd fmla="*/ 75 h 166" name="T61"/>
                  <a:gd fmla="*/ 163 w 167" name="T62"/>
                  <a:gd fmla="*/ 60 h 166" name="T63"/>
                  <a:gd fmla="*/ 157 w 167" name="T64"/>
                  <a:gd fmla="*/ 45 h 166" name="T65"/>
                  <a:gd fmla="*/ 148 w 167" name="T66"/>
                  <a:gd fmla="*/ 31 h 166" name="T67"/>
                  <a:gd fmla="*/ 143 w 167" name="T68"/>
                  <a:gd fmla="*/ 25 h 166" name="T69"/>
                  <a:gd fmla="*/ 109 w 167" name="T70"/>
                  <a:gd fmla="*/ 109 h 166" name="T71"/>
                  <a:gd fmla="*/ 97 w 167" name="T72"/>
                  <a:gd fmla="*/ 116 h 166" name="T73"/>
                  <a:gd fmla="*/ 83 w 167" name="T74"/>
                  <a:gd fmla="*/ 119 h 166" name="T75"/>
                  <a:gd fmla="*/ 70 w 167" name="T76"/>
                  <a:gd fmla="*/ 116 h 166" name="T77"/>
                  <a:gd fmla="*/ 58 w 167" name="T78"/>
                  <a:gd fmla="*/ 109 h 166" name="T79"/>
                  <a:gd fmla="*/ 53 w 167" name="T80"/>
                  <a:gd fmla="*/ 103 h 166" name="T81"/>
                  <a:gd fmla="*/ 48 w 167" name="T82"/>
                  <a:gd fmla="*/ 90 h 166" name="T83"/>
                  <a:gd fmla="*/ 48 w 167" name="T84"/>
                  <a:gd fmla="*/ 76 h 166" name="T85"/>
                  <a:gd fmla="*/ 53 w 167" name="T86"/>
                  <a:gd fmla="*/ 63 h 166" name="T87"/>
                  <a:gd fmla="*/ 58 w 167" name="T88"/>
                  <a:gd fmla="*/ 58 h 166" name="T89"/>
                  <a:gd fmla="*/ 70 w 167" name="T90"/>
                  <a:gd fmla="*/ 50 h 166" name="T91"/>
                  <a:gd fmla="*/ 83 w 167" name="T92"/>
                  <a:gd fmla="*/ 47 h 166" name="T93"/>
                  <a:gd fmla="*/ 97 w 167" name="T94"/>
                  <a:gd fmla="*/ 50 h 166" name="T95"/>
                  <a:gd fmla="*/ 109 w 167" name="T96"/>
                  <a:gd fmla="*/ 58 h 166" name="T97"/>
                  <a:gd fmla="*/ 114 w 167" name="T98"/>
                  <a:gd fmla="*/ 63 h 166" name="T99"/>
                  <a:gd fmla="*/ 119 w 167" name="T100"/>
                  <a:gd fmla="*/ 76 h 166" name="T101"/>
                  <a:gd fmla="*/ 119 w 167" name="T102"/>
                  <a:gd fmla="*/ 90 h 166" name="T103"/>
                  <a:gd fmla="*/ 114 w 167" name="T104"/>
                  <a:gd fmla="*/ 103 h 166" name="T105"/>
                  <a:gd fmla="*/ 109 w 167" name="T106"/>
                  <a:gd fmla="*/ 109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67">
                    <a:moveTo>
                      <a:pt x="143" y="25"/>
                    </a:moveTo>
                    <a:lnTo>
                      <a:pt x="143" y="25"/>
                    </a:lnTo>
                    <a:lnTo>
                      <a:pt x="136" y="19"/>
                    </a:lnTo>
                    <a:lnTo>
                      <a:pt x="130" y="15"/>
                    </a:lnTo>
                    <a:lnTo>
                      <a:pt x="123" y="9"/>
                    </a:lnTo>
                    <a:lnTo>
                      <a:pt x="114" y="6"/>
                    </a:lnTo>
                    <a:lnTo>
                      <a:pt x="107" y="3"/>
                    </a:lnTo>
                    <a:lnTo>
                      <a:pt x="99" y="2"/>
                    </a:lnTo>
                    <a:lnTo>
                      <a:pt x="91" y="0"/>
                    </a:lnTo>
                    <a:lnTo>
                      <a:pt x="83" y="0"/>
                    </a:lnTo>
                    <a:lnTo>
                      <a:pt x="76" y="0"/>
                    </a:lnTo>
                    <a:lnTo>
                      <a:pt x="68" y="2"/>
                    </a:lnTo>
                    <a:lnTo>
                      <a:pt x="60" y="3"/>
                    </a:lnTo>
                    <a:lnTo>
                      <a:pt x="53" y="6"/>
                    </a:lnTo>
                    <a:lnTo>
                      <a:pt x="45" y="9"/>
                    </a:lnTo>
                    <a:lnTo>
                      <a:pt x="38" y="15"/>
                    </a:lnTo>
                    <a:lnTo>
                      <a:pt x="32" y="19"/>
                    </a:lnTo>
                    <a:lnTo>
                      <a:pt x="25" y="25"/>
                    </a:lnTo>
                    <a:lnTo>
                      <a:pt x="25" y="25"/>
                    </a:lnTo>
                    <a:lnTo>
                      <a:pt x="20" y="31"/>
                    </a:lnTo>
                    <a:lnTo>
                      <a:pt x="15" y="38"/>
                    </a:lnTo>
                    <a:lnTo>
                      <a:pt x="10" y="45"/>
                    </a:lnTo>
                    <a:lnTo>
                      <a:pt x="6" y="52"/>
                    </a:lnTo>
                    <a:lnTo>
                      <a:pt x="4" y="60"/>
                    </a:lnTo>
                    <a:lnTo>
                      <a:pt x="2" y="67"/>
                    </a:lnTo>
                    <a:lnTo>
                      <a:pt x="1" y="75"/>
                    </a:lnTo>
                    <a:lnTo>
                      <a:pt x="0" y="83"/>
                    </a:lnTo>
                    <a:lnTo>
                      <a:pt x="1" y="91"/>
                    </a:lnTo>
                    <a:lnTo>
                      <a:pt x="2" y="99"/>
                    </a:lnTo>
                    <a:lnTo>
                      <a:pt x="4" y="106"/>
                    </a:lnTo>
                    <a:lnTo>
                      <a:pt x="6" y="114"/>
                    </a:lnTo>
                    <a:lnTo>
                      <a:pt x="10" y="121"/>
                    </a:lnTo>
                    <a:lnTo>
                      <a:pt x="15" y="129"/>
                    </a:lnTo>
                    <a:lnTo>
                      <a:pt x="20" y="136"/>
                    </a:lnTo>
                    <a:lnTo>
                      <a:pt x="25" y="142"/>
                    </a:lnTo>
                    <a:lnTo>
                      <a:pt x="25" y="142"/>
                    </a:lnTo>
                    <a:lnTo>
                      <a:pt x="32" y="148"/>
                    </a:lnTo>
                    <a:lnTo>
                      <a:pt x="38" y="153"/>
                    </a:lnTo>
                    <a:lnTo>
                      <a:pt x="45" y="157"/>
                    </a:lnTo>
                    <a:lnTo>
                      <a:pt x="53" y="160"/>
                    </a:lnTo>
                    <a:lnTo>
                      <a:pt x="60" y="163"/>
                    </a:lnTo>
                    <a:lnTo>
                      <a:pt x="68" y="165"/>
                    </a:lnTo>
                    <a:lnTo>
                      <a:pt x="76" y="166"/>
                    </a:lnTo>
                    <a:lnTo>
                      <a:pt x="83" y="166"/>
                    </a:lnTo>
                    <a:lnTo>
                      <a:pt x="91" y="166"/>
                    </a:lnTo>
                    <a:lnTo>
                      <a:pt x="99" y="165"/>
                    </a:lnTo>
                    <a:lnTo>
                      <a:pt x="107" y="163"/>
                    </a:lnTo>
                    <a:lnTo>
                      <a:pt x="114" y="160"/>
                    </a:lnTo>
                    <a:lnTo>
                      <a:pt x="123" y="157"/>
                    </a:lnTo>
                    <a:lnTo>
                      <a:pt x="130" y="153"/>
                    </a:lnTo>
                    <a:lnTo>
                      <a:pt x="136" y="148"/>
                    </a:lnTo>
                    <a:lnTo>
                      <a:pt x="143" y="142"/>
                    </a:lnTo>
                    <a:lnTo>
                      <a:pt x="143" y="142"/>
                    </a:lnTo>
                    <a:lnTo>
                      <a:pt x="148" y="136"/>
                    </a:lnTo>
                    <a:lnTo>
                      <a:pt x="153" y="129"/>
                    </a:lnTo>
                    <a:lnTo>
                      <a:pt x="157" y="121"/>
                    </a:lnTo>
                    <a:lnTo>
                      <a:pt x="161" y="114"/>
                    </a:lnTo>
                    <a:lnTo>
                      <a:pt x="163" y="106"/>
                    </a:lnTo>
                    <a:lnTo>
                      <a:pt x="165" y="99"/>
                    </a:lnTo>
                    <a:lnTo>
                      <a:pt x="166" y="91"/>
                    </a:lnTo>
                    <a:lnTo>
                      <a:pt x="167" y="83"/>
                    </a:lnTo>
                    <a:lnTo>
                      <a:pt x="166" y="75"/>
                    </a:lnTo>
                    <a:lnTo>
                      <a:pt x="165" y="67"/>
                    </a:lnTo>
                    <a:lnTo>
                      <a:pt x="163" y="60"/>
                    </a:lnTo>
                    <a:lnTo>
                      <a:pt x="161" y="52"/>
                    </a:lnTo>
                    <a:lnTo>
                      <a:pt x="157" y="45"/>
                    </a:lnTo>
                    <a:lnTo>
                      <a:pt x="153" y="38"/>
                    </a:lnTo>
                    <a:lnTo>
                      <a:pt x="148" y="31"/>
                    </a:lnTo>
                    <a:lnTo>
                      <a:pt x="143" y="25"/>
                    </a:lnTo>
                    <a:lnTo>
                      <a:pt x="143" y="25"/>
                    </a:lnTo>
                    <a:close/>
                    <a:moveTo>
                      <a:pt x="109" y="109"/>
                    </a:moveTo>
                    <a:lnTo>
                      <a:pt x="109" y="109"/>
                    </a:lnTo>
                    <a:lnTo>
                      <a:pt x="103" y="113"/>
                    </a:lnTo>
                    <a:lnTo>
                      <a:pt x="97" y="116"/>
                    </a:lnTo>
                    <a:lnTo>
                      <a:pt x="90" y="118"/>
                    </a:lnTo>
                    <a:lnTo>
                      <a:pt x="83" y="119"/>
                    </a:lnTo>
                    <a:lnTo>
                      <a:pt x="77" y="118"/>
                    </a:lnTo>
                    <a:lnTo>
                      <a:pt x="70" y="116"/>
                    </a:lnTo>
                    <a:lnTo>
                      <a:pt x="64" y="113"/>
                    </a:lnTo>
                    <a:lnTo>
                      <a:pt x="58" y="109"/>
                    </a:lnTo>
                    <a:lnTo>
                      <a:pt x="58" y="109"/>
                    </a:lnTo>
                    <a:lnTo>
                      <a:pt x="53" y="103"/>
                    </a:lnTo>
                    <a:lnTo>
                      <a:pt x="50" y="97"/>
                    </a:lnTo>
                    <a:lnTo>
                      <a:pt x="48" y="90"/>
                    </a:lnTo>
                    <a:lnTo>
                      <a:pt x="48" y="83"/>
                    </a:lnTo>
                    <a:lnTo>
                      <a:pt x="48" y="76"/>
                    </a:lnTo>
                    <a:lnTo>
                      <a:pt x="50" y="70"/>
                    </a:lnTo>
                    <a:lnTo>
                      <a:pt x="53" y="63"/>
                    </a:lnTo>
                    <a:lnTo>
                      <a:pt x="58" y="58"/>
                    </a:lnTo>
                    <a:lnTo>
                      <a:pt x="58" y="58"/>
                    </a:lnTo>
                    <a:lnTo>
                      <a:pt x="64" y="53"/>
                    </a:lnTo>
                    <a:lnTo>
                      <a:pt x="70" y="50"/>
                    </a:lnTo>
                    <a:lnTo>
                      <a:pt x="77" y="48"/>
                    </a:lnTo>
                    <a:lnTo>
                      <a:pt x="83" y="47"/>
                    </a:lnTo>
                    <a:lnTo>
                      <a:pt x="90" y="48"/>
                    </a:lnTo>
                    <a:lnTo>
                      <a:pt x="97" y="50"/>
                    </a:lnTo>
                    <a:lnTo>
                      <a:pt x="103" y="53"/>
                    </a:lnTo>
                    <a:lnTo>
                      <a:pt x="109" y="58"/>
                    </a:lnTo>
                    <a:lnTo>
                      <a:pt x="109" y="58"/>
                    </a:lnTo>
                    <a:lnTo>
                      <a:pt x="114" y="63"/>
                    </a:lnTo>
                    <a:lnTo>
                      <a:pt x="117" y="70"/>
                    </a:lnTo>
                    <a:lnTo>
                      <a:pt x="119" y="76"/>
                    </a:lnTo>
                    <a:lnTo>
                      <a:pt x="119" y="83"/>
                    </a:lnTo>
                    <a:lnTo>
                      <a:pt x="119" y="90"/>
                    </a:lnTo>
                    <a:lnTo>
                      <a:pt x="117" y="97"/>
                    </a:lnTo>
                    <a:lnTo>
                      <a:pt x="114" y="103"/>
                    </a:lnTo>
                    <a:lnTo>
                      <a:pt x="109" y="109"/>
                    </a:lnTo>
                    <a:lnTo>
                      <a:pt x="109" y="109"/>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2" name="Freeform 32"/>
              <p:cNvSpPr>
                <a:spLocks noEditPoints="1"/>
              </p:cNvSpPr>
              <p:nvPr/>
            </p:nvSpPr>
            <p:spPr bwMode="auto">
              <a:xfrm>
                <a:off x="4197350" y="1474789"/>
                <a:ext cx="517525" cy="515938"/>
              </a:xfrm>
              <a:custGeom>
                <a:gdLst>
                  <a:gd fmla="*/ 265 w 326" name="T0"/>
                  <a:gd fmla="*/ 36 h 325" name="T1"/>
                  <a:gd fmla="*/ 224 w 326" name="T2"/>
                  <a:gd fmla="*/ 12 h 325" name="T3"/>
                  <a:gd fmla="*/ 178 w 326" name="T4"/>
                  <a:gd fmla="*/ 1 h 325" name="T5"/>
                  <a:gd fmla="*/ 132 w 326" name="T6"/>
                  <a:gd fmla="*/ 3 h 325" name="T7"/>
                  <a:gd fmla="*/ 87 w 326" name="T8"/>
                  <a:gd fmla="*/ 18 h 325" name="T9"/>
                  <a:gd fmla="*/ 48 w 326" name="T10"/>
                  <a:gd fmla="*/ 47 h 325" name="T11"/>
                  <a:gd fmla="*/ 27 w 326" name="T12"/>
                  <a:gd fmla="*/ 72 h 325" name="T13"/>
                  <a:gd fmla="*/ 7 w 326" name="T14"/>
                  <a:gd fmla="*/ 116 h 325" name="T15"/>
                  <a:gd fmla="*/ 0 w 326" name="T16"/>
                  <a:gd fmla="*/ 162 h 325" name="T17"/>
                  <a:gd fmla="*/ 7 w 326" name="T18"/>
                  <a:gd fmla="*/ 209 h 325" name="T19"/>
                  <a:gd fmla="*/ 27 w 326" name="T20"/>
                  <a:gd fmla="*/ 252 h 325" name="T21"/>
                  <a:gd fmla="*/ 47 w 326" name="T22"/>
                  <a:gd fmla="*/ 277 h 325" name="T23"/>
                  <a:gd fmla="*/ 87 w 326" name="T24"/>
                  <a:gd fmla="*/ 306 h 325" name="T25"/>
                  <a:gd fmla="*/ 132 w 326" name="T26"/>
                  <a:gd fmla="*/ 322 h 325" name="T27"/>
                  <a:gd fmla="*/ 178 w 326" name="T28"/>
                  <a:gd fmla="*/ 324 h 325" name="T29"/>
                  <a:gd fmla="*/ 224 w 326" name="T30"/>
                  <a:gd fmla="*/ 313 h 325" name="T31"/>
                  <a:gd fmla="*/ 265 w 326" name="T32"/>
                  <a:gd fmla="*/ 288 h 325" name="T33"/>
                  <a:gd fmla="*/ 289 w 326" name="T34"/>
                  <a:gd fmla="*/ 265 h 325" name="T35"/>
                  <a:gd fmla="*/ 314 w 326" name="T36"/>
                  <a:gd fmla="*/ 224 h 325" name="T37"/>
                  <a:gd fmla="*/ 325 w 326" name="T38"/>
                  <a:gd fmla="*/ 178 h 325" name="T39"/>
                  <a:gd fmla="*/ 323 w 326" name="T40"/>
                  <a:gd fmla="*/ 131 h 325" name="T41"/>
                  <a:gd fmla="*/ 307 w 326" name="T42"/>
                  <a:gd fmla="*/ 86 h 325" name="T43"/>
                  <a:gd fmla="*/ 277 w 326" name="T44"/>
                  <a:gd fmla="*/ 47 h 325" name="T45"/>
                  <a:gd fmla="*/ 248 w 326" name="T46"/>
                  <a:gd fmla="*/ 248 h 325" name="T47"/>
                  <a:gd fmla="*/ 219 w 326" name="T48"/>
                  <a:gd fmla="*/ 269 h 325" name="T49"/>
                  <a:gd fmla="*/ 185 w 326" name="T50"/>
                  <a:gd fmla="*/ 281 h 325" name="T51"/>
                  <a:gd fmla="*/ 151 w 326" name="T52"/>
                  <a:gd fmla="*/ 283 h 325" name="T53"/>
                  <a:gd fmla="*/ 117 w 326" name="T54"/>
                  <a:gd fmla="*/ 274 h 325" name="T55"/>
                  <a:gd fmla="*/ 86 w 326" name="T56"/>
                  <a:gd fmla="*/ 256 h 325" name="T57"/>
                  <a:gd fmla="*/ 68 w 326" name="T58"/>
                  <a:gd fmla="*/ 239 h 325" name="T59"/>
                  <a:gd fmla="*/ 50 w 326" name="T60"/>
                  <a:gd fmla="*/ 208 h 325" name="T61"/>
                  <a:gd fmla="*/ 42 w 326" name="T62"/>
                  <a:gd fmla="*/ 174 h 325" name="T63"/>
                  <a:gd fmla="*/ 44 w 326" name="T64"/>
                  <a:gd fmla="*/ 139 h 325" name="T65"/>
                  <a:gd fmla="*/ 55 w 326" name="T66"/>
                  <a:gd fmla="*/ 106 h 325" name="T67"/>
                  <a:gd fmla="*/ 77 w 326" name="T68"/>
                  <a:gd fmla="*/ 76 h 325" name="T69"/>
                  <a:gd fmla="*/ 96 w 326" name="T70"/>
                  <a:gd fmla="*/ 61 h 325" name="T71"/>
                  <a:gd fmla="*/ 128 w 326" name="T72"/>
                  <a:gd fmla="*/ 46 h 325" name="T73"/>
                  <a:gd fmla="*/ 163 w 326" name="T74"/>
                  <a:gd fmla="*/ 41 h 325" name="T75"/>
                  <a:gd fmla="*/ 197 w 326" name="T76"/>
                  <a:gd fmla="*/ 46 h 325" name="T77"/>
                  <a:gd fmla="*/ 230 w 326" name="T78"/>
                  <a:gd fmla="*/ 61 h 325" name="T79"/>
                  <a:gd fmla="*/ 248 w 326" name="T80"/>
                  <a:gd fmla="*/ 76 h 325" name="T81"/>
                  <a:gd fmla="*/ 270 w 326" name="T82"/>
                  <a:gd fmla="*/ 106 h 325" name="T83"/>
                  <a:gd fmla="*/ 281 w 326" name="T84"/>
                  <a:gd fmla="*/ 139 h 325" name="T85"/>
                  <a:gd fmla="*/ 283 w 326" name="T86"/>
                  <a:gd fmla="*/ 174 h 325" name="T87"/>
                  <a:gd fmla="*/ 275 w 326" name="T88"/>
                  <a:gd fmla="*/ 208 h 325" name="T89"/>
                  <a:gd fmla="*/ 257 w 326" name="T90"/>
                  <a:gd fmla="*/ 239 h 32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25" w="326">
                    <a:moveTo>
                      <a:pt x="277" y="47"/>
                    </a:moveTo>
                    <a:lnTo>
                      <a:pt x="277" y="47"/>
                    </a:lnTo>
                    <a:lnTo>
                      <a:pt x="265" y="36"/>
                    </a:lnTo>
                    <a:lnTo>
                      <a:pt x="252" y="26"/>
                    </a:lnTo>
                    <a:lnTo>
                      <a:pt x="238" y="18"/>
                    </a:lnTo>
                    <a:lnTo>
                      <a:pt x="224" y="12"/>
                    </a:lnTo>
                    <a:lnTo>
                      <a:pt x="209" y="7"/>
                    </a:lnTo>
                    <a:lnTo>
                      <a:pt x="193" y="3"/>
                    </a:lnTo>
                    <a:lnTo>
                      <a:pt x="178" y="1"/>
                    </a:lnTo>
                    <a:lnTo>
                      <a:pt x="163" y="0"/>
                    </a:lnTo>
                    <a:lnTo>
                      <a:pt x="147" y="1"/>
                    </a:lnTo>
                    <a:lnTo>
                      <a:pt x="132" y="3"/>
                    </a:lnTo>
                    <a:lnTo>
                      <a:pt x="117" y="7"/>
                    </a:lnTo>
                    <a:lnTo>
                      <a:pt x="102" y="12"/>
                    </a:lnTo>
                    <a:lnTo>
                      <a:pt x="87" y="18"/>
                    </a:lnTo>
                    <a:lnTo>
                      <a:pt x="73" y="26"/>
                    </a:lnTo>
                    <a:lnTo>
                      <a:pt x="60" y="36"/>
                    </a:lnTo>
                    <a:lnTo>
                      <a:pt x="48" y="47"/>
                    </a:lnTo>
                    <a:lnTo>
                      <a:pt x="48" y="47"/>
                    </a:lnTo>
                    <a:lnTo>
                      <a:pt x="36" y="59"/>
                    </a:lnTo>
                    <a:lnTo>
                      <a:pt x="27" y="72"/>
                    </a:lnTo>
                    <a:lnTo>
                      <a:pt x="19" y="86"/>
                    </a:lnTo>
                    <a:lnTo>
                      <a:pt x="12" y="101"/>
                    </a:lnTo>
                    <a:lnTo>
                      <a:pt x="7" y="116"/>
                    </a:lnTo>
                    <a:lnTo>
                      <a:pt x="3" y="131"/>
                    </a:lnTo>
                    <a:lnTo>
                      <a:pt x="1" y="147"/>
                    </a:lnTo>
                    <a:lnTo>
                      <a:pt x="0" y="162"/>
                    </a:lnTo>
                    <a:lnTo>
                      <a:pt x="1" y="178"/>
                    </a:lnTo>
                    <a:lnTo>
                      <a:pt x="3" y="193"/>
                    </a:lnTo>
                    <a:lnTo>
                      <a:pt x="7" y="209"/>
                    </a:lnTo>
                    <a:lnTo>
                      <a:pt x="12" y="224"/>
                    </a:lnTo>
                    <a:lnTo>
                      <a:pt x="19" y="238"/>
                    </a:lnTo>
                    <a:lnTo>
                      <a:pt x="27" y="252"/>
                    </a:lnTo>
                    <a:lnTo>
                      <a:pt x="36" y="265"/>
                    </a:lnTo>
                    <a:lnTo>
                      <a:pt x="47" y="277"/>
                    </a:lnTo>
                    <a:lnTo>
                      <a:pt x="47" y="277"/>
                    </a:lnTo>
                    <a:lnTo>
                      <a:pt x="60" y="288"/>
                    </a:lnTo>
                    <a:lnTo>
                      <a:pt x="73" y="298"/>
                    </a:lnTo>
                    <a:lnTo>
                      <a:pt x="87" y="306"/>
                    </a:lnTo>
                    <a:lnTo>
                      <a:pt x="102" y="313"/>
                    </a:lnTo>
                    <a:lnTo>
                      <a:pt x="117" y="319"/>
                    </a:lnTo>
                    <a:lnTo>
                      <a:pt x="132" y="322"/>
                    </a:lnTo>
                    <a:lnTo>
                      <a:pt x="147" y="324"/>
                    </a:lnTo>
                    <a:lnTo>
                      <a:pt x="162" y="325"/>
                    </a:lnTo>
                    <a:lnTo>
                      <a:pt x="178" y="324"/>
                    </a:lnTo>
                    <a:lnTo>
                      <a:pt x="193" y="322"/>
                    </a:lnTo>
                    <a:lnTo>
                      <a:pt x="209" y="319"/>
                    </a:lnTo>
                    <a:lnTo>
                      <a:pt x="224" y="313"/>
                    </a:lnTo>
                    <a:lnTo>
                      <a:pt x="238" y="306"/>
                    </a:lnTo>
                    <a:lnTo>
                      <a:pt x="252" y="298"/>
                    </a:lnTo>
                    <a:lnTo>
                      <a:pt x="265" y="288"/>
                    </a:lnTo>
                    <a:lnTo>
                      <a:pt x="277" y="277"/>
                    </a:lnTo>
                    <a:lnTo>
                      <a:pt x="277" y="277"/>
                    </a:lnTo>
                    <a:lnTo>
                      <a:pt x="289" y="265"/>
                    </a:lnTo>
                    <a:lnTo>
                      <a:pt x="298" y="252"/>
                    </a:lnTo>
                    <a:lnTo>
                      <a:pt x="307" y="238"/>
                    </a:lnTo>
                    <a:lnTo>
                      <a:pt x="314" y="224"/>
                    </a:lnTo>
                    <a:lnTo>
                      <a:pt x="319" y="209"/>
                    </a:lnTo>
                    <a:lnTo>
                      <a:pt x="323" y="193"/>
                    </a:lnTo>
                    <a:lnTo>
                      <a:pt x="325" y="178"/>
                    </a:lnTo>
                    <a:lnTo>
                      <a:pt x="326" y="162"/>
                    </a:lnTo>
                    <a:lnTo>
                      <a:pt x="325" y="147"/>
                    </a:lnTo>
                    <a:lnTo>
                      <a:pt x="323" y="131"/>
                    </a:lnTo>
                    <a:lnTo>
                      <a:pt x="319" y="116"/>
                    </a:lnTo>
                    <a:lnTo>
                      <a:pt x="314" y="101"/>
                    </a:lnTo>
                    <a:lnTo>
                      <a:pt x="307" y="86"/>
                    </a:lnTo>
                    <a:lnTo>
                      <a:pt x="298" y="72"/>
                    </a:lnTo>
                    <a:lnTo>
                      <a:pt x="289" y="59"/>
                    </a:lnTo>
                    <a:lnTo>
                      <a:pt x="277" y="47"/>
                    </a:lnTo>
                    <a:lnTo>
                      <a:pt x="277" y="47"/>
                    </a:lnTo>
                    <a:close/>
                    <a:moveTo>
                      <a:pt x="248" y="248"/>
                    </a:moveTo>
                    <a:lnTo>
                      <a:pt x="248" y="248"/>
                    </a:lnTo>
                    <a:lnTo>
                      <a:pt x="239" y="256"/>
                    </a:lnTo>
                    <a:lnTo>
                      <a:pt x="230" y="263"/>
                    </a:lnTo>
                    <a:lnTo>
                      <a:pt x="219" y="269"/>
                    </a:lnTo>
                    <a:lnTo>
                      <a:pt x="209" y="274"/>
                    </a:lnTo>
                    <a:lnTo>
                      <a:pt x="197" y="278"/>
                    </a:lnTo>
                    <a:lnTo>
                      <a:pt x="185" y="281"/>
                    </a:lnTo>
                    <a:lnTo>
                      <a:pt x="174" y="283"/>
                    </a:lnTo>
                    <a:lnTo>
                      <a:pt x="162" y="283"/>
                    </a:lnTo>
                    <a:lnTo>
                      <a:pt x="151" y="283"/>
                    </a:lnTo>
                    <a:lnTo>
                      <a:pt x="140" y="281"/>
                    </a:lnTo>
                    <a:lnTo>
                      <a:pt x="128" y="278"/>
                    </a:lnTo>
                    <a:lnTo>
                      <a:pt x="117" y="274"/>
                    </a:lnTo>
                    <a:lnTo>
                      <a:pt x="107" y="269"/>
                    </a:lnTo>
                    <a:lnTo>
                      <a:pt x="96" y="263"/>
                    </a:lnTo>
                    <a:lnTo>
                      <a:pt x="86" y="256"/>
                    </a:lnTo>
                    <a:lnTo>
                      <a:pt x="77" y="248"/>
                    </a:lnTo>
                    <a:lnTo>
                      <a:pt x="77" y="248"/>
                    </a:lnTo>
                    <a:lnTo>
                      <a:pt x="68" y="239"/>
                    </a:lnTo>
                    <a:lnTo>
                      <a:pt x="61" y="229"/>
                    </a:lnTo>
                    <a:lnTo>
                      <a:pt x="55" y="219"/>
                    </a:lnTo>
                    <a:lnTo>
                      <a:pt x="50" y="208"/>
                    </a:lnTo>
                    <a:lnTo>
                      <a:pt x="46" y="196"/>
                    </a:lnTo>
                    <a:lnTo>
                      <a:pt x="44" y="185"/>
                    </a:lnTo>
                    <a:lnTo>
                      <a:pt x="42" y="174"/>
                    </a:lnTo>
                    <a:lnTo>
                      <a:pt x="41" y="162"/>
                    </a:lnTo>
                    <a:lnTo>
                      <a:pt x="42" y="151"/>
                    </a:lnTo>
                    <a:lnTo>
                      <a:pt x="44" y="139"/>
                    </a:lnTo>
                    <a:lnTo>
                      <a:pt x="46" y="128"/>
                    </a:lnTo>
                    <a:lnTo>
                      <a:pt x="50" y="117"/>
                    </a:lnTo>
                    <a:lnTo>
                      <a:pt x="55" y="106"/>
                    </a:lnTo>
                    <a:lnTo>
                      <a:pt x="61" y="96"/>
                    </a:lnTo>
                    <a:lnTo>
                      <a:pt x="68" y="85"/>
                    </a:lnTo>
                    <a:lnTo>
                      <a:pt x="77" y="76"/>
                    </a:lnTo>
                    <a:lnTo>
                      <a:pt x="77" y="76"/>
                    </a:lnTo>
                    <a:lnTo>
                      <a:pt x="86" y="68"/>
                    </a:lnTo>
                    <a:lnTo>
                      <a:pt x="96" y="61"/>
                    </a:lnTo>
                    <a:lnTo>
                      <a:pt x="107" y="55"/>
                    </a:lnTo>
                    <a:lnTo>
                      <a:pt x="117" y="50"/>
                    </a:lnTo>
                    <a:lnTo>
                      <a:pt x="128" y="46"/>
                    </a:lnTo>
                    <a:lnTo>
                      <a:pt x="140" y="43"/>
                    </a:lnTo>
                    <a:lnTo>
                      <a:pt x="151" y="42"/>
                    </a:lnTo>
                    <a:lnTo>
                      <a:pt x="163" y="41"/>
                    </a:lnTo>
                    <a:lnTo>
                      <a:pt x="174" y="42"/>
                    </a:lnTo>
                    <a:lnTo>
                      <a:pt x="185" y="43"/>
                    </a:lnTo>
                    <a:lnTo>
                      <a:pt x="197" y="46"/>
                    </a:lnTo>
                    <a:lnTo>
                      <a:pt x="209" y="50"/>
                    </a:lnTo>
                    <a:lnTo>
                      <a:pt x="219" y="55"/>
                    </a:lnTo>
                    <a:lnTo>
                      <a:pt x="230" y="61"/>
                    </a:lnTo>
                    <a:lnTo>
                      <a:pt x="239" y="68"/>
                    </a:lnTo>
                    <a:lnTo>
                      <a:pt x="248" y="76"/>
                    </a:lnTo>
                    <a:lnTo>
                      <a:pt x="248" y="76"/>
                    </a:lnTo>
                    <a:lnTo>
                      <a:pt x="257" y="85"/>
                    </a:lnTo>
                    <a:lnTo>
                      <a:pt x="264" y="96"/>
                    </a:lnTo>
                    <a:lnTo>
                      <a:pt x="270" y="106"/>
                    </a:lnTo>
                    <a:lnTo>
                      <a:pt x="275" y="117"/>
                    </a:lnTo>
                    <a:lnTo>
                      <a:pt x="279" y="128"/>
                    </a:lnTo>
                    <a:lnTo>
                      <a:pt x="281" y="139"/>
                    </a:lnTo>
                    <a:lnTo>
                      <a:pt x="283" y="151"/>
                    </a:lnTo>
                    <a:lnTo>
                      <a:pt x="284" y="162"/>
                    </a:lnTo>
                    <a:lnTo>
                      <a:pt x="283" y="174"/>
                    </a:lnTo>
                    <a:lnTo>
                      <a:pt x="281" y="185"/>
                    </a:lnTo>
                    <a:lnTo>
                      <a:pt x="279" y="196"/>
                    </a:lnTo>
                    <a:lnTo>
                      <a:pt x="275" y="208"/>
                    </a:lnTo>
                    <a:lnTo>
                      <a:pt x="270" y="219"/>
                    </a:lnTo>
                    <a:lnTo>
                      <a:pt x="264" y="229"/>
                    </a:lnTo>
                    <a:lnTo>
                      <a:pt x="257" y="239"/>
                    </a:lnTo>
                    <a:lnTo>
                      <a:pt x="248" y="248"/>
                    </a:lnTo>
                    <a:lnTo>
                      <a:pt x="248" y="248"/>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3" name="Freeform 33"/>
              <p:cNvSpPr>
                <a:spLocks noEditPoints="1"/>
              </p:cNvSpPr>
              <p:nvPr/>
            </p:nvSpPr>
            <p:spPr bwMode="auto">
              <a:xfrm>
                <a:off x="4322763" y="1600201"/>
                <a:ext cx="265113" cy="263525"/>
              </a:xfrm>
              <a:custGeom>
                <a:gdLst>
                  <a:gd fmla="*/ 143 w 167" name="T0"/>
                  <a:gd fmla="*/ 25 h 166" name="T1"/>
                  <a:gd fmla="*/ 130 w 167" name="T2"/>
                  <a:gd fmla="*/ 15 h 166" name="T3"/>
                  <a:gd fmla="*/ 114 w 167" name="T4"/>
                  <a:gd fmla="*/ 6 h 166" name="T5"/>
                  <a:gd fmla="*/ 99 w 167" name="T6"/>
                  <a:gd fmla="*/ 2 h 166" name="T7"/>
                  <a:gd fmla="*/ 83 w 167" name="T8"/>
                  <a:gd fmla="*/ 0 h 166" name="T9"/>
                  <a:gd fmla="*/ 68 w 167" name="T10"/>
                  <a:gd fmla="*/ 2 h 166" name="T11"/>
                  <a:gd fmla="*/ 53 w 167" name="T12"/>
                  <a:gd fmla="*/ 6 h 166" name="T13"/>
                  <a:gd fmla="*/ 38 w 167" name="T14"/>
                  <a:gd fmla="*/ 15 h 166" name="T15"/>
                  <a:gd fmla="*/ 25 w 167" name="T16"/>
                  <a:gd fmla="*/ 25 h 166" name="T17"/>
                  <a:gd fmla="*/ 20 w 167" name="T18"/>
                  <a:gd fmla="*/ 31 h 166" name="T19"/>
                  <a:gd fmla="*/ 10 w 167" name="T20"/>
                  <a:gd fmla="*/ 45 h 166" name="T21"/>
                  <a:gd fmla="*/ 4 w 167" name="T22"/>
                  <a:gd fmla="*/ 60 h 166" name="T23"/>
                  <a:gd fmla="*/ 1 w 167" name="T24"/>
                  <a:gd fmla="*/ 75 h 166" name="T25"/>
                  <a:gd fmla="*/ 1 w 167" name="T26"/>
                  <a:gd fmla="*/ 91 h 166" name="T27"/>
                  <a:gd fmla="*/ 4 w 167" name="T28"/>
                  <a:gd fmla="*/ 106 h 166" name="T29"/>
                  <a:gd fmla="*/ 10 w 167" name="T30"/>
                  <a:gd fmla="*/ 121 h 166" name="T31"/>
                  <a:gd fmla="*/ 20 w 167" name="T32"/>
                  <a:gd fmla="*/ 136 h 166" name="T33"/>
                  <a:gd fmla="*/ 25 w 167" name="T34"/>
                  <a:gd fmla="*/ 142 h 166" name="T35"/>
                  <a:gd fmla="*/ 38 w 167" name="T36"/>
                  <a:gd fmla="*/ 153 h 166" name="T37"/>
                  <a:gd fmla="*/ 53 w 167" name="T38"/>
                  <a:gd fmla="*/ 160 h 166" name="T39"/>
                  <a:gd fmla="*/ 68 w 167" name="T40"/>
                  <a:gd fmla="*/ 165 h 166" name="T41"/>
                  <a:gd fmla="*/ 83 w 167" name="T42"/>
                  <a:gd fmla="*/ 166 h 166" name="T43"/>
                  <a:gd fmla="*/ 99 w 167" name="T44"/>
                  <a:gd fmla="*/ 165 h 166" name="T45"/>
                  <a:gd fmla="*/ 114 w 167" name="T46"/>
                  <a:gd fmla="*/ 160 h 166" name="T47"/>
                  <a:gd fmla="*/ 130 w 167" name="T48"/>
                  <a:gd fmla="*/ 153 h 166" name="T49"/>
                  <a:gd fmla="*/ 143 w 167" name="T50"/>
                  <a:gd fmla="*/ 142 h 166" name="T51"/>
                  <a:gd fmla="*/ 148 w 167" name="T52"/>
                  <a:gd fmla="*/ 136 h 166" name="T53"/>
                  <a:gd fmla="*/ 157 w 167" name="T54"/>
                  <a:gd fmla="*/ 121 h 166" name="T55"/>
                  <a:gd fmla="*/ 163 w 167" name="T56"/>
                  <a:gd fmla="*/ 106 h 166" name="T57"/>
                  <a:gd fmla="*/ 166 w 167" name="T58"/>
                  <a:gd fmla="*/ 91 h 166" name="T59"/>
                  <a:gd fmla="*/ 166 w 167" name="T60"/>
                  <a:gd fmla="*/ 75 h 166" name="T61"/>
                  <a:gd fmla="*/ 163 w 167" name="T62"/>
                  <a:gd fmla="*/ 60 h 166" name="T63"/>
                  <a:gd fmla="*/ 157 w 167" name="T64"/>
                  <a:gd fmla="*/ 45 h 166" name="T65"/>
                  <a:gd fmla="*/ 148 w 167" name="T66"/>
                  <a:gd fmla="*/ 31 h 166" name="T67"/>
                  <a:gd fmla="*/ 143 w 167" name="T68"/>
                  <a:gd fmla="*/ 25 h 166" name="T69"/>
                  <a:gd fmla="*/ 109 w 167" name="T70"/>
                  <a:gd fmla="*/ 109 h 166" name="T71"/>
                  <a:gd fmla="*/ 97 w 167" name="T72"/>
                  <a:gd fmla="*/ 116 h 166" name="T73"/>
                  <a:gd fmla="*/ 83 w 167" name="T74"/>
                  <a:gd fmla="*/ 119 h 166" name="T75"/>
                  <a:gd fmla="*/ 70 w 167" name="T76"/>
                  <a:gd fmla="*/ 116 h 166" name="T77"/>
                  <a:gd fmla="*/ 58 w 167" name="T78"/>
                  <a:gd fmla="*/ 109 h 166" name="T79"/>
                  <a:gd fmla="*/ 53 w 167" name="T80"/>
                  <a:gd fmla="*/ 103 h 166" name="T81"/>
                  <a:gd fmla="*/ 48 w 167" name="T82"/>
                  <a:gd fmla="*/ 90 h 166" name="T83"/>
                  <a:gd fmla="*/ 48 w 167" name="T84"/>
                  <a:gd fmla="*/ 76 h 166" name="T85"/>
                  <a:gd fmla="*/ 53 w 167" name="T86"/>
                  <a:gd fmla="*/ 63 h 166" name="T87"/>
                  <a:gd fmla="*/ 58 w 167" name="T88"/>
                  <a:gd fmla="*/ 58 h 166" name="T89"/>
                  <a:gd fmla="*/ 70 w 167" name="T90"/>
                  <a:gd fmla="*/ 50 h 166" name="T91"/>
                  <a:gd fmla="*/ 83 w 167" name="T92"/>
                  <a:gd fmla="*/ 47 h 166" name="T93"/>
                  <a:gd fmla="*/ 97 w 167" name="T94"/>
                  <a:gd fmla="*/ 50 h 166" name="T95"/>
                  <a:gd fmla="*/ 109 w 167" name="T96"/>
                  <a:gd fmla="*/ 58 h 166" name="T97"/>
                  <a:gd fmla="*/ 114 w 167" name="T98"/>
                  <a:gd fmla="*/ 63 h 166" name="T99"/>
                  <a:gd fmla="*/ 119 w 167" name="T100"/>
                  <a:gd fmla="*/ 76 h 166" name="T101"/>
                  <a:gd fmla="*/ 119 w 167" name="T102"/>
                  <a:gd fmla="*/ 90 h 166" name="T103"/>
                  <a:gd fmla="*/ 114 w 167" name="T104"/>
                  <a:gd fmla="*/ 103 h 166" name="T105"/>
                  <a:gd fmla="*/ 109 w 167" name="T106"/>
                  <a:gd fmla="*/ 109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67">
                    <a:moveTo>
                      <a:pt x="143" y="25"/>
                    </a:moveTo>
                    <a:lnTo>
                      <a:pt x="143" y="25"/>
                    </a:lnTo>
                    <a:lnTo>
                      <a:pt x="136" y="19"/>
                    </a:lnTo>
                    <a:lnTo>
                      <a:pt x="130" y="15"/>
                    </a:lnTo>
                    <a:lnTo>
                      <a:pt x="123" y="9"/>
                    </a:lnTo>
                    <a:lnTo>
                      <a:pt x="114" y="6"/>
                    </a:lnTo>
                    <a:lnTo>
                      <a:pt x="107" y="3"/>
                    </a:lnTo>
                    <a:lnTo>
                      <a:pt x="99" y="2"/>
                    </a:lnTo>
                    <a:lnTo>
                      <a:pt x="91" y="0"/>
                    </a:lnTo>
                    <a:lnTo>
                      <a:pt x="83" y="0"/>
                    </a:lnTo>
                    <a:lnTo>
                      <a:pt x="76" y="0"/>
                    </a:lnTo>
                    <a:lnTo>
                      <a:pt x="68" y="2"/>
                    </a:lnTo>
                    <a:lnTo>
                      <a:pt x="60" y="3"/>
                    </a:lnTo>
                    <a:lnTo>
                      <a:pt x="53" y="6"/>
                    </a:lnTo>
                    <a:lnTo>
                      <a:pt x="45" y="9"/>
                    </a:lnTo>
                    <a:lnTo>
                      <a:pt x="38" y="15"/>
                    </a:lnTo>
                    <a:lnTo>
                      <a:pt x="32" y="19"/>
                    </a:lnTo>
                    <a:lnTo>
                      <a:pt x="25" y="25"/>
                    </a:lnTo>
                    <a:lnTo>
                      <a:pt x="25" y="25"/>
                    </a:lnTo>
                    <a:lnTo>
                      <a:pt x="20" y="31"/>
                    </a:lnTo>
                    <a:lnTo>
                      <a:pt x="15" y="38"/>
                    </a:lnTo>
                    <a:lnTo>
                      <a:pt x="10" y="45"/>
                    </a:lnTo>
                    <a:lnTo>
                      <a:pt x="6" y="52"/>
                    </a:lnTo>
                    <a:lnTo>
                      <a:pt x="4" y="60"/>
                    </a:lnTo>
                    <a:lnTo>
                      <a:pt x="2" y="67"/>
                    </a:lnTo>
                    <a:lnTo>
                      <a:pt x="1" y="75"/>
                    </a:lnTo>
                    <a:lnTo>
                      <a:pt x="0" y="83"/>
                    </a:lnTo>
                    <a:lnTo>
                      <a:pt x="1" y="91"/>
                    </a:lnTo>
                    <a:lnTo>
                      <a:pt x="2" y="99"/>
                    </a:lnTo>
                    <a:lnTo>
                      <a:pt x="4" y="106"/>
                    </a:lnTo>
                    <a:lnTo>
                      <a:pt x="6" y="114"/>
                    </a:lnTo>
                    <a:lnTo>
                      <a:pt x="10" y="121"/>
                    </a:lnTo>
                    <a:lnTo>
                      <a:pt x="15" y="129"/>
                    </a:lnTo>
                    <a:lnTo>
                      <a:pt x="20" y="136"/>
                    </a:lnTo>
                    <a:lnTo>
                      <a:pt x="25" y="142"/>
                    </a:lnTo>
                    <a:lnTo>
                      <a:pt x="25" y="142"/>
                    </a:lnTo>
                    <a:lnTo>
                      <a:pt x="32" y="148"/>
                    </a:lnTo>
                    <a:lnTo>
                      <a:pt x="38" y="153"/>
                    </a:lnTo>
                    <a:lnTo>
                      <a:pt x="45" y="157"/>
                    </a:lnTo>
                    <a:lnTo>
                      <a:pt x="53" y="160"/>
                    </a:lnTo>
                    <a:lnTo>
                      <a:pt x="60" y="163"/>
                    </a:lnTo>
                    <a:lnTo>
                      <a:pt x="68" y="165"/>
                    </a:lnTo>
                    <a:lnTo>
                      <a:pt x="76" y="166"/>
                    </a:lnTo>
                    <a:lnTo>
                      <a:pt x="83" y="166"/>
                    </a:lnTo>
                    <a:lnTo>
                      <a:pt x="91" y="166"/>
                    </a:lnTo>
                    <a:lnTo>
                      <a:pt x="99" y="165"/>
                    </a:lnTo>
                    <a:lnTo>
                      <a:pt x="107" y="163"/>
                    </a:lnTo>
                    <a:lnTo>
                      <a:pt x="114" y="160"/>
                    </a:lnTo>
                    <a:lnTo>
                      <a:pt x="123" y="157"/>
                    </a:lnTo>
                    <a:lnTo>
                      <a:pt x="130" y="153"/>
                    </a:lnTo>
                    <a:lnTo>
                      <a:pt x="136" y="148"/>
                    </a:lnTo>
                    <a:lnTo>
                      <a:pt x="143" y="142"/>
                    </a:lnTo>
                    <a:lnTo>
                      <a:pt x="143" y="142"/>
                    </a:lnTo>
                    <a:lnTo>
                      <a:pt x="148" y="136"/>
                    </a:lnTo>
                    <a:lnTo>
                      <a:pt x="153" y="129"/>
                    </a:lnTo>
                    <a:lnTo>
                      <a:pt x="157" y="121"/>
                    </a:lnTo>
                    <a:lnTo>
                      <a:pt x="161" y="114"/>
                    </a:lnTo>
                    <a:lnTo>
                      <a:pt x="163" y="106"/>
                    </a:lnTo>
                    <a:lnTo>
                      <a:pt x="165" y="99"/>
                    </a:lnTo>
                    <a:lnTo>
                      <a:pt x="166" y="91"/>
                    </a:lnTo>
                    <a:lnTo>
                      <a:pt x="167" y="83"/>
                    </a:lnTo>
                    <a:lnTo>
                      <a:pt x="166" y="75"/>
                    </a:lnTo>
                    <a:lnTo>
                      <a:pt x="165" y="67"/>
                    </a:lnTo>
                    <a:lnTo>
                      <a:pt x="163" y="60"/>
                    </a:lnTo>
                    <a:lnTo>
                      <a:pt x="161" y="52"/>
                    </a:lnTo>
                    <a:lnTo>
                      <a:pt x="157" y="45"/>
                    </a:lnTo>
                    <a:lnTo>
                      <a:pt x="153" y="38"/>
                    </a:lnTo>
                    <a:lnTo>
                      <a:pt x="148" y="31"/>
                    </a:lnTo>
                    <a:lnTo>
                      <a:pt x="143" y="25"/>
                    </a:lnTo>
                    <a:lnTo>
                      <a:pt x="143" y="25"/>
                    </a:lnTo>
                    <a:close/>
                    <a:moveTo>
                      <a:pt x="109" y="109"/>
                    </a:moveTo>
                    <a:lnTo>
                      <a:pt x="109" y="109"/>
                    </a:lnTo>
                    <a:lnTo>
                      <a:pt x="103" y="113"/>
                    </a:lnTo>
                    <a:lnTo>
                      <a:pt x="97" y="116"/>
                    </a:lnTo>
                    <a:lnTo>
                      <a:pt x="90" y="118"/>
                    </a:lnTo>
                    <a:lnTo>
                      <a:pt x="83" y="119"/>
                    </a:lnTo>
                    <a:lnTo>
                      <a:pt x="77" y="118"/>
                    </a:lnTo>
                    <a:lnTo>
                      <a:pt x="70" y="116"/>
                    </a:lnTo>
                    <a:lnTo>
                      <a:pt x="64" y="113"/>
                    </a:lnTo>
                    <a:lnTo>
                      <a:pt x="58" y="109"/>
                    </a:lnTo>
                    <a:lnTo>
                      <a:pt x="58" y="109"/>
                    </a:lnTo>
                    <a:lnTo>
                      <a:pt x="53" y="103"/>
                    </a:lnTo>
                    <a:lnTo>
                      <a:pt x="50" y="97"/>
                    </a:lnTo>
                    <a:lnTo>
                      <a:pt x="48" y="90"/>
                    </a:lnTo>
                    <a:lnTo>
                      <a:pt x="48" y="83"/>
                    </a:lnTo>
                    <a:lnTo>
                      <a:pt x="48" y="76"/>
                    </a:lnTo>
                    <a:lnTo>
                      <a:pt x="50" y="70"/>
                    </a:lnTo>
                    <a:lnTo>
                      <a:pt x="53" y="63"/>
                    </a:lnTo>
                    <a:lnTo>
                      <a:pt x="58" y="58"/>
                    </a:lnTo>
                    <a:lnTo>
                      <a:pt x="58" y="58"/>
                    </a:lnTo>
                    <a:lnTo>
                      <a:pt x="64" y="53"/>
                    </a:lnTo>
                    <a:lnTo>
                      <a:pt x="70" y="50"/>
                    </a:lnTo>
                    <a:lnTo>
                      <a:pt x="77" y="48"/>
                    </a:lnTo>
                    <a:lnTo>
                      <a:pt x="83" y="47"/>
                    </a:lnTo>
                    <a:lnTo>
                      <a:pt x="90" y="48"/>
                    </a:lnTo>
                    <a:lnTo>
                      <a:pt x="97" y="50"/>
                    </a:lnTo>
                    <a:lnTo>
                      <a:pt x="103" y="53"/>
                    </a:lnTo>
                    <a:lnTo>
                      <a:pt x="109" y="58"/>
                    </a:lnTo>
                    <a:lnTo>
                      <a:pt x="109" y="58"/>
                    </a:lnTo>
                    <a:lnTo>
                      <a:pt x="114" y="63"/>
                    </a:lnTo>
                    <a:lnTo>
                      <a:pt x="117" y="70"/>
                    </a:lnTo>
                    <a:lnTo>
                      <a:pt x="119" y="76"/>
                    </a:lnTo>
                    <a:lnTo>
                      <a:pt x="119" y="83"/>
                    </a:lnTo>
                    <a:lnTo>
                      <a:pt x="119" y="90"/>
                    </a:lnTo>
                    <a:lnTo>
                      <a:pt x="117" y="97"/>
                    </a:lnTo>
                    <a:lnTo>
                      <a:pt x="114" y="103"/>
                    </a:lnTo>
                    <a:lnTo>
                      <a:pt x="109" y="109"/>
                    </a:lnTo>
                    <a:lnTo>
                      <a:pt x="109" y="109"/>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4" name="Freeform 34"/>
              <p:cNvSpPr/>
              <p:nvPr/>
            </p:nvSpPr>
            <p:spPr bwMode="auto">
              <a:xfrm>
                <a:off x="4640263" y="1384301"/>
                <a:ext cx="107950" cy="141288"/>
              </a:xfrm>
              <a:custGeom>
                <a:gdLst>
                  <a:gd fmla="*/ 10 w 68" name="T0"/>
                  <a:gd fmla="*/ 89 h 89" name="T1"/>
                  <a:gd fmla="*/ 0 w 68" name="T2"/>
                  <a:gd fmla="*/ 58 h 89" name="T3"/>
                  <a:gd fmla="*/ 58 w 68" name="T4"/>
                  <a:gd fmla="*/ 0 h 89" name="T5"/>
                  <a:gd fmla="*/ 68 w 68" name="T6"/>
                  <a:gd fmla="*/ 30 h 89" name="T7"/>
                  <a:gd fmla="*/ 10 w 68" name="T8"/>
                  <a:gd fmla="*/ 89 h 89" name="T9"/>
                </a:gdLst>
                <a:cxnLst>
                  <a:cxn ang="0">
                    <a:pos x="T0" y="T1"/>
                  </a:cxn>
                  <a:cxn ang="0">
                    <a:pos x="T2" y="T3"/>
                  </a:cxn>
                  <a:cxn ang="0">
                    <a:pos x="T4" y="T5"/>
                  </a:cxn>
                  <a:cxn ang="0">
                    <a:pos x="T6" y="T7"/>
                  </a:cxn>
                  <a:cxn ang="0">
                    <a:pos x="T8" y="T9"/>
                  </a:cxn>
                </a:cxnLst>
                <a:rect b="b" l="0" r="r" t="0"/>
                <a:pathLst>
                  <a:path h="89" w="68">
                    <a:moveTo>
                      <a:pt x="10" y="89"/>
                    </a:moveTo>
                    <a:lnTo>
                      <a:pt x="0" y="58"/>
                    </a:lnTo>
                    <a:lnTo>
                      <a:pt x="58" y="0"/>
                    </a:lnTo>
                    <a:lnTo>
                      <a:pt x="68" y="30"/>
                    </a:lnTo>
                    <a:lnTo>
                      <a:pt x="10" y="89"/>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5" name="Freeform 35"/>
              <p:cNvSpPr/>
              <p:nvPr/>
            </p:nvSpPr>
            <p:spPr bwMode="auto">
              <a:xfrm>
                <a:off x="4656138" y="1431926"/>
                <a:ext cx="139700" cy="109538"/>
              </a:xfrm>
              <a:custGeom>
                <a:gdLst>
                  <a:gd fmla="*/ 0 w 88" name="T0"/>
                  <a:gd fmla="*/ 59 h 69" name="T1"/>
                  <a:gd fmla="*/ 31 w 88" name="T2"/>
                  <a:gd fmla="*/ 69 h 69" name="T3"/>
                  <a:gd fmla="*/ 88 w 88" name="T4"/>
                  <a:gd fmla="*/ 10 h 69" name="T5"/>
                  <a:gd fmla="*/ 58 w 88" name="T6"/>
                  <a:gd fmla="*/ 0 h 69" name="T7"/>
                  <a:gd fmla="*/ 0 w 88" name="T8"/>
                  <a:gd fmla="*/ 59 h 69" name="T9"/>
                </a:gdLst>
                <a:cxnLst>
                  <a:cxn ang="0">
                    <a:pos x="T0" y="T1"/>
                  </a:cxn>
                  <a:cxn ang="0">
                    <a:pos x="T2" y="T3"/>
                  </a:cxn>
                  <a:cxn ang="0">
                    <a:pos x="T4" y="T5"/>
                  </a:cxn>
                  <a:cxn ang="0">
                    <a:pos x="T6" y="T7"/>
                  </a:cxn>
                  <a:cxn ang="0">
                    <a:pos x="T8" y="T9"/>
                  </a:cxn>
                </a:cxnLst>
                <a:rect b="b" l="0" r="r" t="0"/>
                <a:pathLst>
                  <a:path h="69" w="88">
                    <a:moveTo>
                      <a:pt x="0" y="59"/>
                    </a:moveTo>
                    <a:lnTo>
                      <a:pt x="31" y="69"/>
                    </a:lnTo>
                    <a:lnTo>
                      <a:pt x="88" y="10"/>
                    </a:lnTo>
                    <a:lnTo>
                      <a:pt x="58" y="0"/>
                    </a:lnTo>
                    <a:lnTo>
                      <a:pt x="0" y="59"/>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6" name="Line 36"/>
              <p:cNvSpPr>
                <a:spLocks noChangeShapeType="1"/>
              </p:cNvSpPr>
              <p:nvPr/>
            </p:nvSpPr>
            <p:spPr bwMode="auto">
              <a:xfrm flipV="1">
                <a:off x="4452938" y="1419226"/>
                <a:ext cx="309563" cy="30956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grpSp>
      </p:grpSp>
      <p:grpSp>
        <p:nvGrpSpPr>
          <p:cNvPr id="6" name="组合 5"/>
          <p:cNvGrpSpPr/>
          <p:nvPr/>
        </p:nvGrpSpPr>
        <p:grpSpPr>
          <a:xfrm>
            <a:off x="6507806" y="2284204"/>
            <a:ext cx="940924" cy="940924"/>
            <a:chOff x="6507806" y="2284204"/>
            <a:chExt cx="940924" cy="940924"/>
          </a:xfrm>
          <a:solidFill>
            <a:srgbClr val="8DCCB0"/>
          </a:solidFill>
        </p:grpSpPr>
        <p:sp>
          <p:nvSpPr>
            <p:cNvPr id="27" name="타원 16"/>
            <p:cNvSpPr/>
            <p:nvPr/>
          </p:nvSpPr>
          <p:spPr>
            <a:xfrm>
              <a:off x="6507806" y="2284204"/>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grpSp>
          <p:nvGrpSpPr>
            <p:cNvPr id="57" name="Group 49"/>
            <p:cNvGrpSpPr/>
            <p:nvPr/>
          </p:nvGrpSpPr>
          <p:grpSpPr>
            <a:xfrm>
              <a:off x="6761294" y="2457155"/>
              <a:ext cx="466526" cy="477348"/>
              <a:chOff x="4157663" y="4646614"/>
              <a:chExt cx="615950" cy="630237"/>
            </a:xfrm>
            <a:grpFill/>
          </p:grpSpPr>
          <p:sp>
            <p:nvSpPr>
              <p:cNvPr id="58" name="Freeform 314"/>
              <p:cNvSpPr/>
              <p:nvPr/>
            </p:nvSpPr>
            <p:spPr bwMode="auto">
              <a:xfrm>
                <a:off x="4383088" y="4735514"/>
                <a:ext cx="168275" cy="131763"/>
              </a:xfrm>
              <a:custGeom>
                <a:gdLst>
                  <a:gd fmla="*/ 106 w 106" name="T0"/>
                  <a:gd fmla="*/ 83 h 83" name="T1"/>
                  <a:gd fmla="*/ 106 w 106" name="T2"/>
                  <a:gd fmla="*/ 83 h 83" name="T3"/>
                  <a:gd fmla="*/ 106 w 106" name="T4"/>
                  <a:gd fmla="*/ 24 h 83" name="T5"/>
                  <a:gd fmla="*/ 106 w 106" name="T6"/>
                  <a:gd fmla="*/ 24 h 83" name="T7"/>
                  <a:gd fmla="*/ 105 w 106" name="T8"/>
                  <a:gd fmla="*/ 18 h 83" name="T9"/>
                  <a:gd fmla="*/ 102 w 106" name="T10"/>
                  <a:gd fmla="*/ 13 h 83" name="T11"/>
                  <a:gd fmla="*/ 98 w 106" name="T12"/>
                  <a:gd fmla="*/ 8 h 83" name="T13"/>
                  <a:gd fmla="*/ 93 w 106" name="T14"/>
                  <a:gd fmla="*/ 6 h 83" name="T15"/>
                  <a:gd fmla="*/ 93 w 106" name="T16"/>
                  <a:gd fmla="*/ 6 h 83" name="T17"/>
                  <a:gd fmla="*/ 83 w 106" name="T18"/>
                  <a:gd fmla="*/ 3 h 83" name="T19"/>
                  <a:gd fmla="*/ 72 w 106" name="T20"/>
                  <a:gd fmla="*/ 1 h 83" name="T21"/>
                  <a:gd fmla="*/ 62 w 106" name="T22"/>
                  <a:gd fmla="*/ 0 h 83" name="T23"/>
                  <a:gd fmla="*/ 52 w 106" name="T24"/>
                  <a:gd fmla="*/ 0 h 83" name="T25"/>
                  <a:gd fmla="*/ 42 w 106" name="T26"/>
                  <a:gd fmla="*/ 0 h 83" name="T27"/>
                  <a:gd fmla="*/ 32 w 106" name="T28"/>
                  <a:gd fmla="*/ 1 h 83" name="T29"/>
                  <a:gd fmla="*/ 23 w 106" name="T30"/>
                  <a:gd fmla="*/ 3 h 83" name="T31"/>
                  <a:gd fmla="*/ 13 w 106" name="T32"/>
                  <a:gd fmla="*/ 6 h 83" name="T33"/>
                  <a:gd fmla="*/ 13 w 106" name="T34"/>
                  <a:gd fmla="*/ 6 h 83" name="T35"/>
                  <a:gd fmla="*/ 8 w 106" name="T36"/>
                  <a:gd fmla="*/ 8 h 83" name="T37"/>
                  <a:gd fmla="*/ 4 w 106" name="T38"/>
                  <a:gd fmla="*/ 13 h 83" name="T39"/>
                  <a:gd fmla="*/ 1 w 106" name="T40"/>
                  <a:gd fmla="*/ 18 h 83" name="T41"/>
                  <a:gd fmla="*/ 0 w 106" name="T42"/>
                  <a:gd fmla="*/ 24 h 83" name="T43"/>
                  <a:gd fmla="*/ 0 w 106" name="T44"/>
                  <a:gd fmla="*/ 24 h 83" name="T45"/>
                  <a:gd fmla="*/ 0 w 106" name="T46"/>
                  <a:gd fmla="*/ 83 h 83" name="T47"/>
                  <a:gd fmla="*/ 106 w 106" name="T48"/>
                  <a:gd fmla="*/ 83 h 8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3" w="105">
                    <a:moveTo>
                      <a:pt x="106" y="83"/>
                    </a:moveTo>
                    <a:lnTo>
                      <a:pt x="106" y="83"/>
                    </a:lnTo>
                    <a:lnTo>
                      <a:pt x="106" y="24"/>
                    </a:lnTo>
                    <a:lnTo>
                      <a:pt x="106" y="24"/>
                    </a:lnTo>
                    <a:lnTo>
                      <a:pt x="105" y="18"/>
                    </a:lnTo>
                    <a:lnTo>
                      <a:pt x="102" y="13"/>
                    </a:lnTo>
                    <a:lnTo>
                      <a:pt x="98" y="8"/>
                    </a:lnTo>
                    <a:lnTo>
                      <a:pt x="93" y="6"/>
                    </a:lnTo>
                    <a:lnTo>
                      <a:pt x="93" y="6"/>
                    </a:lnTo>
                    <a:lnTo>
                      <a:pt x="83" y="3"/>
                    </a:lnTo>
                    <a:lnTo>
                      <a:pt x="72" y="1"/>
                    </a:lnTo>
                    <a:lnTo>
                      <a:pt x="62" y="0"/>
                    </a:lnTo>
                    <a:lnTo>
                      <a:pt x="52" y="0"/>
                    </a:lnTo>
                    <a:lnTo>
                      <a:pt x="42" y="0"/>
                    </a:lnTo>
                    <a:lnTo>
                      <a:pt x="32" y="1"/>
                    </a:lnTo>
                    <a:lnTo>
                      <a:pt x="23" y="3"/>
                    </a:lnTo>
                    <a:lnTo>
                      <a:pt x="13" y="6"/>
                    </a:lnTo>
                    <a:lnTo>
                      <a:pt x="13" y="6"/>
                    </a:lnTo>
                    <a:lnTo>
                      <a:pt x="8" y="8"/>
                    </a:lnTo>
                    <a:lnTo>
                      <a:pt x="4" y="13"/>
                    </a:lnTo>
                    <a:lnTo>
                      <a:pt x="1" y="18"/>
                    </a:lnTo>
                    <a:lnTo>
                      <a:pt x="0" y="24"/>
                    </a:lnTo>
                    <a:lnTo>
                      <a:pt x="0" y="24"/>
                    </a:lnTo>
                    <a:lnTo>
                      <a:pt x="0" y="83"/>
                    </a:lnTo>
                    <a:lnTo>
                      <a:pt x="106" y="83"/>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59" name="Freeform 315"/>
              <p:cNvSpPr/>
              <p:nvPr/>
            </p:nvSpPr>
            <p:spPr bwMode="auto">
              <a:xfrm>
                <a:off x="4424363" y="4646614"/>
                <a:ext cx="84138" cy="87313"/>
              </a:xfrm>
              <a:custGeom>
                <a:gdLst>
                  <a:gd fmla="*/ 53 w 53" name="T0"/>
                  <a:gd fmla="*/ 27 h 55" name="T1"/>
                  <a:gd fmla="*/ 53 w 53" name="T2"/>
                  <a:gd fmla="*/ 27 h 55" name="T3"/>
                  <a:gd fmla="*/ 53 w 53" name="T4"/>
                  <a:gd fmla="*/ 34 h 55" name="T5"/>
                  <a:gd fmla="*/ 51 w 53" name="T6"/>
                  <a:gd fmla="*/ 39 h 55" name="T7"/>
                  <a:gd fmla="*/ 48 w 53" name="T8"/>
                  <a:gd fmla="*/ 43 h 55" name="T9"/>
                  <a:gd fmla="*/ 45 w 53" name="T10"/>
                  <a:gd fmla="*/ 47 h 55" name="T11"/>
                  <a:gd fmla="*/ 41 w 53" name="T12"/>
                  <a:gd fmla="*/ 50 h 55" name="T13"/>
                  <a:gd fmla="*/ 37 w 53" name="T14"/>
                  <a:gd fmla="*/ 53 h 55" name="T15"/>
                  <a:gd fmla="*/ 32 w 53" name="T16"/>
                  <a:gd fmla="*/ 54 h 55" name="T17"/>
                  <a:gd fmla="*/ 26 w 53" name="T18"/>
                  <a:gd fmla="*/ 55 h 55" name="T19"/>
                  <a:gd fmla="*/ 26 w 53" name="T20"/>
                  <a:gd fmla="*/ 55 h 55" name="T21"/>
                  <a:gd fmla="*/ 21 w 53" name="T22"/>
                  <a:gd fmla="*/ 54 h 55" name="T23"/>
                  <a:gd fmla="*/ 16 w 53" name="T24"/>
                  <a:gd fmla="*/ 53 h 55" name="T25"/>
                  <a:gd fmla="*/ 11 w 53" name="T26"/>
                  <a:gd fmla="*/ 50 h 55" name="T27"/>
                  <a:gd fmla="*/ 7 w 53" name="T28"/>
                  <a:gd fmla="*/ 47 h 55" name="T29"/>
                  <a:gd fmla="*/ 4 w 53" name="T30"/>
                  <a:gd fmla="*/ 43 h 55" name="T31"/>
                  <a:gd fmla="*/ 2 w 53" name="T32"/>
                  <a:gd fmla="*/ 39 h 55" name="T33"/>
                  <a:gd fmla="*/ 0 w 53" name="T34"/>
                  <a:gd fmla="*/ 34 h 55" name="T35"/>
                  <a:gd fmla="*/ 0 w 53" name="T36"/>
                  <a:gd fmla="*/ 27 h 55" name="T37"/>
                  <a:gd fmla="*/ 0 w 53" name="T38"/>
                  <a:gd fmla="*/ 27 h 55" name="T39"/>
                  <a:gd fmla="*/ 0 w 53" name="T40"/>
                  <a:gd fmla="*/ 22 h 55" name="T41"/>
                  <a:gd fmla="*/ 2 w 53" name="T42"/>
                  <a:gd fmla="*/ 17 h 55" name="T43"/>
                  <a:gd fmla="*/ 4 w 53" name="T44"/>
                  <a:gd fmla="*/ 12 h 55" name="T45"/>
                  <a:gd fmla="*/ 7 w 53" name="T46"/>
                  <a:gd fmla="*/ 8 h 55" name="T47"/>
                  <a:gd fmla="*/ 11 w 53" name="T48"/>
                  <a:gd fmla="*/ 5 h 55" name="T49"/>
                  <a:gd fmla="*/ 16 w 53" name="T50"/>
                  <a:gd fmla="*/ 2 h 55" name="T51"/>
                  <a:gd fmla="*/ 21 w 53" name="T52"/>
                  <a:gd fmla="*/ 1 h 55" name="T53"/>
                  <a:gd fmla="*/ 26 w 53" name="T54"/>
                  <a:gd fmla="*/ 0 h 55" name="T55"/>
                  <a:gd fmla="*/ 26 w 53" name="T56"/>
                  <a:gd fmla="*/ 0 h 55" name="T57"/>
                  <a:gd fmla="*/ 32 w 53" name="T58"/>
                  <a:gd fmla="*/ 1 h 55" name="T59"/>
                  <a:gd fmla="*/ 37 w 53" name="T60"/>
                  <a:gd fmla="*/ 2 h 55" name="T61"/>
                  <a:gd fmla="*/ 41 w 53" name="T62"/>
                  <a:gd fmla="*/ 5 h 55" name="T63"/>
                  <a:gd fmla="*/ 45 w 53" name="T64"/>
                  <a:gd fmla="*/ 8 h 55" name="T65"/>
                  <a:gd fmla="*/ 48 w 53" name="T66"/>
                  <a:gd fmla="*/ 12 h 55" name="T67"/>
                  <a:gd fmla="*/ 51 w 53" name="T68"/>
                  <a:gd fmla="*/ 17 h 55" name="T69"/>
                  <a:gd fmla="*/ 53 w 53" name="T70"/>
                  <a:gd fmla="*/ 22 h 55" name="T71"/>
                  <a:gd fmla="*/ 53 w 53" name="T72"/>
                  <a:gd fmla="*/ 27 h 55" name="T73"/>
                  <a:gd fmla="*/ 53 w 53" name="T74"/>
                  <a:gd fmla="*/ 27 h 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5" w="52">
                    <a:moveTo>
                      <a:pt x="53" y="27"/>
                    </a:moveTo>
                    <a:lnTo>
                      <a:pt x="53" y="27"/>
                    </a:lnTo>
                    <a:lnTo>
                      <a:pt x="53" y="34"/>
                    </a:lnTo>
                    <a:lnTo>
                      <a:pt x="51" y="39"/>
                    </a:lnTo>
                    <a:lnTo>
                      <a:pt x="48" y="43"/>
                    </a:lnTo>
                    <a:lnTo>
                      <a:pt x="45" y="47"/>
                    </a:lnTo>
                    <a:lnTo>
                      <a:pt x="41" y="50"/>
                    </a:lnTo>
                    <a:lnTo>
                      <a:pt x="37" y="53"/>
                    </a:lnTo>
                    <a:lnTo>
                      <a:pt x="32" y="54"/>
                    </a:lnTo>
                    <a:lnTo>
                      <a:pt x="26" y="55"/>
                    </a:lnTo>
                    <a:lnTo>
                      <a:pt x="26" y="55"/>
                    </a:lnTo>
                    <a:lnTo>
                      <a:pt x="21" y="54"/>
                    </a:lnTo>
                    <a:lnTo>
                      <a:pt x="16" y="53"/>
                    </a:lnTo>
                    <a:lnTo>
                      <a:pt x="11" y="50"/>
                    </a:lnTo>
                    <a:lnTo>
                      <a:pt x="7" y="47"/>
                    </a:lnTo>
                    <a:lnTo>
                      <a:pt x="4" y="43"/>
                    </a:lnTo>
                    <a:lnTo>
                      <a:pt x="2" y="39"/>
                    </a:lnTo>
                    <a:lnTo>
                      <a:pt x="0" y="34"/>
                    </a:lnTo>
                    <a:lnTo>
                      <a:pt x="0" y="27"/>
                    </a:lnTo>
                    <a:lnTo>
                      <a:pt x="0" y="27"/>
                    </a:lnTo>
                    <a:lnTo>
                      <a:pt x="0" y="22"/>
                    </a:lnTo>
                    <a:lnTo>
                      <a:pt x="2" y="17"/>
                    </a:lnTo>
                    <a:lnTo>
                      <a:pt x="4" y="12"/>
                    </a:lnTo>
                    <a:lnTo>
                      <a:pt x="7" y="8"/>
                    </a:lnTo>
                    <a:lnTo>
                      <a:pt x="11" y="5"/>
                    </a:lnTo>
                    <a:lnTo>
                      <a:pt x="16" y="2"/>
                    </a:lnTo>
                    <a:lnTo>
                      <a:pt x="21" y="1"/>
                    </a:lnTo>
                    <a:lnTo>
                      <a:pt x="26" y="0"/>
                    </a:lnTo>
                    <a:lnTo>
                      <a:pt x="26" y="0"/>
                    </a:lnTo>
                    <a:lnTo>
                      <a:pt x="32" y="1"/>
                    </a:lnTo>
                    <a:lnTo>
                      <a:pt x="37" y="2"/>
                    </a:lnTo>
                    <a:lnTo>
                      <a:pt x="41" y="5"/>
                    </a:lnTo>
                    <a:lnTo>
                      <a:pt x="45" y="8"/>
                    </a:lnTo>
                    <a:lnTo>
                      <a:pt x="48" y="12"/>
                    </a:lnTo>
                    <a:lnTo>
                      <a:pt x="51" y="17"/>
                    </a:lnTo>
                    <a:lnTo>
                      <a:pt x="53" y="22"/>
                    </a:lnTo>
                    <a:lnTo>
                      <a:pt x="53" y="27"/>
                    </a:lnTo>
                    <a:lnTo>
                      <a:pt x="53" y="27"/>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0" name="Line 316"/>
              <p:cNvSpPr>
                <a:spLocks noChangeShapeType="1"/>
              </p:cNvSpPr>
              <p:nvPr/>
            </p:nvSpPr>
            <p:spPr bwMode="auto">
              <a:xfrm flipH="1">
                <a:off x="4421188" y="4779964"/>
                <a:ext cx="0" cy="85725"/>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1" name="Line 317"/>
              <p:cNvSpPr>
                <a:spLocks noChangeShapeType="1"/>
              </p:cNvSpPr>
              <p:nvPr/>
            </p:nvSpPr>
            <p:spPr bwMode="auto">
              <a:xfrm flipH="1">
                <a:off x="4511675" y="4779964"/>
                <a:ext cx="0" cy="85725"/>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2" name="Freeform 318"/>
              <p:cNvSpPr/>
              <p:nvPr/>
            </p:nvSpPr>
            <p:spPr bwMode="auto">
              <a:xfrm>
                <a:off x="4383088" y="5143501"/>
                <a:ext cx="168275" cy="133350"/>
              </a:xfrm>
              <a:custGeom>
                <a:gdLst>
                  <a:gd fmla="*/ 106 w 106" name="T0"/>
                  <a:gd fmla="*/ 84 h 84" name="T1"/>
                  <a:gd fmla="*/ 106 w 106" name="T2"/>
                  <a:gd fmla="*/ 84 h 84" name="T3"/>
                  <a:gd fmla="*/ 106 w 106" name="T4"/>
                  <a:gd fmla="*/ 24 h 84" name="T5"/>
                  <a:gd fmla="*/ 106 w 106" name="T6"/>
                  <a:gd fmla="*/ 24 h 84" name="T7"/>
                  <a:gd fmla="*/ 105 w 106" name="T8"/>
                  <a:gd fmla="*/ 18 h 84" name="T9"/>
                  <a:gd fmla="*/ 102 w 106" name="T10"/>
                  <a:gd fmla="*/ 13 h 84" name="T11"/>
                  <a:gd fmla="*/ 98 w 106" name="T12"/>
                  <a:gd fmla="*/ 8 h 84" name="T13"/>
                  <a:gd fmla="*/ 93 w 106" name="T14"/>
                  <a:gd fmla="*/ 6 h 84" name="T15"/>
                  <a:gd fmla="*/ 93 w 106" name="T16"/>
                  <a:gd fmla="*/ 6 h 84" name="T17"/>
                  <a:gd fmla="*/ 83 w 106" name="T18"/>
                  <a:gd fmla="*/ 3 h 84" name="T19"/>
                  <a:gd fmla="*/ 72 w 106" name="T20"/>
                  <a:gd fmla="*/ 1 h 84" name="T21"/>
                  <a:gd fmla="*/ 62 w 106" name="T22"/>
                  <a:gd fmla="*/ 0 h 84" name="T23"/>
                  <a:gd fmla="*/ 52 w 106" name="T24"/>
                  <a:gd fmla="*/ 0 h 84" name="T25"/>
                  <a:gd fmla="*/ 42 w 106" name="T26"/>
                  <a:gd fmla="*/ 0 h 84" name="T27"/>
                  <a:gd fmla="*/ 32 w 106" name="T28"/>
                  <a:gd fmla="*/ 1 h 84" name="T29"/>
                  <a:gd fmla="*/ 23 w 106" name="T30"/>
                  <a:gd fmla="*/ 3 h 84" name="T31"/>
                  <a:gd fmla="*/ 13 w 106" name="T32"/>
                  <a:gd fmla="*/ 6 h 84" name="T33"/>
                  <a:gd fmla="*/ 13 w 106" name="T34"/>
                  <a:gd fmla="*/ 6 h 84" name="T35"/>
                  <a:gd fmla="*/ 8 w 106" name="T36"/>
                  <a:gd fmla="*/ 8 h 84" name="T37"/>
                  <a:gd fmla="*/ 4 w 106" name="T38"/>
                  <a:gd fmla="*/ 13 h 84" name="T39"/>
                  <a:gd fmla="*/ 1 w 106" name="T40"/>
                  <a:gd fmla="*/ 18 h 84" name="T41"/>
                  <a:gd fmla="*/ 0 w 106" name="T42"/>
                  <a:gd fmla="*/ 24 h 84" name="T43"/>
                  <a:gd fmla="*/ 0 w 106" name="T44"/>
                  <a:gd fmla="*/ 24 h 84" name="T45"/>
                  <a:gd fmla="*/ 0 w 106" name="T46"/>
                  <a:gd fmla="*/ 84 h 84" name="T47"/>
                  <a:gd fmla="*/ 106 w 106" name="T48"/>
                  <a:gd fmla="*/ 84 h 8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4" w="105">
                    <a:moveTo>
                      <a:pt x="106" y="84"/>
                    </a:moveTo>
                    <a:lnTo>
                      <a:pt x="106" y="84"/>
                    </a:lnTo>
                    <a:lnTo>
                      <a:pt x="106" y="24"/>
                    </a:lnTo>
                    <a:lnTo>
                      <a:pt x="106" y="24"/>
                    </a:lnTo>
                    <a:lnTo>
                      <a:pt x="105" y="18"/>
                    </a:lnTo>
                    <a:lnTo>
                      <a:pt x="102" y="13"/>
                    </a:lnTo>
                    <a:lnTo>
                      <a:pt x="98" y="8"/>
                    </a:lnTo>
                    <a:lnTo>
                      <a:pt x="93" y="6"/>
                    </a:lnTo>
                    <a:lnTo>
                      <a:pt x="93" y="6"/>
                    </a:lnTo>
                    <a:lnTo>
                      <a:pt x="83" y="3"/>
                    </a:lnTo>
                    <a:lnTo>
                      <a:pt x="72" y="1"/>
                    </a:lnTo>
                    <a:lnTo>
                      <a:pt x="62" y="0"/>
                    </a:lnTo>
                    <a:lnTo>
                      <a:pt x="52" y="0"/>
                    </a:lnTo>
                    <a:lnTo>
                      <a:pt x="42" y="0"/>
                    </a:lnTo>
                    <a:lnTo>
                      <a:pt x="32" y="1"/>
                    </a:lnTo>
                    <a:lnTo>
                      <a:pt x="23" y="3"/>
                    </a:lnTo>
                    <a:lnTo>
                      <a:pt x="13" y="6"/>
                    </a:lnTo>
                    <a:lnTo>
                      <a:pt x="13" y="6"/>
                    </a:lnTo>
                    <a:lnTo>
                      <a:pt x="8" y="8"/>
                    </a:lnTo>
                    <a:lnTo>
                      <a:pt x="4" y="13"/>
                    </a:lnTo>
                    <a:lnTo>
                      <a:pt x="1" y="18"/>
                    </a:lnTo>
                    <a:lnTo>
                      <a:pt x="0" y="24"/>
                    </a:lnTo>
                    <a:lnTo>
                      <a:pt x="0" y="24"/>
                    </a:lnTo>
                    <a:lnTo>
                      <a:pt x="0" y="84"/>
                    </a:lnTo>
                    <a:lnTo>
                      <a:pt x="106" y="84"/>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3" name="Freeform 319"/>
              <p:cNvSpPr/>
              <p:nvPr/>
            </p:nvSpPr>
            <p:spPr bwMode="auto">
              <a:xfrm>
                <a:off x="4424363" y="5056189"/>
                <a:ext cx="84138" cy="85725"/>
              </a:xfrm>
              <a:custGeom>
                <a:gdLst>
                  <a:gd fmla="*/ 53 w 53" name="T0"/>
                  <a:gd fmla="*/ 27 h 54" name="T1"/>
                  <a:gd fmla="*/ 53 w 53" name="T2"/>
                  <a:gd fmla="*/ 27 h 54" name="T3"/>
                  <a:gd fmla="*/ 52 w 53" name="T4"/>
                  <a:gd fmla="*/ 33 h 54" name="T5"/>
                  <a:gd fmla="*/ 51 w 53" name="T6"/>
                  <a:gd fmla="*/ 38 h 54" name="T7"/>
                  <a:gd fmla="*/ 48 w 53" name="T8"/>
                  <a:gd fmla="*/ 42 h 54" name="T9"/>
                  <a:gd fmla="*/ 45 w 53" name="T10"/>
                  <a:gd fmla="*/ 46 h 54" name="T11"/>
                  <a:gd fmla="*/ 41 w 53" name="T12"/>
                  <a:gd fmla="*/ 49 h 54" name="T13"/>
                  <a:gd fmla="*/ 37 w 53" name="T14"/>
                  <a:gd fmla="*/ 52 h 54" name="T15"/>
                  <a:gd fmla="*/ 32 w 53" name="T16"/>
                  <a:gd fmla="*/ 53 h 54" name="T17"/>
                  <a:gd fmla="*/ 26 w 53" name="T18"/>
                  <a:gd fmla="*/ 54 h 54" name="T19"/>
                  <a:gd fmla="*/ 26 w 53" name="T20"/>
                  <a:gd fmla="*/ 54 h 54" name="T21"/>
                  <a:gd fmla="*/ 21 w 53" name="T22"/>
                  <a:gd fmla="*/ 53 h 54" name="T23"/>
                  <a:gd fmla="*/ 16 w 53" name="T24"/>
                  <a:gd fmla="*/ 52 h 54" name="T25"/>
                  <a:gd fmla="*/ 11 w 53" name="T26"/>
                  <a:gd fmla="*/ 49 h 54" name="T27"/>
                  <a:gd fmla="*/ 7 w 53" name="T28"/>
                  <a:gd fmla="*/ 46 h 54" name="T29"/>
                  <a:gd fmla="*/ 4 w 53" name="T30"/>
                  <a:gd fmla="*/ 42 h 54" name="T31"/>
                  <a:gd fmla="*/ 2 w 53" name="T32"/>
                  <a:gd fmla="*/ 38 h 54" name="T33"/>
                  <a:gd fmla="*/ 0 w 53" name="T34"/>
                  <a:gd fmla="*/ 33 h 54" name="T35"/>
                  <a:gd fmla="*/ 0 w 53" name="T36"/>
                  <a:gd fmla="*/ 27 h 54" name="T37"/>
                  <a:gd fmla="*/ 0 w 53" name="T38"/>
                  <a:gd fmla="*/ 27 h 54" name="T39"/>
                  <a:gd fmla="*/ 0 w 53" name="T40"/>
                  <a:gd fmla="*/ 22 h 54" name="T41"/>
                  <a:gd fmla="*/ 2 w 53" name="T42"/>
                  <a:gd fmla="*/ 17 h 54" name="T43"/>
                  <a:gd fmla="*/ 4 w 53" name="T44"/>
                  <a:gd fmla="*/ 12 h 54" name="T45"/>
                  <a:gd fmla="*/ 7 w 53" name="T46"/>
                  <a:gd fmla="*/ 8 h 54" name="T47"/>
                  <a:gd fmla="*/ 11 w 53" name="T48"/>
                  <a:gd fmla="*/ 5 h 54" name="T49"/>
                  <a:gd fmla="*/ 16 w 53" name="T50"/>
                  <a:gd fmla="*/ 2 h 54" name="T51"/>
                  <a:gd fmla="*/ 21 w 53" name="T52"/>
                  <a:gd fmla="*/ 1 h 54" name="T53"/>
                  <a:gd fmla="*/ 26 w 53" name="T54"/>
                  <a:gd fmla="*/ 0 h 54" name="T55"/>
                  <a:gd fmla="*/ 26 w 53" name="T56"/>
                  <a:gd fmla="*/ 0 h 54" name="T57"/>
                  <a:gd fmla="*/ 32 w 53" name="T58"/>
                  <a:gd fmla="*/ 1 h 54" name="T59"/>
                  <a:gd fmla="*/ 37 w 53" name="T60"/>
                  <a:gd fmla="*/ 2 h 54" name="T61"/>
                  <a:gd fmla="*/ 41 w 53" name="T62"/>
                  <a:gd fmla="*/ 5 h 54" name="T63"/>
                  <a:gd fmla="*/ 45 w 53" name="T64"/>
                  <a:gd fmla="*/ 8 h 54" name="T65"/>
                  <a:gd fmla="*/ 48 w 53" name="T66"/>
                  <a:gd fmla="*/ 12 h 54" name="T67"/>
                  <a:gd fmla="*/ 51 w 53" name="T68"/>
                  <a:gd fmla="*/ 17 h 54" name="T69"/>
                  <a:gd fmla="*/ 52 w 53" name="T70"/>
                  <a:gd fmla="*/ 22 h 54" name="T71"/>
                  <a:gd fmla="*/ 53 w 53" name="T72"/>
                  <a:gd fmla="*/ 27 h 54" name="T73"/>
                  <a:gd fmla="*/ 53 w 53" name="T74"/>
                  <a:gd fmla="*/ 27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52">
                    <a:moveTo>
                      <a:pt x="53" y="27"/>
                    </a:moveTo>
                    <a:lnTo>
                      <a:pt x="53" y="27"/>
                    </a:lnTo>
                    <a:lnTo>
                      <a:pt x="52" y="33"/>
                    </a:lnTo>
                    <a:lnTo>
                      <a:pt x="51" y="38"/>
                    </a:lnTo>
                    <a:lnTo>
                      <a:pt x="48" y="42"/>
                    </a:lnTo>
                    <a:lnTo>
                      <a:pt x="45" y="46"/>
                    </a:lnTo>
                    <a:lnTo>
                      <a:pt x="41" y="49"/>
                    </a:lnTo>
                    <a:lnTo>
                      <a:pt x="37" y="52"/>
                    </a:lnTo>
                    <a:lnTo>
                      <a:pt x="32" y="53"/>
                    </a:lnTo>
                    <a:lnTo>
                      <a:pt x="26" y="54"/>
                    </a:lnTo>
                    <a:lnTo>
                      <a:pt x="26" y="54"/>
                    </a:lnTo>
                    <a:lnTo>
                      <a:pt x="21" y="53"/>
                    </a:lnTo>
                    <a:lnTo>
                      <a:pt x="16" y="52"/>
                    </a:lnTo>
                    <a:lnTo>
                      <a:pt x="11" y="49"/>
                    </a:lnTo>
                    <a:lnTo>
                      <a:pt x="7" y="46"/>
                    </a:lnTo>
                    <a:lnTo>
                      <a:pt x="4" y="42"/>
                    </a:lnTo>
                    <a:lnTo>
                      <a:pt x="2" y="38"/>
                    </a:lnTo>
                    <a:lnTo>
                      <a:pt x="0" y="33"/>
                    </a:lnTo>
                    <a:lnTo>
                      <a:pt x="0" y="27"/>
                    </a:lnTo>
                    <a:lnTo>
                      <a:pt x="0" y="27"/>
                    </a:lnTo>
                    <a:lnTo>
                      <a:pt x="0" y="22"/>
                    </a:lnTo>
                    <a:lnTo>
                      <a:pt x="2" y="17"/>
                    </a:lnTo>
                    <a:lnTo>
                      <a:pt x="4" y="12"/>
                    </a:lnTo>
                    <a:lnTo>
                      <a:pt x="7" y="8"/>
                    </a:lnTo>
                    <a:lnTo>
                      <a:pt x="11" y="5"/>
                    </a:lnTo>
                    <a:lnTo>
                      <a:pt x="16" y="2"/>
                    </a:lnTo>
                    <a:lnTo>
                      <a:pt x="21" y="1"/>
                    </a:lnTo>
                    <a:lnTo>
                      <a:pt x="26" y="0"/>
                    </a:lnTo>
                    <a:lnTo>
                      <a:pt x="26" y="0"/>
                    </a:lnTo>
                    <a:lnTo>
                      <a:pt x="32" y="1"/>
                    </a:lnTo>
                    <a:lnTo>
                      <a:pt x="37" y="2"/>
                    </a:lnTo>
                    <a:lnTo>
                      <a:pt x="41" y="5"/>
                    </a:lnTo>
                    <a:lnTo>
                      <a:pt x="45" y="8"/>
                    </a:lnTo>
                    <a:lnTo>
                      <a:pt x="48" y="12"/>
                    </a:lnTo>
                    <a:lnTo>
                      <a:pt x="51" y="17"/>
                    </a:lnTo>
                    <a:lnTo>
                      <a:pt x="52" y="22"/>
                    </a:lnTo>
                    <a:lnTo>
                      <a:pt x="53" y="27"/>
                    </a:lnTo>
                    <a:lnTo>
                      <a:pt x="53" y="27"/>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4" name="Line 320"/>
              <p:cNvSpPr>
                <a:spLocks noChangeShapeType="1"/>
              </p:cNvSpPr>
              <p:nvPr/>
            </p:nvSpPr>
            <p:spPr bwMode="auto">
              <a:xfrm flipH="1">
                <a:off x="4421188" y="5187951"/>
                <a:ext cx="0" cy="8731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5" name="Line 321"/>
              <p:cNvSpPr>
                <a:spLocks noChangeShapeType="1"/>
              </p:cNvSpPr>
              <p:nvPr/>
            </p:nvSpPr>
            <p:spPr bwMode="auto">
              <a:xfrm flipH="1">
                <a:off x="4511675" y="5187951"/>
                <a:ext cx="0" cy="8731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6" name="Freeform 322"/>
              <p:cNvSpPr/>
              <p:nvPr/>
            </p:nvSpPr>
            <p:spPr bwMode="auto">
              <a:xfrm>
                <a:off x="4157663" y="5143501"/>
                <a:ext cx="168275" cy="133350"/>
              </a:xfrm>
              <a:custGeom>
                <a:gdLst>
                  <a:gd fmla="*/ 106 w 106" name="T0"/>
                  <a:gd fmla="*/ 84 h 84" name="T1"/>
                  <a:gd fmla="*/ 106 w 106" name="T2"/>
                  <a:gd fmla="*/ 84 h 84" name="T3"/>
                  <a:gd fmla="*/ 106 w 106" name="T4"/>
                  <a:gd fmla="*/ 24 h 84" name="T5"/>
                  <a:gd fmla="*/ 106 w 106" name="T6"/>
                  <a:gd fmla="*/ 24 h 84" name="T7"/>
                  <a:gd fmla="*/ 105 w 106" name="T8"/>
                  <a:gd fmla="*/ 18 h 84" name="T9"/>
                  <a:gd fmla="*/ 103 w 106" name="T10"/>
                  <a:gd fmla="*/ 13 h 84" name="T11"/>
                  <a:gd fmla="*/ 98 w 106" name="T12"/>
                  <a:gd fmla="*/ 8 h 84" name="T13"/>
                  <a:gd fmla="*/ 93 w 106" name="T14"/>
                  <a:gd fmla="*/ 6 h 84" name="T15"/>
                  <a:gd fmla="*/ 93 w 106" name="T16"/>
                  <a:gd fmla="*/ 6 h 84" name="T17"/>
                  <a:gd fmla="*/ 83 w 106" name="T18"/>
                  <a:gd fmla="*/ 3 h 84" name="T19"/>
                  <a:gd fmla="*/ 74 w 106" name="T20"/>
                  <a:gd fmla="*/ 1 h 84" name="T21"/>
                  <a:gd fmla="*/ 64 w 106" name="T22"/>
                  <a:gd fmla="*/ 0 h 84" name="T23"/>
                  <a:gd fmla="*/ 54 w 106" name="T24"/>
                  <a:gd fmla="*/ 0 h 84" name="T25"/>
                  <a:gd fmla="*/ 44 w 106" name="T26"/>
                  <a:gd fmla="*/ 0 h 84" name="T27"/>
                  <a:gd fmla="*/ 34 w 106" name="T28"/>
                  <a:gd fmla="*/ 1 h 84" name="T29"/>
                  <a:gd fmla="*/ 24 w 106" name="T30"/>
                  <a:gd fmla="*/ 3 h 84" name="T31"/>
                  <a:gd fmla="*/ 14 w 106" name="T32"/>
                  <a:gd fmla="*/ 6 h 84" name="T33"/>
                  <a:gd fmla="*/ 14 w 106" name="T34"/>
                  <a:gd fmla="*/ 6 h 84" name="T35"/>
                  <a:gd fmla="*/ 8 w 106" name="T36"/>
                  <a:gd fmla="*/ 8 h 84" name="T37"/>
                  <a:gd fmla="*/ 4 w 106" name="T38"/>
                  <a:gd fmla="*/ 13 h 84" name="T39"/>
                  <a:gd fmla="*/ 1 w 106" name="T40"/>
                  <a:gd fmla="*/ 18 h 84" name="T41"/>
                  <a:gd fmla="*/ 0 w 106" name="T42"/>
                  <a:gd fmla="*/ 24 h 84" name="T43"/>
                  <a:gd fmla="*/ 0 w 106" name="T44"/>
                  <a:gd fmla="*/ 24 h 84" name="T45"/>
                  <a:gd fmla="*/ 0 w 106" name="T46"/>
                  <a:gd fmla="*/ 84 h 84" name="T47"/>
                  <a:gd fmla="*/ 106 w 106" name="T48"/>
                  <a:gd fmla="*/ 84 h 8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4" w="105">
                    <a:moveTo>
                      <a:pt x="106" y="84"/>
                    </a:moveTo>
                    <a:lnTo>
                      <a:pt x="106" y="84"/>
                    </a:lnTo>
                    <a:lnTo>
                      <a:pt x="106" y="24"/>
                    </a:lnTo>
                    <a:lnTo>
                      <a:pt x="106" y="24"/>
                    </a:lnTo>
                    <a:lnTo>
                      <a:pt x="105" y="18"/>
                    </a:lnTo>
                    <a:lnTo>
                      <a:pt x="103" y="13"/>
                    </a:lnTo>
                    <a:lnTo>
                      <a:pt x="98" y="8"/>
                    </a:lnTo>
                    <a:lnTo>
                      <a:pt x="93" y="6"/>
                    </a:lnTo>
                    <a:lnTo>
                      <a:pt x="93" y="6"/>
                    </a:lnTo>
                    <a:lnTo>
                      <a:pt x="83" y="3"/>
                    </a:lnTo>
                    <a:lnTo>
                      <a:pt x="74" y="1"/>
                    </a:lnTo>
                    <a:lnTo>
                      <a:pt x="64" y="0"/>
                    </a:lnTo>
                    <a:lnTo>
                      <a:pt x="54" y="0"/>
                    </a:lnTo>
                    <a:lnTo>
                      <a:pt x="44" y="0"/>
                    </a:lnTo>
                    <a:lnTo>
                      <a:pt x="34" y="1"/>
                    </a:lnTo>
                    <a:lnTo>
                      <a:pt x="24" y="3"/>
                    </a:lnTo>
                    <a:lnTo>
                      <a:pt x="14" y="6"/>
                    </a:lnTo>
                    <a:lnTo>
                      <a:pt x="14" y="6"/>
                    </a:lnTo>
                    <a:lnTo>
                      <a:pt x="8" y="8"/>
                    </a:lnTo>
                    <a:lnTo>
                      <a:pt x="4" y="13"/>
                    </a:lnTo>
                    <a:lnTo>
                      <a:pt x="1" y="18"/>
                    </a:lnTo>
                    <a:lnTo>
                      <a:pt x="0" y="24"/>
                    </a:lnTo>
                    <a:lnTo>
                      <a:pt x="0" y="24"/>
                    </a:lnTo>
                    <a:lnTo>
                      <a:pt x="0" y="84"/>
                    </a:lnTo>
                    <a:lnTo>
                      <a:pt x="106" y="84"/>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7" name="Freeform 323"/>
              <p:cNvSpPr/>
              <p:nvPr/>
            </p:nvSpPr>
            <p:spPr bwMode="auto">
              <a:xfrm>
                <a:off x="4200525" y="5056189"/>
                <a:ext cx="85725" cy="85725"/>
              </a:xfrm>
              <a:custGeom>
                <a:gdLst>
                  <a:gd fmla="*/ 54 w 54" name="T0"/>
                  <a:gd fmla="*/ 27 h 54" name="T1"/>
                  <a:gd fmla="*/ 54 w 54" name="T2"/>
                  <a:gd fmla="*/ 27 h 54" name="T3"/>
                  <a:gd fmla="*/ 53 w 54" name="T4"/>
                  <a:gd fmla="*/ 33 h 54" name="T5"/>
                  <a:gd fmla="*/ 51 w 54" name="T6"/>
                  <a:gd fmla="*/ 38 h 54" name="T7"/>
                  <a:gd fmla="*/ 49 w 54" name="T8"/>
                  <a:gd fmla="*/ 42 h 54" name="T9"/>
                  <a:gd fmla="*/ 46 w 54" name="T10"/>
                  <a:gd fmla="*/ 46 h 54" name="T11"/>
                  <a:gd fmla="*/ 42 w 54" name="T12"/>
                  <a:gd fmla="*/ 49 h 54" name="T13"/>
                  <a:gd fmla="*/ 37 w 54" name="T14"/>
                  <a:gd fmla="*/ 52 h 54" name="T15"/>
                  <a:gd fmla="*/ 32 w 54" name="T16"/>
                  <a:gd fmla="*/ 53 h 54" name="T17"/>
                  <a:gd fmla="*/ 27 w 54" name="T18"/>
                  <a:gd fmla="*/ 54 h 54" name="T19"/>
                  <a:gd fmla="*/ 27 w 54" name="T20"/>
                  <a:gd fmla="*/ 54 h 54" name="T21"/>
                  <a:gd fmla="*/ 21 w 54" name="T22"/>
                  <a:gd fmla="*/ 53 h 54" name="T23"/>
                  <a:gd fmla="*/ 16 w 54" name="T24"/>
                  <a:gd fmla="*/ 52 h 54" name="T25"/>
                  <a:gd fmla="*/ 12 w 54" name="T26"/>
                  <a:gd fmla="*/ 49 h 54" name="T27"/>
                  <a:gd fmla="*/ 8 w 54" name="T28"/>
                  <a:gd fmla="*/ 46 h 54" name="T29"/>
                  <a:gd fmla="*/ 5 w 54" name="T30"/>
                  <a:gd fmla="*/ 42 h 54" name="T31"/>
                  <a:gd fmla="*/ 2 w 54" name="T32"/>
                  <a:gd fmla="*/ 38 h 54" name="T33"/>
                  <a:gd fmla="*/ 1 w 54" name="T34"/>
                  <a:gd fmla="*/ 33 h 54" name="T35"/>
                  <a:gd fmla="*/ 0 w 54" name="T36"/>
                  <a:gd fmla="*/ 27 h 54" name="T37"/>
                  <a:gd fmla="*/ 0 w 54" name="T38"/>
                  <a:gd fmla="*/ 27 h 54" name="T39"/>
                  <a:gd fmla="*/ 1 w 54" name="T40"/>
                  <a:gd fmla="*/ 22 h 54" name="T41"/>
                  <a:gd fmla="*/ 2 w 54" name="T42"/>
                  <a:gd fmla="*/ 17 h 54" name="T43"/>
                  <a:gd fmla="*/ 5 w 54" name="T44"/>
                  <a:gd fmla="*/ 12 h 54" name="T45"/>
                  <a:gd fmla="*/ 8 w 54" name="T46"/>
                  <a:gd fmla="*/ 8 h 54" name="T47"/>
                  <a:gd fmla="*/ 12 w 54" name="T48"/>
                  <a:gd fmla="*/ 5 h 54" name="T49"/>
                  <a:gd fmla="*/ 16 w 54" name="T50"/>
                  <a:gd fmla="*/ 2 h 54" name="T51"/>
                  <a:gd fmla="*/ 21 w 54" name="T52"/>
                  <a:gd fmla="*/ 1 h 54" name="T53"/>
                  <a:gd fmla="*/ 27 w 54" name="T54"/>
                  <a:gd fmla="*/ 0 h 54" name="T55"/>
                  <a:gd fmla="*/ 27 w 54" name="T56"/>
                  <a:gd fmla="*/ 0 h 54" name="T57"/>
                  <a:gd fmla="*/ 32 w 54" name="T58"/>
                  <a:gd fmla="*/ 1 h 54" name="T59"/>
                  <a:gd fmla="*/ 37 w 54" name="T60"/>
                  <a:gd fmla="*/ 2 h 54" name="T61"/>
                  <a:gd fmla="*/ 42 w 54" name="T62"/>
                  <a:gd fmla="*/ 5 h 54" name="T63"/>
                  <a:gd fmla="*/ 46 w 54" name="T64"/>
                  <a:gd fmla="*/ 8 h 54" name="T65"/>
                  <a:gd fmla="*/ 49 w 54" name="T66"/>
                  <a:gd fmla="*/ 12 h 54" name="T67"/>
                  <a:gd fmla="*/ 51 w 54" name="T68"/>
                  <a:gd fmla="*/ 17 h 54" name="T69"/>
                  <a:gd fmla="*/ 53 w 54" name="T70"/>
                  <a:gd fmla="*/ 22 h 54" name="T71"/>
                  <a:gd fmla="*/ 54 w 54" name="T72"/>
                  <a:gd fmla="*/ 27 h 54" name="T73"/>
                  <a:gd fmla="*/ 54 w 54" name="T74"/>
                  <a:gd fmla="*/ 27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54">
                    <a:moveTo>
                      <a:pt x="54" y="27"/>
                    </a:moveTo>
                    <a:lnTo>
                      <a:pt x="54" y="27"/>
                    </a:lnTo>
                    <a:lnTo>
                      <a:pt x="53" y="33"/>
                    </a:lnTo>
                    <a:lnTo>
                      <a:pt x="51" y="38"/>
                    </a:lnTo>
                    <a:lnTo>
                      <a:pt x="49" y="42"/>
                    </a:lnTo>
                    <a:lnTo>
                      <a:pt x="46" y="46"/>
                    </a:lnTo>
                    <a:lnTo>
                      <a:pt x="42" y="49"/>
                    </a:lnTo>
                    <a:lnTo>
                      <a:pt x="37" y="52"/>
                    </a:lnTo>
                    <a:lnTo>
                      <a:pt x="32" y="53"/>
                    </a:lnTo>
                    <a:lnTo>
                      <a:pt x="27" y="54"/>
                    </a:lnTo>
                    <a:lnTo>
                      <a:pt x="27" y="54"/>
                    </a:lnTo>
                    <a:lnTo>
                      <a:pt x="21" y="53"/>
                    </a:lnTo>
                    <a:lnTo>
                      <a:pt x="16" y="52"/>
                    </a:lnTo>
                    <a:lnTo>
                      <a:pt x="12" y="49"/>
                    </a:lnTo>
                    <a:lnTo>
                      <a:pt x="8" y="46"/>
                    </a:lnTo>
                    <a:lnTo>
                      <a:pt x="5" y="42"/>
                    </a:lnTo>
                    <a:lnTo>
                      <a:pt x="2" y="38"/>
                    </a:lnTo>
                    <a:lnTo>
                      <a:pt x="1" y="33"/>
                    </a:lnTo>
                    <a:lnTo>
                      <a:pt x="0" y="27"/>
                    </a:lnTo>
                    <a:lnTo>
                      <a:pt x="0" y="27"/>
                    </a:lnTo>
                    <a:lnTo>
                      <a:pt x="1" y="22"/>
                    </a:lnTo>
                    <a:lnTo>
                      <a:pt x="2" y="17"/>
                    </a:lnTo>
                    <a:lnTo>
                      <a:pt x="5" y="12"/>
                    </a:lnTo>
                    <a:lnTo>
                      <a:pt x="8" y="8"/>
                    </a:lnTo>
                    <a:lnTo>
                      <a:pt x="12" y="5"/>
                    </a:lnTo>
                    <a:lnTo>
                      <a:pt x="16" y="2"/>
                    </a:lnTo>
                    <a:lnTo>
                      <a:pt x="21" y="1"/>
                    </a:lnTo>
                    <a:lnTo>
                      <a:pt x="27" y="0"/>
                    </a:lnTo>
                    <a:lnTo>
                      <a:pt x="27" y="0"/>
                    </a:lnTo>
                    <a:lnTo>
                      <a:pt x="32" y="1"/>
                    </a:lnTo>
                    <a:lnTo>
                      <a:pt x="37" y="2"/>
                    </a:lnTo>
                    <a:lnTo>
                      <a:pt x="42" y="5"/>
                    </a:lnTo>
                    <a:lnTo>
                      <a:pt x="46" y="8"/>
                    </a:lnTo>
                    <a:lnTo>
                      <a:pt x="49" y="12"/>
                    </a:lnTo>
                    <a:lnTo>
                      <a:pt x="51" y="17"/>
                    </a:lnTo>
                    <a:lnTo>
                      <a:pt x="53" y="22"/>
                    </a:lnTo>
                    <a:lnTo>
                      <a:pt x="54" y="27"/>
                    </a:lnTo>
                    <a:lnTo>
                      <a:pt x="54" y="27"/>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8" name="Line 324"/>
              <p:cNvSpPr>
                <a:spLocks noChangeShapeType="1"/>
              </p:cNvSpPr>
              <p:nvPr/>
            </p:nvSpPr>
            <p:spPr bwMode="auto">
              <a:xfrm flipH="1">
                <a:off x="4197350" y="5187951"/>
                <a:ext cx="0" cy="8731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69" name="Line 325"/>
              <p:cNvSpPr>
                <a:spLocks noChangeShapeType="1"/>
              </p:cNvSpPr>
              <p:nvPr/>
            </p:nvSpPr>
            <p:spPr bwMode="auto">
              <a:xfrm flipH="1">
                <a:off x="4287838" y="5187951"/>
                <a:ext cx="0" cy="8731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0" name="Freeform 326"/>
              <p:cNvSpPr/>
              <p:nvPr/>
            </p:nvSpPr>
            <p:spPr bwMode="auto">
              <a:xfrm>
                <a:off x="4605338" y="5143501"/>
                <a:ext cx="168275" cy="133350"/>
              </a:xfrm>
              <a:custGeom>
                <a:gdLst>
                  <a:gd fmla="*/ 106 w 106" name="T0"/>
                  <a:gd fmla="*/ 84 h 84" name="T1"/>
                  <a:gd fmla="*/ 106 w 106" name="T2"/>
                  <a:gd fmla="*/ 84 h 84" name="T3"/>
                  <a:gd fmla="*/ 106 w 106" name="T4"/>
                  <a:gd fmla="*/ 24 h 84" name="T5"/>
                  <a:gd fmla="*/ 106 w 106" name="T6"/>
                  <a:gd fmla="*/ 24 h 84" name="T7"/>
                  <a:gd fmla="*/ 105 w 106" name="T8"/>
                  <a:gd fmla="*/ 18 h 84" name="T9"/>
                  <a:gd fmla="*/ 103 w 106" name="T10"/>
                  <a:gd fmla="*/ 13 h 84" name="T11"/>
                  <a:gd fmla="*/ 98 w 106" name="T12"/>
                  <a:gd fmla="*/ 8 h 84" name="T13"/>
                  <a:gd fmla="*/ 93 w 106" name="T14"/>
                  <a:gd fmla="*/ 6 h 84" name="T15"/>
                  <a:gd fmla="*/ 93 w 106" name="T16"/>
                  <a:gd fmla="*/ 6 h 84" name="T17"/>
                  <a:gd fmla="*/ 83 w 106" name="T18"/>
                  <a:gd fmla="*/ 3 h 84" name="T19"/>
                  <a:gd fmla="*/ 74 w 106" name="T20"/>
                  <a:gd fmla="*/ 1 h 84" name="T21"/>
                  <a:gd fmla="*/ 64 w 106" name="T22"/>
                  <a:gd fmla="*/ 0 h 84" name="T23"/>
                  <a:gd fmla="*/ 54 w 106" name="T24"/>
                  <a:gd fmla="*/ 0 h 84" name="T25"/>
                  <a:gd fmla="*/ 43 w 106" name="T26"/>
                  <a:gd fmla="*/ 0 h 84" name="T27"/>
                  <a:gd fmla="*/ 33 w 106" name="T28"/>
                  <a:gd fmla="*/ 1 h 84" name="T29"/>
                  <a:gd fmla="*/ 23 w 106" name="T30"/>
                  <a:gd fmla="*/ 3 h 84" name="T31"/>
                  <a:gd fmla="*/ 13 w 106" name="T32"/>
                  <a:gd fmla="*/ 6 h 84" name="T33"/>
                  <a:gd fmla="*/ 13 w 106" name="T34"/>
                  <a:gd fmla="*/ 6 h 84" name="T35"/>
                  <a:gd fmla="*/ 8 w 106" name="T36"/>
                  <a:gd fmla="*/ 8 h 84" name="T37"/>
                  <a:gd fmla="*/ 4 w 106" name="T38"/>
                  <a:gd fmla="*/ 13 h 84" name="T39"/>
                  <a:gd fmla="*/ 1 w 106" name="T40"/>
                  <a:gd fmla="*/ 18 h 84" name="T41"/>
                  <a:gd fmla="*/ 0 w 106" name="T42"/>
                  <a:gd fmla="*/ 24 h 84" name="T43"/>
                  <a:gd fmla="*/ 0 w 106" name="T44"/>
                  <a:gd fmla="*/ 24 h 84" name="T45"/>
                  <a:gd fmla="*/ 0 w 106" name="T46"/>
                  <a:gd fmla="*/ 84 h 84" name="T47"/>
                  <a:gd fmla="*/ 106 w 106" name="T48"/>
                  <a:gd fmla="*/ 84 h 8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4" w="105">
                    <a:moveTo>
                      <a:pt x="106" y="84"/>
                    </a:moveTo>
                    <a:lnTo>
                      <a:pt x="106" y="84"/>
                    </a:lnTo>
                    <a:lnTo>
                      <a:pt x="106" y="24"/>
                    </a:lnTo>
                    <a:lnTo>
                      <a:pt x="106" y="24"/>
                    </a:lnTo>
                    <a:lnTo>
                      <a:pt x="105" y="18"/>
                    </a:lnTo>
                    <a:lnTo>
                      <a:pt x="103" y="13"/>
                    </a:lnTo>
                    <a:lnTo>
                      <a:pt x="98" y="8"/>
                    </a:lnTo>
                    <a:lnTo>
                      <a:pt x="93" y="6"/>
                    </a:lnTo>
                    <a:lnTo>
                      <a:pt x="93" y="6"/>
                    </a:lnTo>
                    <a:lnTo>
                      <a:pt x="83" y="3"/>
                    </a:lnTo>
                    <a:lnTo>
                      <a:pt x="74" y="1"/>
                    </a:lnTo>
                    <a:lnTo>
                      <a:pt x="64" y="0"/>
                    </a:lnTo>
                    <a:lnTo>
                      <a:pt x="54" y="0"/>
                    </a:lnTo>
                    <a:lnTo>
                      <a:pt x="43" y="0"/>
                    </a:lnTo>
                    <a:lnTo>
                      <a:pt x="33" y="1"/>
                    </a:lnTo>
                    <a:lnTo>
                      <a:pt x="23" y="3"/>
                    </a:lnTo>
                    <a:lnTo>
                      <a:pt x="13" y="6"/>
                    </a:lnTo>
                    <a:lnTo>
                      <a:pt x="13" y="6"/>
                    </a:lnTo>
                    <a:lnTo>
                      <a:pt x="8" y="8"/>
                    </a:lnTo>
                    <a:lnTo>
                      <a:pt x="4" y="13"/>
                    </a:lnTo>
                    <a:lnTo>
                      <a:pt x="1" y="18"/>
                    </a:lnTo>
                    <a:lnTo>
                      <a:pt x="0" y="24"/>
                    </a:lnTo>
                    <a:lnTo>
                      <a:pt x="0" y="24"/>
                    </a:lnTo>
                    <a:lnTo>
                      <a:pt x="0" y="84"/>
                    </a:lnTo>
                    <a:lnTo>
                      <a:pt x="106" y="84"/>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1" name="Freeform 327"/>
              <p:cNvSpPr/>
              <p:nvPr/>
            </p:nvSpPr>
            <p:spPr bwMode="auto">
              <a:xfrm>
                <a:off x="4646613" y="5056189"/>
                <a:ext cx="87313" cy="85725"/>
              </a:xfrm>
              <a:custGeom>
                <a:gdLst>
                  <a:gd fmla="*/ 55 w 55" name="T0"/>
                  <a:gd fmla="*/ 27 h 54" name="T1"/>
                  <a:gd fmla="*/ 55 w 55" name="T2"/>
                  <a:gd fmla="*/ 27 h 54" name="T3"/>
                  <a:gd fmla="*/ 54 w 55" name="T4"/>
                  <a:gd fmla="*/ 33 h 54" name="T5"/>
                  <a:gd fmla="*/ 52 w 55" name="T6"/>
                  <a:gd fmla="*/ 38 h 54" name="T7"/>
                  <a:gd fmla="*/ 50 w 55" name="T8"/>
                  <a:gd fmla="*/ 42 h 54" name="T9"/>
                  <a:gd fmla="*/ 47 w 55" name="T10"/>
                  <a:gd fmla="*/ 46 h 54" name="T11"/>
                  <a:gd fmla="*/ 43 w 55" name="T12"/>
                  <a:gd fmla="*/ 49 h 54" name="T13"/>
                  <a:gd fmla="*/ 38 w 55" name="T14"/>
                  <a:gd fmla="*/ 52 h 54" name="T15"/>
                  <a:gd fmla="*/ 33 w 55" name="T16"/>
                  <a:gd fmla="*/ 53 h 54" name="T17"/>
                  <a:gd fmla="*/ 28 w 55" name="T18"/>
                  <a:gd fmla="*/ 54 h 54" name="T19"/>
                  <a:gd fmla="*/ 28 w 55" name="T20"/>
                  <a:gd fmla="*/ 54 h 54" name="T21"/>
                  <a:gd fmla="*/ 21 w 55" name="T22"/>
                  <a:gd fmla="*/ 53 h 54" name="T23"/>
                  <a:gd fmla="*/ 16 w 55" name="T24"/>
                  <a:gd fmla="*/ 52 h 54" name="T25"/>
                  <a:gd fmla="*/ 12 w 55" name="T26"/>
                  <a:gd fmla="*/ 49 h 54" name="T27"/>
                  <a:gd fmla="*/ 8 w 55" name="T28"/>
                  <a:gd fmla="*/ 46 h 54" name="T29"/>
                  <a:gd fmla="*/ 5 w 55" name="T30"/>
                  <a:gd fmla="*/ 42 h 54" name="T31"/>
                  <a:gd fmla="*/ 2 w 55" name="T32"/>
                  <a:gd fmla="*/ 38 h 54" name="T33"/>
                  <a:gd fmla="*/ 1 w 55" name="T34"/>
                  <a:gd fmla="*/ 33 h 54" name="T35"/>
                  <a:gd fmla="*/ 0 w 55" name="T36"/>
                  <a:gd fmla="*/ 27 h 54" name="T37"/>
                  <a:gd fmla="*/ 0 w 55" name="T38"/>
                  <a:gd fmla="*/ 27 h 54" name="T39"/>
                  <a:gd fmla="*/ 1 w 55" name="T40"/>
                  <a:gd fmla="*/ 22 h 54" name="T41"/>
                  <a:gd fmla="*/ 2 w 55" name="T42"/>
                  <a:gd fmla="*/ 17 h 54" name="T43"/>
                  <a:gd fmla="*/ 5 w 55" name="T44"/>
                  <a:gd fmla="*/ 12 h 54" name="T45"/>
                  <a:gd fmla="*/ 8 w 55" name="T46"/>
                  <a:gd fmla="*/ 8 h 54" name="T47"/>
                  <a:gd fmla="*/ 12 w 55" name="T48"/>
                  <a:gd fmla="*/ 5 h 54" name="T49"/>
                  <a:gd fmla="*/ 16 w 55" name="T50"/>
                  <a:gd fmla="*/ 2 h 54" name="T51"/>
                  <a:gd fmla="*/ 21 w 55" name="T52"/>
                  <a:gd fmla="*/ 1 h 54" name="T53"/>
                  <a:gd fmla="*/ 28 w 55" name="T54"/>
                  <a:gd fmla="*/ 0 h 54" name="T55"/>
                  <a:gd fmla="*/ 28 w 55" name="T56"/>
                  <a:gd fmla="*/ 0 h 54" name="T57"/>
                  <a:gd fmla="*/ 33 w 55" name="T58"/>
                  <a:gd fmla="*/ 1 h 54" name="T59"/>
                  <a:gd fmla="*/ 38 w 55" name="T60"/>
                  <a:gd fmla="*/ 2 h 54" name="T61"/>
                  <a:gd fmla="*/ 43 w 55" name="T62"/>
                  <a:gd fmla="*/ 5 h 54" name="T63"/>
                  <a:gd fmla="*/ 47 w 55" name="T64"/>
                  <a:gd fmla="*/ 8 h 54" name="T65"/>
                  <a:gd fmla="*/ 50 w 55" name="T66"/>
                  <a:gd fmla="*/ 12 h 54" name="T67"/>
                  <a:gd fmla="*/ 52 w 55" name="T68"/>
                  <a:gd fmla="*/ 17 h 54" name="T69"/>
                  <a:gd fmla="*/ 54 w 55" name="T70"/>
                  <a:gd fmla="*/ 22 h 54" name="T71"/>
                  <a:gd fmla="*/ 55 w 55" name="T72"/>
                  <a:gd fmla="*/ 27 h 54" name="T73"/>
                  <a:gd fmla="*/ 55 w 55" name="T74"/>
                  <a:gd fmla="*/ 27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55">
                    <a:moveTo>
                      <a:pt x="55" y="27"/>
                    </a:moveTo>
                    <a:lnTo>
                      <a:pt x="55" y="27"/>
                    </a:lnTo>
                    <a:lnTo>
                      <a:pt x="54" y="33"/>
                    </a:lnTo>
                    <a:lnTo>
                      <a:pt x="52" y="38"/>
                    </a:lnTo>
                    <a:lnTo>
                      <a:pt x="50" y="42"/>
                    </a:lnTo>
                    <a:lnTo>
                      <a:pt x="47" y="46"/>
                    </a:lnTo>
                    <a:lnTo>
                      <a:pt x="43" y="49"/>
                    </a:lnTo>
                    <a:lnTo>
                      <a:pt x="38" y="52"/>
                    </a:lnTo>
                    <a:lnTo>
                      <a:pt x="33" y="53"/>
                    </a:lnTo>
                    <a:lnTo>
                      <a:pt x="28" y="54"/>
                    </a:lnTo>
                    <a:lnTo>
                      <a:pt x="28" y="54"/>
                    </a:lnTo>
                    <a:lnTo>
                      <a:pt x="21" y="53"/>
                    </a:lnTo>
                    <a:lnTo>
                      <a:pt x="16" y="52"/>
                    </a:lnTo>
                    <a:lnTo>
                      <a:pt x="12" y="49"/>
                    </a:lnTo>
                    <a:lnTo>
                      <a:pt x="8" y="46"/>
                    </a:lnTo>
                    <a:lnTo>
                      <a:pt x="5" y="42"/>
                    </a:lnTo>
                    <a:lnTo>
                      <a:pt x="2" y="38"/>
                    </a:lnTo>
                    <a:lnTo>
                      <a:pt x="1" y="33"/>
                    </a:lnTo>
                    <a:lnTo>
                      <a:pt x="0" y="27"/>
                    </a:lnTo>
                    <a:lnTo>
                      <a:pt x="0" y="27"/>
                    </a:lnTo>
                    <a:lnTo>
                      <a:pt x="1" y="22"/>
                    </a:lnTo>
                    <a:lnTo>
                      <a:pt x="2" y="17"/>
                    </a:lnTo>
                    <a:lnTo>
                      <a:pt x="5" y="12"/>
                    </a:lnTo>
                    <a:lnTo>
                      <a:pt x="8" y="8"/>
                    </a:lnTo>
                    <a:lnTo>
                      <a:pt x="12" y="5"/>
                    </a:lnTo>
                    <a:lnTo>
                      <a:pt x="16" y="2"/>
                    </a:lnTo>
                    <a:lnTo>
                      <a:pt x="21" y="1"/>
                    </a:lnTo>
                    <a:lnTo>
                      <a:pt x="28" y="0"/>
                    </a:lnTo>
                    <a:lnTo>
                      <a:pt x="28" y="0"/>
                    </a:lnTo>
                    <a:lnTo>
                      <a:pt x="33" y="1"/>
                    </a:lnTo>
                    <a:lnTo>
                      <a:pt x="38" y="2"/>
                    </a:lnTo>
                    <a:lnTo>
                      <a:pt x="43" y="5"/>
                    </a:lnTo>
                    <a:lnTo>
                      <a:pt x="47" y="8"/>
                    </a:lnTo>
                    <a:lnTo>
                      <a:pt x="50" y="12"/>
                    </a:lnTo>
                    <a:lnTo>
                      <a:pt x="52" y="17"/>
                    </a:lnTo>
                    <a:lnTo>
                      <a:pt x="54" y="22"/>
                    </a:lnTo>
                    <a:lnTo>
                      <a:pt x="55" y="27"/>
                    </a:lnTo>
                    <a:lnTo>
                      <a:pt x="55" y="27"/>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2" name="Line 328"/>
              <p:cNvSpPr>
                <a:spLocks noChangeShapeType="1"/>
              </p:cNvSpPr>
              <p:nvPr/>
            </p:nvSpPr>
            <p:spPr bwMode="auto">
              <a:xfrm flipH="1">
                <a:off x="4643438" y="5187951"/>
                <a:ext cx="0" cy="8731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3" name="Line 329"/>
              <p:cNvSpPr>
                <a:spLocks noChangeShapeType="1"/>
              </p:cNvSpPr>
              <p:nvPr/>
            </p:nvSpPr>
            <p:spPr bwMode="auto">
              <a:xfrm flipH="1">
                <a:off x="4735513" y="5187951"/>
                <a:ext cx="0" cy="87313"/>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4" name="Freeform 330"/>
              <p:cNvSpPr/>
              <p:nvPr/>
            </p:nvSpPr>
            <p:spPr bwMode="auto">
              <a:xfrm>
                <a:off x="4238625" y="4945064"/>
                <a:ext cx="457200" cy="68263"/>
              </a:xfrm>
              <a:custGeom>
                <a:gdLst>
                  <a:gd fmla="*/ 0 w 288" name="T0"/>
                  <a:gd fmla="*/ 43 h 43" name="T1"/>
                  <a:gd fmla="*/ 0 w 288" name="T2"/>
                  <a:gd fmla="*/ 16 h 43" name="T3"/>
                  <a:gd fmla="*/ 0 w 288" name="T4"/>
                  <a:gd fmla="*/ 16 h 43" name="T5"/>
                  <a:gd fmla="*/ 0 w 288" name="T6"/>
                  <a:gd fmla="*/ 13 h 43" name="T7"/>
                  <a:gd fmla="*/ 1 w 288" name="T8"/>
                  <a:gd fmla="*/ 10 h 43" name="T9"/>
                  <a:gd fmla="*/ 4 w 288" name="T10"/>
                  <a:gd fmla="*/ 5 h 43" name="T11"/>
                  <a:gd fmla="*/ 10 w 288" name="T12"/>
                  <a:gd fmla="*/ 1 h 43" name="T13"/>
                  <a:gd fmla="*/ 13 w 288" name="T14"/>
                  <a:gd fmla="*/ 0 h 43" name="T15"/>
                  <a:gd fmla="*/ 16 w 288" name="T16"/>
                  <a:gd fmla="*/ 0 h 43" name="T17"/>
                  <a:gd fmla="*/ 271 w 288" name="T18"/>
                  <a:gd fmla="*/ 0 h 43" name="T19"/>
                  <a:gd fmla="*/ 271 w 288" name="T20"/>
                  <a:gd fmla="*/ 0 h 43" name="T21"/>
                  <a:gd fmla="*/ 274 w 288" name="T22"/>
                  <a:gd fmla="*/ 0 h 43" name="T23"/>
                  <a:gd fmla="*/ 277 w 288" name="T24"/>
                  <a:gd fmla="*/ 1 h 43" name="T25"/>
                  <a:gd fmla="*/ 283 w 288" name="T26"/>
                  <a:gd fmla="*/ 5 h 43" name="T27"/>
                  <a:gd fmla="*/ 287 w 288" name="T28"/>
                  <a:gd fmla="*/ 10 h 43" name="T29"/>
                  <a:gd fmla="*/ 287 w 288" name="T30"/>
                  <a:gd fmla="*/ 13 h 43" name="T31"/>
                  <a:gd fmla="*/ 288 w 288" name="T32"/>
                  <a:gd fmla="*/ 16 h 43" name="T33"/>
                  <a:gd fmla="*/ 288 w 288" name="T34"/>
                  <a:gd fmla="*/ 43 h 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3" w="288">
                    <a:moveTo>
                      <a:pt x="0" y="43"/>
                    </a:moveTo>
                    <a:lnTo>
                      <a:pt x="0" y="16"/>
                    </a:lnTo>
                    <a:lnTo>
                      <a:pt x="0" y="16"/>
                    </a:lnTo>
                    <a:lnTo>
                      <a:pt x="0" y="13"/>
                    </a:lnTo>
                    <a:lnTo>
                      <a:pt x="1" y="10"/>
                    </a:lnTo>
                    <a:lnTo>
                      <a:pt x="4" y="5"/>
                    </a:lnTo>
                    <a:lnTo>
                      <a:pt x="10" y="1"/>
                    </a:lnTo>
                    <a:lnTo>
                      <a:pt x="13" y="0"/>
                    </a:lnTo>
                    <a:lnTo>
                      <a:pt x="16" y="0"/>
                    </a:lnTo>
                    <a:lnTo>
                      <a:pt x="271" y="0"/>
                    </a:lnTo>
                    <a:lnTo>
                      <a:pt x="271" y="0"/>
                    </a:lnTo>
                    <a:lnTo>
                      <a:pt x="274" y="0"/>
                    </a:lnTo>
                    <a:lnTo>
                      <a:pt x="277" y="1"/>
                    </a:lnTo>
                    <a:lnTo>
                      <a:pt x="283" y="5"/>
                    </a:lnTo>
                    <a:lnTo>
                      <a:pt x="287" y="10"/>
                    </a:lnTo>
                    <a:lnTo>
                      <a:pt x="287" y="13"/>
                    </a:lnTo>
                    <a:lnTo>
                      <a:pt x="288" y="16"/>
                    </a:lnTo>
                    <a:lnTo>
                      <a:pt x="288" y="43"/>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5" name="Line 331"/>
              <p:cNvSpPr>
                <a:spLocks noChangeShapeType="1"/>
              </p:cNvSpPr>
              <p:nvPr/>
            </p:nvSpPr>
            <p:spPr bwMode="auto">
              <a:xfrm flipH="1" flipV="1">
                <a:off x="4465638" y="4895851"/>
                <a:ext cx="0" cy="115888"/>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grpSp>
      </p:grpSp>
      <p:grpSp>
        <p:nvGrpSpPr>
          <p:cNvPr id="8" name="组合 7"/>
          <p:cNvGrpSpPr/>
          <p:nvPr/>
        </p:nvGrpSpPr>
        <p:grpSpPr>
          <a:xfrm>
            <a:off x="4469641" y="4322369"/>
            <a:ext cx="940924" cy="940924"/>
            <a:chOff x="4469641" y="4322369"/>
            <a:chExt cx="940924" cy="940924"/>
          </a:xfrm>
          <a:solidFill>
            <a:srgbClr val="8DCCB0"/>
          </a:solidFill>
        </p:grpSpPr>
        <p:sp>
          <p:nvSpPr>
            <p:cNvPr id="28" name="타원 17"/>
            <p:cNvSpPr/>
            <p:nvPr/>
          </p:nvSpPr>
          <p:spPr>
            <a:xfrm>
              <a:off x="4469641" y="4322369"/>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grpSp>
          <p:nvGrpSpPr>
            <p:cNvPr id="76" name="Group 68"/>
            <p:cNvGrpSpPr/>
            <p:nvPr/>
          </p:nvGrpSpPr>
          <p:grpSpPr>
            <a:xfrm>
              <a:off x="4700741" y="4575286"/>
              <a:ext cx="468932" cy="440074"/>
              <a:chOff x="228600" y="2501901"/>
              <a:chExt cx="619126" cy="581025"/>
            </a:xfrm>
            <a:grpFill/>
          </p:grpSpPr>
          <p:sp>
            <p:nvSpPr>
              <p:cNvPr id="77" name="Freeform 340"/>
              <p:cNvSpPr>
                <a:spLocks noEditPoints="1"/>
              </p:cNvSpPr>
              <p:nvPr/>
            </p:nvSpPr>
            <p:spPr bwMode="auto">
              <a:xfrm>
                <a:off x="228600" y="2670176"/>
                <a:ext cx="415925" cy="412750"/>
              </a:xfrm>
              <a:custGeom>
                <a:gdLst>
                  <a:gd fmla="*/ 262 w 262" name="T0"/>
                  <a:gd fmla="*/ 111 h 260" name="T1"/>
                  <a:gd fmla="*/ 240 w 262" name="T2"/>
                  <a:gd fmla="*/ 107 h 260" name="T3"/>
                  <a:gd fmla="*/ 252 w 262" name="T4"/>
                  <a:gd fmla="*/ 79 h 260" name="T5"/>
                  <a:gd fmla="*/ 212 w 262" name="T6"/>
                  <a:gd fmla="*/ 55 h 260" name="T7"/>
                  <a:gd fmla="*/ 203 w 262" name="T8"/>
                  <a:gd fmla="*/ 47 h 260" name="T9"/>
                  <a:gd fmla="*/ 180 w 262" name="T10"/>
                  <a:gd fmla="*/ 8 h 260" name="T11"/>
                  <a:gd fmla="*/ 164 w 262" name="T12"/>
                  <a:gd fmla="*/ 25 h 260" name="T13"/>
                  <a:gd fmla="*/ 147 w 262" name="T14"/>
                  <a:gd fmla="*/ 0 h 260" name="T15"/>
                  <a:gd fmla="*/ 107 w 262" name="T16"/>
                  <a:gd fmla="*/ 22 h 260" name="T17"/>
                  <a:gd fmla="*/ 95 w 262" name="T18"/>
                  <a:gd fmla="*/ 25 h 260" name="T19"/>
                  <a:gd fmla="*/ 50 w 262" name="T20"/>
                  <a:gd fmla="*/ 27 h 260" name="T21"/>
                  <a:gd fmla="*/ 56 w 262" name="T22"/>
                  <a:gd fmla="*/ 47 h 260" name="T23"/>
                  <a:gd fmla="*/ 26 w 262" name="T24"/>
                  <a:gd fmla="*/ 50 h 260" name="T25"/>
                  <a:gd fmla="*/ 22 w 262" name="T26"/>
                  <a:gd fmla="*/ 95 h 260" name="T27"/>
                  <a:gd fmla="*/ 18 w 262" name="T28"/>
                  <a:gd fmla="*/ 110 h 260" name="T29"/>
                  <a:gd fmla="*/ 0 w 262" name="T30"/>
                  <a:gd fmla="*/ 149 h 260" name="T31"/>
                  <a:gd fmla="*/ 17 w 262" name="T32"/>
                  <a:gd fmla="*/ 153 h 260" name="T33"/>
                  <a:gd fmla="*/ 21 w 262" name="T34"/>
                  <a:gd fmla="*/ 170 h 260" name="T35"/>
                  <a:gd fmla="*/ 27 w 262" name="T36"/>
                  <a:gd fmla="*/ 212 h 260" name="T37"/>
                  <a:gd fmla="*/ 42 w 262" name="T38"/>
                  <a:gd fmla="*/ 207 h 260" name="T39"/>
                  <a:gd fmla="*/ 56 w 262" name="T40"/>
                  <a:gd fmla="*/ 221 h 260" name="T41"/>
                  <a:gd fmla="*/ 83 w 262" name="T42"/>
                  <a:gd fmla="*/ 253 h 260" name="T43"/>
                  <a:gd fmla="*/ 93 w 262" name="T44"/>
                  <a:gd fmla="*/ 241 h 260" name="T45"/>
                  <a:gd fmla="*/ 111 w 262" name="T46"/>
                  <a:gd fmla="*/ 246 h 260" name="T47"/>
                  <a:gd fmla="*/ 150 w 262" name="T48"/>
                  <a:gd fmla="*/ 260 h 260" name="T49"/>
                  <a:gd fmla="*/ 154 w 262" name="T50"/>
                  <a:gd fmla="*/ 245 h 260" name="T51"/>
                  <a:gd fmla="*/ 172 w 262" name="T52"/>
                  <a:gd fmla="*/ 240 h 260" name="T53"/>
                  <a:gd fmla="*/ 213 w 262" name="T54"/>
                  <a:gd fmla="*/ 234 h 260" name="T55"/>
                  <a:gd fmla="*/ 207 w 262" name="T56"/>
                  <a:gd fmla="*/ 217 h 260" name="T57"/>
                  <a:gd fmla="*/ 219 w 262" name="T58"/>
                  <a:gd fmla="*/ 204 h 260" name="T59"/>
                  <a:gd fmla="*/ 253 w 262" name="T60"/>
                  <a:gd fmla="*/ 178 h 260" name="T61"/>
                  <a:gd fmla="*/ 239 w 262" name="T62"/>
                  <a:gd fmla="*/ 165 h 260" name="T63"/>
                  <a:gd fmla="*/ 262 w 262" name="T64"/>
                  <a:gd fmla="*/ 146 h 260" name="T65"/>
                  <a:gd fmla="*/ 190 w 262" name="T66"/>
                  <a:gd fmla="*/ 134 h 260" name="T67"/>
                  <a:gd fmla="*/ 188 w 262" name="T68"/>
                  <a:gd fmla="*/ 146 h 260" name="T69"/>
                  <a:gd fmla="*/ 179 w 262" name="T70"/>
                  <a:gd fmla="*/ 167 h 260" name="T71"/>
                  <a:gd fmla="*/ 163 w 262" name="T72"/>
                  <a:gd fmla="*/ 183 h 260" name="T73"/>
                  <a:gd fmla="*/ 141 w 262" name="T74"/>
                  <a:gd fmla="*/ 192 h 260" name="T75"/>
                  <a:gd fmla="*/ 129 w 262" name="T76"/>
                  <a:gd fmla="*/ 193 h 260" name="T77"/>
                  <a:gd fmla="*/ 123 w 262" name="T78"/>
                  <a:gd fmla="*/ 193 h 260" name="T79"/>
                  <a:gd fmla="*/ 106 w 262" name="T80"/>
                  <a:gd fmla="*/ 188 h 260" name="T81"/>
                  <a:gd fmla="*/ 87 w 262" name="T82"/>
                  <a:gd fmla="*/ 176 h 260" name="T83"/>
                  <a:gd fmla="*/ 75 w 262" name="T84"/>
                  <a:gd fmla="*/ 157 h 260" name="T85"/>
                  <a:gd fmla="*/ 70 w 262" name="T86"/>
                  <a:gd fmla="*/ 140 h 260" name="T87"/>
                  <a:gd fmla="*/ 70 w 262" name="T88"/>
                  <a:gd fmla="*/ 134 h 260" name="T89"/>
                  <a:gd fmla="*/ 71 w 262" name="T90"/>
                  <a:gd fmla="*/ 122 h 260" name="T91"/>
                  <a:gd fmla="*/ 80 w 262" name="T92"/>
                  <a:gd fmla="*/ 100 h 260" name="T93"/>
                  <a:gd fmla="*/ 96 w 262" name="T94"/>
                  <a:gd fmla="*/ 83 h 260" name="T95"/>
                  <a:gd fmla="*/ 117 w 262" name="T96"/>
                  <a:gd fmla="*/ 74 h 260" name="T97"/>
                  <a:gd fmla="*/ 129 w 262" name="T98"/>
                  <a:gd fmla="*/ 73 h 260" name="T99"/>
                  <a:gd fmla="*/ 135 w 262" name="T100"/>
                  <a:gd fmla="*/ 74 h 260" name="T101"/>
                  <a:gd fmla="*/ 152 w 262" name="T102"/>
                  <a:gd fmla="*/ 78 h 260" name="T103"/>
                  <a:gd fmla="*/ 172 w 262" name="T104"/>
                  <a:gd fmla="*/ 91 h 260" name="T105"/>
                  <a:gd fmla="*/ 185 w 262" name="T106"/>
                  <a:gd fmla="*/ 111 h 260" name="T107"/>
                  <a:gd fmla="*/ 189 w 262" name="T108"/>
                  <a:gd fmla="*/ 128 h 260" name="T109"/>
                  <a:gd fmla="*/ 190 w 262" name="T110"/>
                  <a:gd fmla="*/ 134 h 26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0" w="262">
                    <a:moveTo>
                      <a:pt x="262" y="146"/>
                    </a:moveTo>
                    <a:lnTo>
                      <a:pt x="262" y="111"/>
                    </a:lnTo>
                    <a:lnTo>
                      <a:pt x="240" y="107"/>
                    </a:lnTo>
                    <a:lnTo>
                      <a:pt x="240" y="107"/>
                    </a:lnTo>
                    <a:lnTo>
                      <a:pt x="236" y="93"/>
                    </a:lnTo>
                    <a:lnTo>
                      <a:pt x="252" y="79"/>
                    </a:lnTo>
                    <a:lnTo>
                      <a:pt x="234" y="48"/>
                    </a:lnTo>
                    <a:lnTo>
                      <a:pt x="212" y="55"/>
                    </a:lnTo>
                    <a:lnTo>
                      <a:pt x="212" y="55"/>
                    </a:lnTo>
                    <a:lnTo>
                      <a:pt x="203" y="47"/>
                    </a:lnTo>
                    <a:lnTo>
                      <a:pt x="210" y="25"/>
                    </a:lnTo>
                    <a:lnTo>
                      <a:pt x="180" y="8"/>
                    </a:lnTo>
                    <a:lnTo>
                      <a:pt x="164" y="25"/>
                    </a:lnTo>
                    <a:lnTo>
                      <a:pt x="164" y="25"/>
                    </a:lnTo>
                    <a:lnTo>
                      <a:pt x="152" y="22"/>
                    </a:lnTo>
                    <a:lnTo>
                      <a:pt x="147" y="0"/>
                    </a:lnTo>
                    <a:lnTo>
                      <a:pt x="112" y="0"/>
                    </a:lnTo>
                    <a:lnTo>
                      <a:pt x="107" y="22"/>
                    </a:lnTo>
                    <a:lnTo>
                      <a:pt x="107" y="22"/>
                    </a:lnTo>
                    <a:lnTo>
                      <a:pt x="95" y="25"/>
                    </a:lnTo>
                    <a:lnTo>
                      <a:pt x="80" y="9"/>
                    </a:lnTo>
                    <a:lnTo>
                      <a:pt x="50" y="27"/>
                    </a:lnTo>
                    <a:lnTo>
                      <a:pt x="56" y="47"/>
                    </a:lnTo>
                    <a:lnTo>
                      <a:pt x="56" y="47"/>
                    </a:lnTo>
                    <a:lnTo>
                      <a:pt x="45" y="56"/>
                    </a:lnTo>
                    <a:lnTo>
                      <a:pt x="26" y="50"/>
                    </a:lnTo>
                    <a:lnTo>
                      <a:pt x="8" y="81"/>
                    </a:lnTo>
                    <a:lnTo>
                      <a:pt x="22" y="95"/>
                    </a:lnTo>
                    <a:lnTo>
                      <a:pt x="22" y="95"/>
                    </a:lnTo>
                    <a:lnTo>
                      <a:pt x="18" y="110"/>
                    </a:lnTo>
                    <a:lnTo>
                      <a:pt x="0" y="114"/>
                    </a:lnTo>
                    <a:lnTo>
                      <a:pt x="0" y="149"/>
                    </a:lnTo>
                    <a:lnTo>
                      <a:pt x="17" y="153"/>
                    </a:lnTo>
                    <a:lnTo>
                      <a:pt x="17" y="153"/>
                    </a:lnTo>
                    <a:lnTo>
                      <a:pt x="19" y="162"/>
                    </a:lnTo>
                    <a:lnTo>
                      <a:pt x="21" y="170"/>
                    </a:lnTo>
                    <a:lnTo>
                      <a:pt x="10" y="181"/>
                    </a:lnTo>
                    <a:lnTo>
                      <a:pt x="27" y="212"/>
                    </a:lnTo>
                    <a:lnTo>
                      <a:pt x="42" y="207"/>
                    </a:lnTo>
                    <a:lnTo>
                      <a:pt x="42" y="207"/>
                    </a:lnTo>
                    <a:lnTo>
                      <a:pt x="49" y="215"/>
                    </a:lnTo>
                    <a:lnTo>
                      <a:pt x="56" y="221"/>
                    </a:lnTo>
                    <a:lnTo>
                      <a:pt x="52" y="235"/>
                    </a:lnTo>
                    <a:lnTo>
                      <a:pt x="83" y="253"/>
                    </a:lnTo>
                    <a:lnTo>
                      <a:pt x="93" y="241"/>
                    </a:lnTo>
                    <a:lnTo>
                      <a:pt x="93" y="241"/>
                    </a:lnTo>
                    <a:lnTo>
                      <a:pt x="102" y="244"/>
                    </a:lnTo>
                    <a:lnTo>
                      <a:pt x="111" y="246"/>
                    </a:lnTo>
                    <a:lnTo>
                      <a:pt x="114" y="260"/>
                    </a:lnTo>
                    <a:lnTo>
                      <a:pt x="150" y="260"/>
                    </a:lnTo>
                    <a:lnTo>
                      <a:pt x="154" y="245"/>
                    </a:lnTo>
                    <a:lnTo>
                      <a:pt x="154" y="245"/>
                    </a:lnTo>
                    <a:lnTo>
                      <a:pt x="163" y="243"/>
                    </a:lnTo>
                    <a:lnTo>
                      <a:pt x="172" y="240"/>
                    </a:lnTo>
                    <a:lnTo>
                      <a:pt x="182" y="251"/>
                    </a:lnTo>
                    <a:lnTo>
                      <a:pt x="213" y="234"/>
                    </a:lnTo>
                    <a:lnTo>
                      <a:pt x="207" y="217"/>
                    </a:lnTo>
                    <a:lnTo>
                      <a:pt x="207" y="217"/>
                    </a:lnTo>
                    <a:lnTo>
                      <a:pt x="213" y="211"/>
                    </a:lnTo>
                    <a:lnTo>
                      <a:pt x="219" y="204"/>
                    </a:lnTo>
                    <a:lnTo>
                      <a:pt x="235" y="210"/>
                    </a:lnTo>
                    <a:lnTo>
                      <a:pt x="253" y="178"/>
                    </a:lnTo>
                    <a:lnTo>
                      <a:pt x="239" y="165"/>
                    </a:lnTo>
                    <a:lnTo>
                      <a:pt x="239" y="165"/>
                    </a:lnTo>
                    <a:lnTo>
                      <a:pt x="242" y="150"/>
                    </a:lnTo>
                    <a:lnTo>
                      <a:pt x="262" y="146"/>
                    </a:lnTo>
                    <a:close/>
                    <a:moveTo>
                      <a:pt x="190" y="134"/>
                    </a:moveTo>
                    <a:lnTo>
                      <a:pt x="190" y="134"/>
                    </a:lnTo>
                    <a:lnTo>
                      <a:pt x="189" y="140"/>
                    </a:lnTo>
                    <a:lnTo>
                      <a:pt x="188" y="146"/>
                    </a:lnTo>
                    <a:lnTo>
                      <a:pt x="185" y="157"/>
                    </a:lnTo>
                    <a:lnTo>
                      <a:pt x="179" y="167"/>
                    </a:lnTo>
                    <a:lnTo>
                      <a:pt x="172" y="176"/>
                    </a:lnTo>
                    <a:lnTo>
                      <a:pt x="163" y="183"/>
                    </a:lnTo>
                    <a:lnTo>
                      <a:pt x="152" y="188"/>
                    </a:lnTo>
                    <a:lnTo>
                      <a:pt x="141" y="192"/>
                    </a:lnTo>
                    <a:lnTo>
                      <a:pt x="135" y="193"/>
                    </a:lnTo>
                    <a:lnTo>
                      <a:pt x="129" y="193"/>
                    </a:lnTo>
                    <a:lnTo>
                      <a:pt x="129" y="193"/>
                    </a:lnTo>
                    <a:lnTo>
                      <a:pt x="123" y="193"/>
                    </a:lnTo>
                    <a:lnTo>
                      <a:pt x="117" y="192"/>
                    </a:lnTo>
                    <a:lnTo>
                      <a:pt x="106" y="188"/>
                    </a:lnTo>
                    <a:lnTo>
                      <a:pt x="96" y="183"/>
                    </a:lnTo>
                    <a:lnTo>
                      <a:pt x="87" y="176"/>
                    </a:lnTo>
                    <a:lnTo>
                      <a:pt x="80" y="167"/>
                    </a:lnTo>
                    <a:lnTo>
                      <a:pt x="75" y="157"/>
                    </a:lnTo>
                    <a:lnTo>
                      <a:pt x="71" y="146"/>
                    </a:lnTo>
                    <a:lnTo>
                      <a:pt x="70" y="140"/>
                    </a:lnTo>
                    <a:lnTo>
                      <a:pt x="70" y="134"/>
                    </a:lnTo>
                    <a:lnTo>
                      <a:pt x="70" y="134"/>
                    </a:lnTo>
                    <a:lnTo>
                      <a:pt x="70" y="128"/>
                    </a:lnTo>
                    <a:lnTo>
                      <a:pt x="71" y="122"/>
                    </a:lnTo>
                    <a:lnTo>
                      <a:pt x="75" y="111"/>
                    </a:lnTo>
                    <a:lnTo>
                      <a:pt x="80" y="100"/>
                    </a:lnTo>
                    <a:lnTo>
                      <a:pt x="87" y="91"/>
                    </a:lnTo>
                    <a:lnTo>
                      <a:pt x="96" y="83"/>
                    </a:lnTo>
                    <a:lnTo>
                      <a:pt x="106" y="78"/>
                    </a:lnTo>
                    <a:lnTo>
                      <a:pt x="117" y="74"/>
                    </a:lnTo>
                    <a:lnTo>
                      <a:pt x="123" y="74"/>
                    </a:lnTo>
                    <a:lnTo>
                      <a:pt x="129" y="73"/>
                    </a:lnTo>
                    <a:lnTo>
                      <a:pt x="129" y="73"/>
                    </a:lnTo>
                    <a:lnTo>
                      <a:pt x="135" y="74"/>
                    </a:lnTo>
                    <a:lnTo>
                      <a:pt x="141" y="74"/>
                    </a:lnTo>
                    <a:lnTo>
                      <a:pt x="152" y="78"/>
                    </a:lnTo>
                    <a:lnTo>
                      <a:pt x="163" y="83"/>
                    </a:lnTo>
                    <a:lnTo>
                      <a:pt x="172" y="91"/>
                    </a:lnTo>
                    <a:lnTo>
                      <a:pt x="179" y="100"/>
                    </a:lnTo>
                    <a:lnTo>
                      <a:pt x="185" y="111"/>
                    </a:lnTo>
                    <a:lnTo>
                      <a:pt x="188" y="122"/>
                    </a:lnTo>
                    <a:lnTo>
                      <a:pt x="189" y="128"/>
                    </a:lnTo>
                    <a:lnTo>
                      <a:pt x="190" y="134"/>
                    </a:lnTo>
                    <a:lnTo>
                      <a:pt x="190" y="134"/>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8" name="Freeform 341"/>
              <p:cNvSpPr>
                <a:spLocks noEditPoints="1"/>
              </p:cNvSpPr>
              <p:nvPr/>
            </p:nvSpPr>
            <p:spPr bwMode="auto">
              <a:xfrm>
                <a:off x="573088" y="2501901"/>
                <a:ext cx="274638" cy="271463"/>
              </a:xfrm>
              <a:custGeom>
                <a:gdLst>
                  <a:gd fmla="*/ 173 w 173" name="T0"/>
                  <a:gd fmla="*/ 72 h 171" name="T1"/>
                  <a:gd fmla="*/ 159 w 173" name="T2"/>
                  <a:gd fmla="*/ 69 h 171" name="T3"/>
                  <a:gd fmla="*/ 167 w 173" name="T4"/>
                  <a:gd fmla="*/ 52 h 171" name="T5"/>
                  <a:gd fmla="*/ 140 w 173" name="T6"/>
                  <a:gd fmla="*/ 36 h 171" name="T7"/>
                  <a:gd fmla="*/ 134 w 173" name="T8"/>
                  <a:gd fmla="*/ 31 h 171" name="T9"/>
                  <a:gd fmla="*/ 118 w 173" name="T10"/>
                  <a:gd fmla="*/ 5 h 171" name="T11"/>
                  <a:gd fmla="*/ 108 w 173" name="T12"/>
                  <a:gd fmla="*/ 16 h 171" name="T13"/>
                  <a:gd fmla="*/ 97 w 173" name="T14"/>
                  <a:gd fmla="*/ 0 h 171" name="T15"/>
                  <a:gd fmla="*/ 71 w 173" name="T16"/>
                  <a:gd fmla="*/ 14 h 171" name="T17"/>
                  <a:gd fmla="*/ 63 w 173" name="T18"/>
                  <a:gd fmla="*/ 16 h 171" name="T19"/>
                  <a:gd fmla="*/ 32 w 173" name="T20"/>
                  <a:gd fmla="*/ 17 h 171" name="T21"/>
                  <a:gd fmla="*/ 36 w 173" name="T22"/>
                  <a:gd fmla="*/ 31 h 171" name="T23"/>
                  <a:gd fmla="*/ 17 w 173" name="T24"/>
                  <a:gd fmla="*/ 33 h 171" name="T25"/>
                  <a:gd fmla="*/ 15 w 173" name="T26"/>
                  <a:gd fmla="*/ 62 h 171" name="T27"/>
                  <a:gd fmla="*/ 12 w 173" name="T28"/>
                  <a:gd fmla="*/ 72 h 171" name="T29"/>
                  <a:gd fmla="*/ 0 w 173" name="T30"/>
                  <a:gd fmla="*/ 99 h 171" name="T31"/>
                  <a:gd fmla="*/ 11 w 173" name="T32"/>
                  <a:gd fmla="*/ 101 h 171" name="T33"/>
                  <a:gd fmla="*/ 6 w 173" name="T34"/>
                  <a:gd fmla="*/ 119 h 171" name="T35"/>
                  <a:gd fmla="*/ 28 w 173" name="T36"/>
                  <a:gd fmla="*/ 136 h 171" name="T37"/>
                  <a:gd fmla="*/ 36 w 173" name="T38"/>
                  <a:gd fmla="*/ 145 h 171" name="T39"/>
                  <a:gd fmla="*/ 55 w 173" name="T40"/>
                  <a:gd fmla="*/ 166 h 171" name="T41"/>
                  <a:gd fmla="*/ 61 w 173" name="T42"/>
                  <a:gd fmla="*/ 159 h 171" name="T43"/>
                  <a:gd fmla="*/ 76 w 173" name="T44"/>
                  <a:gd fmla="*/ 171 h 171" name="T45"/>
                  <a:gd fmla="*/ 101 w 173" name="T46"/>
                  <a:gd fmla="*/ 161 h 171" name="T47"/>
                  <a:gd fmla="*/ 113 w 173" name="T48"/>
                  <a:gd fmla="*/ 158 h 171" name="T49"/>
                  <a:gd fmla="*/ 140 w 173" name="T50"/>
                  <a:gd fmla="*/ 154 h 171" name="T51"/>
                  <a:gd fmla="*/ 136 w 173" name="T52"/>
                  <a:gd fmla="*/ 143 h 171" name="T53"/>
                  <a:gd fmla="*/ 156 w 173" name="T54"/>
                  <a:gd fmla="*/ 138 h 171" name="T55"/>
                  <a:gd fmla="*/ 158 w 173" name="T56"/>
                  <a:gd fmla="*/ 109 h 171" name="T57"/>
                  <a:gd fmla="*/ 160 w 173" name="T58"/>
                  <a:gd fmla="*/ 99 h 171" name="T59"/>
                  <a:gd fmla="*/ 117 w 173" name="T60"/>
                  <a:gd fmla="*/ 87 h 171" name="T61"/>
                  <a:gd fmla="*/ 117 w 173" name="T62"/>
                  <a:gd fmla="*/ 95 h 171" name="T63"/>
                  <a:gd fmla="*/ 112 w 173" name="T64"/>
                  <a:gd fmla="*/ 106 h 171" name="T65"/>
                  <a:gd fmla="*/ 103 w 173" name="T66"/>
                  <a:gd fmla="*/ 115 h 171" name="T67"/>
                  <a:gd fmla="*/ 92 w 173" name="T68"/>
                  <a:gd fmla="*/ 120 h 171" name="T69"/>
                  <a:gd fmla="*/ 86 w 173" name="T70"/>
                  <a:gd fmla="*/ 120 h 171" name="T71"/>
                  <a:gd fmla="*/ 73 w 173" name="T72"/>
                  <a:gd fmla="*/ 118 h 171" name="T73"/>
                  <a:gd fmla="*/ 63 w 173" name="T74"/>
                  <a:gd fmla="*/ 111 h 171" name="T75"/>
                  <a:gd fmla="*/ 56 w 173" name="T76"/>
                  <a:gd fmla="*/ 101 h 171" name="T77"/>
                  <a:gd fmla="*/ 54 w 173" name="T78"/>
                  <a:gd fmla="*/ 87 h 171" name="T79"/>
                  <a:gd fmla="*/ 54 w 173" name="T80"/>
                  <a:gd fmla="*/ 81 h 171" name="T81"/>
                  <a:gd fmla="*/ 59 w 173" name="T82"/>
                  <a:gd fmla="*/ 69 h 171" name="T83"/>
                  <a:gd fmla="*/ 68 w 173" name="T84"/>
                  <a:gd fmla="*/ 61 h 171" name="T85"/>
                  <a:gd fmla="*/ 79 w 173" name="T86"/>
                  <a:gd fmla="*/ 56 h 171" name="T87"/>
                  <a:gd fmla="*/ 86 w 173" name="T88"/>
                  <a:gd fmla="*/ 55 h 171" name="T89"/>
                  <a:gd fmla="*/ 98 w 173" name="T90"/>
                  <a:gd fmla="*/ 58 h 171" name="T91"/>
                  <a:gd fmla="*/ 108 w 173" name="T92"/>
                  <a:gd fmla="*/ 65 h 171" name="T93"/>
                  <a:gd fmla="*/ 115 w 173" name="T94"/>
                  <a:gd fmla="*/ 75 h 171" name="T95"/>
                  <a:gd fmla="*/ 117 w 173" name="T96"/>
                  <a:gd fmla="*/ 87 h 17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1" w="173">
                    <a:moveTo>
                      <a:pt x="173" y="97"/>
                    </a:moveTo>
                    <a:lnTo>
                      <a:pt x="173" y="72"/>
                    </a:lnTo>
                    <a:lnTo>
                      <a:pt x="159" y="69"/>
                    </a:lnTo>
                    <a:lnTo>
                      <a:pt x="159" y="69"/>
                    </a:lnTo>
                    <a:lnTo>
                      <a:pt x="156" y="61"/>
                    </a:lnTo>
                    <a:lnTo>
                      <a:pt x="167" y="52"/>
                    </a:lnTo>
                    <a:lnTo>
                      <a:pt x="155" y="31"/>
                    </a:lnTo>
                    <a:lnTo>
                      <a:pt x="140" y="36"/>
                    </a:lnTo>
                    <a:lnTo>
                      <a:pt x="140" y="36"/>
                    </a:lnTo>
                    <a:lnTo>
                      <a:pt x="134" y="31"/>
                    </a:lnTo>
                    <a:lnTo>
                      <a:pt x="138" y="16"/>
                    </a:lnTo>
                    <a:lnTo>
                      <a:pt x="118" y="5"/>
                    </a:lnTo>
                    <a:lnTo>
                      <a:pt x="108" y="16"/>
                    </a:lnTo>
                    <a:lnTo>
                      <a:pt x="108" y="16"/>
                    </a:lnTo>
                    <a:lnTo>
                      <a:pt x="100" y="14"/>
                    </a:lnTo>
                    <a:lnTo>
                      <a:pt x="97" y="0"/>
                    </a:lnTo>
                    <a:lnTo>
                      <a:pt x="74" y="0"/>
                    </a:lnTo>
                    <a:lnTo>
                      <a:pt x="71" y="14"/>
                    </a:lnTo>
                    <a:lnTo>
                      <a:pt x="71" y="14"/>
                    </a:lnTo>
                    <a:lnTo>
                      <a:pt x="63" y="16"/>
                    </a:lnTo>
                    <a:lnTo>
                      <a:pt x="53" y="6"/>
                    </a:lnTo>
                    <a:lnTo>
                      <a:pt x="32" y="17"/>
                    </a:lnTo>
                    <a:lnTo>
                      <a:pt x="36" y="31"/>
                    </a:lnTo>
                    <a:lnTo>
                      <a:pt x="36" y="31"/>
                    </a:lnTo>
                    <a:lnTo>
                      <a:pt x="30" y="37"/>
                    </a:lnTo>
                    <a:lnTo>
                      <a:pt x="17" y="33"/>
                    </a:lnTo>
                    <a:lnTo>
                      <a:pt x="5" y="53"/>
                    </a:lnTo>
                    <a:lnTo>
                      <a:pt x="15" y="62"/>
                    </a:lnTo>
                    <a:lnTo>
                      <a:pt x="15" y="62"/>
                    </a:lnTo>
                    <a:lnTo>
                      <a:pt x="12" y="72"/>
                    </a:lnTo>
                    <a:lnTo>
                      <a:pt x="0" y="74"/>
                    </a:lnTo>
                    <a:lnTo>
                      <a:pt x="0" y="99"/>
                    </a:lnTo>
                    <a:lnTo>
                      <a:pt x="11" y="101"/>
                    </a:lnTo>
                    <a:lnTo>
                      <a:pt x="11" y="101"/>
                    </a:lnTo>
                    <a:lnTo>
                      <a:pt x="14" y="112"/>
                    </a:lnTo>
                    <a:lnTo>
                      <a:pt x="6" y="119"/>
                    </a:lnTo>
                    <a:lnTo>
                      <a:pt x="18" y="139"/>
                    </a:lnTo>
                    <a:lnTo>
                      <a:pt x="28" y="136"/>
                    </a:lnTo>
                    <a:lnTo>
                      <a:pt x="28" y="136"/>
                    </a:lnTo>
                    <a:lnTo>
                      <a:pt x="36" y="145"/>
                    </a:lnTo>
                    <a:lnTo>
                      <a:pt x="34" y="154"/>
                    </a:lnTo>
                    <a:lnTo>
                      <a:pt x="55" y="166"/>
                    </a:lnTo>
                    <a:lnTo>
                      <a:pt x="61" y="159"/>
                    </a:lnTo>
                    <a:lnTo>
                      <a:pt x="61" y="159"/>
                    </a:lnTo>
                    <a:lnTo>
                      <a:pt x="74" y="162"/>
                    </a:lnTo>
                    <a:lnTo>
                      <a:pt x="76" y="171"/>
                    </a:lnTo>
                    <a:lnTo>
                      <a:pt x="99" y="171"/>
                    </a:lnTo>
                    <a:lnTo>
                      <a:pt x="101" y="161"/>
                    </a:lnTo>
                    <a:lnTo>
                      <a:pt x="101" y="161"/>
                    </a:lnTo>
                    <a:lnTo>
                      <a:pt x="113" y="158"/>
                    </a:lnTo>
                    <a:lnTo>
                      <a:pt x="120" y="165"/>
                    </a:lnTo>
                    <a:lnTo>
                      <a:pt x="140" y="154"/>
                    </a:lnTo>
                    <a:lnTo>
                      <a:pt x="136" y="143"/>
                    </a:lnTo>
                    <a:lnTo>
                      <a:pt x="136" y="143"/>
                    </a:lnTo>
                    <a:lnTo>
                      <a:pt x="144" y="134"/>
                    </a:lnTo>
                    <a:lnTo>
                      <a:pt x="156" y="138"/>
                    </a:lnTo>
                    <a:lnTo>
                      <a:pt x="168" y="118"/>
                    </a:lnTo>
                    <a:lnTo>
                      <a:pt x="158" y="109"/>
                    </a:lnTo>
                    <a:lnTo>
                      <a:pt x="158" y="109"/>
                    </a:lnTo>
                    <a:lnTo>
                      <a:pt x="160" y="99"/>
                    </a:lnTo>
                    <a:lnTo>
                      <a:pt x="173" y="97"/>
                    </a:lnTo>
                    <a:close/>
                    <a:moveTo>
                      <a:pt x="117" y="87"/>
                    </a:moveTo>
                    <a:lnTo>
                      <a:pt x="117" y="87"/>
                    </a:lnTo>
                    <a:lnTo>
                      <a:pt x="117" y="95"/>
                    </a:lnTo>
                    <a:lnTo>
                      <a:pt x="115" y="101"/>
                    </a:lnTo>
                    <a:lnTo>
                      <a:pt x="112" y="106"/>
                    </a:lnTo>
                    <a:lnTo>
                      <a:pt x="108" y="111"/>
                    </a:lnTo>
                    <a:lnTo>
                      <a:pt x="103" y="115"/>
                    </a:lnTo>
                    <a:lnTo>
                      <a:pt x="98" y="118"/>
                    </a:lnTo>
                    <a:lnTo>
                      <a:pt x="92" y="120"/>
                    </a:lnTo>
                    <a:lnTo>
                      <a:pt x="86" y="120"/>
                    </a:lnTo>
                    <a:lnTo>
                      <a:pt x="86" y="120"/>
                    </a:lnTo>
                    <a:lnTo>
                      <a:pt x="79" y="120"/>
                    </a:lnTo>
                    <a:lnTo>
                      <a:pt x="73" y="118"/>
                    </a:lnTo>
                    <a:lnTo>
                      <a:pt x="68" y="115"/>
                    </a:lnTo>
                    <a:lnTo>
                      <a:pt x="63" y="111"/>
                    </a:lnTo>
                    <a:lnTo>
                      <a:pt x="59" y="106"/>
                    </a:lnTo>
                    <a:lnTo>
                      <a:pt x="56" y="101"/>
                    </a:lnTo>
                    <a:lnTo>
                      <a:pt x="54" y="95"/>
                    </a:lnTo>
                    <a:lnTo>
                      <a:pt x="54" y="87"/>
                    </a:lnTo>
                    <a:lnTo>
                      <a:pt x="54" y="87"/>
                    </a:lnTo>
                    <a:lnTo>
                      <a:pt x="54" y="81"/>
                    </a:lnTo>
                    <a:lnTo>
                      <a:pt x="56" y="75"/>
                    </a:lnTo>
                    <a:lnTo>
                      <a:pt x="59" y="69"/>
                    </a:lnTo>
                    <a:lnTo>
                      <a:pt x="63" y="65"/>
                    </a:lnTo>
                    <a:lnTo>
                      <a:pt x="68" y="61"/>
                    </a:lnTo>
                    <a:lnTo>
                      <a:pt x="73" y="58"/>
                    </a:lnTo>
                    <a:lnTo>
                      <a:pt x="79" y="56"/>
                    </a:lnTo>
                    <a:lnTo>
                      <a:pt x="86" y="55"/>
                    </a:lnTo>
                    <a:lnTo>
                      <a:pt x="86" y="55"/>
                    </a:lnTo>
                    <a:lnTo>
                      <a:pt x="92" y="56"/>
                    </a:lnTo>
                    <a:lnTo>
                      <a:pt x="98" y="58"/>
                    </a:lnTo>
                    <a:lnTo>
                      <a:pt x="103" y="61"/>
                    </a:lnTo>
                    <a:lnTo>
                      <a:pt x="108" y="65"/>
                    </a:lnTo>
                    <a:lnTo>
                      <a:pt x="112" y="69"/>
                    </a:lnTo>
                    <a:lnTo>
                      <a:pt x="115" y="75"/>
                    </a:lnTo>
                    <a:lnTo>
                      <a:pt x="117" y="81"/>
                    </a:lnTo>
                    <a:lnTo>
                      <a:pt x="117" y="87"/>
                    </a:lnTo>
                    <a:lnTo>
                      <a:pt x="117" y="87"/>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79" name="Freeform 342"/>
              <p:cNvSpPr>
                <a:spLocks noEditPoints="1"/>
              </p:cNvSpPr>
              <p:nvPr/>
            </p:nvSpPr>
            <p:spPr bwMode="auto">
              <a:xfrm>
                <a:off x="673100" y="2806701"/>
                <a:ext cx="152400" cy="153988"/>
              </a:xfrm>
              <a:custGeom>
                <a:gdLst>
                  <a:gd fmla="*/ 96 w 96" name="T0"/>
                  <a:gd fmla="*/ 59 h 97" name="T1"/>
                  <a:gd fmla="*/ 96 w 96" name="T2"/>
                  <a:gd fmla="*/ 41 h 97" name="T3"/>
                  <a:gd fmla="*/ 79 w 96" name="T4"/>
                  <a:gd fmla="*/ 37 h 97" name="T5"/>
                  <a:gd fmla="*/ 89 w 96" name="T6"/>
                  <a:gd fmla="*/ 22 h 97" name="T7"/>
                  <a:gd fmla="*/ 75 w 96" name="T8"/>
                  <a:gd fmla="*/ 9 h 97" name="T9"/>
                  <a:gd fmla="*/ 61 w 96" name="T10"/>
                  <a:gd fmla="*/ 18 h 97" name="T11"/>
                  <a:gd fmla="*/ 57 w 96" name="T12"/>
                  <a:gd fmla="*/ 0 h 97" name="T13"/>
                  <a:gd fmla="*/ 39 w 96" name="T14"/>
                  <a:gd fmla="*/ 0 h 97" name="T15"/>
                  <a:gd fmla="*/ 35 w 96" name="T16"/>
                  <a:gd fmla="*/ 17 h 97" name="T17"/>
                  <a:gd fmla="*/ 21 w 96" name="T18"/>
                  <a:gd fmla="*/ 7 h 97" name="T19"/>
                  <a:gd fmla="*/ 8 w 96" name="T20"/>
                  <a:gd fmla="*/ 21 h 97" name="T21"/>
                  <a:gd fmla="*/ 17 w 96" name="T22"/>
                  <a:gd fmla="*/ 35 h 97" name="T23"/>
                  <a:gd fmla="*/ 0 w 96" name="T24"/>
                  <a:gd fmla="*/ 39 h 97" name="T25"/>
                  <a:gd fmla="*/ 0 w 96" name="T26"/>
                  <a:gd fmla="*/ 57 h 97" name="T27"/>
                  <a:gd fmla="*/ 16 w 96" name="T28"/>
                  <a:gd fmla="*/ 61 h 97" name="T29"/>
                  <a:gd fmla="*/ 7 w 96" name="T30"/>
                  <a:gd fmla="*/ 76 h 97" name="T31"/>
                  <a:gd fmla="*/ 20 w 96" name="T32"/>
                  <a:gd fmla="*/ 88 h 97" name="T33"/>
                  <a:gd fmla="*/ 34 w 96" name="T34"/>
                  <a:gd fmla="*/ 80 h 97" name="T35"/>
                  <a:gd fmla="*/ 38 w 96" name="T36"/>
                  <a:gd fmla="*/ 97 h 97" name="T37"/>
                  <a:gd fmla="*/ 56 w 96" name="T38"/>
                  <a:gd fmla="*/ 97 h 97" name="T39"/>
                  <a:gd fmla="*/ 59 w 96" name="T40"/>
                  <a:gd fmla="*/ 80 h 97" name="T41"/>
                  <a:gd fmla="*/ 74 w 96" name="T42"/>
                  <a:gd fmla="*/ 89 h 97" name="T43"/>
                  <a:gd fmla="*/ 88 w 96" name="T44"/>
                  <a:gd fmla="*/ 77 h 97" name="T45"/>
                  <a:gd fmla="*/ 78 w 96" name="T46"/>
                  <a:gd fmla="*/ 63 h 97" name="T47"/>
                  <a:gd fmla="*/ 96 w 96" name="T48"/>
                  <a:gd fmla="*/ 59 h 97" name="T49"/>
                  <a:gd fmla="*/ 47 w 96" name="T50"/>
                  <a:gd fmla="*/ 63 h 97" name="T51"/>
                  <a:gd fmla="*/ 47 w 96" name="T52"/>
                  <a:gd fmla="*/ 63 h 97" name="T53"/>
                  <a:gd fmla="*/ 42 w 96" name="T54"/>
                  <a:gd fmla="*/ 62 h 97" name="T55"/>
                  <a:gd fmla="*/ 37 w 96" name="T56"/>
                  <a:gd fmla="*/ 59 h 97" name="T57"/>
                  <a:gd fmla="*/ 34 w 96" name="T58"/>
                  <a:gd fmla="*/ 54 h 97" name="T59"/>
                  <a:gd fmla="*/ 33 w 96" name="T60"/>
                  <a:gd fmla="*/ 49 h 97" name="T61"/>
                  <a:gd fmla="*/ 33 w 96" name="T62"/>
                  <a:gd fmla="*/ 49 h 97" name="T63"/>
                  <a:gd fmla="*/ 34 w 96" name="T64"/>
                  <a:gd fmla="*/ 43 h 97" name="T65"/>
                  <a:gd fmla="*/ 37 w 96" name="T66"/>
                  <a:gd fmla="*/ 39 h 97" name="T67"/>
                  <a:gd fmla="*/ 42 w 96" name="T68"/>
                  <a:gd fmla="*/ 36 h 97" name="T69"/>
                  <a:gd fmla="*/ 47 w 96" name="T70"/>
                  <a:gd fmla="*/ 35 h 97" name="T71"/>
                  <a:gd fmla="*/ 47 w 96" name="T72"/>
                  <a:gd fmla="*/ 35 h 97" name="T73"/>
                  <a:gd fmla="*/ 53 w 96" name="T74"/>
                  <a:gd fmla="*/ 36 h 97" name="T75"/>
                  <a:gd fmla="*/ 57 w 96" name="T76"/>
                  <a:gd fmla="*/ 39 h 97" name="T77"/>
                  <a:gd fmla="*/ 60 w 96" name="T78"/>
                  <a:gd fmla="*/ 43 h 97" name="T79"/>
                  <a:gd fmla="*/ 62 w 96" name="T80"/>
                  <a:gd fmla="*/ 49 h 97" name="T81"/>
                  <a:gd fmla="*/ 62 w 96" name="T82"/>
                  <a:gd fmla="*/ 49 h 97" name="T83"/>
                  <a:gd fmla="*/ 60 w 96" name="T84"/>
                  <a:gd fmla="*/ 54 h 97" name="T85"/>
                  <a:gd fmla="*/ 57 w 96" name="T86"/>
                  <a:gd fmla="*/ 59 h 97" name="T87"/>
                  <a:gd fmla="*/ 53 w 96" name="T88"/>
                  <a:gd fmla="*/ 62 h 97" name="T89"/>
                  <a:gd fmla="*/ 47 w 96" name="T90"/>
                  <a:gd fmla="*/ 63 h 97" name="T91"/>
                  <a:gd fmla="*/ 47 w 96" name="T92"/>
                  <a:gd fmla="*/ 63 h 9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7" w="96">
                    <a:moveTo>
                      <a:pt x="96" y="59"/>
                    </a:moveTo>
                    <a:lnTo>
                      <a:pt x="96" y="41"/>
                    </a:lnTo>
                    <a:lnTo>
                      <a:pt x="79" y="37"/>
                    </a:lnTo>
                    <a:lnTo>
                      <a:pt x="89" y="22"/>
                    </a:lnTo>
                    <a:lnTo>
                      <a:pt x="75" y="9"/>
                    </a:lnTo>
                    <a:lnTo>
                      <a:pt x="61" y="18"/>
                    </a:lnTo>
                    <a:lnTo>
                      <a:pt x="57" y="0"/>
                    </a:lnTo>
                    <a:lnTo>
                      <a:pt x="39" y="0"/>
                    </a:lnTo>
                    <a:lnTo>
                      <a:pt x="35" y="17"/>
                    </a:lnTo>
                    <a:lnTo>
                      <a:pt x="21" y="7"/>
                    </a:lnTo>
                    <a:lnTo>
                      <a:pt x="8" y="21"/>
                    </a:lnTo>
                    <a:lnTo>
                      <a:pt x="17" y="35"/>
                    </a:lnTo>
                    <a:lnTo>
                      <a:pt x="0" y="39"/>
                    </a:lnTo>
                    <a:lnTo>
                      <a:pt x="0" y="57"/>
                    </a:lnTo>
                    <a:lnTo>
                      <a:pt x="16" y="61"/>
                    </a:lnTo>
                    <a:lnTo>
                      <a:pt x="7" y="76"/>
                    </a:lnTo>
                    <a:lnTo>
                      <a:pt x="20" y="88"/>
                    </a:lnTo>
                    <a:lnTo>
                      <a:pt x="34" y="80"/>
                    </a:lnTo>
                    <a:lnTo>
                      <a:pt x="38" y="97"/>
                    </a:lnTo>
                    <a:lnTo>
                      <a:pt x="56" y="97"/>
                    </a:lnTo>
                    <a:lnTo>
                      <a:pt x="59" y="80"/>
                    </a:lnTo>
                    <a:lnTo>
                      <a:pt x="74" y="89"/>
                    </a:lnTo>
                    <a:lnTo>
                      <a:pt x="88" y="77"/>
                    </a:lnTo>
                    <a:lnTo>
                      <a:pt x="78" y="63"/>
                    </a:lnTo>
                    <a:lnTo>
                      <a:pt x="96" y="59"/>
                    </a:lnTo>
                    <a:close/>
                    <a:moveTo>
                      <a:pt x="47" y="63"/>
                    </a:moveTo>
                    <a:lnTo>
                      <a:pt x="47" y="63"/>
                    </a:lnTo>
                    <a:lnTo>
                      <a:pt x="42" y="62"/>
                    </a:lnTo>
                    <a:lnTo>
                      <a:pt x="37" y="59"/>
                    </a:lnTo>
                    <a:lnTo>
                      <a:pt x="34" y="54"/>
                    </a:lnTo>
                    <a:lnTo>
                      <a:pt x="33" y="49"/>
                    </a:lnTo>
                    <a:lnTo>
                      <a:pt x="33" y="49"/>
                    </a:lnTo>
                    <a:lnTo>
                      <a:pt x="34" y="43"/>
                    </a:lnTo>
                    <a:lnTo>
                      <a:pt x="37" y="39"/>
                    </a:lnTo>
                    <a:lnTo>
                      <a:pt x="42" y="36"/>
                    </a:lnTo>
                    <a:lnTo>
                      <a:pt x="47" y="35"/>
                    </a:lnTo>
                    <a:lnTo>
                      <a:pt x="47" y="35"/>
                    </a:lnTo>
                    <a:lnTo>
                      <a:pt x="53" y="36"/>
                    </a:lnTo>
                    <a:lnTo>
                      <a:pt x="57" y="39"/>
                    </a:lnTo>
                    <a:lnTo>
                      <a:pt x="60" y="43"/>
                    </a:lnTo>
                    <a:lnTo>
                      <a:pt x="62" y="49"/>
                    </a:lnTo>
                    <a:lnTo>
                      <a:pt x="62" y="49"/>
                    </a:lnTo>
                    <a:lnTo>
                      <a:pt x="60" y="54"/>
                    </a:lnTo>
                    <a:lnTo>
                      <a:pt x="57" y="59"/>
                    </a:lnTo>
                    <a:lnTo>
                      <a:pt x="53" y="62"/>
                    </a:lnTo>
                    <a:lnTo>
                      <a:pt x="47" y="63"/>
                    </a:lnTo>
                    <a:lnTo>
                      <a:pt x="47" y="63"/>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80" name="Freeform 343"/>
              <p:cNvSpPr/>
              <p:nvPr/>
            </p:nvSpPr>
            <p:spPr bwMode="auto">
              <a:xfrm>
                <a:off x="301625" y="2751139"/>
                <a:ext cx="131763" cy="131763"/>
              </a:xfrm>
              <a:custGeom>
                <a:gdLst>
                  <a:gd fmla="*/ 0 w 83" name="T0"/>
                  <a:gd fmla="*/ 83 h 83" name="T1"/>
                  <a:gd fmla="*/ 0 w 83" name="T2"/>
                  <a:gd fmla="*/ 83 h 83" name="T3"/>
                  <a:gd fmla="*/ 2 w 83" name="T4"/>
                  <a:gd fmla="*/ 74 h 83" name="T5"/>
                  <a:gd fmla="*/ 3 w 83" name="T6"/>
                  <a:gd fmla="*/ 66 h 83" name="T7"/>
                  <a:gd fmla="*/ 5 w 83" name="T8"/>
                  <a:gd fmla="*/ 58 h 83" name="T9"/>
                  <a:gd fmla="*/ 8 w 83" name="T10"/>
                  <a:gd fmla="*/ 51 h 83" name="T11"/>
                  <a:gd fmla="*/ 11 w 83" name="T12"/>
                  <a:gd fmla="*/ 44 h 83" name="T13"/>
                  <a:gd fmla="*/ 15 w 83" name="T14"/>
                  <a:gd fmla="*/ 36 h 83" name="T15"/>
                  <a:gd fmla="*/ 20 w 83" name="T16"/>
                  <a:gd fmla="*/ 29 h 83" name="T17"/>
                  <a:gd fmla="*/ 25 w 83" name="T18"/>
                  <a:gd fmla="*/ 24 h 83" name="T19"/>
                  <a:gd fmla="*/ 31 w 83" name="T20"/>
                  <a:gd fmla="*/ 18 h 83" name="T21"/>
                  <a:gd fmla="*/ 37 w 83" name="T22"/>
                  <a:gd fmla="*/ 14 h 83" name="T23"/>
                  <a:gd fmla="*/ 44 w 83" name="T24"/>
                  <a:gd fmla="*/ 10 h 83" name="T25"/>
                  <a:gd fmla="*/ 51 w 83" name="T26"/>
                  <a:gd fmla="*/ 6 h 83" name="T27"/>
                  <a:gd fmla="*/ 59 w 83" name="T28"/>
                  <a:gd fmla="*/ 3 h 83" name="T29"/>
                  <a:gd fmla="*/ 67 w 83" name="T30"/>
                  <a:gd fmla="*/ 1 h 83" name="T31"/>
                  <a:gd fmla="*/ 75 w 83" name="T32"/>
                  <a:gd fmla="*/ 0 h 83" name="T33"/>
                  <a:gd fmla="*/ 83 w 83" name="T34"/>
                  <a:gd fmla="*/ 0 h 8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3" w="83">
                    <a:moveTo>
                      <a:pt x="0" y="83"/>
                    </a:moveTo>
                    <a:lnTo>
                      <a:pt x="0" y="83"/>
                    </a:lnTo>
                    <a:lnTo>
                      <a:pt x="2" y="74"/>
                    </a:lnTo>
                    <a:lnTo>
                      <a:pt x="3" y="66"/>
                    </a:lnTo>
                    <a:lnTo>
                      <a:pt x="5" y="58"/>
                    </a:lnTo>
                    <a:lnTo>
                      <a:pt x="8" y="51"/>
                    </a:lnTo>
                    <a:lnTo>
                      <a:pt x="11" y="44"/>
                    </a:lnTo>
                    <a:lnTo>
                      <a:pt x="15" y="36"/>
                    </a:lnTo>
                    <a:lnTo>
                      <a:pt x="20" y="29"/>
                    </a:lnTo>
                    <a:lnTo>
                      <a:pt x="25" y="24"/>
                    </a:lnTo>
                    <a:lnTo>
                      <a:pt x="31" y="18"/>
                    </a:lnTo>
                    <a:lnTo>
                      <a:pt x="37" y="14"/>
                    </a:lnTo>
                    <a:lnTo>
                      <a:pt x="44" y="10"/>
                    </a:lnTo>
                    <a:lnTo>
                      <a:pt x="51" y="6"/>
                    </a:lnTo>
                    <a:lnTo>
                      <a:pt x="59" y="3"/>
                    </a:lnTo>
                    <a:lnTo>
                      <a:pt x="67" y="1"/>
                    </a:lnTo>
                    <a:lnTo>
                      <a:pt x="75" y="0"/>
                    </a:lnTo>
                    <a:lnTo>
                      <a:pt x="83" y="0"/>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grpSp>
      </p:grpSp>
      <p:grpSp>
        <p:nvGrpSpPr>
          <p:cNvPr id="7" name="组合 6"/>
          <p:cNvGrpSpPr/>
          <p:nvPr/>
        </p:nvGrpSpPr>
        <p:grpSpPr>
          <a:xfrm>
            <a:off x="6507807" y="4322369"/>
            <a:ext cx="940924" cy="940924"/>
            <a:chOff x="6507807" y="4322369"/>
            <a:chExt cx="940924" cy="940924"/>
          </a:xfrm>
          <a:solidFill>
            <a:srgbClr val="8DCCB0"/>
          </a:solidFill>
        </p:grpSpPr>
        <p:sp>
          <p:nvSpPr>
            <p:cNvPr id="25" name="타원 14"/>
            <p:cNvSpPr/>
            <p:nvPr/>
          </p:nvSpPr>
          <p:spPr>
            <a:xfrm>
              <a:off x="6507807" y="4322369"/>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grpSp>
          <p:nvGrpSpPr>
            <p:cNvPr id="81" name="Group 73"/>
            <p:cNvGrpSpPr/>
            <p:nvPr/>
          </p:nvGrpSpPr>
          <p:grpSpPr>
            <a:xfrm>
              <a:off x="6735794" y="4522303"/>
              <a:ext cx="450191" cy="541055"/>
              <a:chOff x="8247063" y="4656139"/>
              <a:chExt cx="519113" cy="623888"/>
            </a:xfrm>
            <a:grpFill/>
          </p:grpSpPr>
          <p:sp>
            <p:nvSpPr>
              <p:cNvPr id="82" name="Freeform 432"/>
              <p:cNvSpPr/>
              <p:nvPr/>
            </p:nvSpPr>
            <p:spPr bwMode="auto">
              <a:xfrm>
                <a:off x="8247063" y="4656139"/>
                <a:ext cx="519113" cy="623888"/>
              </a:xfrm>
              <a:custGeom>
                <a:gdLst>
                  <a:gd fmla="*/ 286 w 327" name="T0"/>
                  <a:gd fmla="*/ 393 h 393" name="T1"/>
                  <a:gd fmla="*/ 286 w 327" name="T2"/>
                  <a:gd fmla="*/ 240 h 393" name="T3"/>
                  <a:gd fmla="*/ 286 w 327" name="T4"/>
                  <a:gd fmla="*/ 240 h 393" name="T5"/>
                  <a:gd fmla="*/ 295 w 327" name="T6"/>
                  <a:gd fmla="*/ 230 h 393" name="T7"/>
                  <a:gd fmla="*/ 304 w 327" name="T8"/>
                  <a:gd fmla="*/ 219 h 393" name="T9"/>
                  <a:gd fmla="*/ 311 w 327" name="T10"/>
                  <a:gd fmla="*/ 208 h 393" name="T11"/>
                  <a:gd fmla="*/ 316 w 327" name="T12"/>
                  <a:gd fmla="*/ 196 h 393" name="T13"/>
                  <a:gd fmla="*/ 321 w 327" name="T14"/>
                  <a:gd fmla="*/ 183 h 393" name="T15"/>
                  <a:gd fmla="*/ 325 w 327" name="T16"/>
                  <a:gd fmla="*/ 169 h 393" name="T17"/>
                  <a:gd fmla="*/ 327 w 327" name="T18"/>
                  <a:gd fmla="*/ 156 h 393" name="T19"/>
                  <a:gd fmla="*/ 327 w 327" name="T20"/>
                  <a:gd fmla="*/ 141 h 393" name="T21"/>
                  <a:gd fmla="*/ 327 w 327" name="T22"/>
                  <a:gd fmla="*/ 141 h 393" name="T23"/>
                  <a:gd fmla="*/ 327 w 327" name="T24"/>
                  <a:gd fmla="*/ 126 h 393" name="T25"/>
                  <a:gd fmla="*/ 325 w 327" name="T26"/>
                  <a:gd fmla="*/ 112 h 393" name="T27"/>
                  <a:gd fmla="*/ 321 w 327" name="T28"/>
                  <a:gd fmla="*/ 99 h 393" name="T29"/>
                  <a:gd fmla="*/ 316 w 327" name="T30"/>
                  <a:gd fmla="*/ 86 h 393" name="T31"/>
                  <a:gd fmla="*/ 311 w 327" name="T32"/>
                  <a:gd fmla="*/ 74 h 393" name="T33"/>
                  <a:gd fmla="*/ 304 w 327" name="T34"/>
                  <a:gd fmla="*/ 62 h 393" name="T35"/>
                  <a:gd fmla="*/ 295 w 327" name="T36"/>
                  <a:gd fmla="*/ 52 h 393" name="T37"/>
                  <a:gd fmla="*/ 286 w 327" name="T38"/>
                  <a:gd fmla="*/ 42 h 393" name="T39"/>
                  <a:gd fmla="*/ 276 w 327" name="T40"/>
                  <a:gd fmla="*/ 33 h 393" name="T41"/>
                  <a:gd fmla="*/ 265 w 327" name="T42"/>
                  <a:gd fmla="*/ 24 h 393" name="T43"/>
                  <a:gd fmla="*/ 253 w 327" name="T44"/>
                  <a:gd fmla="*/ 17 h 393" name="T45"/>
                  <a:gd fmla="*/ 241 w 327" name="T46"/>
                  <a:gd fmla="*/ 11 h 393" name="T47"/>
                  <a:gd fmla="*/ 228 w 327" name="T48"/>
                  <a:gd fmla="*/ 6 h 393" name="T49"/>
                  <a:gd fmla="*/ 215 w 327" name="T50"/>
                  <a:gd fmla="*/ 3 h 393" name="T51"/>
                  <a:gd fmla="*/ 201 w 327" name="T52"/>
                  <a:gd fmla="*/ 0 h 393" name="T53"/>
                  <a:gd fmla="*/ 186 w 327" name="T54"/>
                  <a:gd fmla="*/ 0 h 393" name="T55"/>
                  <a:gd fmla="*/ 186 w 327" name="T56"/>
                  <a:gd fmla="*/ 0 h 393" name="T57"/>
                  <a:gd fmla="*/ 172 w 327" name="T58"/>
                  <a:gd fmla="*/ 0 h 393" name="T59"/>
                  <a:gd fmla="*/ 158 w 327" name="T60"/>
                  <a:gd fmla="*/ 3 h 393" name="T61"/>
                  <a:gd fmla="*/ 144 w 327" name="T62"/>
                  <a:gd fmla="*/ 6 h 393" name="T63"/>
                  <a:gd fmla="*/ 131 w 327" name="T64"/>
                  <a:gd fmla="*/ 11 h 393" name="T65"/>
                  <a:gd fmla="*/ 119 w 327" name="T66"/>
                  <a:gd fmla="*/ 17 h 393" name="T67"/>
                  <a:gd fmla="*/ 108 w 327" name="T68"/>
                  <a:gd fmla="*/ 24 h 393" name="T69"/>
                  <a:gd fmla="*/ 97 w 327" name="T70"/>
                  <a:gd fmla="*/ 33 h 393" name="T71"/>
                  <a:gd fmla="*/ 86 w 327" name="T72"/>
                  <a:gd fmla="*/ 42 h 393" name="T73"/>
                  <a:gd fmla="*/ 77 w 327" name="T74"/>
                  <a:gd fmla="*/ 52 h 393" name="T75"/>
                  <a:gd fmla="*/ 69 w 327" name="T76"/>
                  <a:gd fmla="*/ 62 h 393" name="T77"/>
                  <a:gd fmla="*/ 62 w 327" name="T78"/>
                  <a:gd fmla="*/ 74 h 393" name="T79"/>
                  <a:gd fmla="*/ 56 w 327" name="T80"/>
                  <a:gd fmla="*/ 86 h 393" name="T81"/>
                  <a:gd fmla="*/ 51 w 327" name="T82"/>
                  <a:gd fmla="*/ 99 h 393" name="T83"/>
                  <a:gd fmla="*/ 48 w 327" name="T84"/>
                  <a:gd fmla="*/ 112 h 393" name="T85"/>
                  <a:gd fmla="*/ 46 w 327" name="T86"/>
                  <a:gd fmla="*/ 126 h 393" name="T87"/>
                  <a:gd fmla="*/ 45 w 327" name="T88"/>
                  <a:gd fmla="*/ 141 h 393" name="T89"/>
                  <a:gd fmla="*/ 45 w 327" name="T90"/>
                  <a:gd fmla="*/ 141 h 393" name="T91"/>
                  <a:gd fmla="*/ 45 w 327" name="T92"/>
                  <a:gd fmla="*/ 148 h 393" name="T93"/>
                  <a:gd fmla="*/ 26 w 327" name="T94"/>
                  <a:gd fmla="*/ 181 h 393" name="T95"/>
                  <a:gd fmla="*/ 0 w 327" name="T96"/>
                  <a:gd fmla="*/ 226 h 393" name="T97"/>
                  <a:gd fmla="*/ 33 w 327" name="T98"/>
                  <a:gd fmla="*/ 226 h 393" name="T99"/>
                  <a:gd fmla="*/ 33 w 327" name="T100"/>
                  <a:gd fmla="*/ 282 h 393" name="T101"/>
                  <a:gd fmla="*/ 33 w 327" name="T102"/>
                  <a:gd fmla="*/ 282 h 393" name="T103"/>
                  <a:gd fmla="*/ 33 w 327" name="T104"/>
                  <a:gd fmla="*/ 290 h 393" name="T105"/>
                  <a:gd fmla="*/ 36 w 327" name="T106"/>
                  <a:gd fmla="*/ 297 h 393" name="T107"/>
                  <a:gd fmla="*/ 39 w 327" name="T108"/>
                  <a:gd fmla="*/ 303 h 393" name="T109"/>
                  <a:gd fmla="*/ 44 w 327" name="T110"/>
                  <a:gd fmla="*/ 309 h 393" name="T111"/>
                  <a:gd fmla="*/ 49 w 327" name="T112"/>
                  <a:gd fmla="*/ 313 h 393" name="T113"/>
                  <a:gd fmla="*/ 56 w 327" name="T114"/>
                  <a:gd fmla="*/ 317 h 393" name="T115"/>
                  <a:gd fmla="*/ 63 w 327" name="T116"/>
                  <a:gd fmla="*/ 319 h 393" name="T117"/>
                  <a:gd fmla="*/ 70 w 327" name="T118"/>
                  <a:gd fmla="*/ 320 h 393" name="T119"/>
                  <a:gd fmla="*/ 131 w 327" name="T120"/>
                  <a:gd fmla="*/ 320 h 393" name="T121"/>
                  <a:gd fmla="*/ 131 w 327" name="T122"/>
                  <a:gd fmla="*/ 393 h 39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93" w="327">
                    <a:moveTo>
                      <a:pt x="286" y="393"/>
                    </a:moveTo>
                    <a:lnTo>
                      <a:pt x="286" y="240"/>
                    </a:lnTo>
                    <a:lnTo>
                      <a:pt x="286" y="240"/>
                    </a:lnTo>
                    <a:lnTo>
                      <a:pt x="295" y="230"/>
                    </a:lnTo>
                    <a:lnTo>
                      <a:pt x="304" y="219"/>
                    </a:lnTo>
                    <a:lnTo>
                      <a:pt x="311" y="208"/>
                    </a:lnTo>
                    <a:lnTo>
                      <a:pt x="316" y="196"/>
                    </a:lnTo>
                    <a:lnTo>
                      <a:pt x="321" y="183"/>
                    </a:lnTo>
                    <a:lnTo>
                      <a:pt x="325" y="169"/>
                    </a:lnTo>
                    <a:lnTo>
                      <a:pt x="327" y="156"/>
                    </a:lnTo>
                    <a:lnTo>
                      <a:pt x="327" y="141"/>
                    </a:lnTo>
                    <a:lnTo>
                      <a:pt x="327" y="141"/>
                    </a:lnTo>
                    <a:lnTo>
                      <a:pt x="327" y="126"/>
                    </a:lnTo>
                    <a:lnTo>
                      <a:pt x="325" y="112"/>
                    </a:lnTo>
                    <a:lnTo>
                      <a:pt x="321" y="99"/>
                    </a:lnTo>
                    <a:lnTo>
                      <a:pt x="316" y="86"/>
                    </a:lnTo>
                    <a:lnTo>
                      <a:pt x="311" y="74"/>
                    </a:lnTo>
                    <a:lnTo>
                      <a:pt x="304" y="62"/>
                    </a:lnTo>
                    <a:lnTo>
                      <a:pt x="295" y="52"/>
                    </a:lnTo>
                    <a:lnTo>
                      <a:pt x="286" y="42"/>
                    </a:lnTo>
                    <a:lnTo>
                      <a:pt x="276" y="33"/>
                    </a:lnTo>
                    <a:lnTo>
                      <a:pt x="265" y="24"/>
                    </a:lnTo>
                    <a:lnTo>
                      <a:pt x="253" y="17"/>
                    </a:lnTo>
                    <a:lnTo>
                      <a:pt x="241" y="11"/>
                    </a:lnTo>
                    <a:lnTo>
                      <a:pt x="228" y="6"/>
                    </a:lnTo>
                    <a:lnTo>
                      <a:pt x="215" y="3"/>
                    </a:lnTo>
                    <a:lnTo>
                      <a:pt x="201" y="0"/>
                    </a:lnTo>
                    <a:lnTo>
                      <a:pt x="186" y="0"/>
                    </a:lnTo>
                    <a:lnTo>
                      <a:pt x="186" y="0"/>
                    </a:lnTo>
                    <a:lnTo>
                      <a:pt x="172" y="0"/>
                    </a:lnTo>
                    <a:lnTo>
                      <a:pt x="158" y="3"/>
                    </a:lnTo>
                    <a:lnTo>
                      <a:pt x="144" y="6"/>
                    </a:lnTo>
                    <a:lnTo>
                      <a:pt x="131" y="11"/>
                    </a:lnTo>
                    <a:lnTo>
                      <a:pt x="119" y="17"/>
                    </a:lnTo>
                    <a:lnTo>
                      <a:pt x="108" y="24"/>
                    </a:lnTo>
                    <a:lnTo>
                      <a:pt x="97" y="33"/>
                    </a:lnTo>
                    <a:lnTo>
                      <a:pt x="86" y="42"/>
                    </a:lnTo>
                    <a:lnTo>
                      <a:pt x="77" y="52"/>
                    </a:lnTo>
                    <a:lnTo>
                      <a:pt x="69" y="62"/>
                    </a:lnTo>
                    <a:lnTo>
                      <a:pt x="62" y="74"/>
                    </a:lnTo>
                    <a:lnTo>
                      <a:pt x="56" y="86"/>
                    </a:lnTo>
                    <a:lnTo>
                      <a:pt x="51" y="99"/>
                    </a:lnTo>
                    <a:lnTo>
                      <a:pt x="48" y="112"/>
                    </a:lnTo>
                    <a:lnTo>
                      <a:pt x="46" y="126"/>
                    </a:lnTo>
                    <a:lnTo>
                      <a:pt x="45" y="141"/>
                    </a:lnTo>
                    <a:lnTo>
                      <a:pt x="45" y="141"/>
                    </a:lnTo>
                    <a:lnTo>
                      <a:pt x="45" y="148"/>
                    </a:lnTo>
                    <a:lnTo>
                      <a:pt x="26" y="181"/>
                    </a:lnTo>
                    <a:lnTo>
                      <a:pt x="0" y="226"/>
                    </a:lnTo>
                    <a:lnTo>
                      <a:pt x="33" y="226"/>
                    </a:lnTo>
                    <a:lnTo>
                      <a:pt x="33" y="282"/>
                    </a:lnTo>
                    <a:lnTo>
                      <a:pt x="33" y="282"/>
                    </a:lnTo>
                    <a:lnTo>
                      <a:pt x="33" y="290"/>
                    </a:lnTo>
                    <a:lnTo>
                      <a:pt x="36" y="297"/>
                    </a:lnTo>
                    <a:lnTo>
                      <a:pt x="39" y="303"/>
                    </a:lnTo>
                    <a:lnTo>
                      <a:pt x="44" y="309"/>
                    </a:lnTo>
                    <a:lnTo>
                      <a:pt x="49" y="313"/>
                    </a:lnTo>
                    <a:lnTo>
                      <a:pt x="56" y="317"/>
                    </a:lnTo>
                    <a:lnTo>
                      <a:pt x="63" y="319"/>
                    </a:lnTo>
                    <a:lnTo>
                      <a:pt x="70" y="320"/>
                    </a:lnTo>
                    <a:lnTo>
                      <a:pt x="131" y="320"/>
                    </a:lnTo>
                    <a:lnTo>
                      <a:pt x="131" y="393"/>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83" name="Freeform 433"/>
              <p:cNvSpPr/>
              <p:nvPr/>
            </p:nvSpPr>
            <p:spPr bwMode="auto">
              <a:xfrm>
                <a:off x="8382001" y="4708526"/>
                <a:ext cx="333375" cy="334963"/>
              </a:xfrm>
              <a:custGeom>
                <a:gdLst>
                  <a:gd fmla="*/ 210 w 210" name="T0"/>
                  <a:gd fmla="*/ 106 h 211" name="T1"/>
                  <a:gd fmla="*/ 208 w 210" name="T2"/>
                  <a:gd fmla="*/ 127 h 211" name="T3"/>
                  <a:gd fmla="*/ 202 w 210" name="T4"/>
                  <a:gd fmla="*/ 146 h 211" name="T5"/>
                  <a:gd fmla="*/ 192 w 210" name="T6"/>
                  <a:gd fmla="*/ 164 h 211" name="T7"/>
                  <a:gd fmla="*/ 180 w 210" name="T8"/>
                  <a:gd fmla="*/ 179 h 211" name="T9"/>
                  <a:gd fmla="*/ 164 w 210" name="T10"/>
                  <a:gd fmla="*/ 192 h 211" name="T11"/>
                  <a:gd fmla="*/ 146 w 210" name="T12"/>
                  <a:gd fmla="*/ 202 h 211" name="T13"/>
                  <a:gd fmla="*/ 127 w 210" name="T14"/>
                  <a:gd fmla="*/ 208 h 211" name="T15"/>
                  <a:gd fmla="*/ 105 w 210" name="T16"/>
                  <a:gd fmla="*/ 211 h 211" name="T17"/>
                  <a:gd fmla="*/ 94 w 210" name="T18"/>
                  <a:gd fmla="*/ 209 h 211" name="T19"/>
                  <a:gd fmla="*/ 74 w 210" name="T20"/>
                  <a:gd fmla="*/ 205 h 211" name="T21"/>
                  <a:gd fmla="*/ 55 w 210" name="T22"/>
                  <a:gd fmla="*/ 197 h 211" name="T23"/>
                  <a:gd fmla="*/ 38 w 210" name="T24"/>
                  <a:gd fmla="*/ 186 h 211" name="T25"/>
                  <a:gd fmla="*/ 24 w 210" name="T26"/>
                  <a:gd fmla="*/ 172 h 211" name="T27"/>
                  <a:gd fmla="*/ 13 w 210" name="T28"/>
                  <a:gd fmla="*/ 155 h 211" name="T29"/>
                  <a:gd fmla="*/ 5 w 210" name="T30"/>
                  <a:gd fmla="*/ 137 h 211" name="T31"/>
                  <a:gd fmla="*/ 0 w 210" name="T32"/>
                  <a:gd fmla="*/ 116 h 211" name="T33"/>
                  <a:gd fmla="*/ 0 w 210" name="T34"/>
                  <a:gd fmla="*/ 106 h 211" name="T35"/>
                  <a:gd fmla="*/ 2 w 210" name="T36"/>
                  <a:gd fmla="*/ 84 h 211" name="T37"/>
                  <a:gd fmla="*/ 9 w 210" name="T38"/>
                  <a:gd fmla="*/ 64 h 211" name="T39"/>
                  <a:gd fmla="*/ 18 w 210" name="T40"/>
                  <a:gd fmla="*/ 46 h 211" name="T41"/>
                  <a:gd fmla="*/ 31 w 210" name="T42"/>
                  <a:gd fmla="*/ 31 h 211" name="T43"/>
                  <a:gd fmla="*/ 46 w 210" name="T44"/>
                  <a:gd fmla="*/ 18 h 211" name="T45"/>
                  <a:gd fmla="*/ 64 w 210" name="T46"/>
                  <a:gd fmla="*/ 9 h 211" name="T47"/>
                  <a:gd fmla="*/ 84 w 210" name="T48"/>
                  <a:gd fmla="*/ 3 h 211" name="T49"/>
                  <a:gd fmla="*/ 105 w 210" name="T50"/>
                  <a:gd fmla="*/ 0 h 211" name="T51"/>
                  <a:gd fmla="*/ 116 w 210" name="T52"/>
                  <a:gd fmla="*/ 1 h 211" name="T53"/>
                  <a:gd fmla="*/ 137 w 210" name="T54"/>
                  <a:gd fmla="*/ 5 h 211" name="T55"/>
                  <a:gd fmla="*/ 155 w 210" name="T56"/>
                  <a:gd fmla="*/ 13 h 211" name="T57"/>
                  <a:gd fmla="*/ 172 w 210" name="T58"/>
                  <a:gd fmla="*/ 24 h 211" name="T59"/>
                  <a:gd fmla="*/ 186 w 210" name="T60"/>
                  <a:gd fmla="*/ 38 h 211" name="T61"/>
                  <a:gd fmla="*/ 197 w 210" name="T62"/>
                  <a:gd fmla="*/ 55 h 211" name="T63"/>
                  <a:gd fmla="*/ 205 w 210" name="T64"/>
                  <a:gd fmla="*/ 74 h 211" name="T65"/>
                  <a:gd fmla="*/ 210 w 210" name="T66"/>
                  <a:gd fmla="*/ 94 h 211" name="T67"/>
                  <a:gd fmla="*/ 210 w 210" name="T68"/>
                  <a:gd fmla="*/ 106 h 2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1" w="210">
                    <a:moveTo>
                      <a:pt x="210" y="106"/>
                    </a:moveTo>
                    <a:lnTo>
                      <a:pt x="210" y="106"/>
                    </a:lnTo>
                    <a:lnTo>
                      <a:pt x="210" y="116"/>
                    </a:lnTo>
                    <a:lnTo>
                      <a:pt x="208" y="127"/>
                    </a:lnTo>
                    <a:lnTo>
                      <a:pt x="205" y="137"/>
                    </a:lnTo>
                    <a:lnTo>
                      <a:pt x="202" y="146"/>
                    </a:lnTo>
                    <a:lnTo>
                      <a:pt x="197" y="155"/>
                    </a:lnTo>
                    <a:lnTo>
                      <a:pt x="192" y="164"/>
                    </a:lnTo>
                    <a:lnTo>
                      <a:pt x="186" y="172"/>
                    </a:lnTo>
                    <a:lnTo>
                      <a:pt x="180" y="179"/>
                    </a:lnTo>
                    <a:lnTo>
                      <a:pt x="172" y="186"/>
                    </a:lnTo>
                    <a:lnTo>
                      <a:pt x="164" y="192"/>
                    </a:lnTo>
                    <a:lnTo>
                      <a:pt x="155" y="197"/>
                    </a:lnTo>
                    <a:lnTo>
                      <a:pt x="146" y="202"/>
                    </a:lnTo>
                    <a:lnTo>
                      <a:pt x="137" y="205"/>
                    </a:lnTo>
                    <a:lnTo>
                      <a:pt x="127" y="208"/>
                    </a:lnTo>
                    <a:lnTo>
                      <a:pt x="116" y="209"/>
                    </a:lnTo>
                    <a:lnTo>
                      <a:pt x="105" y="211"/>
                    </a:lnTo>
                    <a:lnTo>
                      <a:pt x="105" y="211"/>
                    </a:lnTo>
                    <a:lnTo>
                      <a:pt x="94" y="209"/>
                    </a:lnTo>
                    <a:lnTo>
                      <a:pt x="84" y="208"/>
                    </a:lnTo>
                    <a:lnTo>
                      <a:pt x="74" y="205"/>
                    </a:lnTo>
                    <a:lnTo>
                      <a:pt x="64" y="202"/>
                    </a:lnTo>
                    <a:lnTo>
                      <a:pt x="55" y="197"/>
                    </a:lnTo>
                    <a:lnTo>
                      <a:pt x="46" y="192"/>
                    </a:lnTo>
                    <a:lnTo>
                      <a:pt x="38" y="186"/>
                    </a:lnTo>
                    <a:lnTo>
                      <a:pt x="31" y="179"/>
                    </a:lnTo>
                    <a:lnTo>
                      <a:pt x="24" y="172"/>
                    </a:lnTo>
                    <a:lnTo>
                      <a:pt x="18" y="164"/>
                    </a:lnTo>
                    <a:lnTo>
                      <a:pt x="13" y="155"/>
                    </a:lnTo>
                    <a:lnTo>
                      <a:pt x="9" y="146"/>
                    </a:lnTo>
                    <a:lnTo>
                      <a:pt x="5" y="137"/>
                    </a:lnTo>
                    <a:lnTo>
                      <a:pt x="2" y="127"/>
                    </a:lnTo>
                    <a:lnTo>
                      <a:pt x="0" y="116"/>
                    </a:lnTo>
                    <a:lnTo>
                      <a:pt x="0" y="106"/>
                    </a:lnTo>
                    <a:lnTo>
                      <a:pt x="0" y="106"/>
                    </a:lnTo>
                    <a:lnTo>
                      <a:pt x="0" y="94"/>
                    </a:lnTo>
                    <a:lnTo>
                      <a:pt x="2" y="84"/>
                    </a:lnTo>
                    <a:lnTo>
                      <a:pt x="5" y="74"/>
                    </a:lnTo>
                    <a:lnTo>
                      <a:pt x="9" y="64"/>
                    </a:lnTo>
                    <a:lnTo>
                      <a:pt x="13" y="55"/>
                    </a:lnTo>
                    <a:lnTo>
                      <a:pt x="18" y="46"/>
                    </a:lnTo>
                    <a:lnTo>
                      <a:pt x="24" y="38"/>
                    </a:lnTo>
                    <a:lnTo>
                      <a:pt x="31" y="31"/>
                    </a:lnTo>
                    <a:lnTo>
                      <a:pt x="38" y="24"/>
                    </a:lnTo>
                    <a:lnTo>
                      <a:pt x="46" y="18"/>
                    </a:lnTo>
                    <a:lnTo>
                      <a:pt x="55" y="13"/>
                    </a:lnTo>
                    <a:lnTo>
                      <a:pt x="64" y="9"/>
                    </a:lnTo>
                    <a:lnTo>
                      <a:pt x="74" y="5"/>
                    </a:lnTo>
                    <a:lnTo>
                      <a:pt x="84" y="3"/>
                    </a:lnTo>
                    <a:lnTo>
                      <a:pt x="94" y="1"/>
                    </a:lnTo>
                    <a:lnTo>
                      <a:pt x="105" y="0"/>
                    </a:lnTo>
                    <a:lnTo>
                      <a:pt x="105" y="0"/>
                    </a:lnTo>
                    <a:lnTo>
                      <a:pt x="116" y="1"/>
                    </a:lnTo>
                    <a:lnTo>
                      <a:pt x="127" y="3"/>
                    </a:lnTo>
                    <a:lnTo>
                      <a:pt x="137" y="5"/>
                    </a:lnTo>
                    <a:lnTo>
                      <a:pt x="146" y="9"/>
                    </a:lnTo>
                    <a:lnTo>
                      <a:pt x="155" y="13"/>
                    </a:lnTo>
                    <a:lnTo>
                      <a:pt x="164" y="18"/>
                    </a:lnTo>
                    <a:lnTo>
                      <a:pt x="172" y="24"/>
                    </a:lnTo>
                    <a:lnTo>
                      <a:pt x="180" y="31"/>
                    </a:lnTo>
                    <a:lnTo>
                      <a:pt x="186" y="38"/>
                    </a:lnTo>
                    <a:lnTo>
                      <a:pt x="192" y="46"/>
                    </a:lnTo>
                    <a:lnTo>
                      <a:pt x="197" y="55"/>
                    </a:lnTo>
                    <a:lnTo>
                      <a:pt x="202" y="64"/>
                    </a:lnTo>
                    <a:lnTo>
                      <a:pt x="205" y="74"/>
                    </a:lnTo>
                    <a:lnTo>
                      <a:pt x="208" y="84"/>
                    </a:lnTo>
                    <a:lnTo>
                      <a:pt x="210" y="94"/>
                    </a:lnTo>
                    <a:lnTo>
                      <a:pt x="210" y="106"/>
                    </a:lnTo>
                    <a:lnTo>
                      <a:pt x="210" y="106"/>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84" name="Freeform 434"/>
              <p:cNvSpPr/>
              <p:nvPr/>
            </p:nvSpPr>
            <p:spPr bwMode="auto">
              <a:xfrm>
                <a:off x="8421688" y="4748214"/>
                <a:ext cx="254000" cy="254000"/>
              </a:xfrm>
              <a:custGeom>
                <a:gdLst>
                  <a:gd fmla="*/ 160 w 160" name="T0"/>
                  <a:gd fmla="*/ 81 h 160" name="T1"/>
                  <a:gd fmla="*/ 159 w 160" name="T2"/>
                  <a:gd fmla="*/ 97 h 160" name="T3"/>
                  <a:gd fmla="*/ 154 w 160" name="T4"/>
                  <a:gd fmla="*/ 112 h 160" name="T5"/>
                  <a:gd fmla="*/ 147 w 160" name="T6"/>
                  <a:gd fmla="*/ 125 h 160" name="T7"/>
                  <a:gd fmla="*/ 137 w 160" name="T8"/>
                  <a:gd fmla="*/ 137 h 160" name="T9"/>
                  <a:gd fmla="*/ 125 w 160" name="T10"/>
                  <a:gd fmla="*/ 147 h 160" name="T11"/>
                  <a:gd fmla="*/ 112 w 160" name="T12"/>
                  <a:gd fmla="*/ 154 h 160" name="T13"/>
                  <a:gd fmla="*/ 97 w 160" name="T14"/>
                  <a:gd fmla="*/ 159 h 160" name="T15"/>
                  <a:gd fmla="*/ 80 w 160" name="T16"/>
                  <a:gd fmla="*/ 160 h 160" name="T17"/>
                  <a:gd fmla="*/ 72 w 160" name="T18"/>
                  <a:gd fmla="*/ 160 h 160" name="T19"/>
                  <a:gd fmla="*/ 56 w 160" name="T20"/>
                  <a:gd fmla="*/ 157 h 160" name="T21"/>
                  <a:gd fmla="*/ 42 w 160" name="T22"/>
                  <a:gd fmla="*/ 151 h 160" name="T23"/>
                  <a:gd fmla="*/ 29 w 160" name="T24"/>
                  <a:gd fmla="*/ 142 h 160" name="T25"/>
                  <a:gd fmla="*/ 18 w 160" name="T26"/>
                  <a:gd fmla="*/ 131 h 160" name="T27"/>
                  <a:gd fmla="*/ 10 w 160" name="T28"/>
                  <a:gd fmla="*/ 119 h 160" name="T29"/>
                  <a:gd fmla="*/ 4 w 160" name="T30"/>
                  <a:gd fmla="*/ 104 h 160" name="T31"/>
                  <a:gd fmla="*/ 1 w 160" name="T32"/>
                  <a:gd fmla="*/ 89 h 160" name="T33"/>
                  <a:gd fmla="*/ 0 w 160" name="T34"/>
                  <a:gd fmla="*/ 81 h 160" name="T35"/>
                  <a:gd fmla="*/ 2 w 160" name="T36"/>
                  <a:gd fmla="*/ 64 h 160" name="T37"/>
                  <a:gd fmla="*/ 6 w 160" name="T38"/>
                  <a:gd fmla="*/ 49 h 160" name="T39"/>
                  <a:gd fmla="*/ 14 w 160" name="T40"/>
                  <a:gd fmla="*/ 35 h 160" name="T41"/>
                  <a:gd fmla="*/ 23 w 160" name="T42"/>
                  <a:gd fmla="*/ 23 h 160" name="T43"/>
                  <a:gd fmla="*/ 35 w 160" name="T44"/>
                  <a:gd fmla="*/ 14 h 160" name="T45"/>
                  <a:gd fmla="*/ 49 w 160" name="T46"/>
                  <a:gd fmla="*/ 6 h 160" name="T47"/>
                  <a:gd fmla="*/ 64 w 160" name="T48"/>
                  <a:gd fmla="*/ 2 h 160" name="T49"/>
                  <a:gd fmla="*/ 80 w 160" name="T50"/>
                  <a:gd fmla="*/ 0 h 160" name="T51"/>
                  <a:gd fmla="*/ 89 w 160" name="T52"/>
                  <a:gd fmla="*/ 0 h 160" name="T53"/>
                  <a:gd fmla="*/ 104 w 160" name="T54"/>
                  <a:gd fmla="*/ 4 h 160" name="T55"/>
                  <a:gd fmla="*/ 119 w 160" name="T56"/>
                  <a:gd fmla="*/ 10 h 160" name="T57"/>
                  <a:gd fmla="*/ 131 w 160" name="T58"/>
                  <a:gd fmla="*/ 18 h 160" name="T59"/>
                  <a:gd fmla="*/ 142 w 160" name="T60"/>
                  <a:gd fmla="*/ 29 h 160" name="T61"/>
                  <a:gd fmla="*/ 151 w 160" name="T62"/>
                  <a:gd fmla="*/ 42 h 160" name="T63"/>
                  <a:gd fmla="*/ 157 w 160" name="T64"/>
                  <a:gd fmla="*/ 56 h 160" name="T65"/>
                  <a:gd fmla="*/ 160 w 160" name="T66"/>
                  <a:gd fmla="*/ 72 h 160" name="T67"/>
                  <a:gd fmla="*/ 160 w 160" name="T68"/>
                  <a:gd fmla="*/ 81 h 16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0" w="160">
                    <a:moveTo>
                      <a:pt x="160" y="81"/>
                    </a:moveTo>
                    <a:lnTo>
                      <a:pt x="160" y="81"/>
                    </a:lnTo>
                    <a:lnTo>
                      <a:pt x="160" y="89"/>
                    </a:lnTo>
                    <a:lnTo>
                      <a:pt x="159" y="97"/>
                    </a:lnTo>
                    <a:lnTo>
                      <a:pt x="157" y="104"/>
                    </a:lnTo>
                    <a:lnTo>
                      <a:pt x="154" y="112"/>
                    </a:lnTo>
                    <a:lnTo>
                      <a:pt x="151" y="119"/>
                    </a:lnTo>
                    <a:lnTo>
                      <a:pt x="147" y="125"/>
                    </a:lnTo>
                    <a:lnTo>
                      <a:pt x="142" y="131"/>
                    </a:lnTo>
                    <a:lnTo>
                      <a:pt x="137" y="137"/>
                    </a:lnTo>
                    <a:lnTo>
                      <a:pt x="131" y="142"/>
                    </a:lnTo>
                    <a:lnTo>
                      <a:pt x="125" y="147"/>
                    </a:lnTo>
                    <a:lnTo>
                      <a:pt x="119" y="151"/>
                    </a:lnTo>
                    <a:lnTo>
                      <a:pt x="112" y="154"/>
                    </a:lnTo>
                    <a:lnTo>
                      <a:pt x="104" y="157"/>
                    </a:lnTo>
                    <a:lnTo>
                      <a:pt x="97" y="159"/>
                    </a:lnTo>
                    <a:lnTo>
                      <a:pt x="89" y="160"/>
                    </a:lnTo>
                    <a:lnTo>
                      <a:pt x="80" y="160"/>
                    </a:lnTo>
                    <a:lnTo>
                      <a:pt x="80" y="160"/>
                    </a:lnTo>
                    <a:lnTo>
                      <a:pt x="72" y="160"/>
                    </a:lnTo>
                    <a:lnTo>
                      <a:pt x="64" y="159"/>
                    </a:lnTo>
                    <a:lnTo>
                      <a:pt x="56" y="157"/>
                    </a:lnTo>
                    <a:lnTo>
                      <a:pt x="49" y="154"/>
                    </a:lnTo>
                    <a:lnTo>
                      <a:pt x="42" y="151"/>
                    </a:lnTo>
                    <a:lnTo>
                      <a:pt x="35" y="147"/>
                    </a:lnTo>
                    <a:lnTo>
                      <a:pt x="29" y="142"/>
                    </a:lnTo>
                    <a:lnTo>
                      <a:pt x="23" y="137"/>
                    </a:lnTo>
                    <a:lnTo>
                      <a:pt x="18" y="131"/>
                    </a:lnTo>
                    <a:lnTo>
                      <a:pt x="14" y="125"/>
                    </a:lnTo>
                    <a:lnTo>
                      <a:pt x="10" y="119"/>
                    </a:lnTo>
                    <a:lnTo>
                      <a:pt x="6" y="112"/>
                    </a:lnTo>
                    <a:lnTo>
                      <a:pt x="4" y="104"/>
                    </a:lnTo>
                    <a:lnTo>
                      <a:pt x="2" y="97"/>
                    </a:lnTo>
                    <a:lnTo>
                      <a:pt x="1" y="89"/>
                    </a:lnTo>
                    <a:lnTo>
                      <a:pt x="0" y="81"/>
                    </a:lnTo>
                    <a:lnTo>
                      <a:pt x="0" y="81"/>
                    </a:lnTo>
                    <a:lnTo>
                      <a:pt x="1" y="72"/>
                    </a:lnTo>
                    <a:lnTo>
                      <a:pt x="2" y="64"/>
                    </a:lnTo>
                    <a:lnTo>
                      <a:pt x="4" y="56"/>
                    </a:lnTo>
                    <a:lnTo>
                      <a:pt x="6" y="49"/>
                    </a:lnTo>
                    <a:lnTo>
                      <a:pt x="10" y="42"/>
                    </a:lnTo>
                    <a:lnTo>
                      <a:pt x="14" y="35"/>
                    </a:lnTo>
                    <a:lnTo>
                      <a:pt x="18" y="29"/>
                    </a:lnTo>
                    <a:lnTo>
                      <a:pt x="23" y="23"/>
                    </a:lnTo>
                    <a:lnTo>
                      <a:pt x="29" y="18"/>
                    </a:lnTo>
                    <a:lnTo>
                      <a:pt x="35" y="14"/>
                    </a:lnTo>
                    <a:lnTo>
                      <a:pt x="42" y="10"/>
                    </a:lnTo>
                    <a:lnTo>
                      <a:pt x="49" y="6"/>
                    </a:lnTo>
                    <a:lnTo>
                      <a:pt x="56" y="4"/>
                    </a:lnTo>
                    <a:lnTo>
                      <a:pt x="64" y="2"/>
                    </a:lnTo>
                    <a:lnTo>
                      <a:pt x="72" y="0"/>
                    </a:lnTo>
                    <a:lnTo>
                      <a:pt x="80" y="0"/>
                    </a:lnTo>
                    <a:lnTo>
                      <a:pt x="80" y="0"/>
                    </a:lnTo>
                    <a:lnTo>
                      <a:pt x="89" y="0"/>
                    </a:lnTo>
                    <a:lnTo>
                      <a:pt x="97" y="2"/>
                    </a:lnTo>
                    <a:lnTo>
                      <a:pt x="104" y="4"/>
                    </a:lnTo>
                    <a:lnTo>
                      <a:pt x="112" y="6"/>
                    </a:lnTo>
                    <a:lnTo>
                      <a:pt x="119" y="10"/>
                    </a:lnTo>
                    <a:lnTo>
                      <a:pt x="125" y="14"/>
                    </a:lnTo>
                    <a:lnTo>
                      <a:pt x="131" y="18"/>
                    </a:lnTo>
                    <a:lnTo>
                      <a:pt x="137" y="23"/>
                    </a:lnTo>
                    <a:lnTo>
                      <a:pt x="142" y="29"/>
                    </a:lnTo>
                    <a:lnTo>
                      <a:pt x="147" y="35"/>
                    </a:lnTo>
                    <a:lnTo>
                      <a:pt x="151" y="42"/>
                    </a:lnTo>
                    <a:lnTo>
                      <a:pt x="154" y="49"/>
                    </a:lnTo>
                    <a:lnTo>
                      <a:pt x="157" y="56"/>
                    </a:lnTo>
                    <a:lnTo>
                      <a:pt x="159" y="64"/>
                    </a:lnTo>
                    <a:lnTo>
                      <a:pt x="160" y="72"/>
                    </a:lnTo>
                    <a:lnTo>
                      <a:pt x="160" y="81"/>
                    </a:lnTo>
                    <a:lnTo>
                      <a:pt x="160" y="81"/>
                    </a:lnTo>
                    <a:close/>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85" name="Freeform 435"/>
              <p:cNvSpPr/>
              <p:nvPr/>
            </p:nvSpPr>
            <p:spPr bwMode="auto">
              <a:xfrm>
                <a:off x="8509001" y="4795839"/>
                <a:ext cx="77788" cy="82550"/>
              </a:xfrm>
              <a:custGeom>
                <a:gdLst>
                  <a:gd fmla="*/ 49 w 49" name="T0"/>
                  <a:gd fmla="*/ 22 h 52" name="T1"/>
                  <a:gd fmla="*/ 49 w 49" name="T2"/>
                  <a:gd fmla="*/ 17 h 52" name="T3"/>
                  <a:gd fmla="*/ 49 w 49" name="T4"/>
                  <a:gd fmla="*/ 17 h 52" name="T5"/>
                  <a:gd fmla="*/ 49 w 49" name="T6"/>
                  <a:gd fmla="*/ 13 h 52" name="T7"/>
                  <a:gd fmla="*/ 48 w 49" name="T8"/>
                  <a:gd fmla="*/ 10 h 52" name="T9"/>
                  <a:gd fmla="*/ 46 w 49" name="T10"/>
                  <a:gd fmla="*/ 7 h 52" name="T11"/>
                  <a:gd fmla="*/ 44 w 49" name="T12"/>
                  <a:gd fmla="*/ 5 h 52" name="T13"/>
                  <a:gd fmla="*/ 42 w 49" name="T14"/>
                  <a:gd fmla="*/ 3 h 52" name="T15"/>
                  <a:gd fmla="*/ 39 w 49" name="T16"/>
                  <a:gd fmla="*/ 1 h 52" name="T17"/>
                  <a:gd fmla="*/ 36 w 49" name="T18"/>
                  <a:gd fmla="*/ 0 h 52" name="T19"/>
                  <a:gd fmla="*/ 32 w 49" name="T20"/>
                  <a:gd fmla="*/ 0 h 52" name="T21"/>
                  <a:gd fmla="*/ 17 w 49" name="T22"/>
                  <a:gd fmla="*/ 0 h 52" name="T23"/>
                  <a:gd fmla="*/ 17 w 49" name="T24"/>
                  <a:gd fmla="*/ 0 h 52" name="T25"/>
                  <a:gd fmla="*/ 14 w 49" name="T26"/>
                  <a:gd fmla="*/ 0 h 52" name="T27"/>
                  <a:gd fmla="*/ 11 w 49" name="T28"/>
                  <a:gd fmla="*/ 1 h 52" name="T29"/>
                  <a:gd fmla="*/ 8 w 49" name="T30"/>
                  <a:gd fmla="*/ 3 h 52" name="T31"/>
                  <a:gd fmla="*/ 5 w 49" name="T32"/>
                  <a:gd fmla="*/ 5 h 52" name="T33"/>
                  <a:gd fmla="*/ 3 w 49" name="T34"/>
                  <a:gd fmla="*/ 7 h 52" name="T35"/>
                  <a:gd fmla="*/ 2 w 49" name="T36"/>
                  <a:gd fmla="*/ 10 h 52" name="T37"/>
                  <a:gd fmla="*/ 1 w 49" name="T38"/>
                  <a:gd fmla="*/ 13 h 52" name="T39"/>
                  <a:gd fmla="*/ 0 w 49" name="T40"/>
                  <a:gd fmla="*/ 17 h 52" name="T41"/>
                  <a:gd fmla="*/ 0 w 49" name="T42"/>
                  <a:gd fmla="*/ 28 h 52" name="T43"/>
                  <a:gd fmla="*/ 0 w 49" name="T44"/>
                  <a:gd fmla="*/ 28 h 52" name="T45"/>
                  <a:gd fmla="*/ 1 w 49" name="T46"/>
                  <a:gd fmla="*/ 32 h 52" name="T47"/>
                  <a:gd fmla="*/ 3 w 49" name="T48"/>
                  <a:gd fmla="*/ 36 h 52" name="T49"/>
                  <a:gd fmla="*/ 6 w 49" name="T50"/>
                  <a:gd fmla="*/ 39 h 52" name="T51"/>
                  <a:gd fmla="*/ 10 w 49" name="T52"/>
                  <a:gd fmla="*/ 41 h 52" name="T53"/>
                  <a:gd fmla="*/ 37 w 49" name="T54"/>
                  <a:gd fmla="*/ 52 h 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2" w="49">
                    <a:moveTo>
                      <a:pt x="49" y="22"/>
                    </a:moveTo>
                    <a:lnTo>
                      <a:pt x="49" y="17"/>
                    </a:lnTo>
                    <a:lnTo>
                      <a:pt x="49" y="17"/>
                    </a:lnTo>
                    <a:lnTo>
                      <a:pt x="49" y="13"/>
                    </a:lnTo>
                    <a:lnTo>
                      <a:pt x="48" y="10"/>
                    </a:lnTo>
                    <a:lnTo>
                      <a:pt x="46" y="7"/>
                    </a:lnTo>
                    <a:lnTo>
                      <a:pt x="44" y="5"/>
                    </a:lnTo>
                    <a:lnTo>
                      <a:pt x="42" y="3"/>
                    </a:lnTo>
                    <a:lnTo>
                      <a:pt x="39" y="1"/>
                    </a:lnTo>
                    <a:lnTo>
                      <a:pt x="36" y="0"/>
                    </a:lnTo>
                    <a:lnTo>
                      <a:pt x="32" y="0"/>
                    </a:lnTo>
                    <a:lnTo>
                      <a:pt x="17" y="0"/>
                    </a:lnTo>
                    <a:lnTo>
                      <a:pt x="17" y="0"/>
                    </a:lnTo>
                    <a:lnTo>
                      <a:pt x="14" y="0"/>
                    </a:lnTo>
                    <a:lnTo>
                      <a:pt x="11" y="1"/>
                    </a:lnTo>
                    <a:lnTo>
                      <a:pt x="8" y="3"/>
                    </a:lnTo>
                    <a:lnTo>
                      <a:pt x="5" y="5"/>
                    </a:lnTo>
                    <a:lnTo>
                      <a:pt x="3" y="7"/>
                    </a:lnTo>
                    <a:lnTo>
                      <a:pt x="2" y="10"/>
                    </a:lnTo>
                    <a:lnTo>
                      <a:pt x="1" y="13"/>
                    </a:lnTo>
                    <a:lnTo>
                      <a:pt x="0" y="17"/>
                    </a:lnTo>
                    <a:lnTo>
                      <a:pt x="0" y="28"/>
                    </a:lnTo>
                    <a:lnTo>
                      <a:pt x="0" y="28"/>
                    </a:lnTo>
                    <a:lnTo>
                      <a:pt x="1" y="32"/>
                    </a:lnTo>
                    <a:lnTo>
                      <a:pt x="3" y="36"/>
                    </a:lnTo>
                    <a:lnTo>
                      <a:pt x="6" y="39"/>
                    </a:lnTo>
                    <a:lnTo>
                      <a:pt x="10" y="41"/>
                    </a:lnTo>
                    <a:lnTo>
                      <a:pt x="37" y="52"/>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86" name="Freeform 436"/>
              <p:cNvSpPr/>
              <p:nvPr/>
            </p:nvSpPr>
            <p:spPr bwMode="auto">
              <a:xfrm>
                <a:off x="8509001" y="4864101"/>
                <a:ext cx="77788" cy="82550"/>
              </a:xfrm>
              <a:custGeom>
                <a:gdLst>
                  <a:gd fmla="*/ 0 w 49" name="T0"/>
                  <a:gd fmla="*/ 30 h 52" name="T1"/>
                  <a:gd fmla="*/ 0 w 49" name="T2"/>
                  <a:gd fmla="*/ 35 h 52" name="T3"/>
                  <a:gd fmla="*/ 0 w 49" name="T4"/>
                  <a:gd fmla="*/ 35 h 52" name="T5"/>
                  <a:gd fmla="*/ 1 w 49" name="T6"/>
                  <a:gd fmla="*/ 39 h 52" name="T7"/>
                  <a:gd fmla="*/ 2 w 49" name="T8"/>
                  <a:gd fmla="*/ 42 h 52" name="T9"/>
                  <a:gd fmla="*/ 3 w 49" name="T10"/>
                  <a:gd fmla="*/ 45 h 52" name="T11"/>
                  <a:gd fmla="*/ 5 w 49" name="T12"/>
                  <a:gd fmla="*/ 47 h 52" name="T13"/>
                  <a:gd fmla="*/ 8 w 49" name="T14"/>
                  <a:gd fmla="*/ 49 h 52" name="T15"/>
                  <a:gd fmla="*/ 11 w 49" name="T16"/>
                  <a:gd fmla="*/ 51 h 52" name="T17"/>
                  <a:gd fmla="*/ 14 w 49" name="T18"/>
                  <a:gd fmla="*/ 52 h 52" name="T19"/>
                  <a:gd fmla="*/ 17 w 49" name="T20"/>
                  <a:gd fmla="*/ 52 h 52" name="T21"/>
                  <a:gd fmla="*/ 32 w 49" name="T22"/>
                  <a:gd fmla="*/ 52 h 52" name="T23"/>
                  <a:gd fmla="*/ 32 w 49" name="T24"/>
                  <a:gd fmla="*/ 52 h 52" name="T25"/>
                  <a:gd fmla="*/ 36 w 49" name="T26"/>
                  <a:gd fmla="*/ 52 h 52" name="T27"/>
                  <a:gd fmla="*/ 39 w 49" name="T28"/>
                  <a:gd fmla="*/ 51 h 52" name="T29"/>
                  <a:gd fmla="*/ 42 w 49" name="T30"/>
                  <a:gd fmla="*/ 49 h 52" name="T31"/>
                  <a:gd fmla="*/ 44 w 49" name="T32"/>
                  <a:gd fmla="*/ 47 h 52" name="T33"/>
                  <a:gd fmla="*/ 46 w 49" name="T34"/>
                  <a:gd fmla="*/ 45 h 52" name="T35"/>
                  <a:gd fmla="*/ 48 w 49" name="T36"/>
                  <a:gd fmla="*/ 42 h 52" name="T37"/>
                  <a:gd fmla="*/ 49 w 49" name="T38"/>
                  <a:gd fmla="*/ 39 h 52" name="T39"/>
                  <a:gd fmla="*/ 49 w 49" name="T40"/>
                  <a:gd fmla="*/ 35 h 52" name="T41"/>
                  <a:gd fmla="*/ 49 w 49" name="T42"/>
                  <a:gd fmla="*/ 24 h 52" name="T43"/>
                  <a:gd fmla="*/ 49 w 49" name="T44"/>
                  <a:gd fmla="*/ 24 h 52" name="T45"/>
                  <a:gd fmla="*/ 48 w 49" name="T46"/>
                  <a:gd fmla="*/ 20 h 52" name="T47"/>
                  <a:gd fmla="*/ 46 w 49" name="T48"/>
                  <a:gd fmla="*/ 16 h 52" name="T49"/>
                  <a:gd fmla="*/ 43 w 49" name="T50"/>
                  <a:gd fmla="*/ 13 h 52" name="T51"/>
                  <a:gd fmla="*/ 39 w 49" name="T52"/>
                  <a:gd fmla="*/ 10 h 52" name="T53"/>
                  <a:gd fmla="*/ 13 w 49" name="T54"/>
                  <a:gd fmla="*/ 0 h 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2" w="49">
                    <a:moveTo>
                      <a:pt x="0" y="30"/>
                    </a:moveTo>
                    <a:lnTo>
                      <a:pt x="0" y="35"/>
                    </a:lnTo>
                    <a:lnTo>
                      <a:pt x="0" y="35"/>
                    </a:lnTo>
                    <a:lnTo>
                      <a:pt x="1" y="39"/>
                    </a:lnTo>
                    <a:lnTo>
                      <a:pt x="2" y="42"/>
                    </a:lnTo>
                    <a:lnTo>
                      <a:pt x="3" y="45"/>
                    </a:lnTo>
                    <a:lnTo>
                      <a:pt x="5" y="47"/>
                    </a:lnTo>
                    <a:lnTo>
                      <a:pt x="8" y="49"/>
                    </a:lnTo>
                    <a:lnTo>
                      <a:pt x="11" y="51"/>
                    </a:lnTo>
                    <a:lnTo>
                      <a:pt x="14" y="52"/>
                    </a:lnTo>
                    <a:lnTo>
                      <a:pt x="17" y="52"/>
                    </a:lnTo>
                    <a:lnTo>
                      <a:pt x="32" y="52"/>
                    </a:lnTo>
                    <a:lnTo>
                      <a:pt x="32" y="52"/>
                    </a:lnTo>
                    <a:lnTo>
                      <a:pt x="36" y="52"/>
                    </a:lnTo>
                    <a:lnTo>
                      <a:pt x="39" y="51"/>
                    </a:lnTo>
                    <a:lnTo>
                      <a:pt x="42" y="49"/>
                    </a:lnTo>
                    <a:lnTo>
                      <a:pt x="44" y="47"/>
                    </a:lnTo>
                    <a:lnTo>
                      <a:pt x="46" y="45"/>
                    </a:lnTo>
                    <a:lnTo>
                      <a:pt x="48" y="42"/>
                    </a:lnTo>
                    <a:lnTo>
                      <a:pt x="49" y="39"/>
                    </a:lnTo>
                    <a:lnTo>
                      <a:pt x="49" y="35"/>
                    </a:lnTo>
                    <a:lnTo>
                      <a:pt x="49" y="24"/>
                    </a:lnTo>
                    <a:lnTo>
                      <a:pt x="49" y="24"/>
                    </a:lnTo>
                    <a:lnTo>
                      <a:pt x="48" y="20"/>
                    </a:lnTo>
                    <a:lnTo>
                      <a:pt x="46" y="16"/>
                    </a:lnTo>
                    <a:lnTo>
                      <a:pt x="43" y="13"/>
                    </a:lnTo>
                    <a:lnTo>
                      <a:pt x="39" y="10"/>
                    </a:lnTo>
                    <a:lnTo>
                      <a:pt x="13" y="0"/>
                    </a:lnTo>
                  </a:path>
                </a:pathLst>
              </a:cu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sp>
            <p:nvSpPr>
              <p:cNvPr id="87" name="Line 437"/>
              <p:cNvSpPr>
                <a:spLocks noChangeShapeType="1"/>
              </p:cNvSpPr>
              <p:nvPr/>
            </p:nvSpPr>
            <p:spPr bwMode="auto">
              <a:xfrm flipH="1">
                <a:off x="8548688" y="4778376"/>
                <a:ext cx="0" cy="185738"/>
              </a:xfrm>
              <a:prstGeom prst="line">
                <a:avLst/>
              </a:prstGeom>
              <a:grpFill/>
              <a:ln w="1905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cs typeface="+mn-ea"/>
                  <a:sym typeface="+mn-lt"/>
                </a:endParaRPr>
              </a:p>
            </p:txBody>
          </p:sp>
        </p:grpSp>
      </p:grpSp>
      <p:sp>
        <p:nvSpPr>
          <p:cNvPr id="88" name="文本框 87"/>
          <p:cNvSpPr txBox="1"/>
          <p:nvPr/>
        </p:nvSpPr>
        <p:spPr>
          <a:xfrm>
            <a:off x="8262667" y="1756837"/>
            <a:ext cx="10972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rPr>
              <a:t>人员分工</a:t>
            </a:r>
          </a:p>
        </p:txBody>
      </p:sp>
      <p:sp>
        <p:nvSpPr>
          <p:cNvPr id="89" name="文本框 88"/>
          <p:cNvSpPr txBox="1"/>
          <p:nvPr/>
        </p:nvSpPr>
        <p:spPr>
          <a:xfrm>
            <a:off x="8262667" y="2026215"/>
            <a:ext cx="3186382" cy="624840"/>
          </a:xfrm>
          <a:prstGeom prst="rect">
            <a:avLst/>
          </a:prstGeom>
          <a:noFill/>
        </p:spPr>
        <p:txBody>
          <a:bodyPr rtlCol="0" wrap="square">
            <a:spAutoFit/>
          </a:bodyPr>
          <a:lstStyle/>
          <a:p>
            <a:pPr>
              <a:lnSpc>
                <a:spcPts val="1400"/>
              </a:lnSpc>
            </a:pPr>
            <a:r>
              <a:rPr altLang="zh-CN" lang="en-US" sz="1400">
                <a:solidFill>
                  <a:schemeClr val="bg1">
                    <a:lumMod val="65000"/>
                  </a:schemeClr>
                </a:solidFill>
                <a:latin charset="0" panose="020b0503020202020204" pitchFamily="34" typeface="Agency FB"/>
              </a:rPr>
              <a:t>Insert you awesome clever slogan or theme in this area insert yatheme in this you awesome clever</a:t>
            </a:r>
          </a:p>
        </p:txBody>
      </p:sp>
      <p:sp>
        <p:nvSpPr>
          <p:cNvPr id="90" name="文本框 89"/>
          <p:cNvSpPr txBox="1"/>
          <p:nvPr/>
        </p:nvSpPr>
        <p:spPr>
          <a:xfrm>
            <a:off x="8262667" y="4893961"/>
            <a:ext cx="10972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rPr>
              <a:t>产品研发</a:t>
            </a:r>
          </a:p>
        </p:txBody>
      </p:sp>
      <p:sp>
        <p:nvSpPr>
          <p:cNvPr id="91" name="文本框 90"/>
          <p:cNvSpPr txBox="1"/>
          <p:nvPr/>
        </p:nvSpPr>
        <p:spPr>
          <a:xfrm>
            <a:off x="8262667" y="5163339"/>
            <a:ext cx="3186382" cy="624840"/>
          </a:xfrm>
          <a:prstGeom prst="rect">
            <a:avLst/>
          </a:prstGeom>
          <a:noFill/>
        </p:spPr>
        <p:txBody>
          <a:bodyPr rtlCol="0" wrap="square">
            <a:spAutoFit/>
          </a:bodyPr>
          <a:lstStyle/>
          <a:p>
            <a:pPr>
              <a:lnSpc>
                <a:spcPts val="1400"/>
              </a:lnSpc>
            </a:pPr>
            <a:r>
              <a:rPr altLang="zh-CN" lang="en-US" sz="1400">
                <a:solidFill>
                  <a:schemeClr val="bg1">
                    <a:lumMod val="65000"/>
                  </a:schemeClr>
                </a:solidFill>
                <a:latin charset="0" panose="020b0503020202020204" pitchFamily="34" typeface="Agency FB"/>
              </a:rPr>
              <a:t>Insert you awesome clever slogan or theme in this area insert yatheme in this you awesome clever</a:t>
            </a:r>
          </a:p>
        </p:txBody>
      </p:sp>
      <p:sp>
        <p:nvSpPr>
          <p:cNvPr id="92" name="文本框 91"/>
          <p:cNvSpPr txBox="1"/>
          <p:nvPr/>
        </p:nvSpPr>
        <p:spPr>
          <a:xfrm>
            <a:off x="2757797" y="1756837"/>
            <a:ext cx="1097280" cy="365760"/>
          </a:xfrm>
          <a:prstGeom prst="rect">
            <a:avLst/>
          </a:prstGeom>
          <a:noFill/>
        </p:spPr>
        <p:txBody>
          <a:bodyPr rtlCol="0" wrap="none">
            <a:spAutoFit/>
          </a:bodyPr>
          <a:lstStyle/>
          <a:p>
            <a:pPr algn="r"/>
            <a:r>
              <a:rPr altLang="en-US" b="1" lang="zh-CN" smtClean="0">
                <a:solidFill>
                  <a:srgbClr val="EA534F"/>
                </a:solidFill>
                <a:latin charset="0" panose="020b0503020202020204" pitchFamily="34" typeface="Agency FB"/>
              </a:rPr>
              <a:t>目标计划</a:t>
            </a:r>
          </a:p>
        </p:txBody>
      </p:sp>
      <p:sp>
        <p:nvSpPr>
          <p:cNvPr id="93" name="文本框 92"/>
          <p:cNvSpPr txBox="1"/>
          <p:nvPr/>
        </p:nvSpPr>
        <p:spPr>
          <a:xfrm>
            <a:off x="694567" y="2019018"/>
            <a:ext cx="3186382" cy="624840"/>
          </a:xfrm>
          <a:prstGeom prst="rect">
            <a:avLst/>
          </a:prstGeom>
          <a:noFill/>
        </p:spPr>
        <p:txBody>
          <a:bodyPr rtlCol="0" wrap="square">
            <a:spAutoFit/>
          </a:bodyPr>
          <a:lstStyle/>
          <a:p>
            <a:pPr algn="r">
              <a:lnSpc>
                <a:spcPts val="1400"/>
              </a:lnSpc>
            </a:pPr>
            <a:r>
              <a:rPr altLang="zh-CN" lang="en-US" sz="1400">
                <a:solidFill>
                  <a:schemeClr val="bg1">
                    <a:lumMod val="65000"/>
                  </a:schemeClr>
                </a:solidFill>
                <a:latin charset="0" panose="020b0503020202020204" pitchFamily="34" typeface="Agency FB"/>
              </a:rPr>
              <a:t>Insert you awesome clever slogan or theme in this area insert yatheme in this you awesome clever</a:t>
            </a:r>
          </a:p>
        </p:txBody>
      </p:sp>
      <p:sp>
        <p:nvSpPr>
          <p:cNvPr id="94" name="文本框 93"/>
          <p:cNvSpPr txBox="1"/>
          <p:nvPr/>
        </p:nvSpPr>
        <p:spPr>
          <a:xfrm>
            <a:off x="3240869" y="4893961"/>
            <a:ext cx="640080" cy="365760"/>
          </a:xfrm>
          <a:prstGeom prst="rect">
            <a:avLst/>
          </a:prstGeom>
          <a:noFill/>
        </p:spPr>
        <p:txBody>
          <a:bodyPr rtlCol="0" wrap="none">
            <a:spAutoFit/>
          </a:bodyPr>
          <a:lstStyle/>
          <a:p>
            <a:pPr algn="r"/>
            <a:r>
              <a:rPr altLang="en-US" b="1" lang="zh-CN" smtClean="0">
                <a:solidFill>
                  <a:srgbClr val="EA534F"/>
                </a:solidFill>
                <a:latin charset="0" panose="020b0503020202020204" pitchFamily="34" typeface="Agency FB"/>
              </a:rPr>
              <a:t>制造</a:t>
            </a:r>
          </a:p>
        </p:txBody>
      </p:sp>
      <p:sp>
        <p:nvSpPr>
          <p:cNvPr id="95" name="文本框 94"/>
          <p:cNvSpPr txBox="1"/>
          <p:nvPr/>
        </p:nvSpPr>
        <p:spPr>
          <a:xfrm>
            <a:off x="720439" y="5156141"/>
            <a:ext cx="3186382" cy="624840"/>
          </a:xfrm>
          <a:prstGeom prst="rect">
            <a:avLst/>
          </a:prstGeom>
          <a:noFill/>
        </p:spPr>
        <p:txBody>
          <a:bodyPr rtlCol="0" wrap="square">
            <a:spAutoFit/>
          </a:bodyPr>
          <a:lstStyle/>
          <a:p>
            <a:pPr algn="r">
              <a:lnSpc>
                <a:spcPts val="1400"/>
              </a:lnSpc>
            </a:pPr>
            <a:r>
              <a:rPr altLang="zh-CN" lang="en-US" sz="1400">
                <a:solidFill>
                  <a:schemeClr val="bg1">
                    <a:lumMod val="65000"/>
                  </a:schemeClr>
                </a:solidFill>
                <a:latin charset="0" panose="020b0503020202020204" pitchFamily="34" typeface="Agency FB"/>
              </a:rPr>
              <a:t>Insert you awesome clever slogan or theme in this area insert yatheme in this you awesome clever</a:t>
            </a:r>
          </a:p>
        </p:txBody>
      </p:sp>
      <p:grpSp>
        <p:nvGrpSpPr>
          <p:cNvPr id="2" name="组合 1"/>
          <p:cNvGrpSpPr/>
          <p:nvPr/>
        </p:nvGrpSpPr>
        <p:grpSpPr>
          <a:xfrm>
            <a:off x="5093915" y="2943309"/>
            <a:ext cx="1713286" cy="1713284"/>
            <a:chOff x="5093915" y="2943309"/>
            <a:chExt cx="1713286" cy="1713284"/>
          </a:xfrm>
          <a:solidFill>
            <a:srgbClr val="F5CF49"/>
          </a:solidFill>
        </p:grpSpPr>
        <p:sp>
          <p:nvSpPr>
            <p:cNvPr id="43" name="타원 45"/>
            <p:cNvSpPr/>
            <p:nvPr/>
          </p:nvSpPr>
          <p:spPr>
            <a:xfrm>
              <a:off x="5093915" y="2943309"/>
              <a:ext cx="1713286" cy="1713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b0503020202020204" pitchFamily="34" typeface="Agency FB"/>
                <a:cs typeface="+mn-ea"/>
                <a:sym typeface="+mn-lt"/>
              </a:endParaRPr>
            </a:p>
          </p:txBody>
        </p:sp>
        <p:sp>
          <p:nvSpPr>
            <p:cNvPr id="44" name="speed"/>
            <p:cNvSpPr txBox="1">
              <a:spLocks noChangeArrowheads="1"/>
            </p:cNvSpPr>
            <p:nvPr/>
          </p:nvSpPr>
          <p:spPr bwMode="auto">
            <a:xfrm>
              <a:off x="5141539" y="3487854"/>
              <a:ext cx="1618036"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fontAlgn="base">
                <a:lnSpc>
                  <a:spcPct val="90000"/>
                </a:lnSpc>
                <a:spcBef>
                  <a:spcPct val="0"/>
                </a:spcBef>
                <a:spcAft>
                  <a:spcPct val="0"/>
                </a:spcAft>
                <a:buClr>
                  <a:prstClr val="white"/>
                </a:buClr>
                <a:defRPr b="1" kumimoji="1" sz="1400">
                  <a:solidFill>
                    <a:schemeClr val="tx1">
                      <a:lumMod val="95000"/>
                      <a:lumOff val="5000"/>
                    </a:schemeClr>
                  </a:solidFill>
                  <a:latin charset="0" pitchFamily="34" typeface="Tahoma"/>
                  <a:ea charset="0" pitchFamily="34" typeface="Tahoma"/>
                  <a:cs charset="0"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pPr algn="ctr" latinLnBrk="0"/>
              <a:r>
                <a:rPr altLang="ko-KR" lang="en-US" sz="1600">
                  <a:solidFill>
                    <a:schemeClr val="bg1"/>
                  </a:solidFill>
                  <a:latin charset="0" panose="020b0503020202020204" pitchFamily="34" typeface="Agency FB"/>
                  <a:ea typeface="+mn-ea"/>
                  <a:cs typeface="+mn-ea"/>
                  <a:sym typeface="+mn-lt"/>
                </a:rPr>
                <a:t>Tremendous visual</a:t>
              </a:r>
            </a:p>
            <a:p>
              <a:pPr algn="ctr" latinLnBrk="0"/>
              <a:r>
                <a:rPr altLang="ko-KR" lang="en-US" sz="1600">
                  <a:solidFill>
                    <a:schemeClr val="bg1"/>
                  </a:solidFill>
                  <a:latin charset="0" panose="020b0503020202020204" pitchFamily="34" typeface="Agency FB"/>
                  <a:ea typeface="+mn-ea"/>
                  <a:cs typeface="+mn-ea"/>
                  <a:sym typeface="+mn-lt"/>
                </a:rPr>
                <a:t> appeal</a:t>
              </a:r>
            </a:p>
          </p:txBody>
        </p:sp>
      </p:grpSp>
      <p:grpSp>
        <p:nvGrpSpPr>
          <p:cNvPr id="96" name="组合 95">
            <a:extLst>
              <a:ext uri="{FF2B5EF4-FFF2-40B4-BE49-F238E27FC236}">
                <a16:creationId xmlns:a16="http://schemas.microsoft.com/office/drawing/2014/main" id="{A82F864D-D6F3-4886-A070-75B24DE0082C}"/>
              </a:ext>
            </a:extLst>
          </p:cNvPr>
          <p:cNvGrpSpPr/>
          <p:nvPr/>
        </p:nvGrpSpPr>
        <p:grpSpPr>
          <a:xfrm>
            <a:off x="-217092" y="107058"/>
            <a:ext cx="3961052" cy="598922"/>
            <a:chOff x="-217092" y="107058"/>
            <a:chExt cx="3961052" cy="598922"/>
          </a:xfrm>
        </p:grpSpPr>
        <p:sp>
          <p:nvSpPr>
            <p:cNvPr id="97" name="平行四边形 96">
              <a:extLst>
                <a:ext uri="{FF2B5EF4-FFF2-40B4-BE49-F238E27FC236}">
                  <a16:creationId xmlns:a16="http://schemas.microsoft.com/office/drawing/2014/main" id="{062DBBD3-FC32-4166-9BAB-D0C967B1EA83}"/>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8" name="平行四边形 97">
              <a:extLst>
                <a:ext uri="{FF2B5EF4-FFF2-40B4-BE49-F238E27FC236}">
                  <a16:creationId xmlns:a16="http://schemas.microsoft.com/office/drawing/2014/main" id="{E14AD7F0-77F6-4C17-89AA-72276E371682}"/>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9" name="文本框 98">
              <a:extLst>
                <a:ext uri="{FF2B5EF4-FFF2-40B4-BE49-F238E27FC236}">
                  <a16:creationId xmlns:a16="http://schemas.microsoft.com/office/drawing/2014/main" id="{F690C832-7379-441B-A756-F5714FE15274}"/>
                </a:ext>
              </a:extLst>
            </p:cNvPr>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成品介绍</a:t>
              </a:r>
            </a:p>
          </p:txBody>
        </p:sp>
        <p:sp>
          <p:nvSpPr>
            <p:cNvPr id="100" name="文本框 99">
              <a:extLst>
                <a:ext uri="{FF2B5EF4-FFF2-40B4-BE49-F238E27FC236}">
                  <a16:creationId xmlns:a16="http://schemas.microsoft.com/office/drawing/2014/main" id="{361A32AE-95D7-480A-A6D0-229D798671D1}"/>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8DCCB0"/>
                  </a:solidFill>
                  <a:latin charset="0" panose="020b0503020202020204" pitchFamily="34" typeface="Agency FB"/>
                </a:rPr>
                <a:t>During the long course of our history</a:t>
              </a:r>
            </a:p>
          </p:txBody>
        </p:sp>
      </p:grpSp>
      <p:pic>
        <p:nvPicPr>
          <p:cNvPr id="101" name="图形 100">
            <a:extLst>
              <a:ext uri="{FF2B5EF4-FFF2-40B4-BE49-F238E27FC236}">
                <a16:creationId xmlns:a16="http://schemas.microsoft.com/office/drawing/2014/main" id="{0A7AB6B4-2421-44D6-BC95-0287352B8C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102" name="图形 101">
            <a:extLst>
              <a:ext uri="{FF2B5EF4-FFF2-40B4-BE49-F238E27FC236}">
                <a16:creationId xmlns:a16="http://schemas.microsoft.com/office/drawing/2014/main" id="{CB4BD6C5-EF57-4EDB-BA4F-68F2B4DFB6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103" name="图形 102">
            <a:extLst>
              <a:ext uri="{FF2B5EF4-FFF2-40B4-BE49-F238E27FC236}">
                <a16:creationId xmlns:a16="http://schemas.microsoft.com/office/drawing/2014/main" id="{0AD37BE5-1B92-4BB1-920F-CC3D96B0EF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31245098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02"/>
                                        </p:tgtEl>
                                        <p:attrNameLst>
                                          <p:attrName>style.visibility</p:attrName>
                                        </p:attrNameLst>
                                      </p:cBhvr>
                                      <p:to>
                                        <p:strVal val="visible"/>
                                      </p:to>
                                    </p:set>
                                    <p:anim calcmode="lin" valueType="num">
                                      <p:cBhvr additive="base">
                                        <p:cTn dur="1000" fill="hold" id="7"/>
                                        <p:tgtEl>
                                          <p:spTgt spid="102"/>
                                        </p:tgtEl>
                                        <p:attrNameLst>
                                          <p:attrName>ppt_x</p:attrName>
                                        </p:attrNameLst>
                                      </p:cBhvr>
                                      <p:tavLst>
                                        <p:tav tm="0">
                                          <p:val>
                                            <p:strVal val="0-#ppt_w/2"/>
                                          </p:val>
                                        </p:tav>
                                        <p:tav tm="100000">
                                          <p:val>
                                            <p:strVal val="#ppt_x"/>
                                          </p:val>
                                        </p:tav>
                                      </p:tavLst>
                                    </p:anim>
                                    <p:anim calcmode="lin" valueType="num">
                                      <p:cBhvr additive="base">
                                        <p:cTn dur="1000" fill="hold" id="8"/>
                                        <p:tgtEl>
                                          <p:spTgt spid="10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03"/>
                                        </p:tgtEl>
                                        <p:attrNameLst>
                                          <p:attrName>style.visibility</p:attrName>
                                        </p:attrNameLst>
                                      </p:cBhvr>
                                      <p:to>
                                        <p:strVal val="visible"/>
                                      </p:to>
                                    </p:set>
                                    <p:anim calcmode="lin" valueType="num">
                                      <p:cBhvr additive="base">
                                        <p:cTn dur="1000" fill="hold" id="11"/>
                                        <p:tgtEl>
                                          <p:spTgt spid="103"/>
                                        </p:tgtEl>
                                        <p:attrNameLst>
                                          <p:attrName>ppt_x</p:attrName>
                                        </p:attrNameLst>
                                      </p:cBhvr>
                                      <p:tavLst>
                                        <p:tav tm="0">
                                          <p:val>
                                            <p:strVal val="1+#ppt_w/2"/>
                                          </p:val>
                                        </p:tav>
                                        <p:tav tm="100000">
                                          <p:val>
                                            <p:strVal val="#ppt_x"/>
                                          </p:val>
                                        </p:tav>
                                      </p:tavLst>
                                    </p:anim>
                                    <p:anim calcmode="lin" valueType="num">
                                      <p:cBhvr additive="base">
                                        <p:cTn dur="1000" fill="hold" id="12"/>
                                        <p:tgtEl>
                                          <p:spTgt spid="10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01"/>
                                        </p:tgtEl>
                                        <p:attrNameLst>
                                          <p:attrName>style.visibility</p:attrName>
                                        </p:attrNameLst>
                                      </p:cBhvr>
                                      <p:to>
                                        <p:strVal val="visible"/>
                                      </p:to>
                                    </p:set>
                                    <p:anim calcmode="lin" valueType="num">
                                      <p:cBhvr additive="base">
                                        <p:cTn dur="1000" fill="hold" id="15"/>
                                        <p:tgtEl>
                                          <p:spTgt spid="101"/>
                                        </p:tgtEl>
                                        <p:attrNameLst>
                                          <p:attrName>ppt_x</p:attrName>
                                        </p:attrNameLst>
                                      </p:cBhvr>
                                      <p:tavLst>
                                        <p:tav tm="0">
                                          <p:val>
                                            <p:strVal val="1+#ppt_w/2"/>
                                          </p:val>
                                        </p:tav>
                                        <p:tav tm="100000">
                                          <p:val>
                                            <p:strVal val="#ppt_x"/>
                                          </p:val>
                                        </p:tav>
                                      </p:tavLst>
                                    </p:anim>
                                    <p:anim calcmode="lin" valueType="num">
                                      <p:cBhvr additive="base">
                                        <p:cTn dur="1000" fill="hold" id="16"/>
                                        <p:tgtEl>
                                          <p:spTgt spid="101"/>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p:cTn dur="500" fill="hold" id="26"/>
                                        <p:tgtEl>
                                          <p:spTgt spid="41"/>
                                        </p:tgtEl>
                                        <p:attrNameLst>
                                          <p:attrName>ppt_w</p:attrName>
                                        </p:attrNameLst>
                                      </p:cBhvr>
                                      <p:tavLst>
                                        <p:tav tm="0">
                                          <p:val>
                                            <p:fltVal val="0"/>
                                          </p:val>
                                        </p:tav>
                                        <p:tav tm="100000">
                                          <p:val>
                                            <p:strVal val="#ppt_w"/>
                                          </p:val>
                                        </p:tav>
                                      </p:tavLst>
                                    </p:anim>
                                    <p:anim calcmode="lin" valueType="num">
                                      <p:cBhvr>
                                        <p:cTn dur="500" fill="hold" id="27"/>
                                        <p:tgtEl>
                                          <p:spTgt spid="41"/>
                                        </p:tgtEl>
                                        <p:attrNameLst>
                                          <p:attrName>ppt_h</p:attrName>
                                        </p:attrNameLst>
                                      </p:cBhvr>
                                      <p:tavLst>
                                        <p:tav tm="0">
                                          <p:val>
                                            <p:fltVal val="0"/>
                                          </p:val>
                                        </p:tav>
                                        <p:tav tm="100000">
                                          <p:val>
                                            <p:strVal val="#ppt_h"/>
                                          </p:val>
                                        </p:tav>
                                      </p:tavLst>
                                    </p:anim>
                                    <p:animEffect filter="fade" transition="in">
                                      <p:cBhvr>
                                        <p:cTn dur="500" id="28"/>
                                        <p:tgtEl>
                                          <p:spTgt spid="41"/>
                                        </p:tgtEl>
                                      </p:cBhvr>
                                    </p:animEffect>
                                  </p:childTnLst>
                                </p:cTn>
                              </p:par>
                            </p:childTnLst>
                          </p:cTn>
                        </p:par>
                        <p:par>
                          <p:cTn fill="hold" id="29" nodeType="afterGroup">
                            <p:stCondLst>
                              <p:cond delay="2000"/>
                            </p:stCondLst>
                            <p:childTnLst>
                              <p:par>
                                <p:cTn fill="hold" id="30" nodeType="afterEffect" presetClass="entr" presetID="53" presetSubtype="0">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p:cTn dur="500" fill="hold" id="32"/>
                                        <p:tgtEl>
                                          <p:spTgt spid="42"/>
                                        </p:tgtEl>
                                        <p:attrNameLst>
                                          <p:attrName>ppt_w</p:attrName>
                                        </p:attrNameLst>
                                      </p:cBhvr>
                                      <p:tavLst>
                                        <p:tav tm="0">
                                          <p:val>
                                            <p:fltVal val="0"/>
                                          </p:val>
                                        </p:tav>
                                        <p:tav tm="100000">
                                          <p:val>
                                            <p:strVal val="#ppt_w"/>
                                          </p:val>
                                        </p:tav>
                                      </p:tavLst>
                                    </p:anim>
                                    <p:anim calcmode="lin" valueType="num">
                                      <p:cBhvr>
                                        <p:cTn dur="500" fill="hold" id="33"/>
                                        <p:tgtEl>
                                          <p:spTgt spid="42"/>
                                        </p:tgtEl>
                                        <p:attrNameLst>
                                          <p:attrName>ppt_h</p:attrName>
                                        </p:attrNameLst>
                                      </p:cBhvr>
                                      <p:tavLst>
                                        <p:tav tm="0">
                                          <p:val>
                                            <p:fltVal val="0"/>
                                          </p:val>
                                        </p:tav>
                                        <p:tav tm="100000">
                                          <p:val>
                                            <p:strVal val="#ppt_h"/>
                                          </p:val>
                                        </p:tav>
                                      </p:tavLst>
                                    </p:anim>
                                    <p:animEffect filter="fade" transition="in">
                                      <p:cBhvr>
                                        <p:cTn dur="500" id="34"/>
                                        <p:tgtEl>
                                          <p:spTgt spid="42"/>
                                        </p:tgtEl>
                                      </p:cBhvr>
                                    </p:animEffect>
                                  </p:childTnLst>
                                </p:cTn>
                              </p:par>
                            </p:childTnLst>
                          </p:cTn>
                        </p:par>
                        <p:par>
                          <p:cTn fill="hold" id="35" nodeType="afterGroup">
                            <p:stCondLst>
                              <p:cond delay="2500"/>
                            </p:stCondLst>
                            <p:childTnLst>
                              <p:par>
                                <p:cTn fill="hold" id="36" nodeType="afterEffect" presetClass="entr" presetID="53" presetSubtype="0">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p:cTn dur="500" fill="hold" id="38"/>
                                        <p:tgtEl>
                                          <p:spTgt spid="5"/>
                                        </p:tgtEl>
                                        <p:attrNameLst>
                                          <p:attrName>ppt_w</p:attrName>
                                        </p:attrNameLst>
                                      </p:cBhvr>
                                      <p:tavLst>
                                        <p:tav tm="0">
                                          <p:val>
                                            <p:fltVal val="0"/>
                                          </p:val>
                                        </p:tav>
                                        <p:tav tm="100000">
                                          <p:val>
                                            <p:strVal val="#ppt_w"/>
                                          </p:val>
                                        </p:tav>
                                      </p:tavLst>
                                    </p:anim>
                                    <p:anim calcmode="lin" valueType="num">
                                      <p:cBhvr>
                                        <p:cTn dur="500" fill="hold" id="39"/>
                                        <p:tgtEl>
                                          <p:spTgt spid="5"/>
                                        </p:tgtEl>
                                        <p:attrNameLst>
                                          <p:attrName>ppt_h</p:attrName>
                                        </p:attrNameLst>
                                      </p:cBhvr>
                                      <p:tavLst>
                                        <p:tav tm="0">
                                          <p:val>
                                            <p:fltVal val="0"/>
                                          </p:val>
                                        </p:tav>
                                        <p:tav tm="100000">
                                          <p:val>
                                            <p:strVal val="#ppt_h"/>
                                          </p:val>
                                        </p:tav>
                                      </p:tavLst>
                                    </p:anim>
                                    <p:animEffect filter="fade" transition="in">
                                      <p:cBhvr>
                                        <p:cTn dur="500" id="40"/>
                                        <p:tgtEl>
                                          <p:spTgt spid="5"/>
                                        </p:tgtEl>
                                      </p:cBhvr>
                                    </p:animEffect>
                                    <p:anim calcmode="lin" valueType="num">
                                      <p:cBhvr>
                                        <p:cTn dur="500" fill="hold" id="41"/>
                                        <p:tgtEl>
                                          <p:spTgt spid="5"/>
                                        </p:tgtEl>
                                        <p:attrNameLst>
                                          <p:attrName>ppt_x</p:attrName>
                                        </p:attrNameLst>
                                      </p:cBhvr>
                                      <p:tavLst>
                                        <p:tav tm="0">
                                          <p:val>
                                            <p:fltVal val="0.5"/>
                                          </p:val>
                                        </p:tav>
                                        <p:tav tm="100000">
                                          <p:val>
                                            <p:strVal val="#ppt_x"/>
                                          </p:val>
                                        </p:tav>
                                      </p:tavLst>
                                    </p:anim>
                                    <p:anim calcmode="lin" valueType="num">
                                      <p:cBhvr>
                                        <p:cTn dur="500" fill="hold" id="42"/>
                                        <p:tgtEl>
                                          <p:spTgt spid="5"/>
                                        </p:tgtEl>
                                        <p:attrNameLst>
                                          <p:attrName>ppt_y</p:attrName>
                                        </p:attrNameLst>
                                      </p:cBhvr>
                                      <p:tavLst>
                                        <p:tav tm="0">
                                          <p:val>
                                            <p:fltVal val="0.5"/>
                                          </p:val>
                                        </p:tav>
                                        <p:tav tm="100000">
                                          <p:val>
                                            <p:strVal val="#ppt_y"/>
                                          </p:val>
                                        </p:tav>
                                      </p:tavLst>
                                    </p:anim>
                                  </p:childTnLst>
                                </p:cTn>
                              </p:par>
                            </p:childTnLst>
                          </p:cTn>
                        </p:par>
                        <p:par>
                          <p:cTn fill="hold" id="43" nodeType="afterGroup">
                            <p:stCondLst>
                              <p:cond delay="3000"/>
                            </p:stCondLst>
                            <p:childTnLst>
                              <p:par>
                                <p:cTn fill="hold" id="44" nodeType="afterEffect" presetClass="entr" presetID="53" presetSubtype="0">
                                  <p:stCondLst>
                                    <p:cond delay="0"/>
                                  </p:stCondLst>
                                  <p:childTnLst>
                                    <p:set>
                                      <p:cBhvr>
                                        <p:cTn dur="1" fill="hold" id="45">
                                          <p:stCondLst>
                                            <p:cond delay="0"/>
                                          </p:stCondLst>
                                        </p:cTn>
                                        <p:tgtEl>
                                          <p:spTgt spid="6"/>
                                        </p:tgtEl>
                                        <p:attrNameLst>
                                          <p:attrName>style.visibility</p:attrName>
                                        </p:attrNameLst>
                                      </p:cBhvr>
                                      <p:to>
                                        <p:strVal val="visible"/>
                                      </p:to>
                                    </p:set>
                                    <p:anim calcmode="lin" valueType="num">
                                      <p:cBhvr>
                                        <p:cTn dur="500" fill="hold" id="46"/>
                                        <p:tgtEl>
                                          <p:spTgt spid="6"/>
                                        </p:tgtEl>
                                        <p:attrNameLst>
                                          <p:attrName>ppt_w</p:attrName>
                                        </p:attrNameLst>
                                      </p:cBhvr>
                                      <p:tavLst>
                                        <p:tav tm="0">
                                          <p:val>
                                            <p:fltVal val="0"/>
                                          </p:val>
                                        </p:tav>
                                        <p:tav tm="100000">
                                          <p:val>
                                            <p:strVal val="#ppt_w"/>
                                          </p:val>
                                        </p:tav>
                                      </p:tavLst>
                                    </p:anim>
                                    <p:anim calcmode="lin" valueType="num">
                                      <p:cBhvr>
                                        <p:cTn dur="500" fill="hold" id="47"/>
                                        <p:tgtEl>
                                          <p:spTgt spid="6"/>
                                        </p:tgtEl>
                                        <p:attrNameLst>
                                          <p:attrName>ppt_h</p:attrName>
                                        </p:attrNameLst>
                                      </p:cBhvr>
                                      <p:tavLst>
                                        <p:tav tm="0">
                                          <p:val>
                                            <p:fltVal val="0"/>
                                          </p:val>
                                        </p:tav>
                                        <p:tav tm="100000">
                                          <p:val>
                                            <p:strVal val="#ppt_h"/>
                                          </p:val>
                                        </p:tav>
                                      </p:tavLst>
                                    </p:anim>
                                    <p:animEffect filter="fade" transition="in">
                                      <p:cBhvr>
                                        <p:cTn dur="500" id="48"/>
                                        <p:tgtEl>
                                          <p:spTgt spid="6"/>
                                        </p:tgtEl>
                                      </p:cBhvr>
                                    </p:animEffect>
                                    <p:anim calcmode="lin" valueType="num">
                                      <p:cBhvr>
                                        <p:cTn dur="500" fill="hold" id="49"/>
                                        <p:tgtEl>
                                          <p:spTgt spid="6"/>
                                        </p:tgtEl>
                                        <p:attrNameLst>
                                          <p:attrName>ppt_x</p:attrName>
                                        </p:attrNameLst>
                                      </p:cBhvr>
                                      <p:tavLst>
                                        <p:tav tm="0">
                                          <p:val>
                                            <p:fltVal val="0.5"/>
                                          </p:val>
                                        </p:tav>
                                        <p:tav tm="100000">
                                          <p:val>
                                            <p:strVal val="#ppt_x"/>
                                          </p:val>
                                        </p:tav>
                                      </p:tavLst>
                                    </p:anim>
                                    <p:anim calcmode="lin" valueType="num">
                                      <p:cBhvr>
                                        <p:cTn dur="500" fill="hold" id="50"/>
                                        <p:tgtEl>
                                          <p:spTgt spid="6"/>
                                        </p:tgtEl>
                                        <p:attrNameLst>
                                          <p:attrName>ppt_y</p:attrName>
                                        </p:attrNameLst>
                                      </p:cBhvr>
                                      <p:tavLst>
                                        <p:tav tm="0">
                                          <p:val>
                                            <p:fltVal val="0.5"/>
                                          </p:val>
                                        </p:tav>
                                        <p:tav tm="100000">
                                          <p:val>
                                            <p:strVal val="#ppt_y"/>
                                          </p:val>
                                        </p:tav>
                                      </p:tavLst>
                                    </p:anim>
                                  </p:childTnLst>
                                </p:cTn>
                              </p:par>
                            </p:childTnLst>
                          </p:cTn>
                        </p:par>
                        <p:par>
                          <p:cTn fill="hold" id="51" nodeType="afterGroup">
                            <p:stCondLst>
                              <p:cond delay="3500"/>
                            </p:stCondLst>
                            <p:childTnLst>
                              <p:par>
                                <p:cTn fill="hold" id="52" nodeType="afterEffect" presetClass="entr" presetID="53" presetSubtype="0">
                                  <p:stCondLst>
                                    <p:cond delay="0"/>
                                  </p:stCondLst>
                                  <p:childTnLst>
                                    <p:set>
                                      <p:cBhvr>
                                        <p:cTn dur="1" fill="hold" id="53">
                                          <p:stCondLst>
                                            <p:cond delay="0"/>
                                          </p:stCondLst>
                                        </p:cTn>
                                        <p:tgtEl>
                                          <p:spTgt spid="7"/>
                                        </p:tgtEl>
                                        <p:attrNameLst>
                                          <p:attrName>style.visibility</p:attrName>
                                        </p:attrNameLst>
                                      </p:cBhvr>
                                      <p:to>
                                        <p:strVal val="visible"/>
                                      </p:to>
                                    </p:set>
                                    <p:anim calcmode="lin" valueType="num">
                                      <p:cBhvr>
                                        <p:cTn dur="500" fill="hold" id="54"/>
                                        <p:tgtEl>
                                          <p:spTgt spid="7"/>
                                        </p:tgtEl>
                                        <p:attrNameLst>
                                          <p:attrName>ppt_w</p:attrName>
                                        </p:attrNameLst>
                                      </p:cBhvr>
                                      <p:tavLst>
                                        <p:tav tm="0">
                                          <p:val>
                                            <p:fltVal val="0"/>
                                          </p:val>
                                        </p:tav>
                                        <p:tav tm="100000">
                                          <p:val>
                                            <p:strVal val="#ppt_w"/>
                                          </p:val>
                                        </p:tav>
                                      </p:tavLst>
                                    </p:anim>
                                    <p:anim calcmode="lin" valueType="num">
                                      <p:cBhvr>
                                        <p:cTn dur="500" fill="hold" id="55"/>
                                        <p:tgtEl>
                                          <p:spTgt spid="7"/>
                                        </p:tgtEl>
                                        <p:attrNameLst>
                                          <p:attrName>ppt_h</p:attrName>
                                        </p:attrNameLst>
                                      </p:cBhvr>
                                      <p:tavLst>
                                        <p:tav tm="0">
                                          <p:val>
                                            <p:fltVal val="0"/>
                                          </p:val>
                                        </p:tav>
                                        <p:tav tm="100000">
                                          <p:val>
                                            <p:strVal val="#ppt_h"/>
                                          </p:val>
                                        </p:tav>
                                      </p:tavLst>
                                    </p:anim>
                                    <p:animEffect filter="fade" transition="in">
                                      <p:cBhvr>
                                        <p:cTn dur="500" id="56"/>
                                        <p:tgtEl>
                                          <p:spTgt spid="7"/>
                                        </p:tgtEl>
                                      </p:cBhvr>
                                    </p:animEffect>
                                    <p:anim calcmode="lin" valueType="num">
                                      <p:cBhvr>
                                        <p:cTn dur="500" fill="hold" id="57"/>
                                        <p:tgtEl>
                                          <p:spTgt spid="7"/>
                                        </p:tgtEl>
                                        <p:attrNameLst>
                                          <p:attrName>ppt_x</p:attrName>
                                        </p:attrNameLst>
                                      </p:cBhvr>
                                      <p:tavLst>
                                        <p:tav tm="0">
                                          <p:val>
                                            <p:fltVal val="0.5"/>
                                          </p:val>
                                        </p:tav>
                                        <p:tav tm="100000">
                                          <p:val>
                                            <p:strVal val="#ppt_x"/>
                                          </p:val>
                                        </p:tav>
                                      </p:tavLst>
                                    </p:anim>
                                    <p:anim calcmode="lin" valueType="num">
                                      <p:cBhvr>
                                        <p:cTn dur="500" fill="hold" id="58"/>
                                        <p:tgtEl>
                                          <p:spTgt spid="7"/>
                                        </p:tgtEl>
                                        <p:attrNameLst>
                                          <p:attrName>ppt_y</p:attrName>
                                        </p:attrNameLst>
                                      </p:cBhvr>
                                      <p:tavLst>
                                        <p:tav tm="0">
                                          <p:val>
                                            <p:fltVal val="0.5"/>
                                          </p:val>
                                        </p:tav>
                                        <p:tav tm="100000">
                                          <p:val>
                                            <p:strVal val="#ppt_y"/>
                                          </p:val>
                                        </p:tav>
                                      </p:tavLst>
                                    </p:anim>
                                  </p:childTnLst>
                                </p:cTn>
                              </p:par>
                            </p:childTnLst>
                          </p:cTn>
                        </p:par>
                        <p:par>
                          <p:cTn fill="hold" id="59" nodeType="afterGroup">
                            <p:stCondLst>
                              <p:cond delay="4000"/>
                            </p:stCondLst>
                            <p:childTnLst>
                              <p:par>
                                <p:cTn fill="hold" id="60" nodeType="afterEffect" presetClass="entr" presetID="53" presetSubtype="0">
                                  <p:stCondLst>
                                    <p:cond delay="0"/>
                                  </p:stCondLst>
                                  <p:childTnLst>
                                    <p:set>
                                      <p:cBhvr>
                                        <p:cTn dur="1" fill="hold" id="61">
                                          <p:stCondLst>
                                            <p:cond delay="0"/>
                                          </p:stCondLst>
                                        </p:cTn>
                                        <p:tgtEl>
                                          <p:spTgt spid="8"/>
                                        </p:tgtEl>
                                        <p:attrNameLst>
                                          <p:attrName>style.visibility</p:attrName>
                                        </p:attrNameLst>
                                      </p:cBhvr>
                                      <p:to>
                                        <p:strVal val="visible"/>
                                      </p:to>
                                    </p:set>
                                    <p:anim calcmode="lin" valueType="num">
                                      <p:cBhvr>
                                        <p:cTn dur="500" fill="hold" id="62"/>
                                        <p:tgtEl>
                                          <p:spTgt spid="8"/>
                                        </p:tgtEl>
                                        <p:attrNameLst>
                                          <p:attrName>ppt_w</p:attrName>
                                        </p:attrNameLst>
                                      </p:cBhvr>
                                      <p:tavLst>
                                        <p:tav tm="0">
                                          <p:val>
                                            <p:fltVal val="0"/>
                                          </p:val>
                                        </p:tav>
                                        <p:tav tm="100000">
                                          <p:val>
                                            <p:strVal val="#ppt_w"/>
                                          </p:val>
                                        </p:tav>
                                      </p:tavLst>
                                    </p:anim>
                                    <p:anim calcmode="lin" valueType="num">
                                      <p:cBhvr>
                                        <p:cTn dur="500" fill="hold" id="63"/>
                                        <p:tgtEl>
                                          <p:spTgt spid="8"/>
                                        </p:tgtEl>
                                        <p:attrNameLst>
                                          <p:attrName>ppt_h</p:attrName>
                                        </p:attrNameLst>
                                      </p:cBhvr>
                                      <p:tavLst>
                                        <p:tav tm="0">
                                          <p:val>
                                            <p:fltVal val="0"/>
                                          </p:val>
                                        </p:tav>
                                        <p:tav tm="100000">
                                          <p:val>
                                            <p:strVal val="#ppt_h"/>
                                          </p:val>
                                        </p:tav>
                                      </p:tavLst>
                                    </p:anim>
                                    <p:animEffect filter="fade" transition="in">
                                      <p:cBhvr>
                                        <p:cTn dur="500" id="64"/>
                                        <p:tgtEl>
                                          <p:spTgt spid="8"/>
                                        </p:tgtEl>
                                      </p:cBhvr>
                                    </p:animEffect>
                                    <p:anim calcmode="lin" valueType="num">
                                      <p:cBhvr>
                                        <p:cTn dur="500" fill="hold" id="65"/>
                                        <p:tgtEl>
                                          <p:spTgt spid="8"/>
                                        </p:tgtEl>
                                        <p:attrNameLst>
                                          <p:attrName>ppt_x</p:attrName>
                                        </p:attrNameLst>
                                      </p:cBhvr>
                                      <p:tavLst>
                                        <p:tav tm="0">
                                          <p:val>
                                            <p:fltVal val="0.5"/>
                                          </p:val>
                                        </p:tav>
                                        <p:tav tm="100000">
                                          <p:val>
                                            <p:strVal val="#ppt_x"/>
                                          </p:val>
                                        </p:tav>
                                      </p:tavLst>
                                    </p:anim>
                                    <p:anim calcmode="lin" valueType="num">
                                      <p:cBhvr>
                                        <p:cTn dur="500" fill="hold" id="66"/>
                                        <p:tgtEl>
                                          <p:spTgt spid="8"/>
                                        </p:tgtEl>
                                        <p:attrNameLst>
                                          <p:attrName>ppt_y</p:attrName>
                                        </p:attrNameLst>
                                      </p:cBhvr>
                                      <p:tavLst>
                                        <p:tav tm="0">
                                          <p:val>
                                            <p:fltVal val="0.5"/>
                                          </p:val>
                                        </p:tav>
                                        <p:tav tm="100000">
                                          <p:val>
                                            <p:strVal val="#ppt_y"/>
                                          </p:val>
                                        </p:tav>
                                      </p:tavLst>
                                    </p:anim>
                                  </p:childTnLst>
                                </p:cTn>
                              </p:par>
                            </p:childTnLst>
                          </p:cTn>
                        </p:par>
                        <p:par>
                          <p:cTn fill="hold" id="67" nodeType="afterGroup">
                            <p:stCondLst>
                              <p:cond delay="4500"/>
                            </p:stCondLst>
                            <p:childTnLst>
                              <p:par>
                                <p:cTn fill="hold" grpId="0" id="68" nodeType="afterEffect" presetClass="entr" presetID="22" presetSubtype="1">
                                  <p:stCondLst>
                                    <p:cond delay="0"/>
                                  </p:stCondLst>
                                  <p:childTnLst>
                                    <p:set>
                                      <p:cBhvr>
                                        <p:cTn dur="1" fill="hold" id="69">
                                          <p:stCondLst>
                                            <p:cond delay="0"/>
                                          </p:stCondLst>
                                        </p:cTn>
                                        <p:tgtEl>
                                          <p:spTgt spid="92"/>
                                        </p:tgtEl>
                                        <p:attrNameLst>
                                          <p:attrName>style.visibility</p:attrName>
                                        </p:attrNameLst>
                                      </p:cBhvr>
                                      <p:to>
                                        <p:strVal val="visible"/>
                                      </p:to>
                                    </p:set>
                                    <p:animEffect filter="wipe(up)" transition="in">
                                      <p:cBhvr>
                                        <p:cTn dur="500" id="70"/>
                                        <p:tgtEl>
                                          <p:spTgt spid="92"/>
                                        </p:tgtEl>
                                      </p:cBhvr>
                                    </p:animEffect>
                                  </p:childTnLst>
                                </p:cTn>
                              </p:par>
                            </p:childTnLst>
                          </p:cTn>
                        </p:par>
                        <p:par>
                          <p:cTn fill="hold" id="71" nodeType="afterGroup">
                            <p:stCondLst>
                              <p:cond delay="5000"/>
                            </p:stCondLst>
                            <p:childTnLst>
                              <p:par>
                                <p:cTn fill="hold" grpId="0" id="72" nodeType="afterEffect" presetClass="entr" presetID="22" presetSubtype="1">
                                  <p:stCondLst>
                                    <p:cond delay="0"/>
                                  </p:stCondLst>
                                  <p:childTnLst>
                                    <p:set>
                                      <p:cBhvr>
                                        <p:cTn dur="1" fill="hold" id="73">
                                          <p:stCondLst>
                                            <p:cond delay="0"/>
                                          </p:stCondLst>
                                        </p:cTn>
                                        <p:tgtEl>
                                          <p:spTgt spid="93"/>
                                        </p:tgtEl>
                                        <p:attrNameLst>
                                          <p:attrName>style.visibility</p:attrName>
                                        </p:attrNameLst>
                                      </p:cBhvr>
                                      <p:to>
                                        <p:strVal val="visible"/>
                                      </p:to>
                                    </p:set>
                                    <p:animEffect filter="wipe(up)" transition="in">
                                      <p:cBhvr>
                                        <p:cTn dur="500" id="74"/>
                                        <p:tgtEl>
                                          <p:spTgt spid="93"/>
                                        </p:tgtEl>
                                      </p:cBhvr>
                                    </p:animEffect>
                                  </p:childTnLst>
                                </p:cTn>
                              </p:par>
                            </p:childTnLst>
                          </p:cTn>
                        </p:par>
                        <p:par>
                          <p:cTn fill="hold" id="75" nodeType="afterGroup">
                            <p:stCondLst>
                              <p:cond delay="5500"/>
                            </p:stCondLst>
                            <p:childTnLst>
                              <p:par>
                                <p:cTn fill="hold" grpId="0" id="76" nodeType="afterEffect" presetClass="entr" presetID="22" presetSubtype="1">
                                  <p:stCondLst>
                                    <p:cond delay="0"/>
                                  </p:stCondLst>
                                  <p:childTnLst>
                                    <p:set>
                                      <p:cBhvr>
                                        <p:cTn dur="1" fill="hold" id="77">
                                          <p:stCondLst>
                                            <p:cond delay="0"/>
                                          </p:stCondLst>
                                        </p:cTn>
                                        <p:tgtEl>
                                          <p:spTgt spid="88"/>
                                        </p:tgtEl>
                                        <p:attrNameLst>
                                          <p:attrName>style.visibility</p:attrName>
                                        </p:attrNameLst>
                                      </p:cBhvr>
                                      <p:to>
                                        <p:strVal val="visible"/>
                                      </p:to>
                                    </p:set>
                                    <p:animEffect filter="wipe(up)" transition="in">
                                      <p:cBhvr>
                                        <p:cTn dur="500" id="78"/>
                                        <p:tgtEl>
                                          <p:spTgt spid="88"/>
                                        </p:tgtEl>
                                      </p:cBhvr>
                                    </p:animEffect>
                                  </p:childTnLst>
                                </p:cTn>
                              </p:par>
                            </p:childTnLst>
                          </p:cTn>
                        </p:par>
                        <p:par>
                          <p:cTn fill="hold" id="79" nodeType="afterGroup">
                            <p:stCondLst>
                              <p:cond delay="6000"/>
                            </p:stCondLst>
                            <p:childTnLst>
                              <p:par>
                                <p:cTn fill="hold" grpId="0" id="80" nodeType="afterEffect" presetClass="entr" presetID="22" presetSubtype="1">
                                  <p:stCondLst>
                                    <p:cond delay="0"/>
                                  </p:stCondLst>
                                  <p:childTnLst>
                                    <p:set>
                                      <p:cBhvr>
                                        <p:cTn dur="1" fill="hold" id="81">
                                          <p:stCondLst>
                                            <p:cond delay="0"/>
                                          </p:stCondLst>
                                        </p:cTn>
                                        <p:tgtEl>
                                          <p:spTgt spid="89"/>
                                        </p:tgtEl>
                                        <p:attrNameLst>
                                          <p:attrName>style.visibility</p:attrName>
                                        </p:attrNameLst>
                                      </p:cBhvr>
                                      <p:to>
                                        <p:strVal val="visible"/>
                                      </p:to>
                                    </p:set>
                                    <p:animEffect filter="wipe(up)" transition="in">
                                      <p:cBhvr>
                                        <p:cTn dur="500" id="82"/>
                                        <p:tgtEl>
                                          <p:spTgt spid="89"/>
                                        </p:tgtEl>
                                      </p:cBhvr>
                                    </p:animEffect>
                                  </p:childTnLst>
                                </p:cTn>
                              </p:par>
                            </p:childTnLst>
                          </p:cTn>
                        </p:par>
                        <p:par>
                          <p:cTn fill="hold" id="83" nodeType="afterGroup">
                            <p:stCondLst>
                              <p:cond delay="6500"/>
                            </p:stCondLst>
                            <p:childTnLst>
                              <p:par>
                                <p:cTn fill="hold" grpId="0" id="84" nodeType="afterEffect" presetClass="entr" presetID="22" presetSubtype="1">
                                  <p:stCondLst>
                                    <p:cond delay="0"/>
                                  </p:stCondLst>
                                  <p:childTnLst>
                                    <p:set>
                                      <p:cBhvr>
                                        <p:cTn dur="1" fill="hold" id="85">
                                          <p:stCondLst>
                                            <p:cond delay="0"/>
                                          </p:stCondLst>
                                        </p:cTn>
                                        <p:tgtEl>
                                          <p:spTgt spid="94"/>
                                        </p:tgtEl>
                                        <p:attrNameLst>
                                          <p:attrName>style.visibility</p:attrName>
                                        </p:attrNameLst>
                                      </p:cBhvr>
                                      <p:to>
                                        <p:strVal val="visible"/>
                                      </p:to>
                                    </p:set>
                                    <p:animEffect filter="wipe(up)" transition="in">
                                      <p:cBhvr>
                                        <p:cTn dur="500" id="86"/>
                                        <p:tgtEl>
                                          <p:spTgt spid="94"/>
                                        </p:tgtEl>
                                      </p:cBhvr>
                                    </p:animEffect>
                                  </p:childTnLst>
                                </p:cTn>
                              </p:par>
                            </p:childTnLst>
                          </p:cTn>
                        </p:par>
                        <p:par>
                          <p:cTn fill="hold" id="87" nodeType="afterGroup">
                            <p:stCondLst>
                              <p:cond delay="7000"/>
                            </p:stCondLst>
                            <p:childTnLst>
                              <p:par>
                                <p:cTn fill="hold" grpId="0" id="88" nodeType="afterEffect" presetClass="entr" presetID="22" presetSubtype="1">
                                  <p:stCondLst>
                                    <p:cond delay="0"/>
                                  </p:stCondLst>
                                  <p:childTnLst>
                                    <p:set>
                                      <p:cBhvr>
                                        <p:cTn dur="1" fill="hold" id="89">
                                          <p:stCondLst>
                                            <p:cond delay="0"/>
                                          </p:stCondLst>
                                        </p:cTn>
                                        <p:tgtEl>
                                          <p:spTgt spid="95"/>
                                        </p:tgtEl>
                                        <p:attrNameLst>
                                          <p:attrName>style.visibility</p:attrName>
                                        </p:attrNameLst>
                                      </p:cBhvr>
                                      <p:to>
                                        <p:strVal val="visible"/>
                                      </p:to>
                                    </p:set>
                                    <p:animEffect filter="wipe(up)" transition="in">
                                      <p:cBhvr>
                                        <p:cTn dur="500" id="90"/>
                                        <p:tgtEl>
                                          <p:spTgt spid="95"/>
                                        </p:tgtEl>
                                      </p:cBhvr>
                                    </p:animEffect>
                                  </p:childTnLst>
                                </p:cTn>
                              </p:par>
                            </p:childTnLst>
                          </p:cTn>
                        </p:par>
                        <p:par>
                          <p:cTn fill="hold" id="91" nodeType="afterGroup">
                            <p:stCondLst>
                              <p:cond delay="7500"/>
                            </p:stCondLst>
                            <p:childTnLst>
                              <p:par>
                                <p:cTn fill="hold" grpId="0" id="92" nodeType="afterEffect" presetClass="entr" presetID="22" presetSubtype="1">
                                  <p:stCondLst>
                                    <p:cond delay="0"/>
                                  </p:stCondLst>
                                  <p:childTnLst>
                                    <p:set>
                                      <p:cBhvr>
                                        <p:cTn dur="1" fill="hold" id="93">
                                          <p:stCondLst>
                                            <p:cond delay="0"/>
                                          </p:stCondLst>
                                        </p:cTn>
                                        <p:tgtEl>
                                          <p:spTgt spid="90"/>
                                        </p:tgtEl>
                                        <p:attrNameLst>
                                          <p:attrName>style.visibility</p:attrName>
                                        </p:attrNameLst>
                                      </p:cBhvr>
                                      <p:to>
                                        <p:strVal val="visible"/>
                                      </p:to>
                                    </p:set>
                                    <p:animEffect filter="wipe(up)" transition="in">
                                      <p:cBhvr>
                                        <p:cTn dur="500" id="94"/>
                                        <p:tgtEl>
                                          <p:spTgt spid="90"/>
                                        </p:tgtEl>
                                      </p:cBhvr>
                                    </p:animEffect>
                                  </p:childTnLst>
                                </p:cTn>
                              </p:par>
                            </p:childTnLst>
                          </p:cTn>
                        </p:par>
                        <p:par>
                          <p:cTn fill="hold" id="95" nodeType="afterGroup">
                            <p:stCondLst>
                              <p:cond delay="8000"/>
                            </p:stCondLst>
                            <p:childTnLst>
                              <p:par>
                                <p:cTn fill="hold" grpId="0" id="96" nodeType="afterEffect" presetClass="entr" presetID="22" presetSubtype="1">
                                  <p:stCondLst>
                                    <p:cond delay="0"/>
                                  </p:stCondLst>
                                  <p:childTnLst>
                                    <p:set>
                                      <p:cBhvr>
                                        <p:cTn dur="1" fill="hold" id="97">
                                          <p:stCondLst>
                                            <p:cond delay="0"/>
                                          </p:stCondLst>
                                        </p:cTn>
                                        <p:tgtEl>
                                          <p:spTgt spid="91"/>
                                        </p:tgtEl>
                                        <p:attrNameLst>
                                          <p:attrName>style.visibility</p:attrName>
                                        </p:attrNameLst>
                                      </p:cBhvr>
                                      <p:to>
                                        <p:strVal val="visible"/>
                                      </p:to>
                                    </p:set>
                                    <p:animEffect filter="wipe(up)" transition="in">
                                      <p:cBhvr>
                                        <p:cTn dur="500" id="98"/>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2"/>
      <p:bldP grpId="0" spid="93"/>
      <p:bldP grpId="0" spid="94"/>
      <p:bldP grpId="0" spid="9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6" name="Rectangle 2"/>
          <p:cNvSpPr/>
          <p:nvPr/>
        </p:nvSpPr>
        <p:spPr bwMode="auto">
          <a:xfrm>
            <a:off x="1492250" y="4447382"/>
            <a:ext cx="1778000" cy="139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zh-CN" lang="en-US" sz="900">
                <a:solidFill>
                  <a:srgbClr val="949494"/>
                </a:solidFill>
                <a:latin charset="0" panose="020b0503020202020204" pitchFamily="34" typeface="Agency FB"/>
                <a:ea charset="-128" panose="020b0600070205080204" pitchFamily="34" typeface="MS PGothic"/>
                <a:sym charset="0" pitchFamily="2" typeface="Lato Regular"/>
              </a:rPr>
              <a:t>Creative Director</a:t>
            </a:r>
          </a:p>
        </p:txBody>
      </p:sp>
      <p:sp>
        <p:nvSpPr>
          <p:cNvPr id="137" name="Rectangle 3"/>
          <p:cNvSpPr/>
          <p:nvPr/>
        </p:nvSpPr>
        <p:spPr bwMode="auto">
          <a:xfrm>
            <a:off x="1479550" y="4118769"/>
            <a:ext cx="1778000" cy="266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en-US" lang="zh-CN" smtClean="0" sz="1750">
                <a:solidFill>
                  <a:srgbClr val="EA534F"/>
                </a:solidFill>
                <a:latin charset="0" panose="020b0503020202020204" pitchFamily="34" typeface="Agency FB"/>
                <a:ea charset="-128" panose="020b0600070205080204" pitchFamily="34" typeface="MS PGothic"/>
                <a:sym charset="0" pitchFamily="2" typeface="Lato Light"/>
              </a:rPr>
              <a:t>负责人</a:t>
            </a:r>
          </a:p>
        </p:txBody>
      </p:sp>
      <p:sp>
        <p:nvSpPr>
          <p:cNvPr id="138" name="AutoShape 4"/>
          <p:cNvSpPr/>
          <p:nvPr/>
        </p:nvSpPr>
        <p:spPr bwMode="auto">
          <a:xfrm>
            <a:off x="1905000" y="5289550"/>
            <a:ext cx="222250" cy="222250"/>
          </a:xfrm>
          <a:custGeom>
            <a:gdLst>
              <a:gd fmla="*/ 164690872 w 21600" name="T0"/>
              <a:gd fmla="*/ 0 h 21600" name="T1"/>
              <a:gd fmla="*/ 181379912 w 21600" name="T2"/>
              <a:gd fmla="*/ 6937081 h 21600" name="T3"/>
              <a:gd fmla="*/ 188238218 w 21600" name="T4"/>
              <a:gd fmla="*/ 23625689 h 21600" name="T5"/>
              <a:gd fmla="*/ 188238218 w 21600" name="T6"/>
              <a:gd fmla="*/ 164560423 h 21600" name="T7"/>
              <a:gd fmla="*/ 186346932 w 21600" name="T8"/>
              <a:gd fmla="*/ 173876217 h 21600" name="T9"/>
              <a:gd fmla="*/ 181301137 w 21600" name="T10"/>
              <a:gd fmla="*/ 181301137 h 21600" name="T11"/>
              <a:gd fmla="*/ 173771616 w 21600" name="T12"/>
              <a:gd fmla="*/ 186294848 h 21600" name="T13"/>
              <a:gd fmla="*/ 164690872 w 21600" name="T14"/>
              <a:gd fmla="*/ 188186133 h 21600" name="T15"/>
              <a:gd fmla="*/ 105152114 w 21600" name="T16"/>
              <a:gd fmla="*/ 188186133 h 21600" name="T17"/>
              <a:gd fmla="*/ 105152114 w 21600" name="T18"/>
              <a:gd fmla="*/ 109387355 h 21600" name="T19"/>
              <a:gd fmla="*/ 126241560 w 21600" name="T20"/>
              <a:gd fmla="*/ 109387355 h 21600" name="T21"/>
              <a:gd fmla="*/ 128881993 w 21600" name="T22"/>
              <a:gd fmla="*/ 108420135 h 21600" name="T23"/>
              <a:gd fmla="*/ 130032589 w 21600" name="T24"/>
              <a:gd fmla="*/ 105831808 h 21600" name="T25"/>
              <a:gd fmla="*/ 131487668 w 21600" name="T26"/>
              <a:gd fmla="*/ 85221310 h 21600" name="T27"/>
              <a:gd fmla="*/ 130520449 w 21600" name="T28"/>
              <a:gd fmla="*/ 82301809 h 21600" name="T29"/>
              <a:gd fmla="*/ 127705550 w 21600" name="T30"/>
              <a:gd fmla="*/ 81073281 h 21600" name="T31"/>
              <a:gd fmla="*/ 105152114 w 21600" name="T32"/>
              <a:gd fmla="*/ 81073281 h 21600" name="T33"/>
              <a:gd fmla="*/ 105152114 w 21600" name="T34"/>
              <a:gd fmla="*/ 72009905 h 21600" name="T35"/>
              <a:gd fmla="*/ 106458985 w 21600" name="T36"/>
              <a:gd fmla="*/ 65334544 h 21600" name="T37"/>
              <a:gd fmla="*/ 112986550 w 21600" name="T38"/>
              <a:gd fmla="*/ 63696089 h 21600" name="T39"/>
              <a:gd fmla="*/ 119792771 w 21600" name="T40"/>
              <a:gd fmla="*/ 64201296 h 21600" name="T41"/>
              <a:gd fmla="*/ 126956403 w 21600" name="T42"/>
              <a:gd fmla="*/ 65534857 h 21600" name="T43"/>
              <a:gd fmla="*/ 128620685 w 21600" name="T44"/>
              <a:gd fmla="*/ 65351913 h 21600" name="T45"/>
              <a:gd fmla="*/ 130032589 w 21600" name="T46"/>
              <a:gd fmla="*/ 64689567 h 21600" name="T47"/>
              <a:gd fmla="*/ 131749388 w 21600" name="T48"/>
              <a:gd fmla="*/ 62005116 h 21600" name="T49"/>
              <a:gd fmla="*/ 134538029 w 21600" name="T50"/>
              <a:gd fmla="*/ 42161977 h 21600" name="T51"/>
              <a:gd fmla="*/ 131487668 w 21600" name="T52"/>
              <a:gd fmla="*/ 37883109 h 21600" name="T53"/>
              <a:gd fmla="*/ 108454851 w 21600" name="T54"/>
              <a:gd fmla="*/ 34946240 h 21600" name="T55"/>
              <a:gd fmla="*/ 71565241 w 21600" name="T56"/>
              <a:gd fmla="*/ 70833462 h 21600" name="T57"/>
              <a:gd fmla="*/ 71565241 w 21600" name="T58"/>
              <a:gd fmla="*/ 81125386 h 21600" name="T59"/>
              <a:gd fmla="*/ 58946297 w 21600" name="T60"/>
              <a:gd fmla="*/ 81125386 h 21600" name="T61"/>
              <a:gd fmla="*/ 55059577 w 21600" name="T62"/>
              <a:gd fmla="*/ 85038365 h 21600" name="T63"/>
              <a:gd fmla="*/ 55059577 w 21600" name="T64"/>
              <a:gd fmla="*/ 105622604 h 21600" name="T65"/>
              <a:gd fmla="*/ 56157657 w 21600" name="T66"/>
              <a:gd fmla="*/ 108289275 h 21600" name="T67"/>
              <a:gd fmla="*/ 58946297 w 21600" name="T68"/>
              <a:gd fmla="*/ 109439460 h 21600" name="T69"/>
              <a:gd fmla="*/ 71565241 w 21600" name="T70"/>
              <a:gd fmla="*/ 109439460 h 21600" name="T71"/>
              <a:gd fmla="*/ 71565241 w 21600" name="T72"/>
              <a:gd fmla="*/ 188238218 h 21600" name="T73"/>
              <a:gd fmla="*/ 23399139 w 21600" name="T74"/>
              <a:gd fmla="*/ 188238218 h 21600" name="T75"/>
              <a:gd fmla="*/ 14362001 w 21600" name="T76"/>
              <a:gd fmla="*/ 186346932 h 21600" name="T77"/>
              <a:gd fmla="*/ 6937081 w 21600" name="T78"/>
              <a:gd fmla="*/ 181353654 h 21600" name="T79"/>
              <a:gd fmla="*/ 1917112 w 21600" name="T80"/>
              <a:gd fmla="*/ 173928714 h 21600" name="T81"/>
              <a:gd fmla="*/ 0 w 21600" name="T82"/>
              <a:gd fmla="*/ 164612508 h 21600" name="T83"/>
              <a:gd fmla="*/ 0 w 21600" name="T84"/>
              <a:gd fmla="*/ 23677774 h 21600" name="T85"/>
              <a:gd fmla="*/ 1917112 w 21600" name="T86"/>
              <a:gd fmla="*/ 14483971 h 21600" name="T87"/>
              <a:gd fmla="*/ 6937081 w 21600" name="T88"/>
              <a:gd fmla="*/ 6989166 h 21600" name="T89"/>
              <a:gd fmla="*/ 14362001 w 21600" name="T90"/>
              <a:gd fmla="*/ 1943370 h 21600" name="T91"/>
              <a:gd fmla="*/ 23399139 w 21600" name="T92"/>
              <a:gd fmla="*/ 52085 h 21600" name="T93"/>
              <a:gd fmla="*/ 164690872 w 21600" name="T94"/>
              <a:gd fmla="*/ 52085 h 21600" name="T95"/>
              <a:gd fmla="*/ 164690872 w 21600" name="T96"/>
              <a:gd fmla="*/ 0 h 21600" name="T97"/>
              <a:gd fmla="*/ 164690872 w 21600" name="T98"/>
              <a:gd fmla="*/ 0 h 2160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600" w="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39" name="AutoShape 5"/>
          <p:cNvSpPr/>
          <p:nvPr/>
        </p:nvSpPr>
        <p:spPr bwMode="auto">
          <a:xfrm>
            <a:off x="2260600" y="5289550"/>
            <a:ext cx="222250" cy="222250"/>
          </a:xfrm>
          <a:custGeom>
            <a:gdLst>
              <a:gd fmla="*/ 181275311 w 21600" name="T0"/>
              <a:gd fmla="*/ 6937081 h 21600" name="T1"/>
              <a:gd fmla="*/ 188238218 w 21600" name="T2"/>
              <a:gd fmla="*/ 164586270 h 21600" name="T3"/>
              <a:gd fmla="*/ 181275311 w 21600" name="T4"/>
              <a:gd fmla="*/ 181327396 h 21600" name="T5"/>
              <a:gd fmla="*/ 164586270 w 21600" name="T6"/>
              <a:gd fmla="*/ 188238218 h 21600" name="T7"/>
              <a:gd fmla="*/ 14283246 w 21600" name="T8"/>
              <a:gd fmla="*/ 186346932 h 21600" name="T9"/>
              <a:gd fmla="*/ 1917112 w 21600" name="T10"/>
              <a:gd fmla="*/ 173902476 h 21600" name="T11"/>
              <a:gd fmla="*/ 0 w 21600" name="T12"/>
              <a:gd fmla="*/ 23651948 h 21600" name="T13"/>
              <a:gd fmla="*/ 6937081 w 21600" name="T14"/>
              <a:gd fmla="*/ 6937081 h 21600" name="T15"/>
              <a:gd fmla="*/ 23294537 w 21600" name="T16"/>
              <a:gd fmla="*/ 26258 h 21600" name="T17"/>
              <a:gd fmla="*/ 164586270 w 21600" name="T18"/>
              <a:gd fmla="*/ 0 h 21600" name="T19"/>
              <a:gd fmla="*/ 163331484 w 21600" name="T20"/>
              <a:gd fmla="*/ 96951356 h 21600" name="T21"/>
              <a:gd fmla="*/ 160159174 w 21600" name="T22"/>
              <a:gd fmla="*/ 91086549 h 21600" name="T23"/>
              <a:gd fmla="*/ 163331484 w 21600" name="T24"/>
              <a:gd fmla="*/ 85578721 h 21600" name="T25"/>
              <a:gd fmla="*/ 158337773 w 21600" name="T26"/>
              <a:gd fmla="*/ 81404454 h 21600" name="T27"/>
              <a:gd fmla="*/ 149152839 w 21600" name="T28"/>
              <a:gd fmla="*/ 83356282 h 21600" name="T29"/>
              <a:gd fmla="*/ 147287833 w 21600" name="T30"/>
              <a:gd fmla="*/ 83121253 h 21600" name="T31"/>
              <a:gd fmla="*/ 147026113 w 21600" name="T32"/>
              <a:gd fmla="*/ 82118864 h 21600" name="T33"/>
              <a:gd fmla="*/ 128550820 w 21600" name="T34"/>
              <a:gd fmla="*/ 59669618 h 21600" name="T35"/>
              <a:gd fmla="*/ 130006331 w 21600" name="T36"/>
              <a:gd fmla="*/ 57726248 h 21600" name="T37"/>
              <a:gd fmla="*/ 128498735 w 21600" name="T38"/>
              <a:gd fmla="*/ 51730581 h 21600" name="T39"/>
              <a:gd fmla="*/ 123531283 w 21600" name="T40"/>
              <a:gd fmla="*/ 49760952 h 21600" name="T41"/>
              <a:gd fmla="*/ 114442061 w 21600" name="T42"/>
              <a:gd fmla="*/ 50249223 h 21600" name="T43"/>
              <a:gd fmla="*/ 110398222 w 21600" name="T44"/>
              <a:gd fmla="*/ 50249223 h 21600" name="T45"/>
              <a:gd fmla="*/ 90075270 w 21600" name="T46"/>
              <a:gd fmla="*/ 79051156 h 21600" name="T47"/>
              <a:gd fmla="*/ 67269004 w 21600" name="T48"/>
              <a:gd fmla="*/ 66249268 h 21600" name="T49"/>
              <a:gd fmla="*/ 45464715 w 21600" name="T50"/>
              <a:gd fmla="*/ 59208017 h 21600" name="T51"/>
              <a:gd fmla="*/ 44645703 w 21600" name="T52"/>
              <a:gd fmla="*/ 68933719 h 21600" name="T53"/>
              <a:gd fmla="*/ 46946053 w 21600" name="T54"/>
              <a:gd fmla="*/ 80532925 h 21600" name="T55"/>
              <a:gd fmla="*/ 53673931 w 21600" name="T56"/>
              <a:gd fmla="*/ 94380397 h 21600" name="T57"/>
              <a:gd fmla="*/ 56419377 w 21600" name="T58"/>
              <a:gd fmla="*/ 103008018 h 21600" name="T59"/>
              <a:gd fmla="*/ 63739695 w 21600" name="T60"/>
              <a:gd fmla="*/ 110432938 h 21600" name="T61"/>
              <a:gd fmla="*/ 68750362 w 21600" name="T62"/>
              <a:gd fmla="*/ 118267806 h 21600" name="T63"/>
              <a:gd fmla="*/ 48662852 w 21600" name="T64"/>
              <a:gd fmla="*/ 123078140 h 21600" name="T65"/>
              <a:gd fmla="*/ 29900445 w 21600" name="T66"/>
              <a:gd fmla="*/ 114912552 h 21600" name="T67"/>
              <a:gd fmla="*/ 25115937 w 21600" name="T68"/>
              <a:gd fmla="*/ 114912552 h 21600" name="T69"/>
              <a:gd fmla="*/ 48941940 w 21600" name="T70"/>
              <a:gd fmla="*/ 140437985 h 21600" name="T71"/>
              <a:gd fmla="*/ 103339171 w 21600" name="T72"/>
              <a:gd fmla="*/ 144272209 h 21600" name="T73"/>
              <a:gd fmla="*/ 138171940 w 21600" name="T74"/>
              <a:gd fmla="*/ 121518027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40" name="AutoShape 6"/>
          <p:cNvSpPr/>
          <p:nvPr/>
        </p:nvSpPr>
        <p:spPr bwMode="auto">
          <a:xfrm>
            <a:off x="2616200" y="5289550"/>
            <a:ext cx="222250" cy="222250"/>
          </a:xfrm>
          <a:custGeom>
            <a:gdLst>
              <a:gd fmla="*/ 181301137 w 21600" name="T0"/>
              <a:gd fmla="*/ 6937081 h 21600" name="T1"/>
              <a:gd fmla="*/ 188238218 w 21600" name="T2"/>
              <a:gd fmla="*/ 164551533 h 21600" name="T3"/>
              <a:gd fmla="*/ 181327396 w 21600" name="T4"/>
              <a:gd fmla="*/ 181292659 h 21600" name="T5"/>
              <a:gd fmla="*/ 164612508 w 21600" name="T6"/>
              <a:gd fmla="*/ 188186133 h 21600" name="T7"/>
              <a:gd fmla="*/ 70327823 w 21600" name="T8"/>
              <a:gd fmla="*/ 176508151 h 21600" name="T9"/>
              <a:gd fmla="*/ 77596077 w 21600" name="T10"/>
              <a:gd fmla="*/ 157082987 h 21600" name="T11"/>
              <a:gd fmla="*/ 83382541 w 21600" name="T12"/>
              <a:gd fmla="*/ 135034778 h 21600" name="T13"/>
              <a:gd fmla="*/ 107487611 w 21600" name="T14"/>
              <a:gd fmla="*/ 147305180 h 21600" name="T15"/>
              <a:gd fmla="*/ 145858580 w 21600" name="T16"/>
              <a:gd fmla="*/ 128001986 h 21600" name="T17"/>
              <a:gd fmla="*/ 160673703 w 21600" name="T18"/>
              <a:gd fmla="*/ 79513168 h 21600" name="T19"/>
              <a:gd fmla="*/ 143453197 w 21600" name="T20"/>
              <a:gd fmla="*/ 40244433 h 21600" name="T21"/>
              <a:gd fmla="*/ 98171426 w 21600" name="T22"/>
              <a:gd fmla="*/ 23015449 h 21600" name="T23"/>
              <a:gd fmla="*/ 45299139 w 21600" name="T24"/>
              <a:gd fmla="*/ 43416743 h 21600" name="T25"/>
              <a:gd fmla="*/ 27617032 w 21600" name="T26"/>
              <a:gd fmla="*/ 84811794 h 21600" name="T27"/>
              <a:gd fmla="*/ 47678264 w 21600" name="T28"/>
              <a:gd fmla="*/ 122389556 h 21600" name="T29"/>
              <a:gd fmla="*/ 52697800 w 21600" name="T30"/>
              <a:gd fmla="*/ 119958347 h 21600" name="T31"/>
              <a:gd fmla="*/ 54667429 w 21600" name="T32"/>
              <a:gd fmla="*/ 111844843 h 21600" name="T33"/>
              <a:gd fmla="*/ 48628135 w 21600" name="T34"/>
              <a:gd fmla="*/ 98328524 h 21600" name="T35"/>
              <a:gd fmla="*/ 50292850 w 21600" name="T36"/>
              <a:gd fmla="*/ 69299608 h 21600" name="T37"/>
              <a:gd fmla="*/ 75190694 w 21600" name="T38"/>
              <a:gd fmla="*/ 43800433 h 21600" name="T39"/>
              <a:gd fmla="*/ 113021266 w 21600" name="T40"/>
              <a:gd fmla="*/ 42832761 h 21600" name="T41"/>
              <a:gd fmla="*/ 133875704 w 21600" name="T42"/>
              <a:gd fmla="*/ 62641615 h 21600" name="T43"/>
              <a:gd fmla="*/ 134233114 w 21600" name="T44"/>
              <a:gd fmla="*/ 97944855 h 21600" name="T45"/>
              <a:gd fmla="*/ 117936633 w 21600" name="T46"/>
              <a:gd fmla="*/ 125980272 h 21600" name="T47"/>
              <a:gd fmla="*/ 98101541 w 21600" name="T48"/>
              <a:gd fmla="*/ 128716396 h 21600" name="T49"/>
              <a:gd fmla="*/ 89474352 w 21600" name="T50"/>
              <a:gd fmla="*/ 118581179 h 21600" name="T51"/>
              <a:gd fmla="*/ 95103697 w 21600" name="T52"/>
              <a:gd fmla="*/ 92236734 h 21600" name="T53"/>
              <a:gd fmla="*/ 95182472 w 21600" name="T54"/>
              <a:gd fmla="*/ 65691544 h 21600" name="T55"/>
              <a:gd fmla="*/ 71530525 w 21600" name="T56"/>
              <a:gd fmla="*/ 68506422 h 21600" name="T57"/>
              <a:gd fmla="*/ 66310242 w 21600" name="T58"/>
              <a:gd fmla="*/ 92419679 h 21600" name="T59"/>
              <a:gd fmla="*/ 62318921 w 21600" name="T60"/>
              <a:gd fmla="*/ 130381110 h 21600" name="T61"/>
              <a:gd fmla="*/ 56480351 w 21600" name="T62"/>
              <a:gd fmla="*/ 156394403 h 21600" name="T63"/>
              <a:gd fmla="*/ 55512700 w 21600" name="T64"/>
              <a:gd fmla="*/ 188238218 h 21600" name="T65"/>
              <a:gd fmla="*/ 6937081 w 21600" name="T66"/>
              <a:gd fmla="*/ 181327396 h 21600" name="T67"/>
              <a:gd fmla="*/ 0 w 21600" name="T68"/>
              <a:gd fmla="*/ 23660426 h 21600" name="T69"/>
              <a:gd fmla="*/ 6910823 w 21600" name="T70"/>
              <a:gd fmla="*/ 6962907 h 21600" name="T71"/>
              <a:gd fmla="*/ 23625689 w 21600" name="T72"/>
              <a:gd fmla="*/ 26258 h 21600" name="T73"/>
              <a:gd fmla="*/ 164586270 w 21600" name="T74"/>
              <a:gd fmla="*/ 0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41" name="Rectangle 7"/>
          <p:cNvSpPr/>
          <p:nvPr/>
        </p:nvSpPr>
        <p:spPr bwMode="auto">
          <a:xfrm>
            <a:off x="3930650" y="4472782"/>
            <a:ext cx="1778000" cy="139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zh-CN" lang="en-US" sz="900">
                <a:solidFill>
                  <a:srgbClr val="949494"/>
                </a:solidFill>
                <a:latin charset="0" panose="020b0503020202020204" pitchFamily="34" typeface="Agency FB"/>
                <a:ea charset="-128" panose="020b0600070205080204" pitchFamily="34" typeface="MS PGothic"/>
                <a:sym charset="0" pitchFamily="2" typeface="Lato Regular"/>
              </a:rPr>
              <a:t>Creative Director</a:t>
            </a:r>
          </a:p>
        </p:txBody>
      </p:sp>
      <p:sp>
        <p:nvSpPr>
          <p:cNvPr id="142" name="Rectangle 8"/>
          <p:cNvSpPr/>
          <p:nvPr/>
        </p:nvSpPr>
        <p:spPr bwMode="auto">
          <a:xfrm>
            <a:off x="3917950" y="4144169"/>
            <a:ext cx="1778000" cy="266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en-US" lang="zh-CN" sz="1750">
                <a:solidFill>
                  <a:srgbClr val="EA534F"/>
                </a:solidFill>
                <a:latin charset="0" panose="020b0503020202020204" pitchFamily="34" typeface="Agency FB"/>
                <a:ea charset="-128" panose="020b0600070205080204" pitchFamily="34" typeface="MS PGothic"/>
                <a:sym charset="0" pitchFamily="2" typeface="Lato Light"/>
              </a:rPr>
              <a:t>负责人</a:t>
            </a:r>
          </a:p>
        </p:txBody>
      </p:sp>
      <p:sp>
        <p:nvSpPr>
          <p:cNvPr id="143" name="Rectangle 9"/>
          <p:cNvSpPr/>
          <p:nvPr/>
        </p:nvSpPr>
        <p:spPr bwMode="auto">
          <a:xfrm>
            <a:off x="6311900" y="4472782"/>
            <a:ext cx="1778000" cy="139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zh-CN" lang="en-US" sz="900">
                <a:solidFill>
                  <a:srgbClr val="949494"/>
                </a:solidFill>
                <a:latin charset="0" panose="020b0503020202020204" pitchFamily="34" typeface="Agency FB"/>
                <a:ea charset="-128" panose="020b0600070205080204" pitchFamily="34" typeface="MS PGothic"/>
                <a:sym charset="0" pitchFamily="2" typeface="Lato Regular"/>
              </a:rPr>
              <a:t>Creative Director</a:t>
            </a:r>
          </a:p>
        </p:txBody>
      </p:sp>
      <p:sp>
        <p:nvSpPr>
          <p:cNvPr id="144" name="Rectangle 10"/>
          <p:cNvSpPr/>
          <p:nvPr/>
        </p:nvSpPr>
        <p:spPr bwMode="auto">
          <a:xfrm>
            <a:off x="6299200" y="4144169"/>
            <a:ext cx="1778000" cy="266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en-US" lang="zh-CN" sz="1750">
                <a:solidFill>
                  <a:srgbClr val="EA534F"/>
                </a:solidFill>
                <a:latin charset="0" panose="020b0503020202020204" pitchFamily="34" typeface="Agency FB"/>
                <a:ea charset="-128" panose="020b0600070205080204" pitchFamily="34" typeface="MS PGothic"/>
                <a:sym charset="0" pitchFamily="2" typeface="Lato Light"/>
              </a:rPr>
              <a:t>负责人</a:t>
            </a:r>
          </a:p>
        </p:txBody>
      </p:sp>
      <p:sp>
        <p:nvSpPr>
          <p:cNvPr id="145" name="Rectangle 11"/>
          <p:cNvSpPr/>
          <p:nvPr/>
        </p:nvSpPr>
        <p:spPr bwMode="auto">
          <a:xfrm>
            <a:off x="8642350" y="4472782"/>
            <a:ext cx="1778000" cy="139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zh-CN" lang="en-US" sz="900">
                <a:solidFill>
                  <a:srgbClr val="949494"/>
                </a:solidFill>
                <a:latin charset="0" panose="020b0503020202020204" pitchFamily="34" typeface="Agency FB"/>
                <a:ea charset="-128" panose="020b0600070205080204" pitchFamily="34" typeface="MS PGothic"/>
                <a:sym charset="0" pitchFamily="2" typeface="Lato Regular"/>
              </a:rPr>
              <a:t>Creative Director</a:t>
            </a:r>
          </a:p>
        </p:txBody>
      </p:sp>
      <p:sp>
        <p:nvSpPr>
          <p:cNvPr id="146" name="Rectangle 12"/>
          <p:cNvSpPr/>
          <p:nvPr/>
        </p:nvSpPr>
        <p:spPr bwMode="auto">
          <a:xfrm>
            <a:off x="8629650" y="4144169"/>
            <a:ext cx="1778000" cy="2667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ts val="850"/>
              </a:spcBef>
              <a:spcAft>
                <a:spcPct val="0"/>
              </a:spcAft>
            </a:pPr>
            <a:r>
              <a:rPr altLang="en-US" lang="zh-CN" sz="1750">
                <a:solidFill>
                  <a:srgbClr val="EA534F"/>
                </a:solidFill>
                <a:latin charset="0" panose="020b0503020202020204" pitchFamily="34" typeface="Agency FB"/>
                <a:ea charset="-128" panose="020b0600070205080204" pitchFamily="34" typeface="MS PGothic"/>
                <a:sym charset="0" pitchFamily="2" typeface="Lato Light"/>
              </a:rPr>
              <a:t>负责人</a:t>
            </a:r>
          </a:p>
        </p:txBody>
      </p:sp>
      <p:sp>
        <p:nvSpPr>
          <p:cNvPr id="147" name="Rectangle 13"/>
          <p:cNvSpPr/>
          <p:nvPr/>
        </p:nvSpPr>
        <p:spPr bwMode="auto">
          <a:xfrm>
            <a:off x="1485900" y="4660107"/>
            <a:ext cx="1847850" cy="4762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lnSpc>
                <a:spcPct val="120000"/>
              </a:lnSpc>
              <a:spcBef>
                <a:spcPts val="850"/>
              </a:spcBef>
              <a:spcAft>
                <a:spcPct val="0"/>
              </a:spcAft>
            </a:pPr>
            <a:r>
              <a:rPr altLang="zh-CN" lang="en-US" sz="900">
                <a:solidFill>
                  <a:schemeClr val="tx1">
                    <a:lumMod val="50000"/>
                    <a:lumOff val="50000"/>
                  </a:schemeClr>
                </a:solidFill>
                <a:latin charset="0" panose="020b0503020202020204" pitchFamily="34" typeface="Agency FB"/>
                <a:ea charset="-128" panose="020b0600070205080204" pitchFamily="34" typeface="MS PGothic"/>
                <a:sym charset="0" pitchFamily="2" typeface="Lato Regular"/>
              </a:rPr>
              <a:t>Donec at dictum lectus. Fusce felis tellus, volutpat quis venenatis non, adipiscing quis orci. </a:t>
            </a:r>
          </a:p>
        </p:txBody>
      </p:sp>
      <p:sp>
        <p:nvSpPr>
          <p:cNvPr id="148" name="AutoShape 14"/>
          <p:cNvSpPr/>
          <p:nvPr/>
        </p:nvSpPr>
        <p:spPr bwMode="auto">
          <a:xfrm>
            <a:off x="4356100" y="5289550"/>
            <a:ext cx="222250" cy="222250"/>
          </a:xfrm>
          <a:custGeom>
            <a:gdLst>
              <a:gd fmla="*/ 164690872 w 21600" name="T0"/>
              <a:gd fmla="*/ 0 h 21600" name="T1"/>
              <a:gd fmla="*/ 181379912 w 21600" name="T2"/>
              <a:gd fmla="*/ 6937081 h 21600" name="T3"/>
              <a:gd fmla="*/ 188238218 w 21600" name="T4"/>
              <a:gd fmla="*/ 23625689 h 21600" name="T5"/>
              <a:gd fmla="*/ 188238218 w 21600" name="T6"/>
              <a:gd fmla="*/ 164560423 h 21600" name="T7"/>
              <a:gd fmla="*/ 186346932 w 21600" name="T8"/>
              <a:gd fmla="*/ 173876217 h 21600" name="T9"/>
              <a:gd fmla="*/ 181301137 w 21600" name="T10"/>
              <a:gd fmla="*/ 181301137 h 21600" name="T11"/>
              <a:gd fmla="*/ 173771616 w 21600" name="T12"/>
              <a:gd fmla="*/ 186294848 h 21600" name="T13"/>
              <a:gd fmla="*/ 164690872 w 21600" name="T14"/>
              <a:gd fmla="*/ 188186133 h 21600" name="T15"/>
              <a:gd fmla="*/ 105152114 w 21600" name="T16"/>
              <a:gd fmla="*/ 188186133 h 21600" name="T17"/>
              <a:gd fmla="*/ 105152114 w 21600" name="T18"/>
              <a:gd fmla="*/ 109387355 h 21600" name="T19"/>
              <a:gd fmla="*/ 126241560 w 21600" name="T20"/>
              <a:gd fmla="*/ 109387355 h 21600" name="T21"/>
              <a:gd fmla="*/ 128881993 w 21600" name="T22"/>
              <a:gd fmla="*/ 108420135 h 21600" name="T23"/>
              <a:gd fmla="*/ 130032589 w 21600" name="T24"/>
              <a:gd fmla="*/ 105831808 h 21600" name="T25"/>
              <a:gd fmla="*/ 131487668 w 21600" name="T26"/>
              <a:gd fmla="*/ 85221310 h 21600" name="T27"/>
              <a:gd fmla="*/ 130520449 w 21600" name="T28"/>
              <a:gd fmla="*/ 82301809 h 21600" name="T29"/>
              <a:gd fmla="*/ 127705550 w 21600" name="T30"/>
              <a:gd fmla="*/ 81073281 h 21600" name="T31"/>
              <a:gd fmla="*/ 105152114 w 21600" name="T32"/>
              <a:gd fmla="*/ 81073281 h 21600" name="T33"/>
              <a:gd fmla="*/ 105152114 w 21600" name="T34"/>
              <a:gd fmla="*/ 72009905 h 21600" name="T35"/>
              <a:gd fmla="*/ 106458985 w 21600" name="T36"/>
              <a:gd fmla="*/ 65334544 h 21600" name="T37"/>
              <a:gd fmla="*/ 112986550 w 21600" name="T38"/>
              <a:gd fmla="*/ 63696089 h 21600" name="T39"/>
              <a:gd fmla="*/ 119792771 w 21600" name="T40"/>
              <a:gd fmla="*/ 64201296 h 21600" name="T41"/>
              <a:gd fmla="*/ 126956403 w 21600" name="T42"/>
              <a:gd fmla="*/ 65534857 h 21600" name="T43"/>
              <a:gd fmla="*/ 128620685 w 21600" name="T44"/>
              <a:gd fmla="*/ 65351913 h 21600" name="T45"/>
              <a:gd fmla="*/ 130032589 w 21600" name="T46"/>
              <a:gd fmla="*/ 64689567 h 21600" name="T47"/>
              <a:gd fmla="*/ 131749388 w 21600" name="T48"/>
              <a:gd fmla="*/ 62005116 h 21600" name="T49"/>
              <a:gd fmla="*/ 134538029 w 21600" name="T50"/>
              <a:gd fmla="*/ 42161977 h 21600" name="T51"/>
              <a:gd fmla="*/ 131487668 w 21600" name="T52"/>
              <a:gd fmla="*/ 37883109 h 21600" name="T53"/>
              <a:gd fmla="*/ 108454851 w 21600" name="T54"/>
              <a:gd fmla="*/ 34946240 h 21600" name="T55"/>
              <a:gd fmla="*/ 71565241 w 21600" name="T56"/>
              <a:gd fmla="*/ 70833462 h 21600" name="T57"/>
              <a:gd fmla="*/ 71565241 w 21600" name="T58"/>
              <a:gd fmla="*/ 81125386 h 21600" name="T59"/>
              <a:gd fmla="*/ 58946297 w 21600" name="T60"/>
              <a:gd fmla="*/ 81125386 h 21600" name="T61"/>
              <a:gd fmla="*/ 55059577 w 21600" name="T62"/>
              <a:gd fmla="*/ 85038365 h 21600" name="T63"/>
              <a:gd fmla="*/ 55059577 w 21600" name="T64"/>
              <a:gd fmla="*/ 105622604 h 21600" name="T65"/>
              <a:gd fmla="*/ 56157657 w 21600" name="T66"/>
              <a:gd fmla="*/ 108289275 h 21600" name="T67"/>
              <a:gd fmla="*/ 58946297 w 21600" name="T68"/>
              <a:gd fmla="*/ 109439460 h 21600" name="T69"/>
              <a:gd fmla="*/ 71565241 w 21600" name="T70"/>
              <a:gd fmla="*/ 109439460 h 21600" name="T71"/>
              <a:gd fmla="*/ 71565241 w 21600" name="T72"/>
              <a:gd fmla="*/ 188238218 h 21600" name="T73"/>
              <a:gd fmla="*/ 23399139 w 21600" name="T74"/>
              <a:gd fmla="*/ 188238218 h 21600" name="T75"/>
              <a:gd fmla="*/ 14362001 w 21600" name="T76"/>
              <a:gd fmla="*/ 186346932 h 21600" name="T77"/>
              <a:gd fmla="*/ 6937081 w 21600" name="T78"/>
              <a:gd fmla="*/ 181353654 h 21600" name="T79"/>
              <a:gd fmla="*/ 1917112 w 21600" name="T80"/>
              <a:gd fmla="*/ 173928714 h 21600" name="T81"/>
              <a:gd fmla="*/ 0 w 21600" name="T82"/>
              <a:gd fmla="*/ 164612508 h 21600" name="T83"/>
              <a:gd fmla="*/ 0 w 21600" name="T84"/>
              <a:gd fmla="*/ 23677774 h 21600" name="T85"/>
              <a:gd fmla="*/ 1917112 w 21600" name="T86"/>
              <a:gd fmla="*/ 14483971 h 21600" name="T87"/>
              <a:gd fmla="*/ 6937081 w 21600" name="T88"/>
              <a:gd fmla="*/ 6989166 h 21600" name="T89"/>
              <a:gd fmla="*/ 14362001 w 21600" name="T90"/>
              <a:gd fmla="*/ 1943370 h 21600" name="T91"/>
              <a:gd fmla="*/ 23399139 w 21600" name="T92"/>
              <a:gd fmla="*/ 52085 h 21600" name="T93"/>
              <a:gd fmla="*/ 164690872 w 21600" name="T94"/>
              <a:gd fmla="*/ 52085 h 21600" name="T95"/>
              <a:gd fmla="*/ 164690872 w 21600" name="T96"/>
              <a:gd fmla="*/ 0 h 21600" name="T97"/>
              <a:gd fmla="*/ 164690872 w 21600" name="T98"/>
              <a:gd fmla="*/ 0 h 2160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600" w="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49" name="AutoShape 15"/>
          <p:cNvSpPr/>
          <p:nvPr/>
        </p:nvSpPr>
        <p:spPr bwMode="auto">
          <a:xfrm>
            <a:off x="4711700" y="5289550"/>
            <a:ext cx="222250" cy="222250"/>
          </a:xfrm>
          <a:custGeom>
            <a:gdLst>
              <a:gd fmla="*/ 181275311 w 21600" name="T0"/>
              <a:gd fmla="*/ 6937081 h 21600" name="T1"/>
              <a:gd fmla="*/ 188238218 w 21600" name="T2"/>
              <a:gd fmla="*/ 164586270 h 21600" name="T3"/>
              <a:gd fmla="*/ 181275311 w 21600" name="T4"/>
              <a:gd fmla="*/ 181327396 h 21600" name="T5"/>
              <a:gd fmla="*/ 164586270 w 21600" name="T6"/>
              <a:gd fmla="*/ 188238218 h 21600" name="T7"/>
              <a:gd fmla="*/ 14283246 w 21600" name="T8"/>
              <a:gd fmla="*/ 186346932 h 21600" name="T9"/>
              <a:gd fmla="*/ 1917112 w 21600" name="T10"/>
              <a:gd fmla="*/ 173902476 h 21600" name="T11"/>
              <a:gd fmla="*/ 0 w 21600" name="T12"/>
              <a:gd fmla="*/ 23651948 h 21600" name="T13"/>
              <a:gd fmla="*/ 6937081 w 21600" name="T14"/>
              <a:gd fmla="*/ 6937081 h 21600" name="T15"/>
              <a:gd fmla="*/ 23294537 w 21600" name="T16"/>
              <a:gd fmla="*/ 26258 h 21600" name="T17"/>
              <a:gd fmla="*/ 164586270 w 21600" name="T18"/>
              <a:gd fmla="*/ 0 h 21600" name="T19"/>
              <a:gd fmla="*/ 163331484 w 21600" name="T20"/>
              <a:gd fmla="*/ 96951356 h 21600" name="T21"/>
              <a:gd fmla="*/ 160159174 w 21600" name="T22"/>
              <a:gd fmla="*/ 91086549 h 21600" name="T23"/>
              <a:gd fmla="*/ 163331484 w 21600" name="T24"/>
              <a:gd fmla="*/ 85578721 h 21600" name="T25"/>
              <a:gd fmla="*/ 158337773 w 21600" name="T26"/>
              <a:gd fmla="*/ 81404454 h 21600" name="T27"/>
              <a:gd fmla="*/ 149152839 w 21600" name="T28"/>
              <a:gd fmla="*/ 83356282 h 21600" name="T29"/>
              <a:gd fmla="*/ 147287833 w 21600" name="T30"/>
              <a:gd fmla="*/ 83121253 h 21600" name="T31"/>
              <a:gd fmla="*/ 147026113 w 21600" name="T32"/>
              <a:gd fmla="*/ 82118864 h 21600" name="T33"/>
              <a:gd fmla="*/ 128550820 w 21600" name="T34"/>
              <a:gd fmla="*/ 59669618 h 21600" name="T35"/>
              <a:gd fmla="*/ 130006331 w 21600" name="T36"/>
              <a:gd fmla="*/ 57726248 h 21600" name="T37"/>
              <a:gd fmla="*/ 128498735 w 21600" name="T38"/>
              <a:gd fmla="*/ 51730581 h 21600" name="T39"/>
              <a:gd fmla="*/ 123531283 w 21600" name="T40"/>
              <a:gd fmla="*/ 49760952 h 21600" name="T41"/>
              <a:gd fmla="*/ 114442061 w 21600" name="T42"/>
              <a:gd fmla="*/ 50249223 h 21600" name="T43"/>
              <a:gd fmla="*/ 110398222 w 21600" name="T44"/>
              <a:gd fmla="*/ 50249223 h 21600" name="T45"/>
              <a:gd fmla="*/ 90075270 w 21600" name="T46"/>
              <a:gd fmla="*/ 79051156 h 21600" name="T47"/>
              <a:gd fmla="*/ 67269004 w 21600" name="T48"/>
              <a:gd fmla="*/ 66249268 h 21600" name="T49"/>
              <a:gd fmla="*/ 45464715 w 21600" name="T50"/>
              <a:gd fmla="*/ 59208017 h 21600" name="T51"/>
              <a:gd fmla="*/ 44645703 w 21600" name="T52"/>
              <a:gd fmla="*/ 68933719 h 21600" name="T53"/>
              <a:gd fmla="*/ 46946053 w 21600" name="T54"/>
              <a:gd fmla="*/ 80532925 h 21600" name="T55"/>
              <a:gd fmla="*/ 53673931 w 21600" name="T56"/>
              <a:gd fmla="*/ 94380397 h 21600" name="T57"/>
              <a:gd fmla="*/ 56419377 w 21600" name="T58"/>
              <a:gd fmla="*/ 103008018 h 21600" name="T59"/>
              <a:gd fmla="*/ 63739695 w 21600" name="T60"/>
              <a:gd fmla="*/ 110432938 h 21600" name="T61"/>
              <a:gd fmla="*/ 68750362 w 21600" name="T62"/>
              <a:gd fmla="*/ 118267806 h 21600" name="T63"/>
              <a:gd fmla="*/ 48662852 w 21600" name="T64"/>
              <a:gd fmla="*/ 123078140 h 21600" name="T65"/>
              <a:gd fmla="*/ 29900445 w 21600" name="T66"/>
              <a:gd fmla="*/ 114912552 h 21600" name="T67"/>
              <a:gd fmla="*/ 25115937 w 21600" name="T68"/>
              <a:gd fmla="*/ 114912552 h 21600" name="T69"/>
              <a:gd fmla="*/ 48941940 w 21600" name="T70"/>
              <a:gd fmla="*/ 140437985 h 21600" name="T71"/>
              <a:gd fmla="*/ 103339171 w 21600" name="T72"/>
              <a:gd fmla="*/ 144272209 h 21600" name="T73"/>
              <a:gd fmla="*/ 138171940 w 21600" name="T74"/>
              <a:gd fmla="*/ 121518027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0" name="AutoShape 16"/>
          <p:cNvSpPr/>
          <p:nvPr/>
        </p:nvSpPr>
        <p:spPr bwMode="auto">
          <a:xfrm>
            <a:off x="5067300" y="5289550"/>
            <a:ext cx="222250" cy="222250"/>
          </a:xfrm>
          <a:custGeom>
            <a:gdLst>
              <a:gd fmla="*/ 181301137 w 21600" name="T0"/>
              <a:gd fmla="*/ 6937081 h 21600" name="T1"/>
              <a:gd fmla="*/ 188238218 w 21600" name="T2"/>
              <a:gd fmla="*/ 164551533 h 21600" name="T3"/>
              <a:gd fmla="*/ 181327396 w 21600" name="T4"/>
              <a:gd fmla="*/ 181292659 h 21600" name="T5"/>
              <a:gd fmla="*/ 164612508 w 21600" name="T6"/>
              <a:gd fmla="*/ 188186133 h 21600" name="T7"/>
              <a:gd fmla="*/ 70327823 w 21600" name="T8"/>
              <a:gd fmla="*/ 176508151 h 21600" name="T9"/>
              <a:gd fmla="*/ 77596077 w 21600" name="T10"/>
              <a:gd fmla="*/ 157082987 h 21600" name="T11"/>
              <a:gd fmla="*/ 83382541 w 21600" name="T12"/>
              <a:gd fmla="*/ 135034778 h 21600" name="T13"/>
              <a:gd fmla="*/ 107487611 w 21600" name="T14"/>
              <a:gd fmla="*/ 147305180 h 21600" name="T15"/>
              <a:gd fmla="*/ 145858580 w 21600" name="T16"/>
              <a:gd fmla="*/ 128001986 h 21600" name="T17"/>
              <a:gd fmla="*/ 160673703 w 21600" name="T18"/>
              <a:gd fmla="*/ 79513168 h 21600" name="T19"/>
              <a:gd fmla="*/ 143453197 w 21600" name="T20"/>
              <a:gd fmla="*/ 40244433 h 21600" name="T21"/>
              <a:gd fmla="*/ 98171426 w 21600" name="T22"/>
              <a:gd fmla="*/ 23015449 h 21600" name="T23"/>
              <a:gd fmla="*/ 45299139 w 21600" name="T24"/>
              <a:gd fmla="*/ 43416743 h 21600" name="T25"/>
              <a:gd fmla="*/ 27617032 w 21600" name="T26"/>
              <a:gd fmla="*/ 84811794 h 21600" name="T27"/>
              <a:gd fmla="*/ 47678264 w 21600" name="T28"/>
              <a:gd fmla="*/ 122389556 h 21600" name="T29"/>
              <a:gd fmla="*/ 52697800 w 21600" name="T30"/>
              <a:gd fmla="*/ 119958347 h 21600" name="T31"/>
              <a:gd fmla="*/ 54667429 w 21600" name="T32"/>
              <a:gd fmla="*/ 111844843 h 21600" name="T33"/>
              <a:gd fmla="*/ 48628135 w 21600" name="T34"/>
              <a:gd fmla="*/ 98328524 h 21600" name="T35"/>
              <a:gd fmla="*/ 50292850 w 21600" name="T36"/>
              <a:gd fmla="*/ 69299608 h 21600" name="T37"/>
              <a:gd fmla="*/ 75190694 w 21600" name="T38"/>
              <a:gd fmla="*/ 43800433 h 21600" name="T39"/>
              <a:gd fmla="*/ 113021266 w 21600" name="T40"/>
              <a:gd fmla="*/ 42832761 h 21600" name="T41"/>
              <a:gd fmla="*/ 133875704 w 21600" name="T42"/>
              <a:gd fmla="*/ 62641615 h 21600" name="T43"/>
              <a:gd fmla="*/ 134233114 w 21600" name="T44"/>
              <a:gd fmla="*/ 97944855 h 21600" name="T45"/>
              <a:gd fmla="*/ 117936633 w 21600" name="T46"/>
              <a:gd fmla="*/ 125980272 h 21600" name="T47"/>
              <a:gd fmla="*/ 98101541 w 21600" name="T48"/>
              <a:gd fmla="*/ 128716396 h 21600" name="T49"/>
              <a:gd fmla="*/ 89474352 w 21600" name="T50"/>
              <a:gd fmla="*/ 118581179 h 21600" name="T51"/>
              <a:gd fmla="*/ 95103697 w 21600" name="T52"/>
              <a:gd fmla="*/ 92236734 h 21600" name="T53"/>
              <a:gd fmla="*/ 95182472 w 21600" name="T54"/>
              <a:gd fmla="*/ 65691544 h 21600" name="T55"/>
              <a:gd fmla="*/ 71530525 w 21600" name="T56"/>
              <a:gd fmla="*/ 68506422 h 21600" name="T57"/>
              <a:gd fmla="*/ 66310242 w 21600" name="T58"/>
              <a:gd fmla="*/ 92419679 h 21600" name="T59"/>
              <a:gd fmla="*/ 62318921 w 21600" name="T60"/>
              <a:gd fmla="*/ 130381110 h 21600" name="T61"/>
              <a:gd fmla="*/ 56480351 w 21600" name="T62"/>
              <a:gd fmla="*/ 156394403 h 21600" name="T63"/>
              <a:gd fmla="*/ 55512700 w 21600" name="T64"/>
              <a:gd fmla="*/ 188238218 h 21600" name="T65"/>
              <a:gd fmla="*/ 6937081 w 21600" name="T66"/>
              <a:gd fmla="*/ 181327396 h 21600" name="T67"/>
              <a:gd fmla="*/ 0 w 21600" name="T68"/>
              <a:gd fmla="*/ 23660426 h 21600" name="T69"/>
              <a:gd fmla="*/ 6910823 w 21600" name="T70"/>
              <a:gd fmla="*/ 6962907 h 21600" name="T71"/>
              <a:gd fmla="*/ 23625689 w 21600" name="T72"/>
              <a:gd fmla="*/ 26258 h 21600" name="T73"/>
              <a:gd fmla="*/ 164586270 w 21600" name="T74"/>
              <a:gd fmla="*/ 0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1" name="Rectangle 17"/>
          <p:cNvSpPr/>
          <p:nvPr/>
        </p:nvSpPr>
        <p:spPr bwMode="auto">
          <a:xfrm>
            <a:off x="3943350" y="4685507"/>
            <a:ext cx="1847850" cy="4762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lnSpc>
                <a:spcPct val="120000"/>
              </a:lnSpc>
              <a:spcBef>
                <a:spcPts val="850"/>
              </a:spcBef>
              <a:spcAft>
                <a:spcPct val="0"/>
              </a:spcAft>
            </a:pPr>
            <a:r>
              <a:rPr altLang="zh-CN" lang="en-US" sz="900">
                <a:solidFill>
                  <a:schemeClr val="tx1">
                    <a:lumMod val="50000"/>
                    <a:lumOff val="50000"/>
                  </a:schemeClr>
                </a:solidFill>
                <a:latin charset="0" panose="020b0503020202020204" pitchFamily="34" typeface="Agency FB"/>
                <a:ea charset="-128" panose="020b0600070205080204" pitchFamily="34" typeface="MS PGothic"/>
                <a:sym charset="0" pitchFamily="2" typeface="Lato Regular"/>
              </a:rPr>
              <a:t>Donec at dictum lectus. Fusce felis tellus, volutpat quis venenatis non, adipiscing quis orci. </a:t>
            </a:r>
          </a:p>
        </p:txBody>
      </p:sp>
      <p:sp>
        <p:nvSpPr>
          <p:cNvPr id="152" name="AutoShape 18"/>
          <p:cNvSpPr/>
          <p:nvPr/>
        </p:nvSpPr>
        <p:spPr bwMode="auto">
          <a:xfrm>
            <a:off x="6718300" y="5289550"/>
            <a:ext cx="222250" cy="222250"/>
          </a:xfrm>
          <a:custGeom>
            <a:gdLst>
              <a:gd fmla="*/ 164690872 w 21600" name="T0"/>
              <a:gd fmla="*/ 0 h 21600" name="T1"/>
              <a:gd fmla="*/ 181379912 w 21600" name="T2"/>
              <a:gd fmla="*/ 6937081 h 21600" name="T3"/>
              <a:gd fmla="*/ 188238218 w 21600" name="T4"/>
              <a:gd fmla="*/ 23625689 h 21600" name="T5"/>
              <a:gd fmla="*/ 188238218 w 21600" name="T6"/>
              <a:gd fmla="*/ 164560423 h 21600" name="T7"/>
              <a:gd fmla="*/ 186346932 w 21600" name="T8"/>
              <a:gd fmla="*/ 173876217 h 21600" name="T9"/>
              <a:gd fmla="*/ 181301137 w 21600" name="T10"/>
              <a:gd fmla="*/ 181301137 h 21600" name="T11"/>
              <a:gd fmla="*/ 173771616 w 21600" name="T12"/>
              <a:gd fmla="*/ 186294848 h 21600" name="T13"/>
              <a:gd fmla="*/ 164690872 w 21600" name="T14"/>
              <a:gd fmla="*/ 188186133 h 21600" name="T15"/>
              <a:gd fmla="*/ 105152114 w 21600" name="T16"/>
              <a:gd fmla="*/ 188186133 h 21600" name="T17"/>
              <a:gd fmla="*/ 105152114 w 21600" name="T18"/>
              <a:gd fmla="*/ 109387355 h 21600" name="T19"/>
              <a:gd fmla="*/ 126241560 w 21600" name="T20"/>
              <a:gd fmla="*/ 109387355 h 21600" name="T21"/>
              <a:gd fmla="*/ 128881993 w 21600" name="T22"/>
              <a:gd fmla="*/ 108420135 h 21600" name="T23"/>
              <a:gd fmla="*/ 130032589 w 21600" name="T24"/>
              <a:gd fmla="*/ 105831808 h 21600" name="T25"/>
              <a:gd fmla="*/ 131487668 w 21600" name="T26"/>
              <a:gd fmla="*/ 85221310 h 21600" name="T27"/>
              <a:gd fmla="*/ 130520449 w 21600" name="T28"/>
              <a:gd fmla="*/ 82301809 h 21600" name="T29"/>
              <a:gd fmla="*/ 127705550 w 21600" name="T30"/>
              <a:gd fmla="*/ 81073281 h 21600" name="T31"/>
              <a:gd fmla="*/ 105152114 w 21600" name="T32"/>
              <a:gd fmla="*/ 81073281 h 21600" name="T33"/>
              <a:gd fmla="*/ 105152114 w 21600" name="T34"/>
              <a:gd fmla="*/ 72009905 h 21600" name="T35"/>
              <a:gd fmla="*/ 106458985 w 21600" name="T36"/>
              <a:gd fmla="*/ 65334544 h 21600" name="T37"/>
              <a:gd fmla="*/ 112986550 w 21600" name="T38"/>
              <a:gd fmla="*/ 63696089 h 21600" name="T39"/>
              <a:gd fmla="*/ 119792771 w 21600" name="T40"/>
              <a:gd fmla="*/ 64201296 h 21600" name="T41"/>
              <a:gd fmla="*/ 126956403 w 21600" name="T42"/>
              <a:gd fmla="*/ 65534857 h 21600" name="T43"/>
              <a:gd fmla="*/ 128620685 w 21600" name="T44"/>
              <a:gd fmla="*/ 65351913 h 21600" name="T45"/>
              <a:gd fmla="*/ 130032589 w 21600" name="T46"/>
              <a:gd fmla="*/ 64689567 h 21600" name="T47"/>
              <a:gd fmla="*/ 131749388 w 21600" name="T48"/>
              <a:gd fmla="*/ 62005116 h 21600" name="T49"/>
              <a:gd fmla="*/ 134538029 w 21600" name="T50"/>
              <a:gd fmla="*/ 42161977 h 21600" name="T51"/>
              <a:gd fmla="*/ 131487668 w 21600" name="T52"/>
              <a:gd fmla="*/ 37883109 h 21600" name="T53"/>
              <a:gd fmla="*/ 108454851 w 21600" name="T54"/>
              <a:gd fmla="*/ 34946240 h 21600" name="T55"/>
              <a:gd fmla="*/ 71565241 w 21600" name="T56"/>
              <a:gd fmla="*/ 70833462 h 21600" name="T57"/>
              <a:gd fmla="*/ 71565241 w 21600" name="T58"/>
              <a:gd fmla="*/ 81125386 h 21600" name="T59"/>
              <a:gd fmla="*/ 58946297 w 21600" name="T60"/>
              <a:gd fmla="*/ 81125386 h 21600" name="T61"/>
              <a:gd fmla="*/ 55059577 w 21600" name="T62"/>
              <a:gd fmla="*/ 85038365 h 21600" name="T63"/>
              <a:gd fmla="*/ 55059577 w 21600" name="T64"/>
              <a:gd fmla="*/ 105622604 h 21600" name="T65"/>
              <a:gd fmla="*/ 56157657 w 21600" name="T66"/>
              <a:gd fmla="*/ 108289275 h 21600" name="T67"/>
              <a:gd fmla="*/ 58946297 w 21600" name="T68"/>
              <a:gd fmla="*/ 109439460 h 21600" name="T69"/>
              <a:gd fmla="*/ 71565241 w 21600" name="T70"/>
              <a:gd fmla="*/ 109439460 h 21600" name="T71"/>
              <a:gd fmla="*/ 71565241 w 21600" name="T72"/>
              <a:gd fmla="*/ 188238218 h 21600" name="T73"/>
              <a:gd fmla="*/ 23399139 w 21600" name="T74"/>
              <a:gd fmla="*/ 188238218 h 21600" name="T75"/>
              <a:gd fmla="*/ 14362001 w 21600" name="T76"/>
              <a:gd fmla="*/ 186346932 h 21600" name="T77"/>
              <a:gd fmla="*/ 6937081 w 21600" name="T78"/>
              <a:gd fmla="*/ 181353654 h 21600" name="T79"/>
              <a:gd fmla="*/ 1917112 w 21600" name="T80"/>
              <a:gd fmla="*/ 173928714 h 21600" name="T81"/>
              <a:gd fmla="*/ 0 w 21600" name="T82"/>
              <a:gd fmla="*/ 164612508 h 21600" name="T83"/>
              <a:gd fmla="*/ 0 w 21600" name="T84"/>
              <a:gd fmla="*/ 23677774 h 21600" name="T85"/>
              <a:gd fmla="*/ 1917112 w 21600" name="T86"/>
              <a:gd fmla="*/ 14483971 h 21600" name="T87"/>
              <a:gd fmla="*/ 6937081 w 21600" name="T88"/>
              <a:gd fmla="*/ 6989166 h 21600" name="T89"/>
              <a:gd fmla="*/ 14362001 w 21600" name="T90"/>
              <a:gd fmla="*/ 1943370 h 21600" name="T91"/>
              <a:gd fmla="*/ 23399139 w 21600" name="T92"/>
              <a:gd fmla="*/ 52085 h 21600" name="T93"/>
              <a:gd fmla="*/ 164690872 w 21600" name="T94"/>
              <a:gd fmla="*/ 52085 h 21600" name="T95"/>
              <a:gd fmla="*/ 164690872 w 21600" name="T96"/>
              <a:gd fmla="*/ 0 h 21600" name="T97"/>
              <a:gd fmla="*/ 164690872 w 21600" name="T98"/>
              <a:gd fmla="*/ 0 h 2160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600" w="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3" name="AutoShape 19"/>
          <p:cNvSpPr/>
          <p:nvPr/>
        </p:nvSpPr>
        <p:spPr bwMode="auto">
          <a:xfrm>
            <a:off x="7073900" y="5289550"/>
            <a:ext cx="222250" cy="222250"/>
          </a:xfrm>
          <a:custGeom>
            <a:gdLst>
              <a:gd fmla="*/ 181275311 w 21600" name="T0"/>
              <a:gd fmla="*/ 6937081 h 21600" name="T1"/>
              <a:gd fmla="*/ 188238218 w 21600" name="T2"/>
              <a:gd fmla="*/ 164586270 h 21600" name="T3"/>
              <a:gd fmla="*/ 181275311 w 21600" name="T4"/>
              <a:gd fmla="*/ 181327396 h 21600" name="T5"/>
              <a:gd fmla="*/ 164586270 w 21600" name="T6"/>
              <a:gd fmla="*/ 188238218 h 21600" name="T7"/>
              <a:gd fmla="*/ 14283246 w 21600" name="T8"/>
              <a:gd fmla="*/ 186346932 h 21600" name="T9"/>
              <a:gd fmla="*/ 1917112 w 21600" name="T10"/>
              <a:gd fmla="*/ 173902476 h 21600" name="T11"/>
              <a:gd fmla="*/ 0 w 21600" name="T12"/>
              <a:gd fmla="*/ 23651948 h 21600" name="T13"/>
              <a:gd fmla="*/ 6937081 w 21600" name="T14"/>
              <a:gd fmla="*/ 6937081 h 21600" name="T15"/>
              <a:gd fmla="*/ 23294537 w 21600" name="T16"/>
              <a:gd fmla="*/ 26258 h 21600" name="T17"/>
              <a:gd fmla="*/ 164586270 w 21600" name="T18"/>
              <a:gd fmla="*/ 0 h 21600" name="T19"/>
              <a:gd fmla="*/ 163331484 w 21600" name="T20"/>
              <a:gd fmla="*/ 96951356 h 21600" name="T21"/>
              <a:gd fmla="*/ 160159174 w 21600" name="T22"/>
              <a:gd fmla="*/ 91086549 h 21600" name="T23"/>
              <a:gd fmla="*/ 163331484 w 21600" name="T24"/>
              <a:gd fmla="*/ 85578721 h 21600" name="T25"/>
              <a:gd fmla="*/ 158337773 w 21600" name="T26"/>
              <a:gd fmla="*/ 81404454 h 21600" name="T27"/>
              <a:gd fmla="*/ 149152839 w 21600" name="T28"/>
              <a:gd fmla="*/ 83356282 h 21600" name="T29"/>
              <a:gd fmla="*/ 147287833 w 21600" name="T30"/>
              <a:gd fmla="*/ 83121253 h 21600" name="T31"/>
              <a:gd fmla="*/ 147026113 w 21600" name="T32"/>
              <a:gd fmla="*/ 82118864 h 21600" name="T33"/>
              <a:gd fmla="*/ 128550820 w 21600" name="T34"/>
              <a:gd fmla="*/ 59669618 h 21600" name="T35"/>
              <a:gd fmla="*/ 130006331 w 21600" name="T36"/>
              <a:gd fmla="*/ 57726248 h 21600" name="T37"/>
              <a:gd fmla="*/ 128498735 w 21600" name="T38"/>
              <a:gd fmla="*/ 51730581 h 21600" name="T39"/>
              <a:gd fmla="*/ 123531283 w 21600" name="T40"/>
              <a:gd fmla="*/ 49760952 h 21600" name="T41"/>
              <a:gd fmla="*/ 114442061 w 21600" name="T42"/>
              <a:gd fmla="*/ 50249223 h 21600" name="T43"/>
              <a:gd fmla="*/ 110398222 w 21600" name="T44"/>
              <a:gd fmla="*/ 50249223 h 21600" name="T45"/>
              <a:gd fmla="*/ 90075270 w 21600" name="T46"/>
              <a:gd fmla="*/ 79051156 h 21600" name="T47"/>
              <a:gd fmla="*/ 67269004 w 21600" name="T48"/>
              <a:gd fmla="*/ 66249268 h 21600" name="T49"/>
              <a:gd fmla="*/ 45464715 w 21600" name="T50"/>
              <a:gd fmla="*/ 59208017 h 21600" name="T51"/>
              <a:gd fmla="*/ 44645703 w 21600" name="T52"/>
              <a:gd fmla="*/ 68933719 h 21600" name="T53"/>
              <a:gd fmla="*/ 46946053 w 21600" name="T54"/>
              <a:gd fmla="*/ 80532925 h 21600" name="T55"/>
              <a:gd fmla="*/ 53673931 w 21600" name="T56"/>
              <a:gd fmla="*/ 94380397 h 21600" name="T57"/>
              <a:gd fmla="*/ 56419377 w 21600" name="T58"/>
              <a:gd fmla="*/ 103008018 h 21600" name="T59"/>
              <a:gd fmla="*/ 63739695 w 21600" name="T60"/>
              <a:gd fmla="*/ 110432938 h 21600" name="T61"/>
              <a:gd fmla="*/ 68750362 w 21600" name="T62"/>
              <a:gd fmla="*/ 118267806 h 21600" name="T63"/>
              <a:gd fmla="*/ 48662852 w 21600" name="T64"/>
              <a:gd fmla="*/ 123078140 h 21600" name="T65"/>
              <a:gd fmla="*/ 29900445 w 21600" name="T66"/>
              <a:gd fmla="*/ 114912552 h 21600" name="T67"/>
              <a:gd fmla="*/ 25115937 w 21600" name="T68"/>
              <a:gd fmla="*/ 114912552 h 21600" name="T69"/>
              <a:gd fmla="*/ 48941940 w 21600" name="T70"/>
              <a:gd fmla="*/ 140437985 h 21600" name="T71"/>
              <a:gd fmla="*/ 103339171 w 21600" name="T72"/>
              <a:gd fmla="*/ 144272209 h 21600" name="T73"/>
              <a:gd fmla="*/ 138171940 w 21600" name="T74"/>
              <a:gd fmla="*/ 121518027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4" name="AutoShape 20"/>
          <p:cNvSpPr/>
          <p:nvPr/>
        </p:nvSpPr>
        <p:spPr bwMode="auto">
          <a:xfrm>
            <a:off x="7429500" y="5289550"/>
            <a:ext cx="222250" cy="222250"/>
          </a:xfrm>
          <a:custGeom>
            <a:gdLst>
              <a:gd fmla="*/ 181301137 w 21600" name="T0"/>
              <a:gd fmla="*/ 6937081 h 21600" name="T1"/>
              <a:gd fmla="*/ 188238218 w 21600" name="T2"/>
              <a:gd fmla="*/ 164551533 h 21600" name="T3"/>
              <a:gd fmla="*/ 181327396 w 21600" name="T4"/>
              <a:gd fmla="*/ 181292659 h 21600" name="T5"/>
              <a:gd fmla="*/ 164612508 w 21600" name="T6"/>
              <a:gd fmla="*/ 188186133 h 21600" name="T7"/>
              <a:gd fmla="*/ 70327823 w 21600" name="T8"/>
              <a:gd fmla="*/ 176508151 h 21600" name="T9"/>
              <a:gd fmla="*/ 77596077 w 21600" name="T10"/>
              <a:gd fmla="*/ 157082987 h 21600" name="T11"/>
              <a:gd fmla="*/ 83382541 w 21600" name="T12"/>
              <a:gd fmla="*/ 135034778 h 21600" name="T13"/>
              <a:gd fmla="*/ 107487611 w 21600" name="T14"/>
              <a:gd fmla="*/ 147305180 h 21600" name="T15"/>
              <a:gd fmla="*/ 145858580 w 21600" name="T16"/>
              <a:gd fmla="*/ 128001986 h 21600" name="T17"/>
              <a:gd fmla="*/ 160673703 w 21600" name="T18"/>
              <a:gd fmla="*/ 79513168 h 21600" name="T19"/>
              <a:gd fmla="*/ 143453197 w 21600" name="T20"/>
              <a:gd fmla="*/ 40244433 h 21600" name="T21"/>
              <a:gd fmla="*/ 98171426 w 21600" name="T22"/>
              <a:gd fmla="*/ 23015449 h 21600" name="T23"/>
              <a:gd fmla="*/ 45299139 w 21600" name="T24"/>
              <a:gd fmla="*/ 43416743 h 21600" name="T25"/>
              <a:gd fmla="*/ 27617032 w 21600" name="T26"/>
              <a:gd fmla="*/ 84811794 h 21600" name="T27"/>
              <a:gd fmla="*/ 47678264 w 21600" name="T28"/>
              <a:gd fmla="*/ 122389556 h 21600" name="T29"/>
              <a:gd fmla="*/ 52697800 w 21600" name="T30"/>
              <a:gd fmla="*/ 119958347 h 21600" name="T31"/>
              <a:gd fmla="*/ 54667429 w 21600" name="T32"/>
              <a:gd fmla="*/ 111844843 h 21600" name="T33"/>
              <a:gd fmla="*/ 48628135 w 21600" name="T34"/>
              <a:gd fmla="*/ 98328524 h 21600" name="T35"/>
              <a:gd fmla="*/ 50292850 w 21600" name="T36"/>
              <a:gd fmla="*/ 69299608 h 21600" name="T37"/>
              <a:gd fmla="*/ 75190694 w 21600" name="T38"/>
              <a:gd fmla="*/ 43800433 h 21600" name="T39"/>
              <a:gd fmla="*/ 113021266 w 21600" name="T40"/>
              <a:gd fmla="*/ 42832761 h 21600" name="T41"/>
              <a:gd fmla="*/ 133875704 w 21600" name="T42"/>
              <a:gd fmla="*/ 62641615 h 21600" name="T43"/>
              <a:gd fmla="*/ 134233114 w 21600" name="T44"/>
              <a:gd fmla="*/ 97944855 h 21600" name="T45"/>
              <a:gd fmla="*/ 117936633 w 21600" name="T46"/>
              <a:gd fmla="*/ 125980272 h 21600" name="T47"/>
              <a:gd fmla="*/ 98101541 w 21600" name="T48"/>
              <a:gd fmla="*/ 128716396 h 21600" name="T49"/>
              <a:gd fmla="*/ 89474352 w 21600" name="T50"/>
              <a:gd fmla="*/ 118581179 h 21600" name="T51"/>
              <a:gd fmla="*/ 95103697 w 21600" name="T52"/>
              <a:gd fmla="*/ 92236734 h 21600" name="T53"/>
              <a:gd fmla="*/ 95182472 w 21600" name="T54"/>
              <a:gd fmla="*/ 65691544 h 21600" name="T55"/>
              <a:gd fmla="*/ 71530525 w 21600" name="T56"/>
              <a:gd fmla="*/ 68506422 h 21600" name="T57"/>
              <a:gd fmla="*/ 66310242 w 21600" name="T58"/>
              <a:gd fmla="*/ 92419679 h 21600" name="T59"/>
              <a:gd fmla="*/ 62318921 w 21600" name="T60"/>
              <a:gd fmla="*/ 130381110 h 21600" name="T61"/>
              <a:gd fmla="*/ 56480351 w 21600" name="T62"/>
              <a:gd fmla="*/ 156394403 h 21600" name="T63"/>
              <a:gd fmla="*/ 55512700 w 21600" name="T64"/>
              <a:gd fmla="*/ 188238218 h 21600" name="T65"/>
              <a:gd fmla="*/ 6937081 w 21600" name="T66"/>
              <a:gd fmla="*/ 181327396 h 21600" name="T67"/>
              <a:gd fmla="*/ 0 w 21600" name="T68"/>
              <a:gd fmla="*/ 23660426 h 21600" name="T69"/>
              <a:gd fmla="*/ 6910823 w 21600" name="T70"/>
              <a:gd fmla="*/ 6962907 h 21600" name="T71"/>
              <a:gd fmla="*/ 23625689 w 21600" name="T72"/>
              <a:gd fmla="*/ 26258 h 21600" name="T73"/>
              <a:gd fmla="*/ 164586270 w 21600" name="T74"/>
              <a:gd fmla="*/ 0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5" name="Rectangle 21"/>
          <p:cNvSpPr/>
          <p:nvPr/>
        </p:nvSpPr>
        <p:spPr bwMode="auto">
          <a:xfrm>
            <a:off x="6311900" y="4685507"/>
            <a:ext cx="1847850" cy="4762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lnSpc>
                <a:spcPct val="120000"/>
              </a:lnSpc>
              <a:spcBef>
                <a:spcPts val="850"/>
              </a:spcBef>
              <a:spcAft>
                <a:spcPct val="0"/>
              </a:spcAft>
            </a:pPr>
            <a:r>
              <a:rPr altLang="zh-CN" lang="en-US" sz="900">
                <a:solidFill>
                  <a:schemeClr val="tx1">
                    <a:lumMod val="50000"/>
                    <a:lumOff val="50000"/>
                  </a:schemeClr>
                </a:solidFill>
                <a:latin charset="0" panose="020b0503020202020204" pitchFamily="34" typeface="Agency FB"/>
                <a:ea charset="-128" panose="020b0600070205080204" pitchFamily="34" typeface="MS PGothic"/>
                <a:sym charset="0" pitchFamily="2" typeface="Lato Regular"/>
              </a:rPr>
              <a:t>Donec at dictum lectus. Fusce felis tellus, volutpat quis venenatis non, adipiscing quis orci. </a:t>
            </a:r>
          </a:p>
        </p:txBody>
      </p:sp>
      <p:sp>
        <p:nvSpPr>
          <p:cNvPr id="156" name="AutoShape 22"/>
          <p:cNvSpPr/>
          <p:nvPr/>
        </p:nvSpPr>
        <p:spPr bwMode="auto">
          <a:xfrm>
            <a:off x="9086850" y="5289550"/>
            <a:ext cx="222250" cy="222250"/>
          </a:xfrm>
          <a:custGeom>
            <a:gdLst>
              <a:gd fmla="*/ 164690872 w 21600" name="T0"/>
              <a:gd fmla="*/ 0 h 21600" name="T1"/>
              <a:gd fmla="*/ 181379912 w 21600" name="T2"/>
              <a:gd fmla="*/ 6937081 h 21600" name="T3"/>
              <a:gd fmla="*/ 188238218 w 21600" name="T4"/>
              <a:gd fmla="*/ 23625689 h 21600" name="T5"/>
              <a:gd fmla="*/ 188238218 w 21600" name="T6"/>
              <a:gd fmla="*/ 164560423 h 21600" name="T7"/>
              <a:gd fmla="*/ 186346932 w 21600" name="T8"/>
              <a:gd fmla="*/ 173876217 h 21600" name="T9"/>
              <a:gd fmla="*/ 181301137 w 21600" name="T10"/>
              <a:gd fmla="*/ 181301137 h 21600" name="T11"/>
              <a:gd fmla="*/ 173771616 w 21600" name="T12"/>
              <a:gd fmla="*/ 186294848 h 21600" name="T13"/>
              <a:gd fmla="*/ 164690872 w 21600" name="T14"/>
              <a:gd fmla="*/ 188186133 h 21600" name="T15"/>
              <a:gd fmla="*/ 105152114 w 21600" name="T16"/>
              <a:gd fmla="*/ 188186133 h 21600" name="T17"/>
              <a:gd fmla="*/ 105152114 w 21600" name="T18"/>
              <a:gd fmla="*/ 109387355 h 21600" name="T19"/>
              <a:gd fmla="*/ 126241560 w 21600" name="T20"/>
              <a:gd fmla="*/ 109387355 h 21600" name="T21"/>
              <a:gd fmla="*/ 128881993 w 21600" name="T22"/>
              <a:gd fmla="*/ 108420135 h 21600" name="T23"/>
              <a:gd fmla="*/ 130032589 w 21600" name="T24"/>
              <a:gd fmla="*/ 105831808 h 21600" name="T25"/>
              <a:gd fmla="*/ 131487668 w 21600" name="T26"/>
              <a:gd fmla="*/ 85221310 h 21600" name="T27"/>
              <a:gd fmla="*/ 130520449 w 21600" name="T28"/>
              <a:gd fmla="*/ 82301809 h 21600" name="T29"/>
              <a:gd fmla="*/ 127705550 w 21600" name="T30"/>
              <a:gd fmla="*/ 81073281 h 21600" name="T31"/>
              <a:gd fmla="*/ 105152114 w 21600" name="T32"/>
              <a:gd fmla="*/ 81073281 h 21600" name="T33"/>
              <a:gd fmla="*/ 105152114 w 21600" name="T34"/>
              <a:gd fmla="*/ 72009905 h 21600" name="T35"/>
              <a:gd fmla="*/ 106458985 w 21600" name="T36"/>
              <a:gd fmla="*/ 65334544 h 21600" name="T37"/>
              <a:gd fmla="*/ 112986550 w 21600" name="T38"/>
              <a:gd fmla="*/ 63696089 h 21600" name="T39"/>
              <a:gd fmla="*/ 119792771 w 21600" name="T40"/>
              <a:gd fmla="*/ 64201296 h 21600" name="T41"/>
              <a:gd fmla="*/ 126956403 w 21600" name="T42"/>
              <a:gd fmla="*/ 65534857 h 21600" name="T43"/>
              <a:gd fmla="*/ 128620685 w 21600" name="T44"/>
              <a:gd fmla="*/ 65351913 h 21600" name="T45"/>
              <a:gd fmla="*/ 130032589 w 21600" name="T46"/>
              <a:gd fmla="*/ 64689567 h 21600" name="T47"/>
              <a:gd fmla="*/ 131749388 w 21600" name="T48"/>
              <a:gd fmla="*/ 62005116 h 21600" name="T49"/>
              <a:gd fmla="*/ 134538029 w 21600" name="T50"/>
              <a:gd fmla="*/ 42161977 h 21600" name="T51"/>
              <a:gd fmla="*/ 131487668 w 21600" name="T52"/>
              <a:gd fmla="*/ 37883109 h 21600" name="T53"/>
              <a:gd fmla="*/ 108454851 w 21600" name="T54"/>
              <a:gd fmla="*/ 34946240 h 21600" name="T55"/>
              <a:gd fmla="*/ 71565241 w 21600" name="T56"/>
              <a:gd fmla="*/ 70833462 h 21600" name="T57"/>
              <a:gd fmla="*/ 71565241 w 21600" name="T58"/>
              <a:gd fmla="*/ 81125386 h 21600" name="T59"/>
              <a:gd fmla="*/ 58946297 w 21600" name="T60"/>
              <a:gd fmla="*/ 81125386 h 21600" name="T61"/>
              <a:gd fmla="*/ 55059577 w 21600" name="T62"/>
              <a:gd fmla="*/ 85038365 h 21600" name="T63"/>
              <a:gd fmla="*/ 55059577 w 21600" name="T64"/>
              <a:gd fmla="*/ 105622604 h 21600" name="T65"/>
              <a:gd fmla="*/ 56157657 w 21600" name="T66"/>
              <a:gd fmla="*/ 108289275 h 21600" name="T67"/>
              <a:gd fmla="*/ 58946297 w 21600" name="T68"/>
              <a:gd fmla="*/ 109439460 h 21600" name="T69"/>
              <a:gd fmla="*/ 71565241 w 21600" name="T70"/>
              <a:gd fmla="*/ 109439460 h 21600" name="T71"/>
              <a:gd fmla="*/ 71565241 w 21600" name="T72"/>
              <a:gd fmla="*/ 188238218 h 21600" name="T73"/>
              <a:gd fmla="*/ 23399139 w 21600" name="T74"/>
              <a:gd fmla="*/ 188238218 h 21600" name="T75"/>
              <a:gd fmla="*/ 14362001 w 21600" name="T76"/>
              <a:gd fmla="*/ 186346932 h 21600" name="T77"/>
              <a:gd fmla="*/ 6937081 w 21600" name="T78"/>
              <a:gd fmla="*/ 181353654 h 21600" name="T79"/>
              <a:gd fmla="*/ 1917112 w 21600" name="T80"/>
              <a:gd fmla="*/ 173928714 h 21600" name="T81"/>
              <a:gd fmla="*/ 0 w 21600" name="T82"/>
              <a:gd fmla="*/ 164612508 h 21600" name="T83"/>
              <a:gd fmla="*/ 0 w 21600" name="T84"/>
              <a:gd fmla="*/ 23677774 h 21600" name="T85"/>
              <a:gd fmla="*/ 1917112 w 21600" name="T86"/>
              <a:gd fmla="*/ 14483971 h 21600" name="T87"/>
              <a:gd fmla="*/ 6937081 w 21600" name="T88"/>
              <a:gd fmla="*/ 6989166 h 21600" name="T89"/>
              <a:gd fmla="*/ 14362001 w 21600" name="T90"/>
              <a:gd fmla="*/ 1943370 h 21600" name="T91"/>
              <a:gd fmla="*/ 23399139 w 21600" name="T92"/>
              <a:gd fmla="*/ 52085 h 21600" name="T93"/>
              <a:gd fmla="*/ 164690872 w 21600" name="T94"/>
              <a:gd fmla="*/ 52085 h 21600" name="T95"/>
              <a:gd fmla="*/ 164690872 w 21600" name="T96"/>
              <a:gd fmla="*/ 0 h 21600" name="T97"/>
              <a:gd fmla="*/ 164690872 w 21600" name="T98"/>
              <a:gd fmla="*/ 0 h 2160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600" w="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7" name="AutoShape 23"/>
          <p:cNvSpPr/>
          <p:nvPr/>
        </p:nvSpPr>
        <p:spPr bwMode="auto">
          <a:xfrm>
            <a:off x="9442450" y="5289550"/>
            <a:ext cx="222250" cy="222250"/>
          </a:xfrm>
          <a:custGeom>
            <a:gdLst>
              <a:gd fmla="*/ 181275311 w 21600" name="T0"/>
              <a:gd fmla="*/ 6937081 h 21600" name="T1"/>
              <a:gd fmla="*/ 188238218 w 21600" name="T2"/>
              <a:gd fmla="*/ 164586270 h 21600" name="T3"/>
              <a:gd fmla="*/ 181275311 w 21600" name="T4"/>
              <a:gd fmla="*/ 181327396 h 21600" name="T5"/>
              <a:gd fmla="*/ 164586270 w 21600" name="T6"/>
              <a:gd fmla="*/ 188238218 h 21600" name="T7"/>
              <a:gd fmla="*/ 14283246 w 21600" name="T8"/>
              <a:gd fmla="*/ 186346932 h 21600" name="T9"/>
              <a:gd fmla="*/ 1917112 w 21600" name="T10"/>
              <a:gd fmla="*/ 173902476 h 21600" name="T11"/>
              <a:gd fmla="*/ 0 w 21600" name="T12"/>
              <a:gd fmla="*/ 23651948 h 21600" name="T13"/>
              <a:gd fmla="*/ 6937081 w 21600" name="T14"/>
              <a:gd fmla="*/ 6937081 h 21600" name="T15"/>
              <a:gd fmla="*/ 23294537 w 21600" name="T16"/>
              <a:gd fmla="*/ 26258 h 21600" name="T17"/>
              <a:gd fmla="*/ 164586270 w 21600" name="T18"/>
              <a:gd fmla="*/ 0 h 21600" name="T19"/>
              <a:gd fmla="*/ 163331484 w 21600" name="T20"/>
              <a:gd fmla="*/ 96951356 h 21600" name="T21"/>
              <a:gd fmla="*/ 160159174 w 21600" name="T22"/>
              <a:gd fmla="*/ 91086549 h 21600" name="T23"/>
              <a:gd fmla="*/ 163331484 w 21600" name="T24"/>
              <a:gd fmla="*/ 85578721 h 21600" name="T25"/>
              <a:gd fmla="*/ 158337773 w 21600" name="T26"/>
              <a:gd fmla="*/ 81404454 h 21600" name="T27"/>
              <a:gd fmla="*/ 149152839 w 21600" name="T28"/>
              <a:gd fmla="*/ 83356282 h 21600" name="T29"/>
              <a:gd fmla="*/ 147287833 w 21600" name="T30"/>
              <a:gd fmla="*/ 83121253 h 21600" name="T31"/>
              <a:gd fmla="*/ 147026113 w 21600" name="T32"/>
              <a:gd fmla="*/ 82118864 h 21600" name="T33"/>
              <a:gd fmla="*/ 128550820 w 21600" name="T34"/>
              <a:gd fmla="*/ 59669618 h 21600" name="T35"/>
              <a:gd fmla="*/ 130006331 w 21600" name="T36"/>
              <a:gd fmla="*/ 57726248 h 21600" name="T37"/>
              <a:gd fmla="*/ 128498735 w 21600" name="T38"/>
              <a:gd fmla="*/ 51730581 h 21600" name="T39"/>
              <a:gd fmla="*/ 123531283 w 21600" name="T40"/>
              <a:gd fmla="*/ 49760952 h 21600" name="T41"/>
              <a:gd fmla="*/ 114442061 w 21600" name="T42"/>
              <a:gd fmla="*/ 50249223 h 21600" name="T43"/>
              <a:gd fmla="*/ 110398222 w 21600" name="T44"/>
              <a:gd fmla="*/ 50249223 h 21600" name="T45"/>
              <a:gd fmla="*/ 90075270 w 21600" name="T46"/>
              <a:gd fmla="*/ 79051156 h 21600" name="T47"/>
              <a:gd fmla="*/ 67269004 w 21600" name="T48"/>
              <a:gd fmla="*/ 66249268 h 21600" name="T49"/>
              <a:gd fmla="*/ 45464715 w 21600" name="T50"/>
              <a:gd fmla="*/ 59208017 h 21600" name="T51"/>
              <a:gd fmla="*/ 44645703 w 21600" name="T52"/>
              <a:gd fmla="*/ 68933719 h 21600" name="T53"/>
              <a:gd fmla="*/ 46946053 w 21600" name="T54"/>
              <a:gd fmla="*/ 80532925 h 21600" name="T55"/>
              <a:gd fmla="*/ 53673931 w 21600" name="T56"/>
              <a:gd fmla="*/ 94380397 h 21600" name="T57"/>
              <a:gd fmla="*/ 56419377 w 21600" name="T58"/>
              <a:gd fmla="*/ 103008018 h 21600" name="T59"/>
              <a:gd fmla="*/ 63739695 w 21600" name="T60"/>
              <a:gd fmla="*/ 110432938 h 21600" name="T61"/>
              <a:gd fmla="*/ 68750362 w 21600" name="T62"/>
              <a:gd fmla="*/ 118267806 h 21600" name="T63"/>
              <a:gd fmla="*/ 48662852 w 21600" name="T64"/>
              <a:gd fmla="*/ 123078140 h 21600" name="T65"/>
              <a:gd fmla="*/ 29900445 w 21600" name="T66"/>
              <a:gd fmla="*/ 114912552 h 21600" name="T67"/>
              <a:gd fmla="*/ 25115937 w 21600" name="T68"/>
              <a:gd fmla="*/ 114912552 h 21600" name="T69"/>
              <a:gd fmla="*/ 48941940 w 21600" name="T70"/>
              <a:gd fmla="*/ 140437985 h 21600" name="T71"/>
              <a:gd fmla="*/ 103339171 w 21600" name="T72"/>
              <a:gd fmla="*/ 144272209 h 21600" name="T73"/>
              <a:gd fmla="*/ 138171940 w 21600" name="T74"/>
              <a:gd fmla="*/ 121518027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8" name="AutoShape 24"/>
          <p:cNvSpPr/>
          <p:nvPr/>
        </p:nvSpPr>
        <p:spPr bwMode="auto">
          <a:xfrm>
            <a:off x="9798050" y="5289550"/>
            <a:ext cx="222250" cy="222250"/>
          </a:xfrm>
          <a:custGeom>
            <a:gdLst>
              <a:gd fmla="*/ 181301137 w 21600" name="T0"/>
              <a:gd fmla="*/ 6937081 h 21600" name="T1"/>
              <a:gd fmla="*/ 188238218 w 21600" name="T2"/>
              <a:gd fmla="*/ 164551533 h 21600" name="T3"/>
              <a:gd fmla="*/ 181327396 w 21600" name="T4"/>
              <a:gd fmla="*/ 181292659 h 21600" name="T5"/>
              <a:gd fmla="*/ 164612508 w 21600" name="T6"/>
              <a:gd fmla="*/ 188186133 h 21600" name="T7"/>
              <a:gd fmla="*/ 70327823 w 21600" name="T8"/>
              <a:gd fmla="*/ 176508151 h 21600" name="T9"/>
              <a:gd fmla="*/ 77596077 w 21600" name="T10"/>
              <a:gd fmla="*/ 157082987 h 21600" name="T11"/>
              <a:gd fmla="*/ 83382541 w 21600" name="T12"/>
              <a:gd fmla="*/ 135034778 h 21600" name="T13"/>
              <a:gd fmla="*/ 107487611 w 21600" name="T14"/>
              <a:gd fmla="*/ 147305180 h 21600" name="T15"/>
              <a:gd fmla="*/ 145858580 w 21600" name="T16"/>
              <a:gd fmla="*/ 128001986 h 21600" name="T17"/>
              <a:gd fmla="*/ 160673703 w 21600" name="T18"/>
              <a:gd fmla="*/ 79513168 h 21600" name="T19"/>
              <a:gd fmla="*/ 143453197 w 21600" name="T20"/>
              <a:gd fmla="*/ 40244433 h 21600" name="T21"/>
              <a:gd fmla="*/ 98171426 w 21600" name="T22"/>
              <a:gd fmla="*/ 23015449 h 21600" name="T23"/>
              <a:gd fmla="*/ 45299139 w 21600" name="T24"/>
              <a:gd fmla="*/ 43416743 h 21600" name="T25"/>
              <a:gd fmla="*/ 27617032 w 21600" name="T26"/>
              <a:gd fmla="*/ 84811794 h 21600" name="T27"/>
              <a:gd fmla="*/ 47678264 w 21600" name="T28"/>
              <a:gd fmla="*/ 122389556 h 21600" name="T29"/>
              <a:gd fmla="*/ 52697800 w 21600" name="T30"/>
              <a:gd fmla="*/ 119958347 h 21600" name="T31"/>
              <a:gd fmla="*/ 54667429 w 21600" name="T32"/>
              <a:gd fmla="*/ 111844843 h 21600" name="T33"/>
              <a:gd fmla="*/ 48628135 w 21600" name="T34"/>
              <a:gd fmla="*/ 98328524 h 21600" name="T35"/>
              <a:gd fmla="*/ 50292850 w 21600" name="T36"/>
              <a:gd fmla="*/ 69299608 h 21600" name="T37"/>
              <a:gd fmla="*/ 75190694 w 21600" name="T38"/>
              <a:gd fmla="*/ 43800433 h 21600" name="T39"/>
              <a:gd fmla="*/ 113021266 w 21600" name="T40"/>
              <a:gd fmla="*/ 42832761 h 21600" name="T41"/>
              <a:gd fmla="*/ 133875704 w 21600" name="T42"/>
              <a:gd fmla="*/ 62641615 h 21600" name="T43"/>
              <a:gd fmla="*/ 134233114 w 21600" name="T44"/>
              <a:gd fmla="*/ 97944855 h 21600" name="T45"/>
              <a:gd fmla="*/ 117936633 w 21600" name="T46"/>
              <a:gd fmla="*/ 125980272 h 21600" name="T47"/>
              <a:gd fmla="*/ 98101541 w 21600" name="T48"/>
              <a:gd fmla="*/ 128716396 h 21600" name="T49"/>
              <a:gd fmla="*/ 89474352 w 21600" name="T50"/>
              <a:gd fmla="*/ 118581179 h 21600" name="T51"/>
              <a:gd fmla="*/ 95103697 w 21600" name="T52"/>
              <a:gd fmla="*/ 92236734 h 21600" name="T53"/>
              <a:gd fmla="*/ 95182472 w 21600" name="T54"/>
              <a:gd fmla="*/ 65691544 h 21600" name="T55"/>
              <a:gd fmla="*/ 71530525 w 21600" name="T56"/>
              <a:gd fmla="*/ 68506422 h 21600" name="T57"/>
              <a:gd fmla="*/ 66310242 w 21600" name="T58"/>
              <a:gd fmla="*/ 92419679 h 21600" name="T59"/>
              <a:gd fmla="*/ 62318921 w 21600" name="T60"/>
              <a:gd fmla="*/ 130381110 h 21600" name="T61"/>
              <a:gd fmla="*/ 56480351 w 21600" name="T62"/>
              <a:gd fmla="*/ 156394403 h 21600" name="T63"/>
              <a:gd fmla="*/ 55512700 w 21600" name="T64"/>
              <a:gd fmla="*/ 188238218 h 21600" name="T65"/>
              <a:gd fmla="*/ 6937081 w 21600" name="T66"/>
              <a:gd fmla="*/ 181327396 h 21600" name="T67"/>
              <a:gd fmla="*/ 0 w 21600" name="T68"/>
              <a:gd fmla="*/ 23660426 h 21600" name="T69"/>
              <a:gd fmla="*/ 6910823 w 21600" name="T70"/>
              <a:gd fmla="*/ 6962907 h 21600" name="T71"/>
              <a:gd fmla="*/ 23625689 w 21600" name="T72"/>
              <a:gd fmla="*/ 26258 h 21600" name="T73"/>
              <a:gd fmla="*/ 164586270 w 21600" name="T74"/>
              <a:gd fmla="*/ 0 h 2160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600" w="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bIns="0" lIns="0" rIns="0" tIns="0"/>
          <a:lstStyle/>
          <a:p>
            <a:pPr eaLnBrk="0" fontAlgn="base" hangingPunct="0">
              <a:spcBef>
                <a:spcPct val="0"/>
              </a:spcBef>
              <a:spcAft>
                <a:spcPct val="0"/>
              </a:spcAft>
            </a:pPr>
            <a:endParaRPr altLang="en-US" lang="zh-CN" sz="2900">
              <a:solidFill>
                <a:srgbClr val="8DCCB0"/>
              </a:solidFill>
              <a:sym charset="0" pitchFamily="2" typeface="Gill Sans"/>
            </a:endParaRPr>
          </a:p>
        </p:txBody>
      </p:sp>
      <p:sp>
        <p:nvSpPr>
          <p:cNvPr id="159" name="Rectangle 25"/>
          <p:cNvSpPr/>
          <p:nvPr/>
        </p:nvSpPr>
        <p:spPr bwMode="auto">
          <a:xfrm>
            <a:off x="8636000" y="4685507"/>
            <a:ext cx="1847850" cy="47625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lnSpc>
                <a:spcPct val="120000"/>
              </a:lnSpc>
              <a:spcBef>
                <a:spcPts val="850"/>
              </a:spcBef>
              <a:spcAft>
                <a:spcPct val="0"/>
              </a:spcAft>
            </a:pPr>
            <a:r>
              <a:rPr altLang="zh-CN" lang="en-US" sz="900">
                <a:solidFill>
                  <a:schemeClr val="tx1">
                    <a:lumMod val="50000"/>
                    <a:lumOff val="50000"/>
                  </a:schemeClr>
                </a:solidFill>
                <a:latin charset="0" panose="020b0503020202020204" pitchFamily="34" typeface="Agency FB"/>
                <a:ea charset="-128" panose="020b0600070205080204" pitchFamily="34" typeface="MS PGothic"/>
                <a:sym charset="0" pitchFamily="2" typeface="Lato Regular"/>
              </a:rPr>
              <a:t>Donec at dictum lectus. Fusce felis tellus, volutpat quis venenatis non, adipiscing quis orci. </a:t>
            </a:r>
          </a:p>
        </p:txBody>
      </p:sp>
      <p:sp>
        <p:nvSpPr>
          <p:cNvPr id="161" name="AutoShape 31"/>
          <p:cNvSpPr/>
          <p:nvPr/>
        </p:nvSpPr>
        <p:spPr bwMode="auto">
          <a:xfrm>
            <a:off x="1574800" y="1588294"/>
            <a:ext cx="2227263" cy="2227263"/>
          </a:xfrm>
          <a:prstGeom prst="diamond">
            <a:avLst/>
          </a:prstGeom>
          <a:blipFill dpi="0" rotWithShape="0">
            <a:blip r:embed="rId3"/>
            <a:stretch>
              <a:fillRect/>
            </a:stretch>
          </a:blipFill>
          <a:ln>
            <a:noFill/>
          </a:ln>
          <a:extLst>
            <a:ext uri="{91240B29-F687-4F45-9708-019B960494DF}">
              <a14:hiddenLine w="9525">
                <a:solidFill>
                  <a:srgbClr val="000000"/>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ct val="0"/>
              </a:spcBef>
              <a:spcAft>
                <a:spcPct val="0"/>
              </a:spcAft>
            </a:pPr>
            <a:endParaRPr altLang="zh-CN" lang="es-ES" sz="2900">
              <a:solidFill>
                <a:srgbClr val="000000"/>
              </a:solidFill>
              <a:latin charset="0" panose="020b0503020202020204" pitchFamily="34" typeface="Agency FB"/>
            </a:endParaRPr>
          </a:p>
        </p:txBody>
      </p:sp>
      <p:sp>
        <p:nvSpPr>
          <p:cNvPr id="162" name="AutoShape 32"/>
          <p:cNvSpPr/>
          <p:nvPr/>
        </p:nvSpPr>
        <p:spPr bwMode="auto">
          <a:xfrm>
            <a:off x="3802063" y="1588294"/>
            <a:ext cx="2228057" cy="2227263"/>
          </a:xfrm>
          <a:prstGeom prst="diamond">
            <a:avLst/>
          </a:prstGeom>
          <a:blipFill dpi="0" rotWithShape="0">
            <a:blip r:embed="rId4"/>
            <a:stretch>
              <a:fillRect/>
            </a:stretch>
          </a:blipFill>
          <a:ln>
            <a:noFill/>
          </a:ln>
          <a:extLst>
            <a:ext uri="{91240B29-F687-4F45-9708-019B960494DF}">
              <a14:hiddenLine w="9525">
                <a:solidFill>
                  <a:srgbClr val="000000"/>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ct val="0"/>
              </a:spcBef>
              <a:spcAft>
                <a:spcPct val="0"/>
              </a:spcAft>
            </a:pPr>
            <a:endParaRPr altLang="zh-CN" lang="es-ES" sz="2900">
              <a:solidFill>
                <a:srgbClr val="000000"/>
              </a:solidFill>
              <a:latin charset="0" panose="020b0503020202020204" pitchFamily="34" typeface="Agency FB"/>
            </a:endParaRPr>
          </a:p>
        </p:txBody>
      </p:sp>
      <p:sp>
        <p:nvSpPr>
          <p:cNvPr id="163" name="AutoShape 33"/>
          <p:cNvSpPr/>
          <p:nvPr/>
        </p:nvSpPr>
        <p:spPr bwMode="auto">
          <a:xfrm>
            <a:off x="6015038" y="1588294"/>
            <a:ext cx="2228057" cy="2227263"/>
          </a:xfrm>
          <a:prstGeom prst="diamond">
            <a:avLst/>
          </a:prstGeom>
          <a:blipFill dpi="0" rotWithShape="0">
            <a:blip r:embed="rId5"/>
            <a:stretch>
              <a:fillRect/>
            </a:stretch>
          </a:blipFill>
          <a:ln>
            <a:noFill/>
          </a:ln>
          <a:extLst>
            <a:ext uri="{91240B29-F687-4F45-9708-019B960494DF}">
              <a14:hiddenLine w="9525">
                <a:solidFill>
                  <a:srgbClr val="000000"/>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ct val="0"/>
              </a:spcBef>
              <a:spcAft>
                <a:spcPct val="0"/>
              </a:spcAft>
            </a:pPr>
            <a:endParaRPr altLang="zh-CN" lang="es-ES" sz="2900">
              <a:solidFill>
                <a:srgbClr val="000000"/>
              </a:solidFill>
              <a:latin charset="0" panose="020b0503020202020204" pitchFamily="34" typeface="Agency FB"/>
            </a:endParaRPr>
          </a:p>
        </p:txBody>
      </p:sp>
      <p:sp>
        <p:nvSpPr>
          <p:cNvPr id="164" name="AutoShape 34"/>
          <p:cNvSpPr/>
          <p:nvPr/>
        </p:nvSpPr>
        <p:spPr bwMode="auto">
          <a:xfrm>
            <a:off x="8243094" y="1574007"/>
            <a:ext cx="2227263" cy="2227263"/>
          </a:xfrm>
          <a:prstGeom prst="diamond">
            <a:avLst/>
          </a:prstGeom>
          <a:blipFill dpi="0" rotWithShape="0">
            <a:blip r:embed="rId6"/>
            <a:stretch>
              <a:fillRect/>
            </a:stretch>
          </a:blipFill>
          <a:ln>
            <a:noFill/>
          </a:ln>
          <a:extLst>
            <a:ext uri="{91240B29-F687-4F45-9708-019B960494DF}">
              <a14:hiddenLine w="9525">
                <a:solidFill>
                  <a:srgbClr val="000000"/>
                </a:solidFill>
                <a:miter lim="800000"/>
                <a:headEnd/>
                <a:tailEnd/>
              </a14:hiddenLine>
            </a:ext>
          </a:extLst>
        </p:spPr>
        <p:txBody>
          <a:bodyPr bIns="0" lIns="0" rIns="0" tIns="0"/>
          <a:lstStyle>
            <a:lvl1pPr algn="ctr">
              <a:defRPr sz="5000">
                <a:solidFill>
                  <a:schemeClr val="tx1"/>
                </a:solidFill>
                <a:latin charset="0" pitchFamily="2" typeface="Gill Sans"/>
                <a:ea charset="-128" pitchFamily="2" typeface="ヒラギノ角ゴ ProN W3"/>
                <a:sym charset="0" pitchFamily="2" typeface="Gill Sans"/>
              </a:defRPr>
            </a:lvl1pPr>
            <a:lvl2pPr algn="ctr" indent="-285750" marL="742950">
              <a:defRPr sz="5000">
                <a:solidFill>
                  <a:schemeClr val="tx1"/>
                </a:solidFill>
                <a:latin charset="0" pitchFamily="2" typeface="Gill Sans"/>
                <a:ea charset="-128" pitchFamily="2" typeface="ヒラギノ角ゴ ProN W3"/>
                <a:sym charset="0" pitchFamily="2" typeface="Gill Sans"/>
              </a:defRPr>
            </a:lvl2pPr>
            <a:lvl3pPr algn="ctr" indent="-228600" marL="1143000">
              <a:defRPr sz="5000">
                <a:solidFill>
                  <a:schemeClr val="tx1"/>
                </a:solidFill>
                <a:latin charset="0" pitchFamily="2" typeface="Gill Sans"/>
                <a:ea charset="-128" pitchFamily="2" typeface="ヒラギノ角ゴ ProN W3"/>
                <a:sym charset="0" pitchFamily="2" typeface="Gill Sans"/>
              </a:defRPr>
            </a:lvl3pPr>
            <a:lvl4pPr algn="ctr" indent="-228600" marL="1600200">
              <a:defRPr sz="5000">
                <a:solidFill>
                  <a:schemeClr val="tx1"/>
                </a:solidFill>
                <a:latin charset="0" pitchFamily="2" typeface="Gill Sans"/>
                <a:ea charset="-128" pitchFamily="2" typeface="ヒラギノ角ゴ ProN W3"/>
                <a:sym charset="0" pitchFamily="2" typeface="Gill Sans"/>
              </a:defRPr>
            </a:lvl4pPr>
            <a:lvl5pPr algn="ctr" indent="-228600" marL="2057400">
              <a:defRPr sz="5000">
                <a:solidFill>
                  <a:schemeClr val="tx1"/>
                </a:solidFill>
                <a:latin charset="0" pitchFamily="2" typeface="Gill Sans"/>
                <a:ea charset="-128" pitchFamily="2" typeface="ヒラギノ角ゴ ProN W3"/>
                <a:sym charset="0" pitchFamily="2" typeface="Gill Sans"/>
              </a:defRPr>
            </a:lvl5pPr>
            <a:lvl6pPr algn="ctr" eaLnBrk="0" fontAlgn="base" hangingPunct="0" indent="-228600" marL="25146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6pPr>
            <a:lvl7pPr algn="ctr" eaLnBrk="0" fontAlgn="base" hangingPunct="0" indent="-228600" marL="29718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7pPr>
            <a:lvl8pPr algn="ctr" eaLnBrk="0" fontAlgn="base" hangingPunct="0" indent="-228600" marL="34290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8pPr>
            <a:lvl9pPr algn="ctr" eaLnBrk="0" fontAlgn="base" hangingPunct="0" indent="-228600" marL="3886200">
              <a:spcBef>
                <a:spcPct val="0"/>
              </a:spcBef>
              <a:spcAft>
                <a:spcPct val="0"/>
              </a:spcAft>
              <a:defRPr sz="5000">
                <a:solidFill>
                  <a:schemeClr val="tx1"/>
                </a:solidFill>
                <a:latin charset="0" pitchFamily="2" typeface="Gill Sans"/>
                <a:ea charset="-128" pitchFamily="2" typeface="ヒラギノ角ゴ ProN W3"/>
                <a:sym charset="0" pitchFamily="2" typeface="Gill Sans"/>
              </a:defRPr>
            </a:lvl9pPr>
          </a:lstStyle>
          <a:p>
            <a:pPr fontAlgn="base">
              <a:spcBef>
                <a:spcPct val="0"/>
              </a:spcBef>
              <a:spcAft>
                <a:spcPct val="0"/>
              </a:spcAft>
            </a:pPr>
            <a:endParaRPr altLang="zh-CN" lang="es-ES" sz="2900">
              <a:solidFill>
                <a:srgbClr val="000000"/>
              </a:solidFill>
              <a:latin charset="0" panose="020b0503020202020204" pitchFamily="34" typeface="Agency FB"/>
            </a:endParaRPr>
          </a:p>
        </p:txBody>
      </p:sp>
      <p:grpSp>
        <p:nvGrpSpPr>
          <p:cNvPr id="35" name="组合 34">
            <a:extLst>
              <a:ext uri="{FF2B5EF4-FFF2-40B4-BE49-F238E27FC236}">
                <a16:creationId xmlns:a16="http://schemas.microsoft.com/office/drawing/2014/main" id="{9BFA3C48-2C4D-42BA-A3B4-2F613BC50B2E}"/>
              </a:ext>
            </a:extLst>
          </p:cNvPr>
          <p:cNvGrpSpPr/>
          <p:nvPr/>
        </p:nvGrpSpPr>
        <p:grpSpPr>
          <a:xfrm>
            <a:off x="-217092" y="107058"/>
            <a:ext cx="3961052" cy="598922"/>
            <a:chOff x="-217092" y="107058"/>
            <a:chExt cx="3961052" cy="598922"/>
          </a:xfrm>
        </p:grpSpPr>
        <p:sp>
          <p:nvSpPr>
            <p:cNvPr id="36" name="平行四边形 35">
              <a:extLst>
                <a:ext uri="{FF2B5EF4-FFF2-40B4-BE49-F238E27FC236}">
                  <a16:creationId xmlns:a16="http://schemas.microsoft.com/office/drawing/2014/main" id="{49EDD2DA-C880-4038-9355-662A5293F36E}"/>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7" name="平行四边形 36">
              <a:extLst>
                <a:ext uri="{FF2B5EF4-FFF2-40B4-BE49-F238E27FC236}">
                  <a16:creationId xmlns:a16="http://schemas.microsoft.com/office/drawing/2014/main" id="{1EC5B9BA-E36A-446C-9F24-4DDFD345A368}"/>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8" name="文本框 37">
              <a:extLst>
                <a:ext uri="{FF2B5EF4-FFF2-40B4-BE49-F238E27FC236}">
                  <a16:creationId xmlns:a16="http://schemas.microsoft.com/office/drawing/2014/main" id="{D88DFD7D-5FBF-458C-AA2D-30AD486F1817}"/>
                </a:ext>
              </a:extLst>
            </p:cNvPr>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成平展示</a:t>
              </a:r>
            </a:p>
          </p:txBody>
        </p:sp>
        <p:sp>
          <p:nvSpPr>
            <p:cNvPr id="39" name="文本框 38">
              <a:extLst>
                <a:ext uri="{FF2B5EF4-FFF2-40B4-BE49-F238E27FC236}">
                  <a16:creationId xmlns:a16="http://schemas.microsoft.com/office/drawing/2014/main" id="{5B4DC99A-0941-4C7E-BD2D-6B3CFEE940C7}"/>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8DCCB0"/>
                  </a:solidFill>
                  <a:latin charset="0" panose="020b0503020202020204" pitchFamily="34" typeface="Agency FB"/>
                </a:rPr>
                <a:t>During the long course of our history</a:t>
              </a:r>
            </a:p>
          </p:txBody>
        </p:sp>
      </p:grpSp>
      <p:pic>
        <p:nvPicPr>
          <p:cNvPr id="40" name="图形 39">
            <a:extLst>
              <a:ext uri="{FF2B5EF4-FFF2-40B4-BE49-F238E27FC236}">
                <a16:creationId xmlns:a16="http://schemas.microsoft.com/office/drawing/2014/main" id="{98CB7377-EAB0-4146-8A3B-99DA917D49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41" name="图形 40">
            <a:extLst>
              <a:ext uri="{FF2B5EF4-FFF2-40B4-BE49-F238E27FC236}">
                <a16:creationId xmlns:a16="http://schemas.microsoft.com/office/drawing/2014/main" id="{A912D00B-0833-45E6-A6FB-F684D6E2ED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0" y="4828506"/>
            <a:ext cx="1420954" cy="2029494"/>
          </a:xfrm>
          <a:prstGeom prst="rect">
            <a:avLst/>
          </a:prstGeom>
        </p:spPr>
      </p:pic>
      <p:pic>
        <p:nvPicPr>
          <p:cNvPr id="42" name="图形 41">
            <a:extLst>
              <a:ext uri="{FF2B5EF4-FFF2-40B4-BE49-F238E27FC236}">
                <a16:creationId xmlns:a16="http://schemas.microsoft.com/office/drawing/2014/main" id="{3F7E5ECB-BB04-4EB7-9132-23C28800B6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10353079" y="0"/>
            <a:ext cx="1832077" cy="2508468"/>
          </a:xfrm>
          <a:prstGeom prst="rect">
            <a:avLst/>
          </a:prstGeom>
        </p:spPr>
      </p:pic>
    </p:spTree>
    <p:extLst>
      <p:ext uri="{BB962C8B-B14F-4D97-AF65-F5344CB8AC3E}">
        <p14:creationId val="165547196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1000" fill="hold" id="7"/>
                                        <p:tgtEl>
                                          <p:spTgt spid="41"/>
                                        </p:tgtEl>
                                        <p:attrNameLst>
                                          <p:attrName>ppt_x</p:attrName>
                                        </p:attrNameLst>
                                      </p:cBhvr>
                                      <p:tavLst>
                                        <p:tav tm="0">
                                          <p:val>
                                            <p:strVal val="0-#ppt_w/2"/>
                                          </p:val>
                                        </p:tav>
                                        <p:tav tm="100000">
                                          <p:val>
                                            <p:strVal val="#ppt_x"/>
                                          </p:val>
                                        </p:tav>
                                      </p:tavLst>
                                    </p:anim>
                                    <p:anim calcmode="lin" valueType="num">
                                      <p:cBhvr additive="base">
                                        <p:cTn dur="1000" fill="hold" id="8"/>
                                        <p:tgtEl>
                                          <p:spTgt spid="41"/>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1000" fill="hold" id="11"/>
                                        <p:tgtEl>
                                          <p:spTgt spid="42"/>
                                        </p:tgtEl>
                                        <p:attrNameLst>
                                          <p:attrName>ppt_x</p:attrName>
                                        </p:attrNameLst>
                                      </p:cBhvr>
                                      <p:tavLst>
                                        <p:tav tm="0">
                                          <p:val>
                                            <p:strVal val="1+#ppt_w/2"/>
                                          </p:val>
                                        </p:tav>
                                        <p:tav tm="100000">
                                          <p:val>
                                            <p:strVal val="#ppt_x"/>
                                          </p:val>
                                        </p:tav>
                                      </p:tavLst>
                                    </p:anim>
                                    <p:anim calcmode="lin" valueType="num">
                                      <p:cBhvr additive="base">
                                        <p:cTn dur="1000" fill="hold" id="12"/>
                                        <p:tgtEl>
                                          <p:spTgt spid="42"/>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40"/>
                                        </p:tgtEl>
                                        <p:attrNameLst>
                                          <p:attrName>style.visibility</p:attrName>
                                        </p:attrNameLst>
                                      </p:cBhvr>
                                      <p:to>
                                        <p:strVal val="visible"/>
                                      </p:to>
                                    </p:set>
                                    <p:anim calcmode="lin" valueType="num">
                                      <p:cBhvr additive="base">
                                        <p:cTn dur="1000" fill="hold" id="15"/>
                                        <p:tgtEl>
                                          <p:spTgt spid="40"/>
                                        </p:tgtEl>
                                        <p:attrNameLst>
                                          <p:attrName>ppt_x</p:attrName>
                                        </p:attrNameLst>
                                      </p:cBhvr>
                                      <p:tavLst>
                                        <p:tav tm="0">
                                          <p:val>
                                            <p:strVal val="1+#ppt_w/2"/>
                                          </p:val>
                                        </p:tav>
                                        <p:tav tm="100000">
                                          <p:val>
                                            <p:strVal val="#ppt_x"/>
                                          </p:val>
                                        </p:tav>
                                      </p:tavLst>
                                    </p:anim>
                                    <p:anim calcmode="lin" valueType="num">
                                      <p:cBhvr additive="base">
                                        <p:cTn dur="1000" fill="hold" id="16"/>
                                        <p:tgtEl>
                                          <p:spTgt spid="4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161"/>
                                        </p:tgtEl>
                                        <p:attrNameLst>
                                          <p:attrName>style.visibility</p:attrName>
                                        </p:attrNameLst>
                                      </p:cBhvr>
                                      <p:to>
                                        <p:strVal val="visible"/>
                                      </p:to>
                                    </p:set>
                                    <p:anim calcmode="lin" valueType="num">
                                      <p:cBhvr>
                                        <p:cTn dur="500" fill="hold" id="20"/>
                                        <p:tgtEl>
                                          <p:spTgt spid="161"/>
                                        </p:tgtEl>
                                        <p:attrNameLst>
                                          <p:attrName>ppt_w</p:attrName>
                                        </p:attrNameLst>
                                      </p:cBhvr>
                                      <p:tavLst>
                                        <p:tav tm="0">
                                          <p:val>
                                            <p:fltVal val="0"/>
                                          </p:val>
                                        </p:tav>
                                        <p:tav tm="100000">
                                          <p:val>
                                            <p:strVal val="#ppt_w"/>
                                          </p:val>
                                        </p:tav>
                                      </p:tavLst>
                                    </p:anim>
                                    <p:anim calcmode="lin" valueType="num">
                                      <p:cBhvr>
                                        <p:cTn dur="500" fill="hold" id="21"/>
                                        <p:tgtEl>
                                          <p:spTgt spid="161"/>
                                        </p:tgtEl>
                                        <p:attrNameLst>
                                          <p:attrName>ppt_h</p:attrName>
                                        </p:attrNameLst>
                                      </p:cBhvr>
                                      <p:tavLst>
                                        <p:tav tm="0">
                                          <p:val>
                                            <p:fltVal val="0"/>
                                          </p:val>
                                        </p:tav>
                                        <p:tav tm="100000">
                                          <p:val>
                                            <p:strVal val="#ppt_h"/>
                                          </p:val>
                                        </p:tav>
                                      </p:tavLst>
                                    </p:anim>
                                    <p:animEffect filter="fade" transition="in">
                                      <p:cBhvr>
                                        <p:cTn dur="500" id="22"/>
                                        <p:tgtEl>
                                          <p:spTgt spid="161"/>
                                        </p:tgtEl>
                                      </p:cBhvr>
                                    </p:animEffect>
                                  </p:childTnLst>
                                </p:cTn>
                              </p:par>
                            </p:childTnLst>
                          </p:cTn>
                        </p:par>
                        <p:par>
                          <p:cTn fill="hold" id="23" nodeType="afterGroup">
                            <p:stCondLst>
                              <p:cond delay="1500"/>
                            </p:stCondLst>
                            <p:childTnLst>
                              <p:par>
                                <p:cTn fill="hold" grpId="0" id="24" nodeType="afterEffect" presetClass="entr" presetID="22" presetSubtype="1">
                                  <p:stCondLst>
                                    <p:cond delay="0"/>
                                  </p:stCondLst>
                                  <p:childTnLst>
                                    <p:set>
                                      <p:cBhvr>
                                        <p:cTn dur="1" fill="hold" id="25">
                                          <p:stCondLst>
                                            <p:cond delay="0"/>
                                          </p:stCondLst>
                                        </p:cTn>
                                        <p:tgtEl>
                                          <p:spTgt spid="137"/>
                                        </p:tgtEl>
                                        <p:attrNameLst>
                                          <p:attrName>style.visibility</p:attrName>
                                        </p:attrNameLst>
                                      </p:cBhvr>
                                      <p:to>
                                        <p:strVal val="visible"/>
                                      </p:to>
                                    </p:set>
                                    <p:animEffect filter="wipe(up)" transition="in">
                                      <p:cBhvr>
                                        <p:cTn dur="500" id="26"/>
                                        <p:tgtEl>
                                          <p:spTgt spid="137"/>
                                        </p:tgtEl>
                                      </p:cBhvr>
                                    </p:animEffect>
                                  </p:childTnLst>
                                </p:cTn>
                              </p:par>
                            </p:childTnLst>
                          </p:cTn>
                        </p:par>
                        <p:par>
                          <p:cTn fill="hold" id="27" nodeType="afterGroup">
                            <p:stCondLst>
                              <p:cond delay="2000"/>
                            </p:stCondLst>
                            <p:childTnLst>
                              <p:par>
                                <p:cTn fill="hold" grpId="0" id="28" nodeType="afterEffect" presetClass="entr" presetID="22" presetSubtype="1">
                                  <p:stCondLst>
                                    <p:cond delay="0"/>
                                  </p:stCondLst>
                                  <p:childTnLst>
                                    <p:set>
                                      <p:cBhvr>
                                        <p:cTn dur="1" fill="hold" id="29">
                                          <p:stCondLst>
                                            <p:cond delay="0"/>
                                          </p:stCondLst>
                                        </p:cTn>
                                        <p:tgtEl>
                                          <p:spTgt spid="136"/>
                                        </p:tgtEl>
                                        <p:attrNameLst>
                                          <p:attrName>style.visibility</p:attrName>
                                        </p:attrNameLst>
                                      </p:cBhvr>
                                      <p:to>
                                        <p:strVal val="visible"/>
                                      </p:to>
                                    </p:set>
                                    <p:animEffect filter="wipe(up)" transition="in">
                                      <p:cBhvr>
                                        <p:cTn dur="500" id="30"/>
                                        <p:tgtEl>
                                          <p:spTgt spid="136"/>
                                        </p:tgtEl>
                                      </p:cBhvr>
                                    </p:animEffect>
                                  </p:childTnLst>
                                </p:cTn>
                              </p:par>
                            </p:childTnLst>
                          </p:cTn>
                        </p:par>
                        <p:par>
                          <p:cTn fill="hold" id="31" nodeType="afterGroup">
                            <p:stCondLst>
                              <p:cond delay="2500"/>
                            </p:stCondLst>
                            <p:childTnLst>
                              <p:par>
                                <p:cTn fill="hold" grpId="0" id="32" nodeType="afterEffect" presetClass="entr" presetID="22" presetSubtype="1">
                                  <p:stCondLst>
                                    <p:cond delay="0"/>
                                  </p:stCondLst>
                                  <p:childTnLst>
                                    <p:set>
                                      <p:cBhvr>
                                        <p:cTn dur="1" fill="hold" id="33">
                                          <p:stCondLst>
                                            <p:cond delay="0"/>
                                          </p:stCondLst>
                                        </p:cTn>
                                        <p:tgtEl>
                                          <p:spTgt spid="147"/>
                                        </p:tgtEl>
                                        <p:attrNameLst>
                                          <p:attrName>style.visibility</p:attrName>
                                        </p:attrNameLst>
                                      </p:cBhvr>
                                      <p:to>
                                        <p:strVal val="visible"/>
                                      </p:to>
                                    </p:set>
                                    <p:animEffect filter="wipe(up)" transition="in">
                                      <p:cBhvr>
                                        <p:cTn dur="500" id="34"/>
                                        <p:tgtEl>
                                          <p:spTgt spid="147"/>
                                        </p:tgtEl>
                                      </p:cBhvr>
                                    </p:animEffect>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138"/>
                                        </p:tgtEl>
                                        <p:attrNameLst>
                                          <p:attrName>style.visibility</p:attrName>
                                        </p:attrNameLst>
                                      </p:cBhvr>
                                      <p:to>
                                        <p:strVal val="visible"/>
                                      </p:to>
                                    </p:set>
                                    <p:anim calcmode="lin" valueType="num">
                                      <p:cBhvr>
                                        <p:cTn dur="500" fill="hold" id="38"/>
                                        <p:tgtEl>
                                          <p:spTgt spid="138"/>
                                        </p:tgtEl>
                                        <p:attrNameLst>
                                          <p:attrName>ppt_w</p:attrName>
                                        </p:attrNameLst>
                                      </p:cBhvr>
                                      <p:tavLst>
                                        <p:tav tm="0">
                                          <p:val>
                                            <p:fltVal val="0"/>
                                          </p:val>
                                        </p:tav>
                                        <p:tav tm="100000">
                                          <p:val>
                                            <p:strVal val="#ppt_w"/>
                                          </p:val>
                                        </p:tav>
                                      </p:tavLst>
                                    </p:anim>
                                    <p:anim calcmode="lin" valueType="num">
                                      <p:cBhvr>
                                        <p:cTn dur="500" fill="hold" id="39"/>
                                        <p:tgtEl>
                                          <p:spTgt spid="138"/>
                                        </p:tgtEl>
                                        <p:attrNameLst>
                                          <p:attrName>ppt_h</p:attrName>
                                        </p:attrNameLst>
                                      </p:cBhvr>
                                      <p:tavLst>
                                        <p:tav tm="0">
                                          <p:val>
                                            <p:fltVal val="0"/>
                                          </p:val>
                                        </p:tav>
                                        <p:tav tm="100000">
                                          <p:val>
                                            <p:strVal val="#ppt_h"/>
                                          </p:val>
                                        </p:tav>
                                      </p:tavLst>
                                    </p:anim>
                                    <p:animEffect filter="fade" transition="in">
                                      <p:cBhvr>
                                        <p:cTn dur="500" id="40"/>
                                        <p:tgtEl>
                                          <p:spTgt spid="138"/>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39"/>
                                        </p:tgtEl>
                                        <p:attrNameLst>
                                          <p:attrName>style.visibility</p:attrName>
                                        </p:attrNameLst>
                                      </p:cBhvr>
                                      <p:to>
                                        <p:strVal val="visible"/>
                                      </p:to>
                                    </p:set>
                                    <p:anim calcmode="lin" valueType="num">
                                      <p:cBhvr>
                                        <p:cTn dur="500" fill="hold" id="43"/>
                                        <p:tgtEl>
                                          <p:spTgt spid="139"/>
                                        </p:tgtEl>
                                        <p:attrNameLst>
                                          <p:attrName>ppt_w</p:attrName>
                                        </p:attrNameLst>
                                      </p:cBhvr>
                                      <p:tavLst>
                                        <p:tav tm="0">
                                          <p:val>
                                            <p:fltVal val="0"/>
                                          </p:val>
                                        </p:tav>
                                        <p:tav tm="100000">
                                          <p:val>
                                            <p:strVal val="#ppt_w"/>
                                          </p:val>
                                        </p:tav>
                                      </p:tavLst>
                                    </p:anim>
                                    <p:anim calcmode="lin" valueType="num">
                                      <p:cBhvr>
                                        <p:cTn dur="500" fill="hold" id="44"/>
                                        <p:tgtEl>
                                          <p:spTgt spid="139"/>
                                        </p:tgtEl>
                                        <p:attrNameLst>
                                          <p:attrName>ppt_h</p:attrName>
                                        </p:attrNameLst>
                                      </p:cBhvr>
                                      <p:tavLst>
                                        <p:tav tm="0">
                                          <p:val>
                                            <p:fltVal val="0"/>
                                          </p:val>
                                        </p:tav>
                                        <p:tav tm="100000">
                                          <p:val>
                                            <p:strVal val="#ppt_h"/>
                                          </p:val>
                                        </p:tav>
                                      </p:tavLst>
                                    </p:anim>
                                    <p:animEffect filter="fade" transition="in">
                                      <p:cBhvr>
                                        <p:cTn dur="500" id="45"/>
                                        <p:tgtEl>
                                          <p:spTgt spid="139"/>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40"/>
                                        </p:tgtEl>
                                        <p:attrNameLst>
                                          <p:attrName>style.visibility</p:attrName>
                                        </p:attrNameLst>
                                      </p:cBhvr>
                                      <p:to>
                                        <p:strVal val="visible"/>
                                      </p:to>
                                    </p:set>
                                    <p:anim calcmode="lin" valueType="num">
                                      <p:cBhvr>
                                        <p:cTn dur="500" fill="hold" id="48"/>
                                        <p:tgtEl>
                                          <p:spTgt spid="140"/>
                                        </p:tgtEl>
                                        <p:attrNameLst>
                                          <p:attrName>ppt_w</p:attrName>
                                        </p:attrNameLst>
                                      </p:cBhvr>
                                      <p:tavLst>
                                        <p:tav tm="0">
                                          <p:val>
                                            <p:fltVal val="0"/>
                                          </p:val>
                                        </p:tav>
                                        <p:tav tm="100000">
                                          <p:val>
                                            <p:strVal val="#ppt_w"/>
                                          </p:val>
                                        </p:tav>
                                      </p:tavLst>
                                    </p:anim>
                                    <p:anim calcmode="lin" valueType="num">
                                      <p:cBhvr>
                                        <p:cTn dur="500" fill="hold" id="49"/>
                                        <p:tgtEl>
                                          <p:spTgt spid="140"/>
                                        </p:tgtEl>
                                        <p:attrNameLst>
                                          <p:attrName>ppt_h</p:attrName>
                                        </p:attrNameLst>
                                      </p:cBhvr>
                                      <p:tavLst>
                                        <p:tav tm="0">
                                          <p:val>
                                            <p:fltVal val="0"/>
                                          </p:val>
                                        </p:tav>
                                        <p:tav tm="100000">
                                          <p:val>
                                            <p:strVal val="#ppt_h"/>
                                          </p:val>
                                        </p:tav>
                                      </p:tavLst>
                                    </p:anim>
                                    <p:animEffect filter="fade" transition="in">
                                      <p:cBhvr>
                                        <p:cTn dur="500" id="50"/>
                                        <p:tgtEl>
                                          <p:spTgt spid="140"/>
                                        </p:tgtEl>
                                      </p:cBhvr>
                                    </p:animEffect>
                                  </p:childTnLst>
                                </p:cTn>
                              </p:par>
                            </p:childTnLst>
                          </p:cTn>
                        </p:par>
                        <p:par>
                          <p:cTn fill="hold" id="51" nodeType="afterGroup">
                            <p:stCondLst>
                              <p:cond delay="3500"/>
                            </p:stCondLst>
                            <p:childTnLst>
                              <p:par>
                                <p:cTn fill="hold" grpId="0" id="52" nodeType="afterEffect" presetClass="entr" presetID="53" presetSubtype="0">
                                  <p:stCondLst>
                                    <p:cond delay="0"/>
                                  </p:stCondLst>
                                  <p:childTnLst>
                                    <p:set>
                                      <p:cBhvr>
                                        <p:cTn dur="1" fill="hold" id="53">
                                          <p:stCondLst>
                                            <p:cond delay="0"/>
                                          </p:stCondLst>
                                        </p:cTn>
                                        <p:tgtEl>
                                          <p:spTgt spid="162"/>
                                        </p:tgtEl>
                                        <p:attrNameLst>
                                          <p:attrName>style.visibility</p:attrName>
                                        </p:attrNameLst>
                                      </p:cBhvr>
                                      <p:to>
                                        <p:strVal val="visible"/>
                                      </p:to>
                                    </p:set>
                                    <p:anim calcmode="lin" valueType="num">
                                      <p:cBhvr>
                                        <p:cTn dur="500" fill="hold" id="54"/>
                                        <p:tgtEl>
                                          <p:spTgt spid="162"/>
                                        </p:tgtEl>
                                        <p:attrNameLst>
                                          <p:attrName>ppt_w</p:attrName>
                                        </p:attrNameLst>
                                      </p:cBhvr>
                                      <p:tavLst>
                                        <p:tav tm="0">
                                          <p:val>
                                            <p:fltVal val="0"/>
                                          </p:val>
                                        </p:tav>
                                        <p:tav tm="100000">
                                          <p:val>
                                            <p:strVal val="#ppt_w"/>
                                          </p:val>
                                        </p:tav>
                                      </p:tavLst>
                                    </p:anim>
                                    <p:anim calcmode="lin" valueType="num">
                                      <p:cBhvr>
                                        <p:cTn dur="500" fill="hold" id="55"/>
                                        <p:tgtEl>
                                          <p:spTgt spid="162"/>
                                        </p:tgtEl>
                                        <p:attrNameLst>
                                          <p:attrName>ppt_h</p:attrName>
                                        </p:attrNameLst>
                                      </p:cBhvr>
                                      <p:tavLst>
                                        <p:tav tm="0">
                                          <p:val>
                                            <p:fltVal val="0"/>
                                          </p:val>
                                        </p:tav>
                                        <p:tav tm="100000">
                                          <p:val>
                                            <p:strVal val="#ppt_h"/>
                                          </p:val>
                                        </p:tav>
                                      </p:tavLst>
                                    </p:anim>
                                    <p:animEffect filter="fade" transition="in">
                                      <p:cBhvr>
                                        <p:cTn dur="500" id="56"/>
                                        <p:tgtEl>
                                          <p:spTgt spid="162"/>
                                        </p:tgtEl>
                                      </p:cBhvr>
                                    </p:animEffect>
                                  </p:childTnLst>
                                </p:cTn>
                              </p:par>
                            </p:childTnLst>
                          </p:cTn>
                        </p:par>
                        <p:par>
                          <p:cTn fill="hold" id="57" nodeType="afterGroup">
                            <p:stCondLst>
                              <p:cond delay="4000"/>
                            </p:stCondLst>
                            <p:childTnLst>
                              <p:par>
                                <p:cTn fill="hold" grpId="0" id="58" nodeType="afterEffect" presetClass="entr" presetID="22" presetSubtype="1">
                                  <p:stCondLst>
                                    <p:cond delay="0"/>
                                  </p:stCondLst>
                                  <p:childTnLst>
                                    <p:set>
                                      <p:cBhvr>
                                        <p:cTn dur="1" fill="hold" id="59">
                                          <p:stCondLst>
                                            <p:cond delay="0"/>
                                          </p:stCondLst>
                                        </p:cTn>
                                        <p:tgtEl>
                                          <p:spTgt spid="142"/>
                                        </p:tgtEl>
                                        <p:attrNameLst>
                                          <p:attrName>style.visibility</p:attrName>
                                        </p:attrNameLst>
                                      </p:cBhvr>
                                      <p:to>
                                        <p:strVal val="visible"/>
                                      </p:to>
                                    </p:set>
                                    <p:animEffect filter="wipe(up)" transition="in">
                                      <p:cBhvr>
                                        <p:cTn dur="500" id="60"/>
                                        <p:tgtEl>
                                          <p:spTgt spid="142"/>
                                        </p:tgtEl>
                                      </p:cBhvr>
                                    </p:animEffect>
                                  </p:childTnLst>
                                </p:cTn>
                              </p:par>
                            </p:childTnLst>
                          </p:cTn>
                        </p:par>
                        <p:par>
                          <p:cTn fill="hold" id="61" nodeType="afterGroup">
                            <p:stCondLst>
                              <p:cond delay="4500"/>
                            </p:stCondLst>
                            <p:childTnLst>
                              <p:par>
                                <p:cTn fill="hold" grpId="0" id="62" nodeType="afterEffect" presetClass="entr" presetID="22" presetSubtype="1">
                                  <p:stCondLst>
                                    <p:cond delay="0"/>
                                  </p:stCondLst>
                                  <p:childTnLst>
                                    <p:set>
                                      <p:cBhvr>
                                        <p:cTn dur="1" fill="hold" id="63">
                                          <p:stCondLst>
                                            <p:cond delay="0"/>
                                          </p:stCondLst>
                                        </p:cTn>
                                        <p:tgtEl>
                                          <p:spTgt spid="141"/>
                                        </p:tgtEl>
                                        <p:attrNameLst>
                                          <p:attrName>style.visibility</p:attrName>
                                        </p:attrNameLst>
                                      </p:cBhvr>
                                      <p:to>
                                        <p:strVal val="visible"/>
                                      </p:to>
                                    </p:set>
                                    <p:animEffect filter="wipe(up)" transition="in">
                                      <p:cBhvr>
                                        <p:cTn dur="500" id="64"/>
                                        <p:tgtEl>
                                          <p:spTgt spid="141"/>
                                        </p:tgtEl>
                                      </p:cBhvr>
                                    </p:animEffect>
                                  </p:childTnLst>
                                </p:cTn>
                              </p:par>
                            </p:childTnLst>
                          </p:cTn>
                        </p:par>
                        <p:par>
                          <p:cTn fill="hold" id="65" nodeType="afterGroup">
                            <p:stCondLst>
                              <p:cond delay="5000"/>
                            </p:stCondLst>
                            <p:childTnLst>
                              <p:par>
                                <p:cTn fill="hold" grpId="0" id="66" nodeType="afterEffect" presetClass="entr" presetID="22" presetSubtype="1">
                                  <p:stCondLst>
                                    <p:cond delay="0"/>
                                  </p:stCondLst>
                                  <p:childTnLst>
                                    <p:set>
                                      <p:cBhvr>
                                        <p:cTn dur="1" fill="hold" id="67">
                                          <p:stCondLst>
                                            <p:cond delay="0"/>
                                          </p:stCondLst>
                                        </p:cTn>
                                        <p:tgtEl>
                                          <p:spTgt spid="151"/>
                                        </p:tgtEl>
                                        <p:attrNameLst>
                                          <p:attrName>style.visibility</p:attrName>
                                        </p:attrNameLst>
                                      </p:cBhvr>
                                      <p:to>
                                        <p:strVal val="visible"/>
                                      </p:to>
                                    </p:set>
                                    <p:animEffect filter="wipe(up)" transition="in">
                                      <p:cBhvr>
                                        <p:cTn dur="500" id="68"/>
                                        <p:tgtEl>
                                          <p:spTgt spid="151"/>
                                        </p:tgtEl>
                                      </p:cBhvr>
                                    </p:animEffect>
                                  </p:childTnLst>
                                </p:cTn>
                              </p:par>
                            </p:childTnLst>
                          </p:cTn>
                        </p:par>
                        <p:par>
                          <p:cTn fill="hold" id="69" nodeType="afterGroup">
                            <p:stCondLst>
                              <p:cond delay="5500"/>
                            </p:stCondLst>
                            <p:childTnLst>
                              <p:par>
                                <p:cTn fill="hold" grpId="0" id="70" nodeType="afterEffect" presetClass="entr" presetID="53" presetSubtype="0">
                                  <p:stCondLst>
                                    <p:cond delay="0"/>
                                  </p:stCondLst>
                                  <p:childTnLst>
                                    <p:set>
                                      <p:cBhvr>
                                        <p:cTn dur="1" fill="hold" id="71">
                                          <p:stCondLst>
                                            <p:cond delay="0"/>
                                          </p:stCondLst>
                                        </p:cTn>
                                        <p:tgtEl>
                                          <p:spTgt spid="148"/>
                                        </p:tgtEl>
                                        <p:attrNameLst>
                                          <p:attrName>style.visibility</p:attrName>
                                        </p:attrNameLst>
                                      </p:cBhvr>
                                      <p:to>
                                        <p:strVal val="visible"/>
                                      </p:to>
                                    </p:set>
                                    <p:anim calcmode="lin" valueType="num">
                                      <p:cBhvr>
                                        <p:cTn dur="500" fill="hold" id="72"/>
                                        <p:tgtEl>
                                          <p:spTgt spid="148"/>
                                        </p:tgtEl>
                                        <p:attrNameLst>
                                          <p:attrName>ppt_w</p:attrName>
                                        </p:attrNameLst>
                                      </p:cBhvr>
                                      <p:tavLst>
                                        <p:tav tm="0">
                                          <p:val>
                                            <p:fltVal val="0"/>
                                          </p:val>
                                        </p:tav>
                                        <p:tav tm="100000">
                                          <p:val>
                                            <p:strVal val="#ppt_w"/>
                                          </p:val>
                                        </p:tav>
                                      </p:tavLst>
                                    </p:anim>
                                    <p:anim calcmode="lin" valueType="num">
                                      <p:cBhvr>
                                        <p:cTn dur="500" fill="hold" id="73"/>
                                        <p:tgtEl>
                                          <p:spTgt spid="148"/>
                                        </p:tgtEl>
                                        <p:attrNameLst>
                                          <p:attrName>ppt_h</p:attrName>
                                        </p:attrNameLst>
                                      </p:cBhvr>
                                      <p:tavLst>
                                        <p:tav tm="0">
                                          <p:val>
                                            <p:fltVal val="0"/>
                                          </p:val>
                                        </p:tav>
                                        <p:tav tm="100000">
                                          <p:val>
                                            <p:strVal val="#ppt_h"/>
                                          </p:val>
                                        </p:tav>
                                      </p:tavLst>
                                    </p:anim>
                                    <p:animEffect filter="fade" transition="in">
                                      <p:cBhvr>
                                        <p:cTn dur="500" id="74"/>
                                        <p:tgtEl>
                                          <p:spTgt spid="148"/>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149"/>
                                        </p:tgtEl>
                                        <p:attrNameLst>
                                          <p:attrName>style.visibility</p:attrName>
                                        </p:attrNameLst>
                                      </p:cBhvr>
                                      <p:to>
                                        <p:strVal val="visible"/>
                                      </p:to>
                                    </p:set>
                                    <p:anim calcmode="lin" valueType="num">
                                      <p:cBhvr>
                                        <p:cTn dur="500" fill="hold" id="77"/>
                                        <p:tgtEl>
                                          <p:spTgt spid="149"/>
                                        </p:tgtEl>
                                        <p:attrNameLst>
                                          <p:attrName>ppt_w</p:attrName>
                                        </p:attrNameLst>
                                      </p:cBhvr>
                                      <p:tavLst>
                                        <p:tav tm="0">
                                          <p:val>
                                            <p:fltVal val="0"/>
                                          </p:val>
                                        </p:tav>
                                        <p:tav tm="100000">
                                          <p:val>
                                            <p:strVal val="#ppt_w"/>
                                          </p:val>
                                        </p:tav>
                                      </p:tavLst>
                                    </p:anim>
                                    <p:anim calcmode="lin" valueType="num">
                                      <p:cBhvr>
                                        <p:cTn dur="500" fill="hold" id="78"/>
                                        <p:tgtEl>
                                          <p:spTgt spid="149"/>
                                        </p:tgtEl>
                                        <p:attrNameLst>
                                          <p:attrName>ppt_h</p:attrName>
                                        </p:attrNameLst>
                                      </p:cBhvr>
                                      <p:tavLst>
                                        <p:tav tm="0">
                                          <p:val>
                                            <p:fltVal val="0"/>
                                          </p:val>
                                        </p:tav>
                                        <p:tav tm="100000">
                                          <p:val>
                                            <p:strVal val="#ppt_h"/>
                                          </p:val>
                                        </p:tav>
                                      </p:tavLst>
                                    </p:anim>
                                    <p:animEffect filter="fade" transition="in">
                                      <p:cBhvr>
                                        <p:cTn dur="500" id="79"/>
                                        <p:tgtEl>
                                          <p:spTgt spid="149"/>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150"/>
                                        </p:tgtEl>
                                        <p:attrNameLst>
                                          <p:attrName>style.visibility</p:attrName>
                                        </p:attrNameLst>
                                      </p:cBhvr>
                                      <p:to>
                                        <p:strVal val="visible"/>
                                      </p:to>
                                    </p:set>
                                    <p:anim calcmode="lin" valueType="num">
                                      <p:cBhvr>
                                        <p:cTn dur="500" fill="hold" id="82"/>
                                        <p:tgtEl>
                                          <p:spTgt spid="150"/>
                                        </p:tgtEl>
                                        <p:attrNameLst>
                                          <p:attrName>ppt_w</p:attrName>
                                        </p:attrNameLst>
                                      </p:cBhvr>
                                      <p:tavLst>
                                        <p:tav tm="0">
                                          <p:val>
                                            <p:fltVal val="0"/>
                                          </p:val>
                                        </p:tav>
                                        <p:tav tm="100000">
                                          <p:val>
                                            <p:strVal val="#ppt_w"/>
                                          </p:val>
                                        </p:tav>
                                      </p:tavLst>
                                    </p:anim>
                                    <p:anim calcmode="lin" valueType="num">
                                      <p:cBhvr>
                                        <p:cTn dur="500" fill="hold" id="83"/>
                                        <p:tgtEl>
                                          <p:spTgt spid="150"/>
                                        </p:tgtEl>
                                        <p:attrNameLst>
                                          <p:attrName>ppt_h</p:attrName>
                                        </p:attrNameLst>
                                      </p:cBhvr>
                                      <p:tavLst>
                                        <p:tav tm="0">
                                          <p:val>
                                            <p:fltVal val="0"/>
                                          </p:val>
                                        </p:tav>
                                        <p:tav tm="100000">
                                          <p:val>
                                            <p:strVal val="#ppt_h"/>
                                          </p:val>
                                        </p:tav>
                                      </p:tavLst>
                                    </p:anim>
                                    <p:animEffect filter="fade" transition="in">
                                      <p:cBhvr>
                                        <p:cTn dur="500" id="84"/>
                                        <p:tgtEl>
                                          <p:spTgt spid="150"/>
                                        </p:tgtEl>
                                      </p:cBhvr>
                                    </p:animEffect>
                                  </p:childTnLst>
                                </p:cTn>
                              </p:par>
                            </p:childTnLst>
                          </p:cTn>
                        </p:par>
                        <p:par>
                          <p:cTn fill="hold" id="85" nodeType="afterGroup">
                            <p:stCondLst>
                              <p:cond delay="6000"/>
                            </p:stCondLst>
                            <p:childTnLst>
                              <p:par>
                                <p:cTn fill="hold" grpId="0" id="86" nodeType="afterEffect" presetClass="entr" presetID="53" presetSubtype="0">
                                  <p:stCondLst>
                                    <p:cond delay="0"/>
                                  </p:stCondLst>
                                  <p:childTnLst>
                                    <p:set>
                                      <p:cBhvr>
                                        <p:cTn dur="1" fill="hold" id="87">
                                          <p:stCondLst>
                                            <p:cond delay="0"/>
                                          </p:stCondLst>
                                        </p:cTn>
                                        <p:tgtEl>
                                          <p:spTgt spid="163"/>
                                        </p:tgtEl>
                                        <p:attrNameLst>
                                          <p:attrName>style.visibility</p:attrName>
                                        </p:attrNameLst>
                                      </p:cBhvr>
                                      <p:to>
                                        <p:strVal val="visible"/>
                                      </p:to>
                                    </p:set>
                                    <p:anim calcmode="lin" valueType="num">
                                      <p:cBhvr>
                                        <p:cTn dur="500" fill="hold" id="88"/>
                                        <p:tgtEl>
                                          <p:spTgt spid="163"/>
                                        </p:tgtEl>
                                        <p:attrNameLst>
                                          <p:attrName>ppt_w</p:attrName>
                                        </p:attrNameLst>
                                      </p:cBhvr>
                                      <p:tavLst>
                                        <p:tav tm="0">
                                          <p:val>
                                            <p:fltVal val="0"/>
                                          </p:val>
                                        </p:tav>
                                        <p:tav tm="100000">
                                          <p:val>
                                            <p:strVal val="#ppt_w"/>
                                          </p:val>
                                        </p:tav>
                                      </p:tavLst>
                                    </p:anim>
                                    <p:anim calcmode="lin" valueType="num">
                                      <p:cBhvr>
                                        <p:cTn dur="500" fill="hold" id="89"/>
                                        <p:tgtEl>
                                          <p:spTgt spid="163"/>
                                        </p:tgtEl>
                                        <p:attrNameLst>
                                          <p:attrName>ppt_h</p:attrName>
                                        </p:attrNameLst>
                                      </p:cBhvr>
                                      <p:tavLst>
                                        <p:tav tm="0">
                                          <p:val>
                                            <p:fltVal val="0"/>
                                          </p:val>
                                        </p:tav>
                                        <p:tav tm="100000">
                                          <p:val>
                                            <p:strVal val="#ppt_h"/>
                                          </p:val>
                                        </p:tav>
                                      </p:tavLst>
                                    </p:anim>
                                    <p:animEffect filter="fade" transition="in">
                                      <p:cBhvr>
                                        <p:cTn dur="500" id="90"/>
                                        <p:tgtEl>
                                          <p:spTgt spid="163"/>
                                        </p:tgtEl>
                                      </p:cBhvr>
                                    </p:animEffect>
                                  </p:childTnLst>
                                </p:cTn>
                              </p:par>
                            </p:childTnLst>
                          </p:cTn>
                        </p:par>
                        <p:par>
                          <p:cTn fill="hold" id="91" nodeType="afterGroup">
                            <p:stCondLst>
                              <p:cond delay="6500"/>
                            </p:stCondLst>
                            <p:childTnLst>
                              <p:par>
                                <p:cTn fill="hold" grpId="0" id="92" nodeType="afterEffect" presetClass="entr" presetID="22" presetSubtype="1">
                                  <p:stCondLst>
                                    <p:cond delay="0"/>
                                  </p:stCondLst>
                                  <p:childTnLst>
                                    <p:set>
                                      <p:cBhvr>
                                        <p:cTn dur="1" fill="hold" id="93">
                                          <p:stCondLst>
                                            <p:cond delay="0"/>
                                          </p:stCondLst>
                                        </p:cTn>
                                        <p:tgtEl>
                                          <p:spTgt spid="144"/>
                                        </p:tgtEl>
                                        <p:attrNameLst>
                                          <p:attrName>style.visibility</p:attrName>
                                        </p:attrNameLst>
                                      </p:cBhvr>
                                      <p:to>
                                        <p:strVal val="visible"/>
                                      </p:to>
                                    </p:set>
                                    <p:animEffect filter="wipe(up)" transition="in">
                                      <p:cBhvr>
                                        <p:cTn dur="500" id="94"/>
                                        <p:tgtEl>
                                          <p:spTgt spid="144"/>
                                        </p:tgtEl>
                                      </p:cBhvr>
                                    </p:animEffect>
                                  </p:childTnLst>
                                </p:cTn>
                              </p:par>
                            </p:childTnLst>
                          </p:cTn>
                        </p:par>
                        <p:par>
                          <p:cTn fill="hold" id="95" nodeType="afterGroup">
                            <p:stCondLst>
                              <p:cond delay="7000"/>
                            </p:stCondLst>
                            <p:childTnLst>
                              <p:par>
                                <p:cTn fill="hold" grpId="0" id="96" nodeType="afterEffect" presetClass="entr" presetID="22" presetSubtype="1">
                                  <p:stCondLst>
                                    <p:cond delay="0"/>
                                  </p:stCondLst>
                                  <p:childTnLst>
                                    <p:set>
                                      <p:cBhvr>
                                        <p:cTn dur="1" fill="hold" id="97">
                                          <p:stCondLst>
                                            <p:cond delay="0"/>
                                          </p:stCondLst>
                                        </p:cTn>
                                        <p:tgtEl>
                                          <p:spTgt spid="143"/>
                                        </p:tgtEl>
                                        <p:attrNameLst>
                                          <p:attrName>style.visibility</p:attrName>
                                        </p:attrNameLst>
                                      </p:cBhvr>
                                      <p:to>
                                        <p:strVal val="visible"/>
                                      </p:to>
                                    </p:set>
                                    <p:animEffect filter="wipe(up)" transition="in">
                                      <p:cBhvr>
                                        <p:cTn dur="500" id="98"/>
                                        <p:tgtEl>
                                          <p:spTgt spid="143"/>
                                        </p:tgtEl>
                                      </p:cBhvr>
                                    </p:animEffect>
                                  </p:childTnLst>
                                </p:cTn>
                              </p:par>
                            </p:childTnLst>
                          </p:cTn>
                        </p:par>
                        <p:par>
                          <p:cTn fill="hold" id="99" nodeType="afterGroup">
                            <p:stCondLst>
                              <p:cond delay="7500"/>
                            </p:stCondLst>
                            <p:childTnLst>
                              <p:par>
                                <p:cTn fill="hold" grpId="0" id="100" nodeType="afterEffect" presetClass="entr" presetID="22" presetSubtype="1">
                                  <p:stCondLst>
                                    <p:cond delay="0"/>
                                  </p:stCondLst>
                                  <p:childTnLst>
                                    <p:set>
                                      <p:cBhvr>
                                        <p:cTn dur="1" fill="hold" id="101">
                                          <p:stCondLst>
                                            <p:cond delay="0"/>
                                          </p:stCondLst>
                                        </p:cTn>
                                        <p:tgtEl>
                                          <p:spTgt spid="155"/>
                                        </p:tgtEl>
                                        <p:attrNameLst>
                                          <p:attrName>style.visibility</p:attrName>
                                        </p:attrNameLst>
                                      </p:cBhvr>
                                      <p:to>
                                        <p:strVal val="visible"/>
                                      </p:to>
                                    </p:set>
                                    <p:animEffect filter="wipe(up)" transition="in">
                                      <p:cBhvr>
                                        <p:cTn dur="500" id="102"/>
                                        <p:tgtEl>
                                          <p:spTgt spid="155"/>
                                        </p:tgtEl>
                                      </p:cBhvr>
                                    </p:animEffect>
                                  </p:childTnLst>
                                </p:cTn>
                              </p:par>
                            </p:childTnLst>
                          </p:cTn>
                        </p:par>
                        <p:par>
                          <p:cTn fill="hold" id="103" nodeType="afterGroup">
                            <p:stCondLst>
                              <p:cond delay="8000"/>
                            </p:stCondLst>
                            <p:childTnLst>
                              <p:par>
                                <p:cTn fill="hold" grpId="0" id="104" nodeType="afterEffect" presetClass="entr" presetID="53" presetSubtype="0">
                                  <p:stCondLst>
                                    <p:cond delay="0"/>
                                  </p:stCondLst>
                                  <p:childTnLst>
                                    <p:set>
                                      <p:cBhvr>
                                        <p:cTn dur="1" fill="hold" id="105">
                                          <p:stCondLst>
                                            <p:cond delay="0"/>
                                          </p:stCondLst>
                                        </p:cTn>
                                        <p:tgtEl>
                                          <p:spTgt spid="152"/>
                                        </p:tgtEl>
                                        <p:attrNameLst>
                                          <p:attrName>style.visibility</p:attrName>
                                        </p:attrNameLst>
                                      </p:cBhvr>
                                      <p:to>
                                        <p:strVal val="visible"/>
                                      </p:to>
                                    </p:set>
                                    <p:anim calcmode="lin" valueType="num">
                                      <p:cBhvr>
                                        <p:cTn dur="500" fill="hold" id="106"/>
                                        <p:tgtEl>
                                          <p:spTgt spid="152"/>
                                        </p:tgtEl>
                                        <p:attrNameLst>
                                          <p:attrName>ppt_w</p:attrName>
                                        </p:attrNameLst>
                                      </p:cBhvr>
                                      <p:tavLst>
                                        <p:tav tm="0">
                                          <p:val>
                                            <p:fltVal val="0"/>
                                          </p:val>
                                        </p:tav>
                                        <p:tav tm="100000">
                                          <p:val>
                                            <p:strVal val="#ppt_w"/>
                                          </p:val>
                                        </p:tav>
                                      </p:tavLst>
                                    </p:anim>
                                    <p:anim calcmode="lin" valueType="num">
                                      <p:cBhvr>
                                        <p:cTn dur="500" fill="hold" id="107"/>
                                        <p:tgtEl>
                                          <p:spTgt spid="152"/>
                                        </p:tgtEl>
                                        <p:attrNameLst>
                                          <p:attrName>ppt_h</p:attrName>
                                        </p:attrNameLst>
                                      </p:cBhvr>
                                      <p:tavLst>
                                        <p:tav tm="0">
                                          <p:val>
                                            <p:fltVal val="0"/>
                                          </p:val>
                                        </p:tav>
                                        <p:tav tm="100000">
                                          <p:val>
                                            <p:strVal val="#ppt_h"/>
                                          </p:val>
                                        </p:tav>
                                      </p:tavLst>
                                    </p:anim>
                                    <p:animEffect filter="fade" transition="in">
                                      <p:cBhvr>
                                        <p:cTn dur="500" id="108"/>
                                        <p:tgtEl>
                                          <p:spTgt spid="152"/>
                                        </p:tgtEl>
                                      </p:cBhvr>
                                    </p:animEffect>
                                  </p:childTnLst>
                                </p:cTn>
                              </p:par>
                              <p:par>
                                <p:cTn fill="hold" grpId="0" id="109" nodeType="withEffect" presetClass="entr" presetID="53" presetSubtype="0">
                                  <p:stCondLst>
                                    <p:cond delay="0"/>
                                  </p:stCondLst>
                                  <p:childTnLst>
                                    <p:set>
                                      <p:cBhvr>
                                        <p:cTn dur="1" fill="hold" id="110">
                                          <p:stCondLst>
                                            <p:cond delay="0"/>
                                          </p:stCondLst>
                                        </p:cTn>
                                        <p:tgtEl>
                                          <p:spTgt spid="153"/>
                                        </p:tgtEl>
                                        <p:attrNameLst>
                                          <p:attrName>style.visibility</p:attrName>
                                        </p:attrNameLst>
                                      </p:cBhvr>
                                      <p:to>
                                        <p:strVal val="visible"/>
                                      </p:to>
                                    </p:set>
                                    <p:anim calcmode="lin" valueType="num">
                                      <p:cBhvr>
                                        <p:cTn dur="500" fill="hold" id="111"/>
                                        <p:tgtEl>
                                          <p:spTgt spid="153"/>
                                        </p:tgtEl>
                                        <p:attrNameLst>
                                          <p:attrName>ppt_w</p:attrName>
                                        </p:attrNameLst>
                                      </p:cBhvr>
                                      <p:tavLst>
                                        <p:tav tm="0">
                                          <p:val>
                                            <p:fltVal val="0"/>
                                          </p:val>
                                        </p:tav>
                                        <p:tav tm="100000">
                                          <p:val>
                                            <p:strVal val="#ppt_w"/>
                                          </p:val>
                                        </p:tav>
                                      </p:tavLst>
                                    </p:anim>
                                    <p:anim calcmode="lin" valueType="num">
                                      <p:cBhvr>
                                        <p:cTn dur="500" fill="hold" id="112"/>
                                        <p:tgtEl>
                                          <p:spTgt spid="153"/>
                                        </p:tgtEl>
                                        <p:attrNameLst>
                                          <p:attrName>ppt_h</p:attrName>
                                        </p:attrNameLst>
                                      </p:cBhvr>
                                      <p:tavLst>
                                        <p:tav tm="0">
                                          <p:val>
                                            <p:fltVal val="0"/>
                                          </p:val>
                                        </p:tav>
                                        <p:tav tm="100000">
                                          <p:val>
                                            <p:strVal val="#ppt_h"/>
                                          </p:val>
                                        </p:tav>
                                      </p:tavLst>
                                    </p:anim>
                                    <p:animEffect filter="fade" transition="in">
                                      <p:cBhvr>
                                        <p:cTn dur="500" id="113"/>
                                        <p:tgtEl>
                                          <p:spTgt spid="153"/>
                                        </p:tgtEl>
                                      </p:cBhvr>
                                    </p:animEffect>
                                  </p:childTnLst>
                                </p:cTn>
                              </p:par>
                              <p:par>
                                <p:cTn fill="hold" grpId="0" id="114" nodeType="withEffect" presetClass="entr" presetID="53" presetSubtype="0">
                                  <p:stCondLst>
                                    <p:cond delay="0"/>
                                  </p:stCondLst>
                                  <p:childTnLst>
                                    <p:set>
                                      <p:cBhvr>
                                        <p:cTn dur="1" fill="hold" id="115">
                                          <p:stCondLst>
                                            <p:cond delay="0"/>
                                          </p:stCondLst>
                                        </p:cTn>
                                        <p:tgtEl>
                                          <p:spTgt spid="154"/>
                                        </p:tgtEl>
                                        <p:attrNameLst>
                                          <p:attrName>style.visibility</p:attrName>
                                        </p:attrNameLst>
                                      </p:cBhvr>
                                      <p:to>
                                        <p:strVal val="visible"/>
                                      </p:to>
                                    </p:set>
                                    <p:anim calcmode="lin" valueType="num">
                                      <p:cBhvr>
                                        <p:cTn dur="500" fill="hold" id="116"/>
                                        <p:tgtEl>
                                          <p:spTgt spid="154"/>
                                        </p:tgtEl>
                                        <p:attrNameLst>
                                          <p:attrName>ppt_w</p:attrName>
                                        </p:attrNameLst>
                                      </p:cBhvr>
                                      <p:tavLst>
                                        <p:tav tm="0">
                                          <p:val>
                                            <p:fltVal val="0"/>
                                          </p:val>
                                        </p:tav>
                                        <p:tav tm="100000">
                                          <p:val>
                                            <p:strVal val="#ppt_w"/>
                                          </p:val>
                                        </p:tav>
                                      </p:tavLst>
                                    </p:anim>
                                    <p:anim calcmode="lin" valueType="num">
                                      <p:cBhvr>
                                        <p:cTn dur="500" fill="hold" id="117"/>
                                        <p:tgtEl>
                                          <p:spTgt spid="154"/>
                                        </p:tgtEl>
                                        <p:attrNameLst>
                                          <p:attrName>ppt_h</p:attrName>
                                        </p:attrNameLst>
                                      </p:cBhvr>
                                      <p:tavLst>
                                        <p:tav tm="0">
                                          <p:val>
                                            <p:fltVal val="0"/>
                                          </p:val>
                                        </p:tav>
                                        <p:tav tm="100000">
                                          <p:val>
                                            <p:strVal val="#ppt_h"/>
                                          </p:val>
                                        </p:tav>
                                      </p:tavLst>
                                    </p:anim>
                                    <p:animEffect filter="fade" transition="in">
                                      <p:cBhvr>
                                        <p:cTn dur="500" id="118"/>
                                        <p:tgtEl>
                                          <p:spTgt spid="154"/>
                                        </p:tgtEl>
                                      </p:cBhvr>
                                    </p:animEffect>
                                  </p:childTnLst>
                                </p:cTn>
                              </p:par>
                            </p:childTnLst>
                          </p:cTn>
                        </p:par>
                        <p:par>
                          <p:cTn fill="hold" id="119" nodeType="afterGroup">
                            <p:stCondLst>
                              <p:cond delay="8500"/>
                            </p:stCondLst>
                            <p:childTnLst>
                              <p:par>
                                <p:cTn fill="hold" grpId="0" id="120" nodeType="afterEffect" presetClass="entr" presetID="53" presetSubtype="0">
                                  <p:stCondLst>
                                    <p:cond delay="0"/>
                                  </p:stCondLst>
                                  <p:childTnLst>
                                    <p:set>
                                      <p:cBhvr>
                                        <p:cTn dur="1" fill="hold" id="121">
                                          <p:stCondLst>
                                            <p:cond delay="0"/>
                                          </p:stCondLst>
                                        </p:cTn>
                                        <p:tgtEl>
                                          <p:spTgt spid="164"/>
                                        </p:tgtEl>
                                        <p:attrNameLst>
                                          <p:attrName>style.visibility</p:attrName>
                                        </p:attrNameLst>
                                      </p:cBhvr>
                                      <p:to>
                                        <p:strVal val="visible"/>
                                      </p:to>
                                    </p:set>
                                    <p:anim calcmode="lin" valueType="num">
                                      <p:cBhvr>
                                        <p:cTn dur="500" fill="hold" id="122"/>
                                        <p:tgtEl>
                                          <p:spTgt spid="164"/>
                                        </p:tgtEl>
                                        <p:attrNameLst>
                                          <p:attrName>ppt_w</p:attrName>
                                        </p:attrNameLst>
                                      </p:cBhvr>
                                      <p:tavLst>
                                        <p:tav tm="0">
                                          <p:val>
                                            <p:fltVal val="0"/>
                                          </p:val>
                                        </p:tav>
                                        <p:tav tm="100000">
                                          <p:val>
                                            <p:strVal val="#ppt_w"/>
                                          </p:val>
                                        </p:tav>
                                      </p:tavLst>
                                    </p:anim>
                                    <p:anim calcmode="lin" valueType="num">
                                      <p:cBhvr>
                                        <p:cTn dur="500" fill="hold" id="123"/>
                                        <p:tgtEl>
                                          <p:spTgt spid="164"/>
                                        </p:tgtEl>
                                        <p:attrNameLst>
                                          <p:attrName>ppt_h</p:attrName>
                                        </p:attrNameLst>
                                      </p:cBhvr>
                                      <p:tavLst>
                                        <p:tav tm="0">
                                          <p:val>
                                            <p:fltVal val="0"/>
                                          </p:val>
                                        </p:tav>
                                        <p:tav tm="100000">
                                          <p:val>
                                            <p:strVal val="#ppt_h"/>
                                          </p:val>
                                        </p:tav>
                                      </p:tavLst>
                                    </p:anim>
                                    <p:animEffect filter="fade" transition="in">
                                      <p:cBhvr>
                                        <p:cTn dur="500" id="124"/>
                                        <p:tgtEl>
                                          <p:spTgt spid="164"/>
                                        </p:tgtEl>
                                      </p:cBhvr>
                                    </p:animEffect>
                                  </p:childTnLst>
                                </p:cTn>
                              </p:par>
                            </p:childTnLst>
                          </p:cTn>
                        </p:par>
                        <p:par>
                          <p:cTn fill="hold" id="125" nodeType="afterGroup">
                            <p:stCondLst>
                              <p:cond delay="9000"/>
                            </p:stCondLst>
                            <p:childTnLst>
                              <p:par>
                                <p:cTn fill="hold" grpId="0" id="126" nodeType="afterEffect" presetClass="entr" presetID="22" presetSubtype="1">
                                  <p:stCondLst>
                                    <p:cond delay="0"/>
                                  </p:stCondLst>
                                  <p:childTnLst>
                                    <p:set>
                                      <p:cBhvr>
                                        <p:cTn dur="1" fill="hold" id="127">
                                          <p:stCondLst>
                                            <p:cond delay="0"/>
                                          </p:stCondLst>
                                        </p:cTn>
                                        <p:tgtEl>
                                          <p:spTgt spid="146"/>
                                        </p:tgtEl>
                                        <p:attrNameLst>
                                          <p:attrName>style.visibility</p:attrName>
                                        </p:attrNameLst>
                                      </p:cBhvr>
                                      <p:to>
                                        <p:strVal val="visible"/>
                                      </p:to>
                                    </p:set>
                                    <p:animEffect filter="wipe(up)" transition="in">
                                      <p:cBhvr>
                                        <p:cTn dur="500" id="128"/>
                                        <p:tgtEl>
                                          <p:spTgt spid="146"/>
                                        </p:tgtEl>
                                      </p:cBhvr>
                                    </p:animEffect>
                                  </p:childTnLst>
                                </p:cTn>
                              </p:par>
                            </p:childTnLst>
                          </p:cTn>
                        </p:par>
                        <p:par>
                          <p:cTn fill="hold" id="129" nodeType="afterGroup">
                            <p:stCondLst>
                              <p:cond delay="9500"/>
                            </p:stCondLst>
                            <p:childTnLst>
                              <p:par>
                                <p:cTn fill="hold" grpId="0" id="130" nodeType="afterEffect" presetClass="entr" presetID="22" presetSubtype="1">
                                  <p:stCondLst>
                                    <p:cond delay="0"/>
                                  </p:stCondLst>
                                  <p:childTnLst>
                                    <p:set>
                                      <p:cBhvr>
                                        <p:cTn dur="1" fill="hold" id="131">
                                          <p:stCondLst>
                                            <p:cond delay="0"/>
                                          </p:stCondLst>
                                        </p:cTn>
                                        <p:tgtEl>
                                          <p:spTgt spid="145"/>
                                        </p:tgtEl>
                                        <p:attrNameLst>
                                          <p:attrName>style.visibility</p:attrName>
                                        </p:attrNameLst>
                                      </p:cBhvr>
                                      <p:to>
                                        <p:strVal val="visible"/>
                                      </p:to>
                                    </p:set>
                                    <p:animEffect filter="wipe(up)" transition="in">
                                      <p:cBhvr>
                                        <p:cTn dur="500" id="132"/>
                                        <p:tgtEl>
                                          <p:spTgt spid="145"/>
                                        </p:tgtEl>
                                      </p:cBhvr>
                                    </p:animEffect>
                                  </p:childTnLst>
                                </p:cTn>
                              </p:par>
                            </p:childTnLst>
                          </p:cTn>
                        </p:par>
                        <p:par>
                          <p:cTn fill="hold" id="133" nodeType="afterGroup">
                            <p:stCondLst>
                              <p:cond delay="10000"/>
                            </p:stCondLst>
                            <p:childTnLst>
                              <p:par>
                                <p:cTn fill="hold" grpId="0" id="134" nodeType="afterEffect" presetClass="entr" presetID="22" presetSubtype="1">
                                  <p:stCondLst>
                                    <p:cond delay="0"/>
                                  </p:stCondLst>
                                  <p:childTnLst>
                                    <p:set>
                                      <p:cBhvr>
                                        <p:cTn dur="1" fill="hold" id="135">
                                          <p:stCondLst>
                                            <p:cond delay="0"/>
                                          </p:stCondLst>
                                        </p:cTn>
                                        <p:tgtEl>
                                          <p:spTgt spid="159"/>
                                        </p:tgtEl>
                                        <p:attrNameLst>
                                          <p:attrName>style.visibility</p:attrName>
                                        </p:attrNameLst>
                                      </p:cBhvr>
                                      <p:to>
                                        <p:strVal val="visible"/>
                                      </p:to>
                                    </p:set>
                                    <p:animEffect filter="wipe(up)" transition="in">
                                      <p:cBhvr>
                                        <p:cTn dur="500" id="136"/>
                                        <p:tgtEl>
                                          <p:spTgt spid="159"/>
                                        </p:tgtEl>
                                      </p:cBhvr>
                                    </p:animEffect>
                                  </p:childTnLst>
                                </p:cTn>
                              </p:par>
                            </p:childTnLst>
                          </p:cTn>
                        </p:par>
                        <p:par>
                          <p:cTn fill="hold" id="137" nodeType="afterGroup">
                            <p:stCondLst>
                              <p:cond delay="10500"/>
                            </p:stCondLst>
                            <p:childTnLst>
                              <p:par>
                                <p:cTn fill="hold" grpId="0" id="138" nodeType="afterEffect" presetClass="entr" presetID="53" presetSubtype="0">
                                  <p:stCondLst>
                                    <p:cond delay="0"/>
                                  </p:stCondLst>
                                  <p:childTnLst>
                                    <p:set>
                                      <p:cBhvr>
                                        <p:cTn dur="1" fill="hold" id="139">
                                          <p:stCondLst>
                                            <p:cond delay="0"/>
                                          </p:stCondLst>
                                        </p:cTn>
                                        <p:tgtEl>
                                          <p:spTgt spid="156"/>
                                        </p:tgtEl>
                                        <p:attrNameLst>
                                          <p:attrName>style.visibility</p:attrName>
                                        </p:attrNameLst>
                                      </p:cBhvr>
                                      <p:to>
                                        <p:strVal val="visible"/>
                                      </p:to>
                                    </p:set>
                                    <p:anim calcmode="lin" valueType="num">
                                      <p:cBhvr>
                                        <p:cTn dur="500" fill="hold" id="140"/>
                                        <p:tgtEl>
                                          <p:spTgt spid="156"/>
                                        </p:tgtEl>
                                        <p:attrNameLst>
                                          <p:attrName>ppt_w</p:attrName>
                                        </p:attrNameLst>
                                      </p:cBhvr>
                                      <p:tavLst>
                                        <p:tav tm="0">
                                          <p:val>
                                            <p:fltVal val="0"/>
                                          </p:val>
                                        </p:tav>
                                        <p:tav tm="100000">
                                          <p:val>
                                            <p:strVal val="#ppt_w"/>
                                          </p:val>
                                        </p:tav>
                                      </p:tavLst>
                                    </p:anim>
                                    <p:anim calcmode="lin" valueType="num">
                                      <p:cBhvr>
                                        <p:cTn dur="500" fill="hold" id="141"/>
                                        <p:tgtEl>
                                          <p:spTgt spid="156"/>
                                        </p:tgtEl>
                                        <p:attrNameLst>
                                          <p:attrName>ppt_h</p:attrName>
                                        </p:attrNameLst>
                                      </p:cBhvr>
                                      <p:tavLst>
                                        <p:tav tm="0">
                                          <p:val>
                                            <p:fltVal val="0"/>
                                          </p:val>
                                        </p:tav>
                                        <p:tav tm="100000">
                                          <p:val>
                                            <p:strVal val="#ppt_h"/>
                                          </p:val>
                                        </p:tav>
                                      </p:tavLst>
                                    </p:anim>
                                    <p:animEffect filter="fade" transition="in">
                                      <p:cBhvr>
                                        <p:cTn dur="500" id="142"/>
                                        <p:tgtEl>
                                          <p:spTgt spid="156"/>
                                        </p:tgtEl>
                                      </p:cBhvr>
                                    </p:animEffect>
                                  </p:childTnLst>
                                </p:cTn>
                              </p:par>
                              <p:par>
                                <p:cTn fill="hold" grpId="0" id="143" nodeType="withEffect" presetClass="entr" presetID="53" presetSubtype="0">
                                  <p:stCondLst>
                                    <p:cond delay="0"/>
                                  </p:stCondLst>
                                  <p:childTnLst>
                                    <p:set>
                                      <p:cBhvr>
                                        <p:cTn dur="1" fill="hold" id="144">
                                          <p:stCondLst>
                                            <p:cond delay="0"/>
                                          </p:stCondLst>
                                        </p:cTn>
                                        <p:tgtEl>
                                          <p:spTgt spid="157"/>
                                        </p:tgtEl>
                                        <p:attrNameLst>
                                          <p:attrName>style.visibility</p:attrName>
                                        </p:attrNameLst>
                                      </p:cBhvr>
                                      <p:to>
                                        <p:strVal val="visible"/>
                                      </p:to>
                                    </p:set>
                                    <p:anim calcmode="lin" valueType="num">
                                      <p:cBhvr>
                                        <p:cTn dur="500" fill="hold" id="145"/>
                                        <p:tgtEl>
                                          <p:spTgt spid="157"/>
                                        </p:tgtEl>
                                        <p:attrNameLst>
                                          <p:attrName>ppt_w</p:attrName>
                                        </p:attrNameLst>
                                      </p:cBhvr>
                                      <p:tavLst>
                                        <p:tav tm="0">
                                          <p:val>
                                            <p:fltVal val="0"/>
                                          </p:val>
                                        </p:tav>
                                        <p:tav tm="100000">
                                          <p:val>
                                            <p:strVal val="#ppt_w"/>
                                          </p:val>
                                        </p:tav>
                                      </p:tavLst>
                                    </p:anim>
                                    <p:anim calcmode="lin" valueType="num">
                                      <p:cBhvr>
                                        <p:cTn dur="500" fill="hold" id="146"/>
                                        <p:tgtEl>
                                          <p:spTgt spid="157"/>
                                        </p:tgtEl>
                                        <p:attrNameLst>
                                          <p:attrName>ppt_h</p:attrName>
                                        </p:attrNameLst>
                                      </p:cBhvr>
                                      <p:tavLst>
                                        <p:tav tm="0">
                                          <p:val>
                                            <p:fltVal val="0"/>
                                          </p:val>
                                        </p:tav>
                                        <p:tav tm="100000">
                                          <p:val>
                                            <p:strVal val="#ppt_h"/>
                                          </p:val>
                                        </p:tav>
                                      </p:tavLst>
                                    </p:anim>
                                    <p:animEffect filter="fade" transition="in">
                                      <p:cBhvr>
                                        <p:cTn dur="500" id="147"/>
                                        <p:tgtEl>
                                          <p:spTgt spid="157"/>
                                        </p:tgtEl>
                                      </p:cBhvr>
                                    </p:animEffect>
                                  </p:childTnLst>
                                </p:cTn>
                              </p:par>
                              <p:par>
                                <p:cTn fill="hold" grpId="0" id="148" nodeType="withEffect" presetClass="entr" presetID="53" presetSubtype="0">
                                  <p:stCondLst>
                                    <p:cond delay="0"/>
                                  </p:stCondLst>
                                  <p:childTnLst>
                                    <p:set>
                                      <p:cBhvr>
                                        <p:cTn dur="1" fill="hold" id="149">
                                          <p:stCondLst>
                                            <p:cond delay="0"/>
                                          </p:stCondLst>
                                        </p:cTn>
                                        <p:tgtEl>
                                          <p:spTgt spid="158"/>
                                        </p:tgtEl>
                                        <p:attrNameLst>
                                          <p:attrName>style.visibility</p:attrName>
                                        </p:attrNameLst>
                                      </p:cBhvr>
                                      <p:to>
                                        <p:strVal val="visible"/>
                                      </p:to>
                                    </p:set>
                                    <p:anim calcmode="lin" valueType="num">
                                      <p:cBhvr>
                                        <p:cTn dur="500" fill="hold" id="150"/>
                                        <p:tgtEl>
                                          <p:spTgt spid="158"/>
                                        </p:tgtEl>
                                        <p:attrNameLst>
                                          <p:attrName>ppt_w</p:attrName>
                                        </p:attrNameLst>
                                      </p:cBhvr>
                                      <p:tavLst>
                                        <p:tav tm="0">
                                          <p:val>
                                            <p:fltVal val="0"/>
                                          </p:val>
                                        </p:tav>
                                        <p:tav tm="100000">
                                          <p:val>
                                            <p:strVal val="#ppt_w"/>
                                          </p:val>
                                        </p:tav>
                                      </p:tavLst>
                                    </p:anim>
                                    <p:anim calcmode="lin" valueType="num">
                                      <p:cBhvr>
                                        <p:cTn dur="500" fill="hold" id="151"/>
                                        <p:tgtEl>
                                          <p:spTgt spid="158"/>
                                        </p:tgtEl>
                                        <p:attrNameLst>
                                          <p:attrName>ppt_h</p:attrName>
                                        </p:attrNameLst>
                                      </p:cBhvr>
                                      <p:tavLst>
                                        <p:tav tm="0">
                                          <p:val>
                                            <p:fltVal val="0"/>
                                          </p:val>
                                        </p:tav>
                                        <p:tav tm="100000">
                                          <p:val>
                                            <p:strVal val="#ppt_h"/>
                                          </p:val>
                                        </p:tav>
                                      </p:tavLst>
                                    </p:anim>
                                    <p:animEffect filter="fade" transition="in">
                                      <p:cBhvr>
                                        <p:cTn dur="500" id="152"/>
                                        <p:tgtEl>
                                          <p:spTgt spid="1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6"/>
      <p:bldP grpId="0" spid="137"/>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1"/>
      <p:bldP grpId="0" spid="162"/>
      <p:bldP grpId="0" spid="163"/>
      <p:bldP grpId="0" spid="16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形 18">
            <a:extLst>
              <a:ext uri="{FF2B5EF4-FFF2-40B4-BE49-F238E27FC236}">
                <a16:creationId xmlns:a16="http://schemas.microsoft.com/office/drawing/2014/main" id="{7FEACF45-C9DB-4148-A20D-AFA0BFCD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algn="l" blurRad="203200" dist="38100" rotWithShape="0" sx="101000" sy="101000">
              <a:prstClr val="black">
                <a:alpha val="30000"/>
              </a:prstClr>
            </a:outerShdw>
          </a:effectLst>
        </p:spPr>
      </p:pic>
      <p:pic>
        <p:nvPicPr>
          <p:cNvPr id="13" name="图形 12">
            <a:extLst>
              <a:ext uri="{FF2B5EF4-FFF2-40B4-BE49-F238E27FC236}">
                <a16:creationId xmlns:a16="http://schemas.microsoft.com/office/drawing/2014/main" id="{6B125D63-310E-470A-A370-1F1CA0D58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algn="l" blurRad="203200" dist="38100" rotWithShape="0" sx="101000" sy="101000">
              <a:prstClr val="black">
                <a:alpha val="30000"/>
              </a:prstClr>
            </a:outerShdw>
          </a:effectLst>
        </p:spPr>
      </p:pic>
      <p:pic>
        <p:nvPicPr>
          <p:cNvPr id="16" name="图形 15">
            <a:extLst>
              <a:ext uri="{FF2B5EF4-FFF2-40B4-BE49-F238E27FC236}">
                <a16:creationId xmlns:a16="http://schemas.microsoft.com/office/drawing/2014/main" id="{F0004B80-A7CB-4A54-9927-B0EB64496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a:extLst>
              <a:ext uri="{FF2B5EF4-FFF2-40B4-BE49-F238E27FC236}">
                <a16:creationId xmlns:a16="http://schemas.microsoft.com/office/drawing/2014/main" id="{8E1C691B-C7FE-4C07-85D0-79B5F6511C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a:extLst>
              <a:ext uri="{FF2B5EF4-FFF2-40B4-BE49-F238E27FC236}">
                <a16:creationId xmlns:a16="http://schemas.microsoft.com/office/drawing/2014/main" id="{5A58FE9A-35EF-4933-A9E9-34CE07D7D37F}"/>
              </a:ext>
            </a:extLst>
          </p:cNvPr>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a:extLst>
              <a:ext uri="{FF2B5EF4-FFF2-40B4-BE49-F238E27FC236}">
                <a16:creationId xmlns:a16="http://schemas.microsoft.com/office/drawing/2014/main" id="{7A000E26-84E0-4315-9370-15DAD3288F49}"/>
              </a:ext>
            </a:extLst>
          </p:cNvPr>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文本框 22">
            <a:extLst>
              <a:ext uri="{FF2B5EF4-FFF2-40B4-BE49-F238E27FC236}">
                <a16:creationId xmlns:a16="http://schemas.microsoft.com/office/drawing/2014/main" id="{597FB8EA-F4B6-448D-B129-80D80516A65B}"/>
              </a:ext>
            </a:extLst>
          </p:cNvPr>
          <p:cNvSpPr txBox="1"/>
          <p:nvPr/>
        </p:nvSpPr>
        <p:spPr>
          <a:xfrm>
            <a:off x="5578764" y="2800743"/>
            <a:ext cx="943429" cy="1310640"/>
          </a:xfrm>
          <a:prstGeom prst="rect">
            <a:avLst/>
          </a:prstGeom>
          <a:noFill/>
        </p:spPr>
        <p:txBody>
          <a:bodyPr rtlCol="0" wrap="square">
            <a:spAutoFit/>
          </a:bodyPr>
          <a:lstStyle/>
          <a:p>
            <a:pPr algn="dist"/>
            <a:r>
              <a:rPr altLang="zh-CN" lang="en-US" sz="8000">
                <a:solidFill>
                  <a:schemeClr val="bg1"/>
                </a:solidFill>
                <a:latin charset="-122" panose="020b0503020204020204" pitchFamily="34" typeface="微软雅黑"/>
                <a:ea charset="-122" panose="020b0503020204020204" pitchFamily="34" typeface="微软雅黑"/>
              </a:rPr>
              <a:t>4</a:t>
            </a:r>
          </a:p>
        </p:txBody>
      </p:sp>
      <p:sp>
        <p:nvSpPr>
          <p:cNvPr id="24" name="等腰三角形 22">
            <a:extLst>
              <a:ext uri="{FF2B5EF4-FFF2-40B4-BE49-F238E27FC236}">
                <a16:creationId xmlns:a16="http://schemas.microsoft.com/office/drawing/2014/main" id="{5EC57510-C95C-45B4-A28D-43C4E86C3DCE}"/>
              </a:ext>
            </a:extLst>
          </p:cNvPr>
          <p:cNvSpPr/>
          <p:nvPr/>
        </p:nvSpPr>
        <p:spPr>
          <a:xfrm>
            <a:off x="4773221" y="1497421"/>
            <a:ext cx="2612571" cy="2274872"/>
          </a:xfrm>
          <a:custGeom>
            <a:gdLst>
              <a:gd fmla="*/ 0 w 2612571" name="connsiteX0"/>
              <a:gd fmla="*/ 2216815 h 2274872" name="connsiteY0"/>
              <a:gd fmla="*/ 1277256 w 2612571" name="connsiteX1"/>
              <a:gd fmla="*/ 0 h 2274872" name="connsiteY1"/>
              <a:gd fmla="*/ 2612571 w 2612571" name="connsiteX2"/>
              <a:gd fmla="*/ 2274872 h 2274872" name="connsiteY2"/>
              <a:gd fmla="*/ 3135087 w 3135087" name="connsiteX3"/>
              <a:gd fmla="*/ 2274872 h 3103056" name="connsiteY3"/>
              <a:gd fmla="*/ 3690984 w 3690984" name="connsiteX4"/>
              <a:gd fmla="*/ 3194496 h 3194496" name="connsiteY4"/>
              <a:gd fmla="*/ 3690984 w 3690984" name="connsiteX5"/>
              <a:gd fmla="*/ 3194496 h 3194496" name="connsiteY5"/>
            </a:gdLst>
            <a:cxnLst>
              <a:cxn ang="0">
                <a:pos x="connsiteX0" y="connsiteY0"/>
              </a:cxn>
              <a:cxn ang="0">
                <a:pos x="connsiteX1" y="connsiteY1"/>
              </a:cxn>
              <a:cxn ang="0">
                <a:pos x="connsiteX2" y="connsiteY2"/>
              </a:cxn>
            </a:cxnLst>
            <a:rect b="b" l="l" r="r" t="t"/>
            <a:pathLst>
              <a:path h="2274872" w="2612571">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15">
            <a:extLst>
              <a:ext uri="{FF2B5EF4-FFF2-40B4-BE49-F238E27FC236}">
                <a16:creationId xmlns:a16="http://schemas.microsoft.com/office/drawing/2014/main" id="{184C70BF-E533-4EB4-877E-96EB1EBD6833}"/>
              </a:ext>
            </a:extLst>
          </p:cNvPr>
          <p:cNvSpPr>
            <a:spLocks noChangeArrowheads="1"/>
          </p:cNvSpPr>
          <p:nvPr/>
        </p:nvSpPr>
        <p:spPr bwMode="auto">
          <a:xfrm>
            <a:off x="5488989" y="4490083"/>
            <a:ext cx="1356360" cy="507492"/>
          </a:xfrm>
          <a:prstGeom prst="rect">
            <a:avLst/>
          </a:prstGeom>
          <a:noFill/>
          <a:ln w="9525">
            <a:noFill/>
            <a:miter lim="800000"/>
          </a:ln>
        </p:spPr>
        <p:txBody>
          <a:bodyPr bIns="34290" lIns="68580" rIns="68580" tIns="34290" wrap="none">
            <a:spAutoFit/>
          </a:bodyPr>
          <a:lstStyle/>
          <a:p>
            <a:pPr algn="r">
              <a:lnSpc>
                <a:spcPct val="120000"/>
              </a:lnSpc>
            </a:pPr>
            <a:r>
              <a:rPr altLang="en-US" lang="zh-CN" sz="2400">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市场分析</a:t>
            </a:r>
          </a:p>
        </p:txBody>
      </p:sp>
      <p:sp>
        <p:nvSpPr>
          <p:cNvPr id="26" name="矩形 18">
            <a:extLst>
              <a:ext uri="{FF2B5EF4-FFF2-40B4-BE49-F238E27FC236}">
                <a16:creationId xmlns:a16="http://schemas.microsoft.com/office/drawing/2014/main" id="{0F265AC1-E8F3-42AF-ADDD-309996AB18F5}"/>
              </a:ext>
            </a:extLst>
          </p:cNvPr>
          <p:cNvSpPr>
            <a:spLocks noChangeArrowheads="1"/>
          </p:cNvSpPr>
          <p:nvPr/>
        </p:nvSpPr>
        <p:spPr bwMode="auto">
          <a:xfrm>
            <a:off x="3777323" y="5006893"/>
            <a:ext cx="4637354" cy="365760"/>
          </a:xfrm>
          <a:prstGeom prst="rect">
            <a:avLst/>
          </a:prstGeom>
          <a:noFill/>
          <a:ln w="9525">
            <a:noFill/>
            <a:miter lim="800000"/>
          </a:ln>
        </p:spPr>
        <p:txBody>
          <a:bodyPr bIns="0" lIns="0" rIns="0" tIns="0" wrap="square">
            <a:spAutoFit/>
          </a:bodyPr>
          <a:lstStyle/>
          <a:p>
            <a:pPr algn="ctr" defTabSz="912019">
              <a:lnSpc>
                <a:spcPct val="120000"/>
              </a:lnSpc>
              <a:spcBef>
                <a:spcPct val="20000"/>
              </a:spcBef>
            </a:pPr>
            <a:r>
              <a:rPr altLang="en-US" lang="zh-CN" sz="1000">
                <a:solidFill>
                  <a:schemeClr val="bg2">
                    <a:lumMod val="25000"/>
                  </a:schemeClr>
                </a:solidFill>
                <a:latin charset="-122" panose="020b0503020204020204" pitchFamily="34" typeface="微软雅黑"/>
                <a:ea charset="-122" panose="020b0503020204020204" pitchFamily="34" typeface="微软雅黑"/>
                <a:sym typeface="Arial"/>
              </a:rPr>
              <a:t>单击此处编辑您要的内容，建议您在展示时采用微软雅黑字体，本模版所有图形线条及其相应素材均可自由编辑、改色、替换。</a:t>
            </a:r>
          </a:p>
        </p:txBody>
      </p:sp>
    </p:spTree>
    <p:extLst>
      <p:ext uri="{BB962C8B-B14F-4D97-AF65-F5344CB8AC3E}">
        <p14:creationId val="193570401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0-#ppt_w/2"/>
                                          </p:val>
                                        </p:tav>
                                        <p:tav tm="100000">
                                          <p:val>
                                            <p:strVal val="#ppt_x"/>
                                          </p:val>
                                        </p:tav>
                                      </p:tavLst>
                                    </p:anim>
                                    <p:anim calcmode="lin" valueType="num">
                                      <p:cBhvr additive="base">
                                        <p:cTn dur="1000" fill="hold" id="8"/>
                                        <p:tgtEl>
                                          <p:spTgt spid="1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0-#ppt_w/2"/>
                                          </p:val>
                                        </p:tav>
                                        <p:tav tm="100000">
                                          <p:val>
                                            <p:strVal val="#ppt_x"/>
                                          </p:val>
                                        </p:tav>
                                      </p:tavLst>
                                    </p:anim>
                                    <p:anim calcmode="lin" valueType="num">
                                      <p:cBhvr additive="base">
                                        <p:cTn dur="10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000" fill="hold" id="15"/>
                                        <p:tgtEl>
                                          <p:spTgt spid="17"/>
                                        </p:tgtEl>
                                        <p:attrNameLst>
                                          <p:attrName>ppt_x</p:attrName>
                                        </p:attrNameLst>
                                      </p:cBhvr>
                                      <p:tavLst>
                                        <p:tav tm="0">
                                          <p:val>
                                            <p:strVal val="1+#ppt_w/2"/>
                                          </p:val>
                                        </p:tav>
                                        <p:tav tm="100000">
                                          <p:val>
                                            <p:strVal val="#ppt_x"/>
                                          </p:val>
                                        </p:tav>
                                      </p:tavLst>
                                    </p:anim>
                                    <p:anim calcmode="lin" valueType="num">
                                      <p:cBhvr additive="base">
                                        <p:cTn dur="1000" fill="hold" id="16"/>
                                        <p:tgtEl>
                                          <p:spTgt spid="1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1+#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53"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Effect filter="fade" transition="in">
                                      <p:cBhvr>
                                        <p:cTn dur="500" id="26"/>
                                        <p:tgtEl>
                                          <p:spTgt spid="2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childTnLst>
                          </p:cTn>
                        </p:par>
                        <p:par>
                          <p:cTn fill="hold" id="37" nodeType="afterGroup">
                            <p:stCondLst>
                              <p:cond delay="1500"/>
                            </p:stCondLst>
                            <p:childTnLst>
                              <p:par>
                                <p:cTn fill="hold" grpId="0" id="38" nodeType="afterEffect" presetClass="entr" presetID="10" presetSubtype="0">
                                  <p:stCondLst>
                                    <p:cond delay="0"/>
                                  </p:stCondLst>
                                  <p:childTnLst>
                                    <p:set>
                                      <p:cBhvr>
                                        <p:cTn dur="1" fill="hold" id="39">
                                          <p:stCondLst>
                                            <p:cond delay="0"/>
                                          </p:stCondLst>
                                        </p:cTn>
                                        <p:tgtEl>
                                          <p:spTgt spid="23"/>
                                        </p:tgtEl>
                                        <p:attrNameLst>
                                          <p:attrName>style.visibility</p:attrName>
                                        </p:attrNameLst>
                                      </p:cBhvr>
                                      <p:to>
                                        <p:strVal val="visible"/>
                                      </p:to>
                                    </p:set>
                                    <p:animEffect filter="fade" transition="in">
                                      <p:cBhvr>
                                        <p:cTn dur="500" id="40"/>
                                        <p:tgtEl>
                                          <p:spTgt spid="23"/>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25"/>
                                        </p:tgtEl>
                                        <p:attrNameLst>
                                          <p:attrName>style.visibility</p:attrName>
                                        </p:attrNameLst>
                                      </p:cBhvr>
                                      <p:to>
                                        <p:strVal val="visible"/>
                                      </p:to>
                                    </p:set>
                                    <p:animEffect filter="fade" transition="in">
                                      <p:cBhvr>
                                        <p:cTn dur="500" id="44"/>
                                        <p:tgtEl>
                                          <p:spTgt spid="25"/>
                                        </p:tgtEl>
                                      </p:cBhvr>
                                    </p:animEffect>
                                  </p:childTnLst>
                                </p:cTn>
                              </p:par>
                            </p:childTnLst>
                          </p:cTn>
                        </p:par>
                        <p:par>
                          <p:cTn fill="hold" id="45" nodeType="afterGroup">
                            <p:stCondLst>
                              <p:cond delay="2500"/>
                            </p:stCondLst>
                            <p:childTnLst>
                              <p:par>
                                <p:cTn fill="hold" grpId="0" id="46" nodeType="afterEffect" presetClass="entr" presetID="10"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500" id="4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5" name="Group 32"/>
          <p:cNvGrpSpPr/>
          <p:nvPr/>
        </p:nvGrpSpPr>
        <p:grpSpPr>
          <a:xfrm>
            <a:off x="4111625" y="3067844"/>
            <a:ext cx="3943350" cy="2944813"/>
            <a:chOff x="8245475" y="6008688"/>
            <a:chExt cx="7886700" cy="5889625"/>
          </a:xfrm>
          <a:solidFill>
            <a:srgbClr val="8DCCB0"/>
          </a:solidFill>
        </p:grpSpPr>
        <p:grpSp>
          <p:nvGrpSpPr>
            <p:cNvPr id="106" name="Group 28"/>
            <p:cNvGrpSpPr/>
            <p:nvPr/>
          </p:nvGrpSpPr>
          <p:grpSpPr>
            <a:xfrm>
              <a:off x="8245475" y="9618663"/>
              <a:ext cx="7886700" cy="2279650"/>
              <a:chOff x="8435975" y="7542213"/>
              <a:chExt cx="7505700" cy="2279650"/>
            </a:xfrm>
            <a:grpFill/>
          </p:grpSpPr>
          <p:sp>
            <p:nvSpPr>
              <p:cNvPr id="116" name="Freeform 5"/>
              <p:cNvSpPr/>
              <p:nvPr/>
            </p:nvSpPr>
            <p:spPr bwMode="auto">
              <a:xfrm>
                <a:off x="8455025" y="7542213"/>
                <a:ext cx="7467600" cy="1962150"/>
              </a:xfrm>
              <a:custGeom>
                <a:gdLst>
                  <a:gd fmla="*/ 4038 w 4704" name="T0"/>
                  <a:gd fmla="*/ 0 h 1236" name="T1"/>
                  <a:gd fmla="*/ 2368 w 4704" name="T2"/>
                  <a:gd fmla="*/ 0 h 1236" name="T3"/>
                  <a:gd fmla="*/ 2336 w 4704" name="T4"/>
                  <a:gd fmla="*/ 0 h 1236" name="T5"/>
                  <a:gd fmla="*/ 666 w 4704" name="T6"/>
                  <a:gd fmla="*/ 0 h 1236" name="T7"/>
                  <a:gd fmla="*/ 0 w 4704" name="T8"/>
                  <a:gd fmla="*/ 1118 h 1236" name="T9"/>
                  <a:gd fmla="*/ 0 w 4704" name="T10"/>
                  <a:gd fmla="*/ 1118 h 1236" name="T11"/>
                  <a:gd fmla="*/ 2 w 4704" name="T12"/>
                  <a:gd fmla="*/ 1132 h 1236" name="T13"/>
                  <a:gd fmla="*/ 8 w 4704" name="T14"/>
                  <a:gd fmla="*/ 1148 h 1236" name="T15"/>
                  <a:gd fmla="*/ 16 w 4704" name="T16"/>
                  <a:gd fmla="*/ 1168 h 1236" name="T17"/>
                  <a:gd fmla="*/ 28 w 4704" name="T18"/>
                  <a:gd fmla="*/ 1188 h 1236" name="T19"/>
                  <a:gd fmla="*/ 38 w 4704" name="T20"/>
                  <a:gd fmla="*/ 1198 h 1236" name="T21"/>
                  <a:gd fmla="*/ 48 w 4704" name="T22"/>
                  <a:gd fmla="*/ 1208 h 1236" name="T23"/>
                  <a:gd fmla="*/ 58 w 4704" name="T24"/>
                  <a:gd fmla="*/ 1216 h 1236" name="T25"/>
                  <a:gd fmla="*/ 72 w 4704" name="T26"/>
                  <a:gd fmla="*/ 1224 h 1236" name="T27"/>
                  <a:gd fmla="*/ 86 w 4704" name="T28"/>
                  <a:gd fmla="*/ 1230 h 1236" name="T29"/>
                  <a:gd fmla="*/ 104 w 4704" name="T30"/>
                  <a:gd fmla="*/ 1236 h 1236" name="T31"/>
                  <a:gd fmla="*/ 2336 w 4704" name="T32"/>
                  <a:gd fmla="*/ 1236 h 1236" name="T33"/>
                  <a:gd fmla="*/ 2368 w 4704" name="T34"/>
                  <a:gd fmla="*/ 1236 h 1236" name="T35"/>
                  <a:gd fmla="*/ 4600 w 4704" name="T36"/>
                  <a:gd fmla="*/ 1236 h 1236" name="T37"/>
                  <a:gd fmla="*/ 4600 w 4704" name="T38"/>
                  <a:gd fmla="*/ 1236 h 1236" name="T39"/>
                  <a:gd fmla="*/ 4616 w 4704" name="T40"/>
                  <a:gd fmla="*/ 1230 h 1236" name="T41"/>
                  <a:gd fmla="*/ 4632 w 4704" name="T42"/>
                  <a:gd fmla="*/ 1224 h 1236" name="T43"/>
                  <a:gd fmla="*/ 4646 w 4704" name="T44"/>
                  <a:gd fmla="*/ 1216 h 1236" name="T45"/>
                  <a:gd fmla="*/ 4656 w 4704" name="T46"/>
                  <a:gd fmla="*/ 1208 h 1236" name="T47"/>
                  <a:gd fmla="*/ 4666 w 4704" name="T48"/>
                  <a:gd fmla="*/ 1198 h 1236" name="T49"/>
                  <a:gd fmla="*/ 4674 w 4704" name="T50"/>
                  <a:gd fmla="*/ 1188 h 1236" name="T51"/>
                  <a:gd fmla="*/ 4688 w 4704" name="T52"/>
                  <a:gd fmla="*/ 1168 h 1236" name="T53"/>
                  <a:gd fmla="*/ 4696 w 4704" name="T54"/>
                  <a:gd fmla="*/ 1148 h 1236" name="T55"/>
                  <a:gd fmla="*/ 4702 w 4704" name="T56"/>
                  <a:gd fmla="*/ 1132 h 1236" name="T57"/>
                  <a:gd fmla="*/ 4704 w 4704" name="T58"/>
                  <a:gd fmla="*/ 1118 h 1236" name="T59"/>
                  <a:gd fmla="*/ 4038 w 4704" name="T60"/>
                  <a:gd fmla="*/ 0 h 123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36" w="4704">
                    <a:moveTo>
                      <a:pt x="4038" y="0"/>
                    </a:moveTo>
                    <a:lnTo>
                      <a:pt x="2368" y="0"/>
                    </a:lnTo>
                    <a:lnTo>
                      <a:pt x="2336" y="0"/>
                    </a:lnTo>
                    <a:lnTo>
                      <a:pt x="666" y="0"/>
                    </a:lnTo>
                    <a:lnTo>
                      <a:pt x="0" y="1118"/>
                    </a:lnTo>
                    <a:lnTo>
                      <a:pt x="0" y="1118"/>
                    </a:lnTo>
                    <a:lnTo>
                      <a:pt x="2" y="1132"/>
                    </a:lnTo>
                    <a:lnTo>
                      <a:pt x="8" y="1148"/>
                    </a:lnTo>
                    <a:lnTo>
                      <a:pt x="16" y="1168"/>
                    </a:lnTo>
                    <a:lnTo>
                      <a:pt x="28" y="1188"/>
                    </a:lnTo>
                    <a:lnTo>
                      <a:pt x="38" y="1198"/>
                    </a:lnTo>
                    <a:lnTo>
                      <a:pt x="48" y="1208"/>
                    </a:lnTo>
                    <a:lnTo>
                      <a:pt x="58" y="1216"/>
                    </a:lnTo>
                    <a:lnTo>
                      <a:pt x="72" y="1224"/>
                    </a:lnTo>
                    <a:lnTo>
                      <a:pt x="86" y="1230"/>
                    </a:lnTo>
                    <a:lnTo>
                      <a:pt x="104" y="1236"/>
                    </a:lnTo>
                    <a:lnTo>
                      <a:pt x="2336" y="1236"/>
                    </a:lnTo>
                    <a:lnTo>
                      <a:pt x="2368" y="1236"/>
                    </a:lnTo>
                    <a:lnTo>
                      <a:pt x="4600" y="1236"/>
                    </a:lnTo>
                    <a:lnTo>
                      <a:pt x="4600" y="1236"/>
                    </a:lnTo>
                    <a:lnTo>
                      <a:pt x="4616" y="1230"/>
                    </a:lnTo>
                    <a:lnTo>
                      <a:pt x="4632" y="1224"/>
                    </a:lnTo>
                    <a:lnTo>
                      <a:pt x="4646" y="1216"/>
                    </a:lnTo>
                    <a:lnTo>
                      <a:pt x="4656" y="1208"/>
                    </a:lnTo>
                    <a:lnTo>
                      <a:pt x="4666" y="1198"/>
                    </a:lnTo>
                    <a:lnTo>
                      <a:pt x="4674" y="1188"/>
                    </a:lnTo>
                    <a:lnTo>
                      <a:pt x="4688" y="1168"/>
                    </a:lnTo>
                    <a:lnTo>
                      <a:pt x="4696" y="1148"/>
                    </a:lnTo>
                    <a:lnTo>
                      <a:pt x="4702" y="1132"/>
                    </a:lnTo>
                    <a:lnTo>
                      <a:pt x="4704" y="1118"/>
                    </a:lnTo>
                    <a:lnTo>
                      <a:pt x="4038"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sp>
            <p:nvSpPr>
              <p:cNvPr id="117" name="Freeform 6"/>
              <p:cNvSpPr/>
              <p:nvPr/>
            </p:nvSpPr>
            <p:spPr bwMode="auto">
              <a:xfrm>
                <a:off x="8435975" y="9275763"/>
                <a:ext cx="7505700" cy="546100"/>
              </a:xfrm>
              <a:custGeom>
                <a:gdLst>
                  <a:gd fmla="*/ 4694 w 4728" name="T0"/>
                  <a:gd fmla="*/ 0 h 344" name="T1"/>
                  <a:gd fmla="*/ 32 w 4728" name="T2"/>
                  <a:gd fmla="*/ 0 h 344" name="T3"/>
                  <a:gd fmla="*/ 12 w 4728" name="T4"/>
                  <a:gd fmla="*/ 34 h 344" name="T5"/>
                  <a:gd fmla="*/ 12 w 4728" name="T6"/>
                  <a:gd fmla="*/ 34 h 344" name="T7"/>
                  <a:gd fmla="*/ 10 w 4728" name="T8"/>
                  <a:gd fmla="*/ 46 h 344" name="T9"/>
                  <a:gd fmla="*/ 4 w 4728" name="T10"/>
                  <a:gd fmla="*/ 82 h 344" name="T11"/>
                  <a:gd fmla="*/ 0 w 4728" name="T12"/>
                  <a:gd fmla="*/ 132 h 344" name="T13"/>
                  <a:gd fmla="*/ 0 w 4728" name="T14"/>
                  <a:gd fmla="*/ 158 h 344" name="T15"/>
                  <a:gd fmla="*/ 0 w 4728" name="T16"/>
                  <a:gd fmla="*/ 188 h 344" name="T17"/>
                  <a:gd fmla="*/ 4 w 4728" name="T18"/>
                  <a:gd fmla="*/ 216 h 344" name="T19"/>
                  <a:gd fmla="*/ 8 w 4728" name="T20"/>
                  <a:gd fmla="*/ 244 h 344" name="T21"/>
                  <a:gd fmla="*/ 16 w 4728" name="T22"/>
                  <a:gd fmla="*/ 270 h 344" name="T23"/>
                  <a:gd fmla="*/ 28 w 4728" name="T24"/>
                  <a:gd fmla="*/ 294 h 344" name="T25"/>
                  <a:gd fmla="*/ 34 w 4728" name="T26"/>
                  <a:gd fmla="*/ 304 h 344" name="T27"/>
                  <a:gd fmla="*/ 42 w 4728" name="T28"/>
                  <a:gd fmla="*/ 314 h 344" name="T29"/>
                  <a:gd fmla="*/ 52 w 4728" name="T30"/>
                  <a:gd fmla="*/ 322 h 344" name="T31"/>
                  <a:gd fmla="*/ 62 w 4728" name="T32"/>
                  <a:gd fmla="*/ 330 h 344" name="T33"/>
                  <a:gd fmla="*/ 72 w 4728" name="T34"/>
                  <a:gd fmla="*/ 336 h 344" name="T35"/>
                  <a:gd fmla="*/ 84 w 4728" name="T36"/>
                  <a:gd fmla="*/ 340 h 344" name="T37"/>
                  <a:gd fmla="*/ 98 w 4728" name="T38"/>
                  <a:gd fmla="*/ 342 h 344" name="T39"/>
                  <a:gd fmla="*/ 114 w 4728" name="T40"/>
                  <a:gd fmla="*/ 344 h 344" name="T41"/>
                  <a:gd fmla="*/ 114 w 4728" name="T42"/>
                  <a:gd fmla="*/ 344 h 344" name="T43"/>
                  <a:gd fmla="*/ 534 w 4728" name="T44"/>
                  <a:gd fmla="*/ 344 h 344" name="T45"/>
                  <a:gd fmla="*/ 1296 w 4728" name="T46"/>
                  <a:gd fmla="*/ 344 h 344" name="T47"/>
                  <a:gd fmla="*/ 2354 w 4728" name="T48"/>
                  <a:gd fmla="*/ 344 h 344" name="T49"/>
                  <a:gd fmla="*/ 2364 w 4728" name="T50"/>
                  <a:gd fmla="*/ 344 h 344" name="T51"/>
                  <a:gd fmla="*/ 2372 w 4728" name="T52"/>
                  <a:gd fmla="*/ 344 h 344" name="T53"/>
                  <a:gd fmla="*/ 2372 w 4728" name="T54"/>
                  <a:gd fmla="*/ 344 h 344" name="T55"/>
                  <a:gd fmla="*/ 3432 w 4728" name="T56"/>
                  <a:gd fmla="*/ 344 h 344" name="T57"/>
                  <a:gd fmla="*/ 4194 w 4728" name="T58"/>
                  <a:gd fmla="*/ 344 h 344" name="T59"/>
                  <a:gd fmla="*/ 4614 w 4728" name="T60"/>
                  <a:gd fmla="*/ 344 h 344" name="T61"/>
                  <a:gd fmla="*/ 4614 w 4728" name="T62"/>
                  <a:gd fmla="*/ 344 h 344" name="T63"/>
                  <a:gd fmla="*/ 4630 w 4728" name="T64"/>
                  <a:gd fmla="*/ 342 h 344" name="T65"/>
                  <a:gd fmla="*/ 4642 w 4728" name="T66"/>
                  <a:gd fmla="*/ 340 h 344" name="T67"/>
                  <a:gd fmla="*/ 4656 w 4728" name="T68"/>
                  <a:gd fmla="*/ 336 h 344" name="T69"/>
                  <a:gd fmla="*/ 4666 w 4728" name="T70"/>
                  <a:gd fmla="*/ 330 h 344" name="T71"/>
                  <a:gd fmla="*/ 4676 w 4728" name="T72"/>
                  <a:gd fmla="*/ 322 h 344" name="T73"/>
                  <a:gd fmla="*/ 4686 w 4728" name="T74"/>
                  <a:gd fmla="*/ 314 h 344" name="T75"/>
                  <a:gd fmla="*/ 4694 w 4728" name="T76"/>
                  <a:gd fmla="*/ 304 h 344" name="T77"/>
                  <a:gd fmla="*/ 4700 w 4728" name="T78"/>
                  <a:gd fmla="*/ 294 h 344" name="T79"/>
                  <a:gd fmla="*/ 4712 w 4728" name="T80"/>
                  <a:gd fmla="*/ 270 h 344" name="T81"/>
                  <a:gd fmla="*/ 4720 w 4728" name="T82"/>
                  <a:gd fmla="*/ 244 h 344" name="T83"/>
                  <a:gd fmla="*/ 4724 w 4728" name="T84"/>
                  <a:gd fmla="*/ 216 h 344" name="T85"/>
                  <a:gd fmla="*/ 4728 w 4728" name="T86"/>
                  <a:gd fmla="*/ 188 h 344" name="T87"/>
                  <a:gd fmla="*/ 4728 w 4728" name="T88"/>
                  <a:gd fmla="*/ 158 h 344" name="T89"/>
                  <a:gd fmla="*/ 4728 w 4728" name="T90"/>
                  <a:gd fmla="*/ 132 h 344" name="T91"/>
                  <a:gd fmla="*/ 4724 w 4728" name="T92"/>
                  <a:gd fmla="*/ 82 h 344" name="T93"/>
                  <a:gd fmla="*/ 4718 w 4728" name="T94"/>
                  <a:gd fmla="*/ 46 h 344" name="T95"/>
                  <a:gd fmla="*/ 4716 w 4728" name="T96"/>
                  <a:gd fmla="*/ 34 h 344" name="T97"/>
                  <a:gd fmla="*/ 4694 w 4728" name="T98"/>
                  <a:gd fmla="*/ 0 h 34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44" w="4728">
                    <a:moveTo>
                      <a:pt x="4694" y="0"/>
                    </a:moveTo>
                    <a:lnTo>
                      <a:pt x="32" y="0"/>
                    </a:lnTo>
                    <a:lnTo>
                      <a:pt x="12" y="34"/>
                    </a:lnTo>
                    <a:lnTo>
                      <a:pt x="12" y="34"/>
                    </a:lnTo>
                    <a:lnTo>
                      <a:pt x="10" y="46"/>
                    </a:lnTo>
                    <a:lnTo>
                      <a:pt x="4" y="82"/>
                    </a:lnTo>
                    <a:lnTo>
                      <a:pt x="0" y="132"/>
                    </a:lnTo>
                    <a:lnTo>
                      <a:pt x="0" y="158"/>
                    </a:lnTo>
                    <a:lnTo>
                      <a:pt x="0" y="188"/>
                    </a:lnTo>
                    <a:lnTo>
                      <a:pt x="4" y="216"/>
                    </a:lnTo>
                    <a:lnTo>
                      <a:pt x="8" y="244"/>
                    </a:lnTo>
                    <a:lnTo>
                      <a:pt x="16" y="270"/>
                    </a:lnTo>
                    <a:lnTo>
                      <a:pt x="28" y="294"/>
                    </a:lnTo>
                    <a:lnTo>
                      <a:pt x="34" y="304"/>
                    </a:lnTo>
                    <a:lnTo>
                      <a:pt x="42" y="314"/>
                    </a:lnTo>
                    <a:lnTo>
                      <a:pt x="52" y="322"/>
                    </a:lnTo>
                    <a:lnTo>
                      <a:pt x="62" y="330"/>
                    </a:lnTo>
                    <a:lnTo>
                      <a:pt x="72" y="336"/>
                    </a:lnTo>
                    <a:lnTo>
                      <a:pt x="84" y="340"/>
                    </a:lnTo>
                    <a:lnTo>
                      <a:pt x="98" y="342"/>
                    </a:lnTo>
                    <a:lnTo>
                      <a:pt x="114" y="344"/>
                    </a:lnTo>
                    <a:lnTo>
                      <a:pt x="114" y="344"/>
                    </a:lnTo>
                    <a:lnTo>
                      <a:pt x="534" y="344"/>
                    </a:lnTo>
                    <a:lnTo>
                      <a:pt x="1296" y="344"/>
                    </a:lnTo>
                    <a:lnTo>
                      <a:pt x="2354" y="344"/>
                    </a:lnTo>
                    <a:lnTo>
                      <a:pt x="2364" y="344"/>
                    </a:lnTo>
                    <a:lnTo>
                      <a:pt x="2372" y="344"/>
                    </a:lnTo>
                    <a:lnTo>
                      <a:pt x="2372" y="344"/>
                    </a:lnTo>
                    <a:lnTo>
                      <a:pt x="3432" y="344"/>
                    </a:lnTo>
                    <a:lnTo>
                      <a:pt x="4194" y="344"/>
                    </a:lnTo>
                    <a:lnTo>
                      <a:pt x="4614" y="344"/>
                    </a:lnTo>
                    <a:lnTo>
                      <a:pt x="4614" y="344"/>
                    </a:lnTo>
                    <a:lnTo>
                      <a:pt x="4630" y="342"/>
                    </a:lnTo>
                    <a:lnTo>
                      <a:pt x="4642" y="340"/>
                    </a:lnTo>
                    <a:lnTo>
                      <a:pt x="4656" y="336"/>
                    </a:lnTo>
                    <a:lnTo>
                      <a:pt x="4666" y="330"/>
                    </a:lnTo>
                    <a:lnTo>
                      <a:pt x="4676" y="322"/>
                    </a:lnTo>
                    <a:lnTo>
                      <a:pt x="4686" y="314"/>
                    </a:lnTo>
                    <a:lnTo>
                      <a:pt x="4694" y="304"/>
                    </a:lnTo>
                    <a:lnTo>
                      <a:pt x="4700" y="294"/>
                    </a:lnTo>
                    <a:lnTo>
                      <a:pt x="4712" y="270"/>
                    </a:lnTo>
                    <a:lnTo>
                      <a:pt x="4720" y="244"/>
                    </a:lnTo>
                    <a:lnTo>
                      <a:pt x="4724" y="216"/>
                    </a:lnTo>
                    <a:lnTo>
                      <a:pt x="4728" y="188"/>
                    </a:lnTo>
                    <a:lnTo>
                      <a:pt x="4728" y="158"/>
                    </a:lnTo>
                    <a:lnTo>
                      <a:pt x="4728" y="132"/>
                    </a:lnTo>
                    <a:lnTo>
                      <a:pt x="4724" y="82"/>
                    </a:lnTo>
                    <a:lnTo>
                      <a:pt x="4718" y="46"/>
                    </a:lnTo>
                    <a:lnTo>
                      <a:pt x="4716" y="34"/>
                    </a:lnTo>
                    <a:lnTo>
                      <a:pt x="4694"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grpSp>
        <p:grpSp>
          <p:nvGrpSpPr>
            <p:cNvPr id="107" name="Group 29"/>
            <p:cNvGrpSpPr/>
            <p:nvPr/>
          </p:nvGrpSpPr>
          <p:grpSpPr>
            <a:xfrm>
              <a:off x="9461500" y="7967663"/>
              <a:ext cx="5372100" cy="1543050"/>
              <a:chOff x="9521825" y="5891213"/>
              <a:chExt cx="5372100" cy="1543050"/>
            </a:xfrm>
            <a:grpFill/>
          </p:grpSpPr>
          <p:sp>
            <p:nvSpPr>
              <p:cNvPr id="114" name="Freeform 7"/>
              <p:cNvSpPr/>
              <p:nvPr/>
            </p:nvSpPr>
            <p:spPr bwMode="auto">
              <a:xfrm>
                <a:off x="9534525" y="5891213"/>
                <a:ext cx="5346700" cy="1330325"/>
              </a:xfrm>
              <a:custGeom>
                <a:gdLst>
                  <a:gd fmla="*/ 2892 w 3368" name="T0"/>
                  <a:gd fmla="*/ 0 h 838" name="T1"/>
                  <a:gd fmla="*/ 1696 w 3368" name="T2"/>
                  <a:gd fmla="*/ 0 h 838" name="T3"/>
                  <a:gd fmla="*/ 1672 w 3368" name="T4"/>
                  <a:gd fmla="*/ 0 h 838" name="T5"/>
                  <a:gd fmla="*/ 476 w 3368" name="T6"/>
                  <a:gd fmla="*/ 0 h 838" name="T7"/>
                  <a:gd fmla="*/ 0 w 3368" name="T8"/>
                  <a:gd fmla="*/ 758 h 838" name="T9"/>
                  <a:gd fmla="*/ 0 w 3368" name="T10"/>
                  <a:gd fmla="*/ 758 h 838" name="T11"/>
                  <a:gd fmla="*/ 2 w 3368" name="T12"/>
                  <a:gd fmla="*/ 768 h 838" name="T13"/>
                  <a:gd fmla="*/ 6 w 3368" name="T14"/>
                  <a:gd fmla="*/ 778 h 838" name="T15"/>
                  <a:gd fmla="*/ 12 w 3368" name="T16"/>
                  <a:gd fmla="*/ 792 h 838" name="T17"/>
                  <a:gd fmla="*/ 22 w 3368" name="T18"/>
                  <a:gd fmla="*/ 804 h 838" name="T19"/>
                  <a:gd fmla="*/ 34 w 3368" name="T20"/>
                  <a:gd fmla="*/ 818 h 838" name="T21"/>
                  <a:gd fmla="*/ 42 w 3368" name="T22"/>
                  <a:gd fmla="*/ 824 h 838" name="T23"/>
                  <a:gd fmla="*/ 52 w 3368" name="T24"/>
                  <a:gd fmla="*/ 830 h 838" name="T25"/>
                  <a:gd fmla="*/ 62 w 3368" name="T26"/>
                  <a:gd fmla="*/ 834 h 838" name="T27"/>
                  <a:gd fmla="*/ 74 w 3368" name="T28"/>
                  <a:gd fmla="*/ 838 h 838" name="T29"/>
                  <a:gd fmla="*/ 1672 w 3368" name="T30"/>
                  <a:gd fmla="*/ 838 h 838" name="T31"/>
                  <a:gd fmla="*/ 1696 w 3368" name="T32"/>
                  <a:gd fmla="*/ 838 h 838" name="T33"/>
                  <a:gd fmla="*/ 3294 w 3368" name="T34"/>
                  <a:gd fmla="*/ 838 h 838" name="T35"/>
                  <a:gd fmla="*/ 3294 w 3368" name="T36"/>
                  <a:gd fmla="*/ 838 h 838" name="T37"/>
                  <a:gd fmla="*/ 3306 w 3368" name="T38"/>
                  <a:gd fmla="*/ 834 h 838" name="T39"/>
                  <a:gd fmla="*/ 3316 w 3368" name="T40"/>
                  <a:gd fmla="*/ 830 h 838" name="T41"/>
                  <a:gd fmla="*/ 3326 w 3368" name="T42"/>
                  <a:gd fmla="*/ 824 h 838" name="T43"/>
                  <a:gd fmla="*/ 3334 w 3368" name="T44"/>
                  <a:gd fmla="*/ 818 h 838" name="T45"/>
                  <a:gd fmla="*/ 3346 w 3368" name="T46"/>
                  <a:gd fmla="*/ 804 h 838" name="T47"/>
                  <a:gd fmla="*/ 3356 w 3368" name="T48"/>
                  <a:gd fmla="*/ 792 h 838" name="T49"/>
                  <a:gd fmla="*/ 3362 w 3368" name="T50"/>
                  <a:gd fmla="*/ 778 h 838" name="T51"/>
                  <a:gd fmla="*/ 3366 w 3368" name="T52"/>
                  <a:gd fmla="*/ 768 h 838" name="T53"/>
                  <a:gd fmla="*/ 3368 w 3368" name="T54"/>
                  <a:gd fmla="*/ 758 h 838" name="T55"/>
                  <a:gd fmla="*/ 2892 w 3368" name="T56"/>
                  <a:gd fmla="*/ 0 h 8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38" w="3368">
                    <a:moveTo>
                      <a:pt x="2892" y="0"/>
                    </a:moveTo>
                    <a:lnTo>
                      <a:pt x="1696" y="0"/>
                    </a:lnTo>
                    <a:lnTo>
                      <a:pt x="1672" y="0"/>
                    </a:lnTo>
                    <a:lnTo>
                      <a:pt x="476" y="0"/>
                    </a:lnTo>
                    <a:lnTo>
                      <a:pt x="0" y="758"/>
                    </a:lnTo>
                    <a:lnTo>
                      <a:pt x="0" y="758"/>
                    </a:lnTo>
                    <a:lnTo>
                      <a:pt x="2" y="768"/>
                    </a:lnTo>
                    <a:lnTo>
                      <a:pt x="6" y="778"/>
                    </a:lnTo>
                    <a:lnTo>
                      <a:pt x="12" y="792"/>
                    </a:lnTo>
                    <a:lnTo>
                      <a:pt x="22" y="804"/>
                    </a:lnTo>
                    <a:lnTo>
                      <a:pt x="34" y="818"/>
                    </a:lnTo>
                    <a:lnTo>
                      <a:pt x="42" y="824"/>
                    </a:lnTo>
                    <a:lnTo>
                      <a:pt x="52" y="830"/>
                    </a:lnTo>
                    <a:lnTo>
                      <a:pt x="62" y="834"/>
                    </a:lnTo>
                    <a:lnTo>
                      <a:pt x="74" y="838"/>
                    </a:lnTo>
                    <a:lnTo>
                      <a:pt x="1672" y="838"/>
                    </a:lnTo>
                    <a:lnTo>
                      <a:pt x="1696" y="838"/>
                    </a:lnTo>
                    <a:lnTo>
                      <a:pt x="3294" y="838"/>
                    </a:lnTo>
                    <a:lnTo>
                      <a:pt x="3294" y="838"/>
                    </a:lnTo>
                    <a:lnTo>
                      <a:pt x="3306" y="834"/>
                    </a:lnTo>
                    <a:lnTo>
                      <a:pt x="3316" y="830"/>
                    </a:lnTo>
                    <a:lnTo>
                      <a:pt x="3326" y="824"/>
                    </a:lnTo>
                    <a:lnTo>
                      <a:pt x="3334" y="818"/>
                    </a:lnTo>
                    <a:lnTo>
                      <a:pt x="3346" y="804"/>
                    </a:lnTo>
                    <a:lnTo>
                      <a:pt x="3356" y="792"/>
                    </a:lnTo>
                    <a:lnTo>
                      <a:pt x="3362" y="778"/>
                    </a:lnTo>
                    <a:lnTo>
                      <a:pt x="3366" y="768"/>
                    </a:lnTo>
                    <a:lnTo>
                      <a:pt x="3368" y="758"/>
                    </a:lnTo>
                    <a:lnTo>
                      <a:pt x="2892"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sp>
            <p:nvSpPr>
              <p:cNvPr id="115" name="Freeform 8"/>
              <p:cNvSpPr/>
              <p:nvPr/>
            </p:nvSpPr>
            <p:spPr bwMode="auto">
              <a:xfrm>
                <a:off x="9521825" y="7065963"/>
                <a:ext cx="5372100" cy="368300"/>
              </a:xfrm>
              <a:custGeom>
                <a:gdLst>
                  <a:gd fmla="*/ 3360 w 3384" name="T0"/>
                  <a:gd fmla="*/ 0 h 232" name="T1"/>
                  <a:gd fmla="*/ 24 w 3384" name="T2"/>
                  <a:gd fmla="*/ 0 h 232" name="T3"/>
                  <a:gd fmla="*/ 8 w 3384" name="T4"/>
                  <a:gd fmla="*/ 22 h 232" name="T5"/>
                  <a:gd fmla="*/ 8 w 3384" name="T6"/>
                  <a:gd fmla="*/ 22 h 232" name="T7"/>
                  <a:gd fmla="*/ 4 w 3384" name="T8"/>
                  <a:gd fmla="*/ 56 h 232" name="T9"/>
                  <a:gd fmla="*/ 0 w 3384" name="T10"/>
                  <a:gd fmla="*/ 88 h 232" name="T11"/>
                  <a:gd fmla="*/ 0 w 3384" name="T12"/>
                  <a:gd fmla="*/ 126 h 232" name="T13"/>
                  <a:gd fmla="*/ 2 w 3384" name="T14"/>
                  <a:gd fmla="*/ 146 h 232" name="T15"/>
                  <a:gd fmla="*/ 6 w 3384" name="T16"/>
                  <a:gd fmla="*/ 166 h 232" name="T17"/>
                  <a:gd fmla="*/ 12 w 3384" name="T18"/>
                  <a:gd fmla="*/ 184 h 232" name="T19"/>
                  <a:gd fmla="*/ 20 w 3384" name="T20"/>
                  <a:gd fmla="*/ 200 h 232" name="T21"/>
                  <a:gd fmla="*/ 30 w 3384" name="T22"/>
                  <a:gd fmla="*/ 212 h 232" name="T23"/>
                  <a:gd fmla="*/ 44 w 3384" name="T24"/>
                  <a:gd fmla="*/ 222 h 232" name="T25"/>
                  <a:gd fmla="*/ 52 w 3384" name="T26"/>
                  <a:gd fmla="*/ 226 h 232" name="T27"/>
                  <a:gd fmla="*/ 60 w 3384" name="T28"/>
                  <a:gd fmla="*/ 230 h 232" name="T29"/>
                  <a:gd fmla="*/ 70 w 3384" name="T30"/>
                  <a:gd fmla="*/ 232 h 232" name="T31"/>
                  <a:gd fmla="*/ 82 w 3384" name="T32"/>
                  <a:gd fmla="*/ 232 h 232" name="T33"/>
                  <a:gd fmla="*/ 82 w 3384" name="T34"/>
                  <a:gd fmla="*/ 232 h 232" name="T35"/>
                  <a:gd fmla="*/ 928 w 3384" name="T36"/>
                  <a:gd fmla="*/ 232 h 232" name="T37"/>
                  <a:gd fmla="*/ 1686 w 3384" name="T38"/>
                  <a:gd fmla="*/ 232 h 232" name="T39"/>
                  <a:gd fmla="*/ 1692 w 3384" name="T40"/>
                  <a:gd fmla="*/ 232 h 232" name="T41"/>
                  <a:gd fmla="*/ 1698 w 3384" name="T42"/>
                  <a:gd fmla="*/ 232 h 232" name="T43"/>
                  <a:gd fmla="*/ 1698 w 3384" name="T44"/>
                  <a:gd fmla="*/ 232 h 232" name="T45"/>
                  <a:gd fmla="*/ 2456 w 3384" name="T46"/>
                  <a:gd fmla="*/ 232 h 232" name="T47"/>
                  <a:gd fmla="*/ 3302 w 3384" name="T48"/>
                  <a:gd fmla="*/ 232 h 232" name="T49"/>
                  <a:gd fmla="*/ 3302 w 3384" name="T50"/>
                  <a:gd fmla="*/ 232 h 232" name="T51"/>
                  <a:gd fmla="*/ 3314 w 3384" name="T52"/>
                  <a:gd fmla="*/ 232 h 232" name="T53"/>
                  <a:gd fmla="*/ 3324 w 3384" name="T54"/>
                  <a:gd fmla="*/ 230 h 232" name="T55"/>
                  <a:gd fmla="*/ 3332 w 3384" name="T56"/>
                  <a:gd fmla="*/ 226 h 232" name="T57"/>
                  <a:gd fmla="*/ 3340 w 3384" name="T58"/>
                  <a:gd fmla="*/ 222 h 232" name="T59"/>
                  <a:gd fmla="*/ 3354 w 3384" name="T60"/>
                  <a:gd fmla="*/ 212 h 232" name="T61"/>
                  <a:gd fmla="*/ 3364 w 3384" name="T62"/>
                  <a:gd fmla="*/ 200 h 232" name="T63"/>
                  <a:gd fmla="*/ 3372 w 3384" name="T64"/>
                  <a:gd fmla="*/ 184 h 232" name="T65"/>
                  <a:gd fmla="*/ 3378 w 3384" name="T66"/>
                  <a:gd fmla="*/ 166 h 232" name="T67"/>
                  <a:gd fmla="*/ 3382 w 3384" name="T68"/>
                  <a:gd fmla="*/ 146 h 232" name="T69"/>
                  <a:gd fmla="*/ 3384 w 3384" name="T70"/>
                  <a:gd fmla="*/ 126 h 232" name="T71"/>
                  <a:gd fmla="*/ 3384 w 3384" name="T72"/>
                  <a:gd fmla="*/ 88 h 232" name="T73"/>
                  <a:gd fmla="*/ 3380 w 3384" name="T74"/>
                  <a:gd fmla="*/ 56 h 232" name="T75"/>
                  <a:gd fmla="*/ 3376 w 3384" name="T76"/>
                  <a:gd fmla="*/ 22 h 232" name="T77"/>
                  <a:gd fmla="*/ 3360 w 3384" name="T78"/>
                  <a:gd fmla="*/ 0 h 23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3383">
                    <a:moveTo>
                      <a:pt x="3360" y="0"/>
                    </a:moveTo>
                    <a:lnTo>
                      <a:pt x="24" y="0"/>
                    </a:lnTo>
                    <a:lnTo>
                      <a:pt x="8" y="22"/>
                    </a:lnTo>
                    <a:lnTo>
                      <a:pt x="8" y="22"/>
                    </a:lnTo>
                    <a:lnTo>
                      <a:pt x="4" y="56"/>
                    </a:lnTo>
                    <a:lnTo>
                      <a:pt x="0" y="88"/>
                    </a:lnTo>
                    <a:lnTo>
                      <a:pt x="0" y="126"/>
                    </a:lnTo>
                    <a:lnTo>
                      <a:pt x="2" y="146"/>
                    </a:lnTo>
                    <a:lnTo>
                      <a:pt x="6" y="166"/>
                    </a:lnTo>
                    <a:lnTo>
                      <a:pt x="12" y="184"/>
                    </a:lnTo>
                    <a:lnTo>
                      <a:pt x="20" y="200"/>
                    </a:lnTo>
                    <a:lnTo>
                      <a:pt x="30" y="212"/>
                    </a:lnTo>
                    <a:lnTo>
                      <a:pt x="44" y="222"/>
                    </a:lnTo>
                    <a:lnTo>
                      <a:pt x="52" y="226"/>
                    </a:lnTo>
                    <a:lnTo>
                      <a:pt x="60" y="230"/>
                    </a:lnTo>
                    <a:lnTo>
                      <a:pt x="70" y="232"/>
                    </a:lnTo>
                    <a:lnTo>
                      <a:pt x="82" y="232"/>
                    </a:lnTo>
                    <a:lnTo>
                      <a:pt x="82" y="232"/>
                    </a:lnTo>
                    <a:lnTo>
                      <a:pt x="928" y="232"/>
                    </a:lnTo>
                    <a:lnTo>
                      <a:pt x="1686" y="232"/>
                    </a:lnTo>
                    <a:lnTo>
                      <a:pt x="1692" y="232"/>
                    </a:lnTo>
                    <a:lnTo>
                      <a:pt x="1698" y="232"/>
                    </a:lnTo>
                    <a:lnTo>
                      <a:pt x="1698" y="232"/>
                    </a:lnTo>
                    <a:lnTo>
                      <a:pt x="2456" y="232"/>
                    </a:lnTo>
                    <a:lnTo>
                      <a:pt x="3302" y="232"/>
                    </a:lnTo>
                    <a:lnTo>
                      <a:pt x="3302" y="232"/>
                    </a:lnTo>
                    <a:lnTo>
                      <a:pt x="3314" y="232"/>
                    </a:lnTo>
                    <a:lnTo>
                      <a:pt x="3324" y="230"/>
                    </a:lnTo>
                    <a:lnTo>
                      <a:pt x="3332" y="226"/>
                    </a:lnTo>
                    <a:lnTo>
                      <a:pt x="3340" y="222"/>
                    </a:lnTo>
                    <a:lnTo>
                      <a:pt x="3354" y="212"/>
                    </a:lnTo>
                    <a:lnTo>
                      <a:pt x="3364" y="200"/>
                    </a:lnTo>
                    <a:lnTo>
                      <a:pt x="3372" y="184"/>
                    </a:lnTo>
                    <a:lnTo>
                      <a:pt x="3378" y="166"/>
                    </a:lnTo>
                    <a:lnTo>
                      <a:pt x="3382" y="146"/>
                    </a:lnTo>
                    <a:lnTo>
                      <a:pt x="3384" y="126"/>
                    </a:lnTo>
                    <a:lnTo>
                      <a:pt x="3384" y="88"/>
                    </a:lnTo>
                    <a:lnTo>
                      <a:pt x="3380" y="56"/>
                    </a:lnTo>
                    <a:lnTo>
                      <a:pt x="3376" y="22"/>
                    </a:lnTo>
                    <a:lnTo>
                      <a:pt x="3360"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grpSp>
        <p:grpSp>
          <p:nvGrpSpPr>
            <p:cNvPr id="108" name="Group 30"/>
            <p:cNvGrpSpPr/>
            <p:nvPr/>
          </p:nvGrpSpPr>
          <p:grpSpPr>
            <a:xfrm>
              <a:off x="10306050" y="6827838"/>
              <a:ext cx="3644900" cy="1047750"/>
              <a:chOff x="10366375" y="4713288"/>
              <a:chExt cx="3644900" cy="1047750"/>
            </a:xfrm>
            <a:grpFill/>
          </p:grpSpPr>
          <p:sp>
            <p:nvSpPr>
              <p:cNvPr id="112" name="Freeform 9"/>
              <p:cNvSpPr/>
              <p:nvPr/>
            </p:nvSpPr>
            <p:spPr bwMode="auto">
              <a:xfrm>
                <a:off x="10372725" y="4713288"/>
                <a:ext cx="3629025" cy="901700"/>
              </a:xfrm>
              <a:custGeom>
                <a:gdLst>
                  <a:gd fmla="*/ 1964 w 2286" name="T0"/>
                  <a:gd fmla="*/ 0 h 568" name="T1"/>
                  <a:gd fmla="*/ 1152 w 2286" name="T2"/>
                  <a:gd fmla="*/ 0 h 568" name="T3"/>
                  <a:gd fmla="*/ 1136 w 2286" name="T4"/>
                  <a:gd fmla="*/ 0 h 568" name="T5"/>
                  <a:gd fmla="*/ 324 w 2286" name="T6"/>
                  <a:gd fmla="*/ 0 h 568" name="T7"/>
                  <a:gd fmla="*/ 0 w 2286" name="T8"/>
                  <a:gd fmla="*/ 514 h 568" name="T9"/>
                  <a:gd fmla="*/ 0 w 2286" name="T10"/>
                  <a:gd fmla="*/ 514 h 568" name="T11"/>
                  <a:gd fmla="*/ 2 w 2286" name="T12"/>
                  <a:gd fmla="*/ 520 h 568" name="T13"/>
                  <a:gd fmla="*/ 4 w 2286" name="T14"/>
                  <a:gd fmla="*/ 528 h 568" name="T15"/>
                  <a:gd fmla="*/ 8 w 2286" name="T16"/>
                  <a:gd fmla="*/ 536 h 568" name="T17"/>
                  <a:gd fmla="*/ 14 w 2286" name="T18"/>
                  <a:gd fmla="*/ 546 h 568" name="T19"/>
                  <a:gd fmla="*/ 24 w 2286" name="T20"/>
                  <a:gd fmla="*/ 554 h 568" name="T21"/>
                  <a:gd fmla="*/ 36 w 2286" name="T22"/>
                  <a:gd fmla="*/ 562 h 568" name="T23"/>
                  <a:gd fmla="*/ 52 w 2286" name="T24"/>
                  <a:gd fmla="*/ 568 h 568" name="T25"/>
                  <a:gd fmla="*/ 1136 w 2286" name="T26"/>
                  <a:gd fmla="*/ 568 h 568" name="T27"/>
                  <a:gd fmla="*/ 1152 w 2286" name="T28"/>
                  <a:gd fmla="*/ 568 h 568" name="T29"/>
                  <a:gd fmla="*/ 2236 w 2286" name="T30"/>
                  <a:gd fmla="*/ 568 h 568" name="T31"/>
                  <a:gd fmla="*/ 2236 w 2286" name="T32"/>
                  <a:gd fmla="*/ 568 h 568" name="T33"/>
                  <a:gd fmla="*/ 2252 w 2286" name="T34"/>
                  <a:gd fmla="*/ 562 h 568" name="T35"/>
                  <a:gd fmla="*/ 2264 w 2286" name="T36"/>
                  <a:gd fmla="*/ 554 h 568" name="T37"/>
                  <a:gd fmla="*/ 2272 w 2286" name="T38"/>
                  <a:gd fmla="*/ 546 h 568" name="T39"/>
                  <a:gd fmla="*/ 2280 w 2286" name="T40"/>
                  <a:gd fmla="*/ 536 h 568" name="T41"/>
                  <a:gd fmla="*/ 2284 w 2286" name="T42"/>
                  <a:gd fmla="*/ 528 h 568" name="T43"/>
                  <a:gd fmla="*/ 2286 w 2286" name="T44"/>
                  <a:gd fmla="*/ 520 h 568" name="T45"/>
                  <a:gd fmla="*/ 2286 w 2286" name="T46"/>
                  <a:gd fmla="*/ 514 h 568" name="T47"/>
                  <a:gd fmla="*/ 1964 w 2286" name="T48"/>
                  <a:gd fmla="*/ 0 h 56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68" w="2286">
                    <a:moveTo>
                      <a:pt x="1964" y="0"/>
                    </a:moveTo>
                    <a:lnTo>
                      <a:pt x="1152" y="0"/>
                    </a:lnTo>
                    <a:lnTo>
                      <a:pt x="1136" y="0"/>
                    </a:lnTo>
                    <a:lnTo>
                      <a:pt x="324" y="0"/>
                    </a:lnTo>
                    <a:lnTo>
                      <a:pt x="0" y="514"/>
                    </a:lnTo>
                    <a:lnTo>
                      <a:pt x="0" y="514"/>
                    </a:lnTo>
                    <a:lnTo>
                      <a:pt x="2" y="520"/>
                    </a:lnTo>
                    <a:lnTo>
                      <a:pt x="4" y="528"/>
                    </a:lnTo>
                    <a:lnTo>
                      <a:pt x="8" y="536"/>
                    </a:lnTo>
                    <a:lnTo>
                      <a:pt x="14" y="546"/>
                    </a:lnTo>
                    <a:lnTo>
                      <a:pt x="24" y="554"/>
                    </a:lnTo>
                    <a:lnTo>
                      <a:pt x="36" y="562"/>
                    </a:lnTo>
                    <a:lnTo>
                      <a:pt x="52" y="568"/>
                    </a:lnTo>
                    <a:lnTo>
                      <a:pt x="1136" y="568"/>
                    </a:lnTo>
                    <a:lnTo>
                      <a:pt x="1152" y="568"/>
                    </a:lnTo>
                    <a:lnTo>
                      <a:pt x="2236" y="568"/>
                    </a:lnTo>
                    <a:lnTo>
                      <a:pt x="2236" y="568"/>
                    </a:lnTo>
                    <a:lnTo>
                      <a:pt x="2252" y="562"/>
                    </a:lnTo>
                    <a:lnTo>
                      <a:pt x="2264" y="554"/>
                    </a:lnTo>
                    <a:lnTo>
                      <a:pt x="2272" y="546"/>
                    </a:lnTo>
                    <a:lnTo>
                      <a:pt x="2280" y="536"/>
                    </a:lnTo>
                    <a:lnTo>
                      <a:pt x="2284" y="528"/>
                    </a:lnTo>
                    <a:lnTo>
                      <a:pt x="2286" y="520"/>
                    </a:lnTo>
                    <a:lnTo>
                      <a:pt x="2286" y="514"/>
                    </a:lnTo>
                    <a:lnTo>
                      <a:pt x="1964"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sp>
            <p:nvSpPr>
              <p:cNvPr id="113" name="Freeform 10"/>
              <p:cNvSpPr/>
              <p:nvPr/>
            </p:nvSpPr>
            <p:spPr bwMode="auto">
              <a:xfrm>
                <a:off x="10366375" y="5510213"/>
                <a:ext cx="3644900" cy="250825"/>
              </a:xfrm>
              <a:custGeom>
                <a:gdLst>
                  <a:gd fmla="*/ 2280 w 2296" name="T0"/>
                  <a:gd fmla="*/ 0 h 158" name="T1"/>
                  <a:gd fmla="*/ 16 w 2296" name="T2"/>
                  <a:gd fmla="*/ 0 h 158" name="T3"/>
                  <a:gd fmla="*/ 4 w 2296" name="T4"/>
                  <a:gd fmla="*/ 16 h 158" name="T5"/>
                  <a:gd fmla="*/ 4 w 2296" name="T6"/>
                  <a:gd fmla="*/ 16 h 158" name="T7"/>
                  <a:gd fmla="*/ 2 w 2296" name="T8"/>
                  <a:gd fmla="*/ 38 h 158" name="T9"/>
                  <a:gd fmla="*/ 0 w 2296" name="T10"/>
                  <a:gd fmla="*/ 60 h 158" name="T11"/>
                  <a:gd fmla="*/ 0 w 2296" name="T12"/>
                  <a:gd fmla="*/ 86 h 158" name="T13"/>
                  <a:gd fmla="*/ 0 w 2296" name="T14"/>
                  <a:gd fmla="*/ 100 h 158" name="T15"/>
                  <a:gd fmla="*/ 4 w 2296" name="T16"/>
                  <a:gd fmla="*/ 112 h 158" name="T17"/>
                  <a:gd fmla="*/ 6 w 2296" name="T18"/>
                  <a:gd fmla="*/ 124 h 158" name="T19"/>
                  <a:gd fmla="*/ 12 w 2296" name="T20"/>
                  <a:gd fmla="*/ 134 h 158" name="T21"/>
                  <a:gd fmla="*/ 20 w 2296" name="T22"/>
                  <a:gd fmla="*/ 144 h 158" name="T23"/>
                  <a:gd fmla="*/ 28 w 2296" name="T24"/>
                  <a:gd fmla="*/ 152 h 158" name="T25"/>
                  <a:gd fmla="*/ 40 w 2296" name="T26"/>
                  <a:gd fmla="*/ 156 h 158" name="T27"/>
                  <a:gd fmla="*/ 54 w 2296" name="T28"/>
                  <a:gd fmla="*/ 158 h 158" name="T29"/>
                  <a:gd fmla="*/ 54 w 2296" name="T30"/>
                  <a:gd fmla="*/ 158 h 158" name="T31"/>
                  <a:gd fmla="*/ 628 w 2296" name="T32"/>
                  <a:gd fmla="*/ 158 h 158" name="T33"/>
                  <a:gd fmla="*/ 1144 w 2296" name="T34"/>
                  <a:gd fmla="*/ 158 h 158" name="T35"/>
                  <a:gd fmla="*/ 1148 w 2296" name="T36"/>
                  <a:gd fmla="*/ 158 h 158" name="T37"/>
                  <a:gd fmla="*/ 1152 w 2296" name="T38"/>
                  <a:gd fmla="*/ 158 h 158" name="T39"/>
                  <a:gd fmla="*/ 1152 w 2296" name="T40"/>
                  <a:gd fmla="*/ 158 h 158" name="T41"/>
                  <a:gd fmla="*/ 1666 w 2296" name="T42"/>
                  <a:gd fmla="*/ 158 h 158" name="T43"/>
                  <a:gd fmla="*/ 2242 w 2296" name="T44"/>
                  <a:gd fmla="*/ 158 h 158" name="T45"/>
                  <a:gd fmla="*/ 2242 w 2296" name="T46"/>
                  <a:gd fmla="*/ 158 h 158" name="T47"/>
                  <a:gd fmla="*/ 2256 w 2296" name="T48"/>
                  <a:gd fmla="*/ 156 h 158" name="T49"/>
                  <a:gd fmla="*/ 2266 w 2296" name="T50"/>
                  <a:gd fmla="*/ 152 h 158" name="T51"/>
                  <a:gd fmla="*/ 2276 w 2296" name="T52"/>
                  <a:gd fmla="*/ 144 h 158" name="T53"/>
                  <a:gd fmla="*/ 2284 w 2296" name="T54"/>
                  <a:gd fmla="*/ 134 h 158" name="T55"/>
                  <a:gd fmla="*/ 2288 w 2296" name="T56"/>
                  <a:gd fmla="*/ 124 h 158" name="T57"/>
                  <a:gd fmla="*/ 2292 w 2296" name="T58"/>
                  <a:gd fmla="*/ 112 h 158" name="T59"/>
                  <a:gd fmla="*/ 2296 w 2296" name="T60"/>
                  <a:gd fmla="*/ 100 h 158" name="T61"/>
                  <a:gd fmla="*/ 2296 w 2296" name="T62"/>
                  <a:gd fmla="*/ 86 h 158" name="T63"/>
                  <a:gd fmla="*/ 2296 w 2296" name="T64"/>
                  <a:gd fmla="*/ 60 h 158" name="T65"/>
                  <a:gd fmla="*/ 2294 w 2296" name="T66"/>
                  <a:gd fmla="*/ 38 h 158" name="T67"/>
                  <a:gd fmla="*/ 2290 w 2296" name="T68"/>
                  <a:gd fmla="*/ 16 h 158" name="T69"/>
                  <a:gd fmla="*/ 2280 w 2296" name="T70"/>
                  <a:gd fmla="*/ 0 h 15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58" w="2296">
                    <a:moveTo>
                      <a:pt x="2280" y="0"/>
                    </a:moveTo>
                    <a:lnTo>
                      <a:pt x="16" y="0"/>
                    </a:lnTo>
                    <a:lnTo>
                      <a:pt x="4" y="16"/>
                    </a:lnTo>
                    <a:lnTo>
                      <a:pt x="4" y="16"/>
                    </a:lnTo>
                    <a:lnTo>
                      <a:pt x="2" y="38"/>
                    </a:lnTo>
                    <a:lnTo>
                      <a:pt x="0" y="60"/>
                    </a:lnTo>
                    <a:lnTo>
                      <a:pt x="0" y="86"/>
                    </a:lnTo>
                    <a:lnTo>
                      <a:pt x="0" y="100"/>
                    </a:lnTo>
                    <a:lnTo>
                      <a:pt x="4" y="112"/>
                    </a:lnTo>
                    <a:lnTo>
                      <a:pt x="6" y="124"/>
                    </a:lnTo>
                    <a:lnTo>
                      <a:pt x="12" y="134"/>
                    </a:lnTo>
                    <a:lnTo>
                      <a:pt x="20" y="144"/>
                    </a:lnTo>
                    <a:lnTo>
                      <a:pt x="28" y="152"/>
                    </a:lnTo>
                    <a:lnTo>
                      <a:pt x="40" y="156"/>
                    </a:lnTo>
                    <a:lnTo>
                      <a:pt x="54" y="158"/>
                    </a:lnTo>
                    <a:lnTo>
                      <a:pt x="54" y="158"/>
                    </a:lnTo>
                    <a:lnTo>
                      <a:pt x="628" y="158"/>
                    </a:lnTo>
                    <a:lnTo>
                      <a:pt x="1144" y="158"/>
                    </a:lnTo>
                    <a:lnTo>
                      <a:pt x="1148" y="158"/>
                    </a:lnTo>
                    <a:lnTo>
                      <a:pt x="1152" y="158"/>
                    </a:lnTo>
                    <a:lnTo>
                      <a:pt x="1152" y="158"/>
                    </a:lnTo>
                    <a:lnTo>
                      <a:pt x="1666" y="158"/>
                    </a:lnTo>
                    <a:lnTo>
                      <a:pt x="2242" y="158"/>
                    </a:lnTo>
                    <a:lnTo>
                      <a:pt x="2242" y="158"/>
                    </a:lnTo>
                    <a:lnTo>
                      <a:pt x="2256" y="156"/>
                    </a:lnTo>
                    <a:lnTo>
                      <a:pt x="2266" y="152"/>
                    </a:lnTo>
                    <a:lnTo>
                      <a:pt x="2276" y="144"/>
                    </a:lnTo>
                    <a:lnTo>
                      <a:pt x="2284" y="134"/>
                    </a:lnTo>
                    <a:lnTo>
                      <a:pt x="2288" y="124"/>
                    </a:lnTo>
                    <a:lnTo>
                      <a:pt x="2292" y="112"/>
                    </a:lnTo>
                    <a:lnTo>
                      <a:pt x="2296" y="100"/>
                    </a:lnTo>
                    <a:lnTo>
                      <a:pt x="2296" y="86"/>
                    </a:lnTo>
                    <a:lnTo>
                      <a:pt x="2296" y="60"/>
                    </a:lnTo>
                    <a:lnTo>
                      <a:pt x="2294" y="38"/>
                    </a:lnTo>
                    <a:lnTo>
                      <a:pt x="2290" y="16"/>
                    </a:lnTo>
                    <a:lnTo>
                      <a:pt x="2280"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grpSp>
        <p:grpSp>
          <p:nvGrpSpPr>
            <p:cNvPr id="109" name="Group 31"/>
            <p:cNvGrpSpPr/>
            <p:nvPr/>
          </p:nvGrpSpPr>
          <p:grpSpPr>
            <a:xfrm>
              <a:off x="10868025" y="6008688"/>
              <a:ext cx="2520950" cy="727075"/>
              <a:chOff x="10928350" y="3894138"/>
              <a:chExt cx="2520950" cy="727075"/>
            </a:xfrm>
            <a:grpFill/>
          </p:grpSpPr>
          <p:sp>
            <p:nvSpPr>
              <p:cNvPr id="110" name="Freeform 11"/>
              <p:cNvSpPr/>
              <p:nvPr/>
            </p:nvSpPr>
            <p:spPr bwMode="auto">
              <a:xfrm>
                <a:off x="10931525" y="3894138"/>
                <a:ext cx="2511425" cy="625475"/>
              </a:xfrm>
              <a:custGeom>
                <a:gdLst>
                  <a:gd fmla="*/ 1360 w 1582" name="T0"/>
                  <a:gd fmla="*/ 0 h 394" name="T1"/>
                  <a:gd fmla="*/ 798 w 1582" name="T2"/>
                  <a:gd fmla="*/ 0 h 394" name="T3"/>
                  <a:gd fmla="*/ 786 w 1582" name="T4"/>
                  <a:gd fmla="*/ 0 h 394" name="T5"/>
                  <a:gd fmla="*/ 224 w 1582" name="T6"/>
                  <a:gd fmla="*/ 0 h 394" name="T7"/>
                  <a:gd fmla="*/ 0 w 1582" name="T8"/>
                  <a:gd fmla="*/ 356 h 394" name="T9"/>
                  <a:gd fmla="*/ 0 w 1582" name="T10"/>
                  <a:gd fmla="*/ 356 h 394" name="T11"/>
                  <a:gd fmla="*/ 2 w 1582" name="T12"/>
                  <a:gd fmla="*/ 360 h 394" name="T13"/>
                  <a:gd fmla="*/ 6 w 1582" name="T14"/>
                  <a:gd fmla="*/ 372 h 394" name="T15"/>
                  <a:gd fmla="*/ 10 w 1582" name="T16"/>
                  <a:gd fmla="*/ 378 h 394" name="T17"/>
                  <a:gd fmla="*/ 16 w 1582" name="T18"/>
                  <a:gd fmla="*/ 384 h 394" name="T19"/>
                  <a:gd fmla="*/ 26 w 1582" name="T20"/>
                  <a:gd fmla="*/ 390 h 394" name="T21"/>
                  <a:gd fmla="*/ 36 w 1582" name="T22"/>
                  <a:gd fmla="*/ 394 h 394" name="T23"/>
                  <a:gd fmla="*/ 786 w 1582" name="T24"/>
                  <a:gd fmla="*/ 394 h 394" name="T25"/>
                  <a:gd fmla="*/ 798 w 1582" name="T26"/>
                  <a:gd fmla="*/ 394 h 394" name="T27"/>
                  <a:gd fmla="*/ 1548 w 1582" name="T28"/>
                  <a:gd fmla="*/ 394 h 394" name="T29"/>
                  <a:gd fmla="*/ 1548 w 1582" name="T30"/>
                  <a:gd fmla="*/ 394 h 394" name="T31"/>
                  <a:gd fmla="*/ 1558 w 1582" name="T32"/>
                  <a:gd fmla="*/ 390 h 394" name="T33"/>
                  <a:gd fmla="*/ 1566 w 1582" name="T34"/>
                  <a:gd fmla="*/ 384 h 394" name="T35"/>
                  <a:gd fmla="*/ 1572 w 1582" name="T36"/>
                  <a:gd fmla="*/ 378 h 394" name="T37"/>
                  <a:gd fmla="*/ 1578 w 1582" name="T38"/>
                  <a:gd fmla="*/ 372 h 394" name="T39"/>
                  <a:gd fmla="*/ 1582 w 1582" name="T40"/>
                  <a:gd fmla="*/ 360 h 394" name="T41"/>
                  <a:gd fmla="*/ 1582 w 1582" name="T42"/>
                  <a:gd fmla="*/ 356 h 394" name="T43"/>
                  <a:gd fmla="*/ 1360 w 1582" name="T44"/>
                  <a:gd fmla="*/ 0 h 39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94" w="1582">
                    <a:moveTo>
                      <a:pt x="1360" y="0"/>
                    </a:moveTo>
                    <a:lnTo>
                      <a:pt x="798" y="0"/>
                    </a:lnTo>
                    <a:lnTo>
                      <a:pt x="786" y="0"/>
                    </a:lnTo>
                    <a:lnTo>
                      <a:pt x="224" y="0"/>
                    </a:lnTo>
                    <a:lnTo>
                      <a:pt x="0" y="356"/>
                    </a:lnTo>
                    <a:lnTo>
                      <a:pt x="0" y="356"/>
                    </a:lnTo>
                    <a:lnTo>
                      <a:pt x="2" y="360"/>
                    </a:lnTo>
                    <a:lnTo>
                      <a:pt x="6" y="372"/>
                    </a:lnTo>
                    <a:lnTo>
                      <a:pt x="10" y="378"/>
                    </a:lnTo>
                    <a:lnTo>
                      <a:pt x="16" y="384"/>
                    </a:lnTo>
                    <a:lnTo>
                      <a:pt x="26" y="390"/>
                    </a:lnTo>
                    <a:lnTo>
                      <a:pt x="36" y="394"/>
                    </a:lnTo>
                    <a:lnTo>
                      <a:pt x="786" y="394"/>
                    </a:lnTo>
                    <a:lnTo>
                      <a:pt x="798" y="394"/>
                    </a:lnTo>
                    <a:lnTo>
                      <a:pt x="1548" y="394"/>
                    </a:lnTo>
                    <a:lnTo>
                      <a:pt x="1548" y="394"/>
                    </a:lnTo>
                    <a:lnTo>
                      <a:pt x="1558" y="390"/>
                    </a:lnTo>
                    <a:lnTo>
                      <a:pt x="1566" y="384"/>
                    </a:lnTo>
                    <a:lnTo>
                      <a:pt x="1572" y="378"/>
                    </a:lnTo>
                    <a:lnTo>
                      <a:pt x="1578" y="372"/>
                    </a:lnTo>
                    <a:lnTo>
                      <a:pt x="1582" y="360"/>
                    </a:lnTo>
                    <a:lnTo>
                      <a:pt x="1582" y="356"/>
                    </a:lnTo>
                    <a:lnTo>
                      <a:pt x="1360"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sp>
            <p:nvSpPr>
              <p:cNvPr id="111" name="Freeform 12"/>
              <p:cNvSpPr/>
              <p:nvPr/>
            </p:nvSpPr>
            <p:spPr bwMode="auto">
              <a:xfrm>
                <a:off x="10928350" y="4446588"/>
                <a:ext cx="2520950" cy="174625"/>
              </a:xfrm>
              <a:custGeom>
                <a:gdLst>
                  <a:gd fmla="*/ 1578 w 1588" name="T0"/>
                  <a:gd fmla="*/ 0 h 110" name="T1"/>
                  <a:gd fmla="*/ 10 w 1588" name="T2"/>
                  <a:gd fmla="*/ 0 h 110" name="T3"/>
                  <a:gd fmla="*/ 2 w 1588" name="T4"/>
                  <a:gd fmla="*/ 10 h 110" name="T5"/>
                  <a:gd fmla="*/ 2 w 1588" name="T6"/>
                  <a:gd fmla="*/ 10 h 110" name="T7"/>
                  <a:gd fmla="*/ 0 w 1588" name="T8"/>
                  <a:gd fmla="*/ 26 h 110" name="T9"/>
                  <a:gd fmla="*/ 0 w 1588" name="T10"/>
                  <a:gd fmla="*/ 42 h 110" name="T11"/>
                  <a:gd fmla="*/ 0 w 1588" name="T12"/>
                  <a:gd fmla="*/ 60 h 110" name="T13"/>
                  <a:gd fmla="*/ 2 w 1588" name="T14"/>
                  <a:gd fmla="*/ 78 h 110" name="T15"/>
                  <a:gd fmla="*/ 4 w 1588" name="T16"/>
                  <a:gd fmla="*/ 86 h 110" name="T17"/>
                  <a:gd fmla="*/ 8 w 1588" name="T18"/>
                  <a:gd fmla="*/ 94 h 110" name="T19"/>
                  <a:gd fmla="*/ 14 w 1588" name="T20"/>
                  <a:gd fmla="*/ 100 h 110" name="T21"/>
                  <a:gd fmla="*/ 20 w 1588" name="T22"/>
                  <a:gd fmla="*/ 104 h 110" name="T23"/>
                  <a:gd fmla="*/ 28 w 1588" name="T24"/>
                  <a:gd fmla="*/ 108 h 110" name="T25"/>
                  <a:gd fmla="*/ 36 w 1588" name="T26"/>
                  <a:gd fmla="*/ 110 h 110" name="T27"/>
                  <a:gd fmla="*/ 36 w 1588" name="T28"/>
                  <a:gd fmla="*/ 110 h 110" name="T29"/>
                  <a:gd fmla="*/ 790 w 1588" name="T30"/>
                  <a:gd fmla="*/ 110 h 110" name="T31"/>
                  <a:gd fmla="*/ 794 w 1588" name="T32"/>
                  <a:gd fmla="*/ 110 h 110" name="T33"/>
                  <a:gd fmla="*/ 796 w 1588" name="T34"/>
                  <a:gd fmla="*/ 110 h 110" name="T35"/>
                  <a:gd fmla="*/ 796 w 1588" name="T36"/>
                  <a:gd fmla="*/ 110 h 110" name="T37"/>
                  <a:gd fmla="*/ 1550 w 1588" name="T38"/>
                  <a:gd fmla="*/ 110 h 110" name="T39"/>
                  <a:gd fmla="*/ 1550 w 1588" name="T40"/>
                  <a:gd fmla="*/ 110 h 110" name="T41"/>
                  <a:gd fmla="*/ 1560 w 1588" name="T42"/>
                  <a:gd fmla="*/ 108 h 110" name="T43"/>
                  <a:gd fmla="*/ 1568 w 1588" name="T44"/>
                  <a:gd fmla="*/ 104 h 110" name="T45"/>
                  <a:gd fmla="*/ 1574 w 1588" name="T46"/>
                  <a:gd fmla="*/ 100 h 110" name="T47"/>
                  <a:gd fmla="*/ 1580 w 1588" name="T48"/>
                  <a:gd fmla="*/ 94 h 110" name="T49"/>
                  <a:gd fmla="*/ 1584 w 1588" name="T50"/>
                  <a:gd fmla="*/ 86 h 110" name="T51"/>
                  <a:gd fmla="*/ 1586 w 1588" name="T52"/>
                  <a:gd fmla="*/ 78 h 110" name="T53"/>
                  <a:gd fmla="*/ 1588 w 1588" name="T54"/>
                  <a:gd fmla="*/ 60 h 110" name="T55"/>
                  <a:gd fmla="*/ 1588 w 1588" name="T56"/>
                  <a:gd fmla="*/ 42 h 110" name="T57"/>
                  <a:gd fmla="*/ 1588 w 1588" name="T58"/>
                  <a:gd fmla="*/ 26 h 110" name="T59"/>
                  <a:gd fmla="*/ 1584 w 1588" name="T60"/>
                  <a:gd fmla="*/ 10 h 110" name="T61"/>
                  <a:gd fmla="*/ 1578 w 1588" name="T62"/>
                  <a:gd fmla="*/ 0 h 1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 w="1588">
                    <a:moveTo>
                      <a:pt x="1578" y="0"/>
                    </a:moveTo>
                    <a:lnTo>
                      <a:pt x="10" y="0"/>
                    </a:lnTo>
                    <a:lnTo>
                      <a:pt x="2" y="10"/>
                    </a:lnTo>
                    <a:lnTo>
                      <a:pt x="2" y="10"/>
                    </a:lnTo>
                    <a:lnTo>
                      <a:pt x="0" y="26"/>
                    </a:lnTo>
                    <a:lnTo>
                      <a:pt x="0" y="42"/>
                    </a:lnTo>
                    <a:lnTo>
                      <a:pt x="0" y="60"/>
                    </a:lnTo>
                    <a:lnTo>
                      <a:pt x="2" y="78"/>
                    </a:lnTo>
                    <a:lnTo>
                      <a:pt x="4" y="86"/>
                    </a:lnTo>
                    <a:lnTo>
                      <a:pt x="8" y="94"/>
                    </a:lnTo>
                    <a:lnTo>
                      <a:pt x="14" y="100"/>
                    </a:lnTo>
                    <a:lnTo>
                      <a:pt x="20" y="104"/>
                    </a:lnTo>
                    <a:lnTo>
                      <a:pt x="28" y="108"/>
                    </a:lnTo>
                    <a:lnTo>
                      <a:pt x="36" y="110"/>
                    </a:lnTo>
                    <a:lnTo>
                      <a:pt x="36" y="110"/>
                    </a:lnTo>
                    <a:lnTo>
                      <a:pt x="790" y="110"/>
                    </a:lnTo>
                    <a:lnTo>
                      <a:pt x="794" y="110"/>
                    </a:lnTo>
                    <a:lnTo>
                      <a:pt x="796" y="110"/>
                    </a:lnTo>
                    <a:lnTo>
                      <a:pt x="796" y="110"/>
                    </a:lnTo>
                    <a:lnTo>
                      <a:pt x="1550" y="110"/>
                    </a:lnTo>
                    <a:lnTo>
                      <a:pt x="1550" y="110"/>
                    </a:lnTo>
                    <a:lnTo>
                      <a:pt x="1560" y="108"/>
                    </a:lnTo>
                    <a:lnTo>
                      <a:pt x="1568" y="104"/>
                    </a:lnTo>
                    <a:lnTo>
                      <a:pt x="1574" y="100"/>
                    </a:lnTo>
                    <a:lnTo>
                      <a:pt x="1580" y="94"/>
                    </a:lnTo>
                    <a:lnTo>
                      <a:pt x="1584" y="86"/>
                    </a:lnTo>
                    <a:lnTo>
                      <a:pt x="1586" y="78"/>
                    </a:lnTo>
                    <a:lnTo>
                      <a:pt x="1588" y="60"/>
                    </a:lnTo>
                    <a:lnTo>
                      <a:pt x="1588" y="42"/>
                    </a:lnTo>
                    <a:lnTo>
                      <a:pt x="1588" y="26"/>
                    </a:lnTo>
                    <a:lnTo>
                      <a:pt x="1584" y="10"/>
                    </a:lnTo>
                    <a:lnTo>
                      <a:pt x="1578" y="0"/>
                    </a:lnTo>
                    <a:close/>
                  </a:path>
                </a:pathLst>
              </a:custGeom>
              <a:grp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grpSp>
      </p:grpSp>
      <p:sp>
        <p:nvSpPr>
          <p:cNvPr id="118" name="Freeform 41"/>
          <p:cNvSpPr/>
          <p:nvPr/>
        </p:nvSpPr>
        <p:spPr bwMode="auto">
          <a:xfrm>
            <a:off x="5810047" y="1791277"/>
            <a:ext cx="767427" cy="1734489"/>
          </a:xfrm>
          <a:custGeom>
            <a:gdLst>
              <a:gd fmla="*/ 758825 w 2819400" name="connsiteX0"/>
              <a:gd fmla="*/ 1717675 h 6372225" name="connsiteY0"/>
              <a:gd fmla="*/ 749300 w 2819400" name="connsiteX1"/>
              <a:gd fmla="*/ 1720850 h 6372225" name="connsiteY1"/>
              <a:gd fmla="*/ 742950 w 2819400" name="connsiteX2"/>
              <a:gd fmla="*/ 1724025 h 6372225" name="connsiteY2"/>
              <a:gd fmla="*/ 727075 w 2819400" name="connsiteX3"/>
              <a:gd fmla="*/ 1736725 h 6372225" name="connsiteY3"/>
              <a:gd fmla="*/ 717550 w 2819400" name="connsiteX4"/>
              <a:gd fmla="*/ 1752600 h 6372225" name="connsiteY4"/>
              <a:gd fmla="*/ 711200 w 2819400" name="connsiteX5"/>
              <a:gd fmla="*/ 1768475 h 6372225" name="connsiteY5"/>
              <a:gd fmla="*/ 704850 w 2819400" name="connsiteX6"/>
              <a:gd fmla="*/ 1784350 h 6372225" name="connsiteY6"/>
              <a:gd fmla="*/ 701675 w 2819400" name="connsiteX7"/>
              <a:gd fmla="*/ 1835150 h 6372225" name="connsiteY7"/>
              <a:gd fmla="*/ 695325 w 2819400" name="connsiteX8"/>
              <a:gd fmla="*/ 1885950 h 6372225" name="connsiteY8"/>
              <a:gd fmla="*/ 682625 w 2819400" name="connsiteX9"/>
              <a:gd fmla="*/ 1936750 h 6372225" name="connsiteY9"/>
              <a:gd fmla="*/ 666750 w 2819400" name="connsiteX10"/>
              <a:gd fmla="*/ 1981200 h 6372225" name="connsiteY10"/>
              <a:gd fmla="*/ 638175 w 2819400" name="connsiteX11"/>
              <a:gd fmla="*/ 2041525 h 6372225" name="connsiteY11"/>
              <a:gd fmla="*/ 609600 w 2819400" name="connsiteX12"/>
              <a:gd fmla="*/ 2092325 h 6372225" name="connsiteY12"/>
              <a:gd fmla="*/ 581025 w 2819400" name="connsiteX13"/>
              <a:gd fmla="*/ 2139950 h 6372225" name="connsiteY13"/>
              <a:gd fmla="*/ 549275 w 2819400" name="connsiteX14"/>
              <a:gd fmla="*/ 2178050 h 6372225" name="connsiteY14"/>
              <a:gd fmla="*/ 523875 w 2819400" name="connsiteX15"/>
              <a:gd fmla="*/ 2209800 h 6372225" name="connsiteY15"/>
              <a:gd fmla="*/ 504825 w 2819400" name="connsiteX16"/>
              <a:gd fmla="*/ 2235200 h 6372225" name="connsiteY16"/>
              <a:gd fmla="*/ 482600 w 2819400" name="connsiteX17"/>
              <a:gd fmla="*/ 2254250 h 6372225" name="connsiteY17"/>
              <a:gd fmla="*/ 508000 w 2819400" name="connsiteX18"/>
              <a:gd fmla="*/ 2257425 h 6372225" name="connsiteY18"/>
              <a:gd fmla="*/ 542925 w 2819400" name="connsiteX19"/>
              <a:gd fmla="*/ 2257425 h 6372225" name="connsiteY19"/>
              <a:gd fmla="*/ 581025 w 2819400" name="connsiteX20"/>
              <a:gd fmla="*/ 2254250 h 6372225" name="connsiteY20"/>
              <a:gd fmla="*/ 596900 w 2819400" name="connsiteX21"/>
              <a:gd fmla="*/ 2247900 h 6372225" name="connsiteY21"/>
              <a:gd fmla="*/ 609600 w 2819400" name="connsiteX22"/>
              <a:gd fmla="*/ 2244725 h 6372225" name="connsiteY22"/>
              <a:gd fmla="*/ 622300 w 2819400" name="connsiteX23"/>
              <a:gd fmla="*/ 2235200 h 6372225" name="connsiteY23"/>
              <a:gd fmla="*/ 638175 w 2819400" name="connsiteX24"/>
              <a:gd fmla="*/ 2228850 h 6372225" name="connsiteY24"/>
              <a:gd fmla="*/ 682625 w 2819400" name="connsiteX25"/>
              <a:gd fmla="*/ 2219325 h 6372225" name="connsiteY25"/>
              <a:gd fmla="*/ 736600 w 2819400" name="connsiteX26"/>
              <a:gd fmla="*/ 2209800 h 6372225" name="connsiteY26"/>
              <a:gd fmla="*/ 752475 w 2819400" name="connsiteX27"/>
              <a:gd fmla="*/ 2184400 h 6372225" name="connsiteY27"/>
              <a:gd fmla="*/ 771525 w 2819400" name="connsiteX28"/>
              <a:gd fmla="*/ 2143125 h 6372225" name="connsiteY28"/>
              <a:gd fmla="*/ 790575 w 2819400" name="connsiteX29"/>
              <a:gd fmla="*/ 2098675 h 6372225" name="connsiteY29"/>
              <a:gd fmla="*/ 806450 w 2819400" name="connsiteX30"/>
              <a:gd fmla="*/ 2047875 h 6372225" name="connsiteY30"/>
              <a:gd fmla="*/ 819150 w 2819400" name="connsiteX31"/>
              <a:gd fmla="*/ 2000250 h 6372225" name="connsiteY31"/>
              <a:gd fmla="*/ 835025 w 2819400" name="connsiteX32"/>
              <a:gd fmla="*/ 1917700 h 6372225" name="connsiteY32"/>
              <a:gd fmla="*/ 841375 w 2819400" name="connsiteX33"/>
              <a:gd fmla="*/ 1885950 h 6372225" name="connsiteY33"/>
              <a:gd fmla="*/ 831850 w 2819400" name="connsiteX34"/>
              <a:gd fmla="*/ 1863725 h 6372225" name="connsiteY34"/>
              <a:gd fmla="*/ 822325 w 2819400" name="connsiteX35"/>
              <a:gd fmla="*/ 1841500 h 6372225" name="connsiteY35"/>
              <a:gd fmla="*/ 812800 w 2819400" name="connsiteX36"/>
              <a:gd fmla="*/ 1790700 h 6372225" name="connsiteY36"/>
              <a:gd fmla="*/ 806450 w 2819400" name="connsiteX37"/>
              <a:gd fmla="*/ 1752600 h 6372225" name="connsiteY37"/>
              <a:gd fmla="*/ 803275 w 2819400" name="connsiteX38"/>
              <a:gd fmla="*/ 1733550 h 6372225" name="connsiteY38"/>
              <a:gd fmla="*/ 790575 w 2819400" name="connsiteX39"/>
              <a:gd fmla="*/ 1727200 h 6372225" name="connsiteY39"/>
              <a:gd fmla="*/ 777875 w 2819400" name="connsiteX40"/>
              <a:gd fmla="*/ 1720850 h 6372225" name="connsiteY40"/>
              <a:gd fmla="*/ 768350 w 2819400" name="connsiteX41"/>
              <a:gd fmla="*/ 1717675 h 6372225" name="connsiteY41"/>
              <a:gd fmla="*/ 1400175 w 2819400" name="connsiteX42"/>
              <a:gd fmla="*/ 0 h 6372225" name="connsiteY42"/>
              <a:gd fmla="*/ 1450975 w 2819400" name="connsiteX43"/>
              <a:gd fmla="*/ 3175 h 6372225" name="connsiteY43"/>
              <a:gd fmla="*/ 1485900 w 2819400" name="connsiteX44"/>
              <a:gd fmla="*/ 9525 h 6372225" name="connsiteY44"/>
              <a:gd fmla="*/ 1520825 w 2819400" name="connsiteX45"/>
              <a:gd fmla="*/ 19050 h 6372225" name="connsiteY45"/>
              <a:gd fmla="*/ 1562100 w 2819400" name="connsiteX46"/>
              <a:gd fmla="*/ 34925 h 6372225" name="connsiteY46"/>
              <a:gd fmla="*/ 1603375 w 2819400" name="connsiteX47"/>
              <a:gd fmla="*/ 53975 h 6372225" name="connsiteY47"/>
              <a:gd fmla="*/ 1641475 w 2819400" name="connsiteX48"/>
              <a:gd fmla="*/ 79375 h 6372225" name="connsiteY48"/>
              <a:gd fmla="*/ 1660525 w 2819400" name="connsiteX49"/>
              <a:gd fmla="*/ 98425 h 6372225" name="connsiteY49"/>
              <a:gd fmla="*/ 1679575 w 2819400" name="connsiteX50"/>
              <a:gd fmla="*/ 114300 h 6372225" name="connsiteY50"/>
              <a:gd fmla="*/ 1695450 w 2819400" name="connsiteX51"/>
              <a:gd fmla="*/ 136525 h 6372225" name="connsiteY51"/>
              <a:gd fmla="*/ 1711325 w 2819400" name="connsiteX52"/>
              <a:gd fmla="*/ 158750 h 6372225" name="connsiteY52"/>
              <a:gd fmla="*/ 1727200 w 2819400" name="connsiteX53"/>
              <a:gd fmla="*/ 184150 h 6372225" name="connsiteY53"/>
              <a:gd fmla="*/ 1739900 w 2819400" name="connsiteX54"/>
              <a:gd fmla="*/ 212725 h 6372225" name="connsiteY54"/>
              <a:gd fmla="*/ 1752600 w 2819400" name="connsiteX55"/>
              <a:gd fmla="*/ 241300 h 6372225" name="connsiteY55"/>
              <a:gd fmla="*/ 1762125 w 2819400" name="connsiteX56"/>
              <a:gd fmla="*/ 276225 h 6372225" name="connsiteY56"/>
              <a:gd fmla="*/ 1768475 w 2819400" name="connsiteX57"/>
              <a:gd fmla="*/ 311150 h 6372225" name="connsiteY57"/>
              <a:gd fmla="*/ 1774825 w 2819400" name="connsiteX58"/>
              <a:gd fmla="*/ 352425 h 6372225" name="connsiteY58"/>
              <a:gd fmla="*/ 1778000 w 2819400" name="connsiteX59"/>
              <a:gd fmla="*/ 393700 h 6372225" name="connsiteY59"/>
              <a:gd fmla="*/ 1778000 w 2819400" name="connsiteX60"/>
              <a:gd fmla="*/ 438150 h 6372225" name="connsiteY60"/>
              <a:gd fmla="*/ 1778000 w 2819400" name="connsiteX61"/>
              <a:gd fmla="*/ 488950 h 6372225" name="connsiteY61"/>
              <a:gd fmla="*/ 1771650 w 2819400" name="connsiteX62"/>
              <a:gd fmla="*/ 539750 h 6372225" name="connsiteY62"/>
              <a:gd fmla="*/ 1778000 w 2819400" name="connsiteX63"/>
              <a:gd fmla="*/ 539750 h 6372225" name="connsiteY63"/>
              <a:gd fmla="*/ 1787525 w 2819400" name="connsiteX64"/>
              <a:gd fmla="*/ 542925 h 6372225" name="connsiteY64"/>
              <a:gd fmla="*/ 1793875 w 2819400" name="connsiteX65"/>
              <a:gd fmla="*/ 546100 h 6372225" name="connsiteY65"/>
              <a:gd fmla="*/ 1803400 w 2819400" name="connsiteX66"/>
              <a:gd fmla="*/ 552450 h 6372225" name="connsiteY66"/>
              <a:gd fmla="*/ 1809750 w 2819400" name="connsiteX67"/>
              <a:gd fmla="*/ 561975 h 6372225" name="connsiteY67"/>
              <a:gd fmla="*/ 1812925 w 2819400" name="connsiteX68"/>
              <a:gd fmla="*/ 577850 h 6372225" name="connsiteY68"/>
              <a:gd fmla="*/ 1812925 w 2819400" name="connsiteX69"/>
              <a:gd fmla="*/ 596900 h 6372225" name="connsiteY69"/>
              <a:gd fmla="*/ 1838325 w 2819400" name="connsiteX70"/>
              <a:gd fmla="*/ 590550 h 6372225" name="connsiteY70"/>
              <a:gd fmla="*/ 1863725 w 2819400" name="connsiteX71"/>
              <a:gd fmla="*/ 590550 h 6372225" name="connsiteY71"/>
              <a:gd fmla="*/ 1892300 w 2819400" name="connsiteX72"/>
              <a:gd fmla="*/ 590550 h 6372225" name="connsiteY72"/>
              <a:gd fmla="*/ 1911350 w 2819400" name="connsiteX73"/>
              <a:gd fmla="*/ 587375 h 6372225" name="connsiteY73"/>
              <a:gd fmla="*/ 1936750 w 2819400" name="connsiteX74"/>
              <a:gd fmla="*/ 581025 h 6372225" name="connsiteY74"/>
              <a:gd fmla="*/ 2006600 w 2819400" name="connsiteX75"/>
              <a:gd fmla="*/ 558800 h 6372225" name="connsiteY75"/>
              <a:gd fmla="*/ 2044700 w 2819400" name="connsiteX76"/>
              <a:gd fmla="*/ 546100 h 6372225" name="connsiteY76"/>
              <a:gd fmla="*/ 2085975 w 2819400" name="connsiteX77"/>
              <a:gd fmla="*/ 536575 h 6372225" name="connsiteY77"/>
              <a:gd fmla="*/ 2127250 w 2819400" name="connsiteX78"/>
              <a:gd fmla="*/ 533400 h 6372225" name="connsiteY78"/>
              <a:gd fmla="*/ 2168525 w 2819400" name="connsiteX79"/>
              <a:gd fmla="*/ 533400 h 6372225" name="connsiteY79"/>
              <a:gd fmla="*/ 2187575 w 2819400" name="connsiteX80"/>
              <a:gd fmla="*/ 523875 h 6372225" name="connsiteY80"/>
              <a:gd fmla="*/ 2238375 w 2819400" name="connsiteX81"/>
              <a:gd fmla="*/ 504825 h 6372225" name="connsiteY81"/>
              <a:gd fmla="*/ 2317750 w 2819400" name="connsiteX82"/>
              <a:gd fmla="*/ 479425 h 6372225" name="connsiteY82"/>
              <a:gd fmla="*/ 2362200 w 2819400" name="connsiteX83"/>
              <a:gd fmla="*/ 466725 h 6372225" name="connsiteY83"/>
              <a:gd fmla="*/ 2406650 w 2819400" name="connsiteX84"/>
              <a:gd fmla="*/ 457200 h 6372225" name="connsiteY84"/>
              <a:gd fmla="*/ 2457450 w 2819400" name="connsiteX85"/>
              <a:gd fmla="*/ 450850 h 6372225" name="connsiteY85"/>
              <a:gd fmla="*/ 2505075 w 2819400" name="connsiteX86"/>
              <a:gd fmla="*/ 444500 h 6372225" name="connsiteY86"/>
              <a:gd fmla="*/ 2552700 w 2819400" name="connsiteX87"/>
              <a:gd fmla="*/ 447675 h 6372225" name="connsiteY87"/>
              <a:gd fmla="*/ 2600325 w 2819400" name="connsiteX88"/>
              <a:gd fmla="*/ 454025 h 6372225" name="connsiteY88"/>
              <a:gd fmla="*/ 2622550 w 2819400" name="connsiteX89"/>
              <a:gd fmla="*/ 460375 h 6372225" name="connsiteY89"/>
              <a:gd fmla="*/ 2644775 w 2819400" name="connsiteX90"/>
              <a:gd fmla="*/ 466725 h 6372225" name="connsiteY90"/>
              <a:gd fmla="*/ 2663825 w 2819400" name="connsiteX91"/>
              <a:gd fmla="*/ 476250 h 6372225" name="connsiteY91"/>
              <a:gd fmla="*/ 2682875 w 2819400" name="connsiteX92"/>
              <a:gd fmla="*/ 488950 h 6372225" name="connsiteY92"/>
              <a:gd fmla="*/ 2698750 w 2819400" name="connsiteX93"/>
              <a:gd fmla="*/ 501650 h 6372225" name="connsiteY93"/>
              <a:gd fmla="*/ 2717800 w 2819400" name="connsiteX94"/>
              <a:gd fmla="*/ 517525 h 6372225" name="connsiteY94"/>
              <a:gd fmla="*/ 2730500 w 2819400" name="connsiteX95"/>
              <a:gd fmla="*/ 536575 h 6372225" name="connsiteY95"/>
              <a:gd fmla="*/ 2743200 w 2819400" name="connsiteX96"/>
              <a:gd fmla="*/ 555625 h 6372225" name="connsiteY96"/>
              <a:gd fmla="*/ 2746375 w 2819400" name="connsiteX97"/>
              <a:gd fmla="*/ 577850 h 6372225" name="connsiteY97"/>
              <a:gd fmla="*/ 2755900 w 2819400" name="connsiteX98"/>
              <a:gd fmla="*/ 628650 h 6372225" name="connsiteY98"/>
              <a:gd fmla="*/ 2768600 w 2819400" name="connsiteX99"/>
              <a:gd fmla="*/ 695325 h 6372225" name="connsiteY99"/>
              <a:gd fmla="*/ 2781300 w 2819400" name="connsiteX100"/>
              <a:gd fmla="*/ 727075 h 6372225" name="connsiteY100"/>
              <a:gd fmla="*/ 2794000 w 2819400" name="connsiteX101"/>
              <a:gd fmla="*/ 758825 h 6372225" name="connsiteY101"/>
              <a:gd fmla="*/ 2803525 w 2819400" name="connsiteX102"/>
              <a:gd fmla="*/ 812800 h 6372225" name="connsiteY102"/>
              <a:gd fmla="*/ 2809875 w 2819400" name="connsiteX103"/>
              <a:gd fmla="*/ 873125 h 6372225" name="connsiteY103"/>
              <a:gd fmla="*/ 2816225 w 2819400" name="connsiteX104"/>
              <a:gd fmla="*/ 958850 h 6372225" name="connsiteY104"/>
              <a:gd fmla="*/ 2819400 w 2819400" name="connsiteX105"/>
              <a:gd fmla="*/ 1060450 h 6372225" name="connsiteY105"/>
              <a:gd fmla="*/ 2819400 w 2819400" name="connsiteX106"/>
              <a:gd fmla="*/ 1117600 h 6372225" name="connsiteY106"/>
              <a:gd fmla="*/ 2816225 w 2819400" name="connsiteX107"/>
              <a:gd fmla="*/ 1177925 h 6372225" name="connsiteY107"/>
              <a:gd fmla="*/ 2809875 w 2819400" name="connsiteX108"/>
              <a:gd fmla="*/ 1244600 h 6372225" name="connsiteY108"/>
              <a:gd fmla="*/ 2803525 w 2819400" name="connsiteX109"/>
              <a:gd fmla="*/ 1311275 h 6372225" name="connsiteY109"/>
              <a:gd fmla="*/ 2790825 w 2819400" name="connsiteX110"/>
              <a:gd fmla="*/ 1381125 h 6372225" name="connsiteY110"/>
              <a:gd fmla="*/ 2778125 w 2819400" name="connsiteX111"/>
              <a:gd fmla="*/ 1457325 h 6372225" name="connsiteY111"/>
              <a:gd fmla="*/ 2787650 w 2819400" name="connsiteX112"/>
              <a:gd fmla="*/ 1555750 h 6372225" name="connsiteY112"/>
              <a:gd fmla="*/ 2790825 w 2819400" name="connsiteX113"/>
              <a:gd fmla="*/ 1641475 h 6372225" name="connsiteY113"/>
              <a:gd fmla="*/ 2790825 w 2819400" name="connsiteX114"/>
              <a:gd fmla="*/ 1679575 h 6372225" name="connsiteY114"/>
              <a:gd fmla="*/ 2790825 w 2819400" name="connsiteX115"/>
              <a:gd fmla="*/ 1714500 h 6372225" name="connsiteY115"/>
              <a:gd fmla="*/ 2787650 w 2819400" name="connsiteX116"/>
              <a:gd fmla="*/ 1800225 h 6372225" name="connsiteY116"/>
              <a:gd fmla="*/ 2784475 w 2819400" name="connsiteX117"/>
              <a:gd fmla="*/ 1908175 h 6372225" name="connsiteY117"/>
              <a:gd fmla="*/ 2781300 w 2819400" name="connsiteX118"/>
              <a:gd fmla="*/ 1958975 h 6372225" name="connsiteY118"/>
              <a:gd fmla="*/ 2774950 w 2819400" name="connsiteX119"/>
              <a:gd fmla="*/ 2009775 h 6372225" name="connsiteY119"/>
              <a:gd fmla="*/ 2762250 w 2819400" name="connsiteX120"/>
              <a:gd fmla="*/ 2047875 h 6372225" name="connsiteY120"/>
              <a:gd fmla="*/ 2755900 w 2819400" name="connsiteX121"/>
              <a:gd fmla="*/ 2063750 h 6372225" name="connsiteY121"/>
              <a:gd fmla="*/ 2746375 w 2819400" name="connsiteX122"/>
              <a:gd fmla="*/ 2076450 h 6372225" name="connsiteY122"/>
              <a:gd fmla="*/ 2670175 w 2819400" name="connsiteX123"/>
              <a:gd fmla="*/ 2159000 h 6372225" name="connsiteY123"/>
              <a:gd fmla="*/ 2628900 w 2819400" name="connsiteX124"/>
              <a:gd fmla="*/ 2200275 h 6372225" name="connsiteY124"/>
              <a:gd fmla="*/ 2597150 w 2819400" name="connsiteX125"/>
              <a:gd fmla="*/ 2228850 h 6372225" name="connsiteY125"/>
              <a:gd fmla="*/ 2571750 w 2819400" name="connsiteX126"/>
              <a:gd fmla="*/ 2247900 h 6372225" name="connsiteY126"/>
              <a:gd fmla="*/ 2555875 w 2819400" name="connsiteX127"/>
              <a:gd fmla="*/ 2251075 h 6372225" name="connsiteY127"/>
              <a:gd fmla="*/ 2536825 w 2819400" name="connsiteX128"/>
              <a:gd fmla="*/ 2254250 h 6372225" name="connsiteY128"/>
              <a:gd fmla="*/ 2514600 w 2819400" name="connsiteX129"/>
              <a:gd fmla="*/ 2257425 h 6372225" name="connsiteY129"/>
              <a:gd fmla="*/ 2492375 w 2819400" name="connsiteX130"/>
              <a:gd fmla="*/ 2257425 h 6372225" name="connsiteY130"/>
              <a:gd fmla="*/ 2479675 w 2819400" name="connsiteX131"/>
              <a:gd fmla="*/ 2254250 h 6372225" name="connsiteY131"/>
              <a:gd fmla="*/ 2476500 w 2819400" name="connsiteX132"/>
              <a:gd fmla="*/ 2251075 h 6372225" name="connsiteY132"/>
              <a:gd fmla="*/ 2476500 w 2819400" name="connsiteX133"/>
              <a:gd fmla="*/ 2247900 h 6372225" name="connsiteY133"/>
              <a:gd fmla="*/ 2479675 w 2819400" name="connsiteX134"/>
              <a:gd fmla="*/ 2241550 h 6372225" name="connsiteY134"/>
              <a:gd fmla="*/ 2489200 w 2819400" name="connsiteX135"/>
              <a:gd fmla="*/ 2232025 h 6372225" name="connsiteY135"/>
              <a:gd fmla="*/ 2520950 w 2819400" name="connsiteX136"/>
              <a:gd fmla="*/ 2212975 h 6372225" name="connsiteY136"/>
              <a:gd fmla="*/ 2498725 w 2819400" name="connsiteX137"/>
              <a:gd fmla="*/ 2203450 h 6372225" name="connsiteY137"/>
              <a:gd fmla="*/ 2479675 w 2819400" name="connsiteX138"/>
              <a:gd fmla="*/ 2193925 h 6372225" name="connsiteY138"/>
              <a:gd fmla="*/ 2457450 w 2819400" name="connsiteX139"/>
              <a:gd fmla="*/ 2181225 h 6372225" name="connsiteY139"/>
              <a:gd fmla="*/ 2444750 w 2819400" name="connsiteX140"/>
              <a:gd fmla="*/ 2168525 h 6372225" name="connsiteY140"/>
              <a:gd fmla="*/ 2441575 w 2819400" name="connsiteX141"/>
              <a:gd fmla="*/ 2165350 h 6372225" name="connsiteY141"/>
              <a:gd fmla="*/ 2441575 w 2819400" name="connsiteX142"/>
              <a:gd fmla="*/ 2159000 h 6372225" name="connsiteY142"/>
              <a:gd fmla="*/ 2444750 w 2819400" name="connsiteX143"/>
              <a:gd fmla="*/ 2155825 h 6372225" name="connsiteY143"/>
              <a:gd fmla="*/ 2454275 w 2819400" name="connsiteX144"/>
              <a:gd fmla="*/ 2152650 h 6372225" name="connsiteY144"/>
              <a:gd fmla="*/ 2489200 w 2819400" name="connsiteX145"/>
              <a:gd fmla="*/ 2149475 h 6372225" name="connsiteY145"/>
              <a:gd fmla="*/ 2543175 w 2819400" name="connsiteX146"/>
              <a:gd fmla="*/ 2149475 h 6372225" name="connsiteY146"/>
              <a:gd fmla="*/ 2527300 w 2819400" name="connsiteX147"/>
              <a:gd fmla="*/ 2139950 h 6372225" name="connsiteY147"/>
              <a:gd fmla="*/ 2492375 w 2819400" name="connsiteX148"/>
              <a:gd fmla="*/ 2117725 h 6372225" name="connsiteY148"/>
              <a:gd fmla="*/ 2479675 w 2819400" name="connsiteX149"/>
              <a:gd fmla="*/ 2108200 h 6372225" name="connsiteY149"/>
              <a:gd fmla="*/ 2473325 w 2819400" name="connsiteX150"/>
              <a:gd fmla="*/ 2098675 h 6372225" name="connsiteY150"/>
              <a:gd fmla="*/ 2476500 w 2819400" name="connsiteX151"/>
              <a:gd fmla="*/ 2095500 h 6372225" name="connsiteY151"/>
              <a:gd fmla="*/ 2479675 w 2819400" name="connsiteX152"/>
              <a:gd fmla="*/ 2092325 h 6372225" name="connsiteY152"/>
              <a:gd fmla="*/ 2498725 w 2819400" name="connsiteX153"/>
              <a:gd fmla="*/ 2089150 h 6372225" name="connsiteY153"/>
              <a:gd fmla="*/ 2511425 w 2819400" name="connsiteX154"/>
              <a:gd fmla="*/ 2092325 h 6372225" name="connsiteY154"/>
              <a:gd fmla="*/ 2543175 w 2819400" name="connsiteX155"/>
              <a:gd fmla="*/ 2098675 h 6372225" name="connsiteY155"/>
              <a:gd fmla="*/ 2559050 w 2819400" name="connsiteX156"/>
              <a:gd fmla="*/ 2101850 h 6372225" name="connsiteY156"/>
              <a:gd fmla="*/ 2578100 w 2819400" name="connsiteX157"/>
              <a:gd fmla="*/ 2101850 h 6372225" name="connsiteY157"/>
              <a:gd fmla="*/ 2593975 w 2819400" name="connsiteX158"/>
              <a:gd fmla="*/ 2101850 h 6372225" name="connsiteY158"/>
              <a:gd fmla="*/ 2603500 w 2819400" name="connsiteX159"/>
              <a:gd fmla="*/ 2095500 h 6372225" name="connsiteY159"/>
              <a:gd fmla="*/ 2600325 w 2819400" name="connsiteX160"/>
              <a:gd fmla="*/ 2085975 h 6372225" name="connsiteY160"/>
              <a:gd fmla="*/ 2587625 w 2819400" name="connsiteX161"/>
              <a:gd fmla="*/ 2063750 h 6372225" name="connsiteY161"/>
              <a:gd fmla="*/ 2578100 w 2819400" name="connsiteX162"/>
              <a:gd fmla="*/ 2054225 h 6372225" name="connsiteY162"/>
              <a:gd fmla="*/ 2568575 w 2819400" name="connsiteX163"/>
              <a:gd fmla="*/ 2044700 h 6372225" name="connsiteY163"/>
              <a:gd fmla="*/ 2555875 w 2819400" name="connsiteX164"/>
              <a:gd fmla="*/ 2038350 h 6372225" name="connsiteY164"/>
              <a:gd fmla="*/ 2543175 w 2819400" name="connsiteX165"/>
              <a:gd fmla="*/ 2035175 h 6372225" name="connsiteY165"/>
              <a:gd fmla="*/ 2540000 w 2819400" name="connsiteX166"/>
              <a:gd fmla="*/ 2028825 h 6372225" name="connsiteY166"/>
              <a:gd fmla="*/ 2536825 w 2819400" name="connsiteX167"/>
              <a:gd fmla="*/ 2019300 h 6372225" name="connsiteY167"/>
              <a:gd fmla="*/ 2536825 w 2819400" name="connsiteX168"/>
              <a:gd fmla="*/ 2012950 h 6372225" name="connsiteY168"/>
              <a:gd fmla="*/ 2540000 w 2819400" name="connsiteX169"/>
              <a:gd fmla="*/ 2006600 h 6372225" name="connsiteY169"/>
              <a:gd fmla="*/ 2549525 w 2819400" name="connsiteX170"/>
              <a:gd fmla="*/ 2003425 h 6372225" name="connsiteY170"/>
              <a:gd fmla="*/ 2571750 w 2819400" name="connsiteX171"/>
              <a:gd fmla="*/ 2006600 h 6372225" name="connsiteY171"/>
              <a:gd fmla="*/ 2600325 w 2819400" name="connsiteX172"/>
              <a:gd fmla="*/ 2016125 h 6372225" name="connsiteY172"/>
              <a:gd fmla="*/ 2603500 w 2819400" name="connsiteX173"/>
              <a:gd fmla="*/ 2003425 h 6372225" name="connsiteY173"/>
              <a:gd fmla="*/ 2603500 w 2819400" name="connsiteX174"/>
              <a:gd fmla="*/ 1987550 h 6372225" name="connsiteY174"/>
              <a:gd fmla="*/ 2600325 w 2819400" name="connsiteX175"/>
              <a:gd fmla="*/ 1971675 h 6372225" name="connsiteY175"/>
              <a:gd fmla="*/ 2590800 w 2819400" name="connsiteX176"/>
              <a:gd fmla="*/ 1955800 h 6372225" name="connsiteY176"/>
              <a:gd fmla="*/ 2584450 w 2819400" name="connsiteX177"/>
              <a:gd fmla="*/ 1946275 h 6372225" name="connsiteY177"/>
              <a:gd fmla="*/ 2578100 w 2819400" name="connsiteX178"/>
              <a:gd fmla="*/ 1939925 h 6372225" name="connsiteY178"/>
              <a:gd fmla="*/ 2565400 w 2819400" name="connsiteX179"/>
              <a:gd fmla="*/ 1936750 h 6372225" name="connsiteY179"/>
              <a:gd fmla="*/ 2552700 w 2819400" name="connsiteX180"/>
              <a:gd fmla="*/ 1933575 h 6372225" name="connsiteY180"/>
              <a:gd fmla="*/ 2536825 w 2819400" name="connsiteX181"/>
              <a:gd fmla="*/ 1930400 h 6372225" name="connsiteY181"/>
              <a:gd fmla="*/ 2517775 w 2819400" name="connsiteX182"/>
              <a:gd fmla="*/ 1930400 h 6372225" name="connsiteY182"/>
              <a:gd fmla="*/ 2508250 w 2819400" name="connsiteX183"/>
              <a:gd fmla="*/ 1930400 h 6372225" name="connsiteY183"/>
              <a:gd fmla="*/ 2486025 w 2819400" name="connsiteX184"/>
              <a:gd fmla="*/ 1936750 h 6372225" name="connsiteY184"/>
              <a:gd fmla="*/ 2473325 w 2819400" name="connsiteX185"/>
              <a:gd fmla="*/ 1943100 h 6372225" name="connsiteY185"/>
              <a:gd fmla="*/ 2460625 w 2819400" name="connsiteX186"/>
              <a:gd fmla="*/ 1949450 h 6372225" name="connsiteY186"/>
              <a:gd fmla="*/ 2447925 w 2819400" name="connsiteX187"/>
              <a:gd fmla="*/ 1955800 h 6372225" name="connsiteY187"/>
              <a:gd fmla="*/ 2438400 w 2819400" name="connsiteX188"/>
              <a:gd fmla="*/ 1968500 h 6372225" name="connsiteY188"/>
              <a:gd fmla="*/ 2416175 w 2819400" name="connsiteX189"/>
              <a:gd fmla="*/ 1984375 h 6372225" name="connsiteY189"/>
              <a:gd fmla="*/ 2390775 w 2819400" name="connsiteX190"/>
              <a:gd fmla="*/ 2000250 h 6372225" name="connsiteY190"/>
              <a:gd fmla="*/ 2365375 w 2819400" name="connsiteX191"/>
              <a:gd fmla="*/ 2016125 h 6372225" name="connsiteY191"/>
              <a:gd fmla="*/ 2339975 w 2819400" name="connsiteX192"/>
              <a:gd fmla="*/ 2022475 h 6372225" name="connsiteY192"/>
              <a:gd fmla="*/ 2327275 w 2819400" name="connsiteX193"/>
              <a:gd fmla="*/ 2022475 h 6372225" name="connsiteY193"/>
              <a:gd fmla="*/ 2320925 w 2819400" name="connsiteX194"/>
              <a:gd fmla="*/ 2019300 h 6372225" name="connsiteY194"/>
              <a:gd fmla="*/ 2314575 w 2819400" name="connsiteX195"/>
              <a:gd fmla="*/ 2016125 h 6372225" name="connsiteY195"/>
              <a:gd fmla="*/ 2311400 w 2819400" name="connsiteX196"/>
              <a:gd fmla="*/ 2003425 h 6372225" name="connsiteY196"/>
              <a:gd fmla="*/ 2311400 w 2819400" name="connsiteX197"/>
              <a:gd fmla="*/ 1987550 h 6372225" name="connsiteY197"/>
              <a:gd fmla="*/ 2314575 w 2819400" name="connsiteX198"/>
              <a:gd fmla="*/ 1968500 h 6372225" name="connsiteY198"/>
              <a:gd fmla="*/ 2339975 w 2819400" name="connsiteX199"/>
              <a:gd fmla="*/ 1949450 h 6372225" name="connsiteY199"/>
              <a:gd fmla="*/ 2365375 w 2819400" name="connsiteX200"/>
              <a:gd fmla="*/ 1933575 h 6372225" name="connsiteY200"/>
              <a:gd fmla="*/ 2390775 w 2819400" name="connsiteX201"/>
              <a:gd fmla="*/ 1920875 h 6372225" name="connsiteY201"/>
              <a:gd fmla="*/ 2403475 w 2819400" name="connsiteX202"/>
              <a:gd fmla="*/ 1911350 h 6372225" name="connsiteY202"/>
              <a:gd fmla="*/ 2413000 w 2819400" name="connsiteX203"/>
              <a:gd fmla="*/ 1905000 h 6372225" name="connsiteY203"/>
              <a:gd fmla="*/ 2432050 w 2819400" name="connsiteX204"/>
              <a:gd fmla="*/ 1882775 h 6372225" name="connsiteY204"/>
              <a:gd fmla="*/ 2447925 w 2819400" name="connsiteX205"/>
              <a:gd fmla="*/ 1860550 h 6372225" name="connsiteY205"/>
              <a:gd fmla="*/ 2460625 w 2819400" name="connsiteX206"/>
              <a:gd fmla="*/ 1835150 h 6372225" name="connsiteY206"/>
              <a:gd fmla="*/ 2498725 w 2819400" name="connsiteX207"/>
              <a:gd fmla="*/ 1768475 h 6372225" name="connsiteY207"/>
              <a:gd fmla="*/ 2524125 w 2819400" name="connsiteX208"/>
              <a:gd fmla="*/ 1730375 h 6372225" name="connsiteY208"/>
              <a:gd fmla="*/ 2536825 w 2819400" name="connsiteX209"/>
              <a:gd fmla="*/ 1714500 h 6372225" name="connsiteY209"/>
              <a:gd fmla="*/ 2552700 w 2819400" name="connsiteX210"/>
              <a:gd fmla="*/ 1701800 h 6372225" name="connsiteY210"/>
              <a:gd fmla="*/ 2565400 w 2819400" name="connsiteX211"/>
              <a:gd fmla="*/ 1689100 h 6372225" name="connsiteY211"/>
              <a:gd fmla="*/ 2574925 w 2819400" name="connsiteX212"/>
              <a:gd fmla="*/ 1676400 h 6372225" name="connsiteY212"/>
              <a:gd fmla="*/ 2584450 w 2819400" name="connsiteX213"/>
              <a:gd fmla="*/ 1660525 h 6372225" name="connsiteY213"/>
              <a:gd fmla="*/ 2587625 w 2819400" name="connsiteX214"/>
              <a:gd fmla="*/ 1647825 h 6372225" name="connsiteY214"/>
              <a:gd fmla="*/ 2590800 w 2819400" name="connsiteX215"/>
              <a:gd fmla="*/ 1631950 h 6372225" name="connsiteY215"/>
              <a:gd fmla="*/ 2590800 w 2819400" name="connsiteX216"/>
              <a:gd fmla="*/ 1612900 h 6372225" name="connsiteY216"/>
              <a:gd fmla="*/ 2584450 w 2819400" name="connsiteX217"/>
              <a:gd fmla="*/ 1581150 h 6372225" name="connsiteY217"/>
              <a:gd fmla="*/ 2565400 w 2819400" name="connsiteX218"/>
              <a:gd fmla="*/ 1495425 h 6372225" name="connsiteY218"/>
              <a:gd fmla="*/ 2527300 w 2819400" name="connsiteX219"/>
              <a:gd fmla="*/ 1346200 h 6372225" name="connsiteY219"/>
              <a:gd fmla="*/ 2489200 w 2819400" name="connsiteX220"/>
              <a:gd fmla="*/ 1200150 h 6372225" name="connsiteY220"/>
              <a:gd fmla="*/ 2473325 w 2819400" name="connsiteX221"/>
              <a:gd fmla="*/ 1146175 h 6372225" name="connsiteY221"/>
              <a:gd fmla="*/ 2470150 w 2819400" name="connsiteX222"/>
              <a:gd fmla="*/ 1117600 h 6372225" name="connsiteY222"/>
              <a:gd fmla="*/ 2311400 w 2819400" name="connsiteX223"/>
              <a:gd fmla="*/ 1276350 h 6372225" name="connsiteY223"/>
              <a:gd fmla="*/ 2301875 w 2819400" name="connsiteX224"/>
              <a:gd fmla="*/ 1292225 h 6372225" name="connsiteY224"/>
              <a:gd fmla="*/ 2286000 w 2819400" name="connsiteX225"/>
              <a:gd fmla="*/ 1330325 h 6372225" name="connsiteY225"/>
              <a:gd fmla="*/ 2241550 w 2819400" name="connsiteX226"/>
              <a:gd fmla="*/ 1447800 h 6372225" name="connsiteY226"/>
              <a:gd fmla="*/ 2216150 w 2819400" name="connsiteX227"/>
              <a:gd fmla="*/ 1511300 h 6372225" name="connsiteY227"/>
              <a:gd fmla="*/ 2190750 w 2819400" name="connsiteX228"/>
              <a:gd fmla="*/ 1568450 h 6372225" name="connsiteY228"/>
              <a:gd fmla="*/ 2168525 w 2819400" name="connsiteX229"/>
              <a:gd fmla="*/ 1612900 h 6372225" name="connsiteY229"/>
              <a:gd fmla="*/ 2159000 w 2819400" name="connsiteX230"/>
              <a:gd fmla="*/ 1628775 h 6372225" name="connsiteY230"/>
              <a:gd fmla="*/ 2149475 w 2819400" name="connsiteX231"/>
              <a:gd fmla="*/ 1638300 h 6372225" name="connsiteY231"/>
              <a:gd fmla="*/ 2124075 w 2819400" name="connsiteX232"/>
              <a:gd fmla="*/ 1730375 h 6372225" name="connsiteY232"/>
              <a:gd fmla="*/ 2105025 w 2819400" name="connsiteX233"/>
              <a:gd fmla="*/ 1800225 h 6372225" name="connsiteY233"/>
              <a:gd fmla="*/ 2101850 w 2819400" name="connsiteX234"/>
              <a:gd fmla="*/ 1825625 h 6372225" name="connsiteY234"/>
              <a:gd fmla="*/ 2098675 w 2819400" name="connsiteX235"/>
              <a:gd fmla="*/ 1841500 h 6372225" name="connsiteY235"/>
              <a:gd fmla="*/ 2114550 w 2819400" name="connsiteX236"/>
              <a:gd fmla="*/ 1943100 h 6372225" name="connsiteY236"/>
              <a:gd fmla="*/ 2124075 w 2819400" name="connsiteX237"/>
              <a:gd fmla="*/ 2009775 h 6372225" name="connsiteY237"/>
              <a:gd fmla="*/ 2124075 w 2819400" name="connsiteX238"/>
              <a:gd fmla="*/ 2035175 h 6372225" name="connsiteY238"/>
              <a:gd fmla="*/ 2124075 w 2819400" name="connsiteX239"/>
              <a:gd fmla="*/ 2051050 h 6372225" name="connsiteY239"/>
              <a:gd fmla="*/ 2124075 w 2819400" name="connsiteX240"/>
              <a:gd fmla="*/ 2057400 h 6372225" name="connsiteY240"/>
              <a:gd fmla="*/ 2127250 w 2819400" name="connsiteX241"/>
              <a:gd fmla="*/ 2066925 h 6372225" name="connsiteY241"/>
              <a:gd fmla="*/ 2139950 w 2819400" name="connsiteX242"/>
              <a:gd fmla="*/ 2095500 h 6372225" name="connsiteY242"/>
              <a:gd fmla="*/ 2181225 w 2819400" name="connsiteX243"/>
              <a:gd fmla="*/ 2171700 h 6372225" name="connsiteY243"/>
              <a:gd fmla="*/ 2200275 w 2819400" name="connsiteX244"/>
              <a:gd fmla="*/ 2219325 h 6372225" name="connsiteY244"/>
              <a:gd fmla="*/ 2219325 w 2819400" name="connsiteX245"/>
              <a:gd fmla="*/ 2266950 h 6372225" name="connsiteY245"/>
              <a:gd fmla="*/ 2222500 w 2819400" name="connsiteX246"/>
              <a:gd fmla="*/ 2295525 h 6372225" name="connsiteY246"/>
              <a:gd fmla="*/ 2225675 w 2819400" name="connsiteX247"/>
              <a:gd fmla="*/ 2320925 h 6372225" name="connsiteY247"/>
              <a:gd fmla="*/ 2228850 w 2819400" name="connsiteX248"/>
              <a:gd fmla="*/ 2346325 h 6372225" name="connsiteY248"/>
              <a:gd fmla="*/ 2225675 w 2819400" name="connsiteX249"/>
              <a:gd fmla="*/ 2371725 h 6372225" name="connsiteY249"/>
              <a:gd fmla="*/ 2228850 w 2819400" name="connsiteX250"/>
              <a:gd fmla="*/ 2384425 h 6372225" name="connsiteY250"/>
              <a:gd fmla="*/ 2241550 w 2819400" name="connsiteX251"/>
              <a:gd fmla="*/ 2416175 h 6372225" name="connsiteY251"/>
              <a:gd fmla="*/ 2247900 w 2819400" name="connsiteX252"/>
              <a:gd fmla="*/ 2438400 h 6372225" name="connsiteY252"/>
              <a:gd fmla="*/ 2251075 w 2819400" name="connsiteX253"/>
              <a:gd fmla="*/ 2460625 h 6372225" name="connsiteY253"/>
              <a:gd fmla="*/ 2251075 w 2819400" name="connsiteX254"/>
              <a:gd fmla="*/ 2486025 h 6372225" name="connsiteY254"/>
              <a:gd fmla="*/ 2247900 w 2819400" name="connsiteX255"/>
              <a:gd fmla="*/ 2511425 h 6372225" name="connsiteY255"/>
              <a:gd fmla="*/ 2241550 w 2819400" name="connsiteX256"/>
              <a:gd fmla="*/ 2533650 h 6372225" name="connsiteY256"/>
              <a:gd fmla="*/ 2241550 w 2819400" name="connsiteX257"/>
              <a:gd fmla="*/ 2549525 h 6372225" name="connsiteY257"/>
              <a:gd fmla="*/ 2244725 w 2819400" name="connsiteX258"/>
              <a:gd fmla="*/ 2565400 h 6372225" name="connsiteY258"/>
              <a:gd fmla="*/ 2247900 w 2819400" name="connsiteX259"/>
              <a:gd fmla="*/ 2574925 h 6372225" name="connsiteY259"/>
              <a:gd fmla="*/ 2257425 w 2819400" name="connsiteX260"/>
              <a:gd fmla="*/ 2590800 h 6372225" name="connsiteY260"/>
              <a:gd fmla="*/ 2260600 w 2819400" name="connsiteX261"/>
              <a:gd fmla="*/ 2600325 h 6372225" name="connsiteY261"/>
              <a:gd fmla="*/ 2260600 w 2819400" name="connsiteX262"/>
              <a:gd fmla="*/ 2609850 h 6372225" name="connsiteY262"/>
              <a:gd fmla="*/ 2260600 w 2819400" name="connsiteX263"/>
              <a:gd fmla="*/ 2724150 h 6372225" name="connsiteY263"/>
              <a:gd fmla="*/ 2257425 w 2819400" name="connsiteX264"/>
              <a:gd fmla="*/ 2781300 h 6372225" name="connsiteY264"/>
              <a:gd fmla="*/ 2251075 w 2819400" name="connsiteX265"/>
              <a:gd fmla="*/ 2813050 h 6372225" name="connsiteY265"/>
              <a:gd fmla="*/ 2247900 w 2819400" name="connsiteX266"/>
              <a:gd fmla="*/ 2838450 h 6372225" name="connsiteY266"/>
              <a:gd fmla="*/ 2244725 w 2819400" name="connsiteX267"/>
              <a:gd fmla="*/ 2847975 h 6372225" name="connsiteY267"/>
              <a:gd fmla="*/ 2244725 w 2819400" name="connsiteX268"/>
              <a:gd fmla="*/ 2863850 h 6372225" name="connsiteY268"/>
              <a:gd fmla="*/ 2251075 w 2819400" name="connsiteX269"/>
              <a:gd fmla="*/ 2892425 h 6372225" name="connsiteY269"/>
              <a:gd fmla="*/ 2251075 w 2819400" name="connsiteX270"/>
              <a:gd fmla="*/ 2908300 h 6372225" name="connsiteY270"/>
              <a:gd fmla="*/ 2251075 w 2819400" name="connsiteX271"/>
              <a:gd fmla="*/ 2921000 h 6372225" name="connsiteY271"/>
              <a:gd fmla="*/ 2247900 w 2819400" name="connsiteX272"/>
              <a:gd fmla="*/ 2936875 h 6372225" name="connsiteY272"/>
              <a:gd fmla="*/ 2238375 w 2819400" name="connsiteX273"/>
              <a:gd fmla="*/ 2946400 h 6372225" name="connsiteY273"/>
              <a:gd fmla="*/ 2228850 w 2819400" name="connsiteX274"/>
              <a:gd fmla="*/ 2955925 h 6372225" name="connsiteY274"/>
              <a:gd fmla="*/ 2222500 w 2819400" name="connsiteX275"/>
              <a:gd fmla="*/ 2962275 h 6372225" name="connsiteY275"/>
              <a:gd fmla="*/ 2209800 w 2819400" name="connsiteX276"/>
              <a:gd fmla="*/ 2962275 h 6372225" name="connsiteY276"/>
              <a:gd fmla="*/ 2206625 w 2819400" name="connsiteX277"/>
              <a:gd fmla="*/ 2962275 h 6372225" name="connsiteY277"/>
              <a:gd fmla="*/ 2206625 w 2819400" name="connsiteX278"/>
              <a:gd fmla="*/ 2965450 h 6372225" name="connsiteY278"/>
              <a:gd fmla="*/ 2212975 w 2819400" name="connsiteX279"/>
              <a:gd fmla="*/ 2978150 h 6372225" name="connsiteY279"/>
              <a:gd fmla="*/ 2222500 w 2819400" name="connsiteX280"/>
              <a:gd fmla="*/ 2997200 h 6372225" name="connsiteY280"/>
              <a:gd fmla="*/ 2228850 w 2819400" name="connsiteX281"/>
              <a:gd fmla="*/ 3013075 h 6372225" name="connsiteY281"/>
              <a:gd fmla="*/ 2225675 w 2819400" name="connsiteX282"/>
              <a:gd fmla="*/ 3025775 h 6372225" name="connsiteY282"/>
              <a:gd fmla="*/ 2219325 w 2819400" name="connsiteX283"/>
              <a:gd fmla="*/ 3035300 h 6372225" name="connsiteY283"/>
              <a:gd fmla="*/ 2216150 w 2819400" name="connsiteX284"/>
              <a:gd fmla="*/ 3054350 h 6372225" name="connsiteY284"/>
              <a:gd fmla="*/ 2206625 w 2819400" name="connsiteX285"/>
              <a:gd fmla="*/ 3105150 h 6372225" name="connsiteY285"/>
              <a:gd fmla="*/ 2193925 w 2819400" name="connsiteX286"/>
              <a:gd fmla="*/ 3181350 h 6372225" name="connsiteY286"/>
              <a:gd fmla="*/ 2178050 w 2819400" name="connsiteX287"/>
              <a:gd fmla="*/ 3273425 h 6372225" name="connsiteY287"/>
              <a:gd fmla="*/ 2152650 w 2819400" name="connsiteX288"/>
              <a:gd fmla="*/ 3378200 h 6372225" name="connsiteY288"/>
              <a:gd fmla="*/ 2120900 w 2819400" name="connsiteX289"/>
              <a:gd fmla="*/ 3489325 h 6372225" name="connsiteY289"/>
              <a:gd fmla="*/ 2101850 w 2819400" name="connsiteX290"/>
              <a:gd fmla="*/ 3546475 h 6372225" name="connsiteY290"/>
              <a:gd fmla="*/ 2082800 w 2819400" name="connsiteX291"/>
              <a:gd fmla="*/ 3600450 h 6372225" name="connsiteY291"/>
              <a:gd fmla="*/ 2057400 w 2819400" name="connsiteX292"/>
              <a:gd fmla="*/ 3654425 h 6372225" name="connsiteY292"/>
              <a:gd fmla="*/ 2032000 w 2819400" name="connsiteX293"/>
              <a:gd fmla="*/ 3708400 h 6372225" name="connsiteY293"/>
              <a:gd fmla="*/ 1987550 w 2819400" name="connsiteX294"/>
              <a:gd fmla="*/ 3797300 h 6372225" name="connsiteY294"/>
              <a:gd fmla="*/ 1958975 w 2819400" name="connsiteX295"/>
              <a:gd fmla="*/ 3863975 h 6372225" name="connsiteY295"/>
              <a:gd fmla="*/ 1943100 w 2819400" name="connsiteX296"/>
              <a:gd fmla="*/ 3911600 h 6372225" name="connsiteY296"/>
              <a:gd fmla="*/ 1936750 w 2819400" name="connsiteX297"/>
              <a:gd fmla="*/ 3943350 h 6372225" name="connsiteY297"/>
              <a:gd fmla="*/ 1939925 w 2819400" name="connsiteX298"/>
              <a:gd fmla="*/ 3968750 h 6372225" name="connsiteY298"/>
              <a:gd fmla="*/ 1946275 w 2819400" name="connsiteX299"/>
              <a:gd fmla="*/ 3990975 h 6372225" name="connsiteY299"/>
              <a:gd fmla="*/ 1949450 w 2819400" name="connsiteX300"/>
              <a:gd fmla="*/ 4013200 h 6372225" name="connsiteY300"/>
              <a:gd fmla="*/ 1952625 w 2819400" name="connsiteX301"/>
              <a:gd fmla="*/ 4038600 h 6372225" name="connsiteY301"/>
              <a:gd fmla="*/ 1952625 w 2819400" name="connsiteX302"/>
              <a:gd fmla="*/ 4105275 h 6372225" name="connsiteY302"/>
              <a:gd fmla="*/ 1949450 w 2819400" name="connsiteX303"/>
              <a:gd fmla="*/ 4162425 h 6372225" name="connsiteY303"/>
              <a:gd fmla="*/ 1946275 w 2819400" name="connsiteX304"/>
              <a:gd fmla="*/ 4219575 h 6372225" name="connsiteY304"/>
              <a:gd fmla="*/ 1949450 w 2819400" name="connsiteX305"/>
              <a:gd fmla="*/ 4225925 h 6372225" name="connsiteY305"/>
              <a:gd fmla="*/ 1955800 w 2819400" name="connsiteX306"/>
              <a:gd fmla="*/ 4248150 h 6372225" name="connsiteY306"/>
              <a:gd fmla="*/ 1965325 w 2819400" name="connsiteX307"/>
              <a:gd fmla="*/ 4289425 h 6372225" name="connsiteY307"/>
              <a:gd fmla="*/ 1971675 w 2819400" name="connsiteX308"/>
              <a:gd fmla="*/ 4352925 h 6372225" name="connsiteY308"/>
              <a:gd fmla="*/ 1974850 w 2819400" name="connsiteX309"/>
              <a:gd fmla="*/ 4391025 h 6372225" name="connsiteY309"/>
              <a:gd fmla="*/ 1971675 w 2819400" name="connsiteX310"/>
              <a:gd fmla="*/ 4438650 h 6372225" name="connsiteY310"/>
              <a:gd fmla="*/ 1971675 w 2819400" name="connsiteX311"/>
              <a:gd fmla="*/ 4492625 h 6372225" name="connsiteY311"/>
              <a:gd fmla="*/ 1965325 w 2819400" name="connsiteX312"/>
              <a:gd fmla="*/ 4552950 h 6372225" name="connsiteY312"/>
              <a:gd fmla="*/ 1955800 w 2819400" name="connsiteX313"/>
              <a:gd fmla="*/ 4622800 h 6372225" name="connsiteY313"/>
              <a:gd fmla="*/ 1943100 w 2819400" name="connsiteX314"/>
              <a:gd fmla="*/ 4699000 h 6372225" name="connsiteY314"/>
              <a:gd fmla="*/ 1927225 w 2819400" name="connsiteX315"/>
              <a:gd fmla="*/ 4784725 h 6372225" name="connsiteY315"/>
              <a:gd fmla="*/ 1905000 w 2819400" name="connsiteX316"/>
              <a:gd fmla="*/ 4879975 h 6372225" name="connsiteY316"/>
              <a:gd fmla="*/ 1879600 w 2819400" name="connsiteX317"/>
              <a:gd fmla="*/ 4984750 h 6372225" name="connsiteY317"/>
              <a:gd fmla="*/ 1851025 w 2819400" name="connsiteX318"/>
              <a:gd fmla="*/ 5095875 h 6372225" name="connsiteY318"/>
              <a:gd fmla="*/ 1812925 w 2819400" name="connsiteX319"/>
              <a:gd fmla="*/ 5216525 h 6372225" name="connsiteY319"/>
              <a:gd fmla="*/ 1771650 w 2819400" name="connsiteX320"/>
              <a:gd fmla="*/ 5349875 h 6372225" name="connsiteY320"/>
              <a:gd fmla="*/ 1755775 w 2819400" name="connsiteX321"/>
              <a:gd fmla="*/ 5394325 h 6372225" name="connsiteY321"/>
              <a:gd fmla="*/ 1736725 w 2819400" name="connsiteX322"/>
              <a:gd fmla="*/ 5441950 h 6372225" name="connsiteY322"/>
              <a:gd fmla="*/ 1720850 w 2819400" name="connsiteX323"/>
              <a:gd fmla="*/ 5499100 h 6372225" name="connsiteY323"/>
              <a:gd fmla="*/ 1704975 w 2819400" name="connsiteX324"/>
              <a:gd fmla="*/ 5562600 h 6372225" name="connsiteY324"/>
              <a:gd fmla="*/ 1695450 w 2819400" name="connsiteX325"/>
              <a:gd fmla="*/ 5626100 h 6372225" name="connsiteY325"/>
              <a:gd fmla="*/ 1692275 w 2819400" name="connsiteX326"/>
              <a:gd fmla="*/ 5657850 h 6372225" name="connsiteY326"/>
              <a:gd fmla="*/ 1692275 w 2819400" name="connsiteX327"/>
              <a:gd fmla="*/ 5686425 h 6372225" name="connsiteY327"/>
              <a:gd fmla="*/ 1698625 w 2819400" name="connsiteX328"/>
              <a:gd fmla="*/ 5715000 h 6372225" name="connsiteY328"/>
              <a:gd fmla="*/ 1704975 w 2819400" name="connsiteX329"/>
              <a:gd fmla="*/ 5737225 h 6372225" name="connsiteY329"/>
              <a:gd fmla="*/ 1714500 w 2819400" name="connsiteX330"/>
              <a:gd fmla="*/ 5883275 h 6372225" name="connsiteY330"/>
              <a:gd fmla="*/ 1727200 w 2819400" name="connsiteX331"/>
              <a:gd fmla="*/ 6086475 h 6372225" name="connsiteY331"/>
              <a:gd fmla="*/ 1736725 w 2819400" name="connsiteX332"/>
              <a:gd fmla="*/ 6149975 h 6372225" name="connsiteY332"/>
              <a:gd fmla="*/ 1743075 w 2819400" name="connsiteX333"/>
              <a:gd fmla="*/ 6184900 h 6372225" name="connsiteY333"/>
              <a:gd fmla="*/ 1746250 w 2819400" name="connsiteX334"/>
              <a:gd fmla="*/ 6219825 h 6372225" name="connsiteY334"/>
              <a:gd fmla="*/ 1743075 w 2819400" name="connsiteX335"/>
              <a:gd fmla="*/ 6251575 h 6372225" name="connsiteY335"/>
              <a:gd fmla="*/ 1736725 w 2819400" name="connsiteX336"/>
              <a:gd fmla="*/ 6286500 h 6372225" name="connsiteY336"/>
              <a:gd fmla="*/ 1730375 w 2819400" name="connsiteX337"/>
              <a:gd fmla="*/ 6302375 h 6372225" name="connsiteY337"/>
              <a:gd fmla="*/ 1724025 w 2819400" name="connsiteX338"/>
              <a:gd fmla="*/ 6315075 h 6372225" name="connsiteY338"/>
              <a:gd fmla="*/ 1714500 w 2819400" name="connsiteX339"/>
              <a:gd fmla="*/ 6327775 h 6372225" name="connsiteY339"/>
              <a:gd fmla="*/ 1701800 w 2819400" name="connsiteX340"/>
              <a:gd fmla="*/ 6340475 h 6372225" name="connsiteY340"/>
              <a:gd fmla="*/ 1622425 w 2819400" name="connsiteX341"/>
              <a:gd fmla="*/ 6353175 h 6372225" name="connsiteY341"/>
              <a:gd fmla="*/ 1539875 w 2819400" name="connsiteX342"/>
              <a:gd fmla="*/ 6365875 h 6372225" name="connsiteY342"/>
              <a:gd fmla="*/ 1447800 w 2819400" name="connsiteX343"/>
              <a:gd fmla="*/ 6372225 h 6372225" name="connsiteY343"/>
              <a:gd fmla="*/ 1400175 w 2819400" name="connsiteX344"/>
              <a:gd fmla="*/ 6372225 h 6372225" name="connsiteY344"/>
              <a:gd fmla="*/ 1355725 w 2819400" name="connsiteX345"/>
              <a:gd fmla="*/ 6372225 h 6372225" name="connsiteY345"/>
              <a:gd fmla="*/ 1314450 w 2819400" name="connsiteX346"/>
              <a:gd fmla="*/ 6369050 h 6372225" name="connsiteY346"/>
              <a:gd fmla="*/ 1276350 w 2819400" name="connsiteX347"/>
              <a:gd fmla="*/ 6359525 h 6372225" name="connsiteY347"/>
              <a:gd fmla="*/ 1244600 w 2819400" name="connsiteX348"/>
              <a:gd fmla="*/ 6350000 h 6372225" name="connsiteY348"/>
              <a:gd fmla="*/ 1231900 w 2819400" name="connsiteX349"/>
              <a:gd fmla="*/ 6343650 h 6372225" name="connsiteY349"/>
              <a:gd fmla="*/ 1222375 w 2819400" name="connsiteX350"/>
              <a:gd fmla="*/ 6334125 h 6372225" name="connsiteY350"/>
              <a:gd fmla="*/ 1212850 w 2819400" name="connsiteX351"/>
              <a:gd fmla="*/ 6324600 h 6372225" name="connsiteY351"/>
              <a:gd fmla="*/ 1206500 w 2819400" name="connsiteX352"/>
              <a:gd fmla="*/ 6315075 h 6372225" name="connsiteY352"/>
              <a:gd fmla="*/ 1203325 w 2819400" name="connsiteX353"/>
              <a:gd fmla="*/ 6302375 h 6372225" name="connsiteY353"/>
              <a:gd fmla="*/ 1203325 w 2819400" name="connsiteX354"/>
              <a:gd fmla="*/ 6289675 h 6372225" name="connsiteY354"/>
              <a:gd fmla="*/ 1209675 w 2819400" name="connsiteX355"/>
              <a:gd fmla="*/ 6257925 h 6372225" name="connsiteY355"/>
              <a:gd fmla="*/ 1216025 w 2819400" name="connsiteX356"/>
              <a:gd fmla="*/ 6226175 h 6372225" name="connsiteY356"/>
              <a:gd fmla="*/ 1225550 w 2819400" name="connsiteX357"/>
              <a:gd fmla="*/ 6184900 h 6372225" name="connsiteY357"/>
              <a:gd fmla="*/ 1241425 w 2819400" name="connsiteX358"/>
              <a:gd fmla="*/ 6143625 h 6372225" name="connsiteY358"/>
              <a:gd fmla="*/ 1257300 w 2819400" name="connsiteX359"/>
              <a:gd fmla="*/ 6102350 h 6372225" name="connsiteY359"/>
              <a:gd fmla="*/ 1279525 w 2819400" name="connsiteX360"/>
              <a:gd fmla="*/ 6064250 h 6372225" name="connsiteY360"/>
              <a:gd fmla="*/ 1292225 w 2819400" name="connsiteX361"/>
              <a:gd fmla="*/ 6048375 h 6372225" name="connsiteY361"/>
              <a:gd fmla="*/ 1304925 w 2819400" name="connsiteX362"/>
              <a:gd fmla="*/ 6035675 h 6372225" name="connsiteY362"/>
              <a:gd fmla="*/ 1327150 w 2819400" name="connsiteX363"/>
              <a:gd fmla="*/ 5956300 h 6372225" name="connsiteY363"/>
              <a:gd fmla="*/ 1346200 w 2819400" name="connsiteX364"/>
              <a:gd fmla="*/ 5889625 h 6372225" name="connsiteY364"/>
              <a:gd fmla="*/ 1358900 w 2819400" name="connsiteX365"/>
              <a:gd fmla="*/ 5826125 h 6372225" name="connsiteY365"/>
              <a:gd fmla="*/ 1365250 w 2819400" name="connsiteX366"/>
              <a:gd fmla="*/ 5775325 h 6372225" name="connsiteY366"/>
              <a:gd fmla="*/ 1377950 w 2819400" name="connsiteX367"/>
              <a:gd fmla="*/ 5727700 h 6372225" name="connsiteY367"/>
              <a:gd fmla="*/ 1384300 w 2819400" name="connsiteX368"/>
              <a:gd fmla="*/ 5702300 h 6372225" name="connsiteY368"/>
              <a:gd fmla="*/ 1397000 w 2819400" name="connsiteX369"/>
              <a:gd fmla="*/ 5680075 h 6372225" name="connsiteY369"/>
              <a:gd fmla="*/ 1409700 w 2819400" name="connsiteX370"/>
              <a:gd fmla="*/ 5657850 h 6372225" name="connsiteY370"/>
              <a:gd fmla="*/ 1425575 w 2819400" name="connsiteX371"/>
              <a:gd fmla="*/ 5632450 h 6372225" name="connsiteY371"/>
              <a:gd fmla="*/ 1435100 w 2819400" name="connsiteX372"/>
              <a:gd fmla="*/ 5619750 h 6372225" name="connsiteY372"/>
              <a:gd fmla="*/ 1441450 w 2819400" name="connsiteX373"/>
              <a:gd fmla="*/ 5600700 h 6372225" name="connsiteY373"/>
              <a:gd fmla="*/ 1457325 w 2819400" name="connsiteX374"/>
              <a:gd fmla="*/ 5553075 h 6372225" name="connsiteY374"/>
              <a:gd fmla="*/ 1466850 w 2819400" name="connsiteX375"/>
              <a:gd fmla="*/ 5495925 h 6372225" name="connsiteY375"/>
              <a:gd fmla="*/ 1476375 w 2819400" name="connsiteX376"/>
              <a:gd fmla="*/ 5432425 h 6372225" name="connsiteY376"/>
              <a:gd fmla="*/ 1489075 w 2819400" name="connsiteX377"/>
              <a:gd fmla="*/ 5305425 h 6372225" name="connsiteY377"/>
              <a:gd fmla="*/ 1498600 w 2819400" name="connsiteX378"/>
              <a:gd fmla="*/ 5210175 h 6372225" name="connsiteY378"/>
              <a:gd fmla="*/ 1498600 w 2819400" name="connsiteX379"/>
              <a:gd fmla="*/ 5153025 h 6372225" name="connsiteY379"/>
              <a:gd fmla="*/ 1495425 w 2819400" name="connsiteX380"/>
              <a:gd fmla="*/ 5054600 h 6372225" name="connsiteY380"/>
              <a:gd fmla="*/ 1495425 w 2819400" name="connsiteX381"/>
              <a:gd fmla="*/ 4924425 h 6372225" name="connsiteY381"/>
              <a:gd fmla="*/ 1495425 w 2819400" name="connsiteX382"/>
              <a:gd fmla="*/ 4781550 h 6372225" name="connsiteY382"/>
              <a:gd fmla="*/ 1498600 w 2819400" name="connsiteX383"/>
              <a:gd fmla="*/ 4632325 h 6372225" name="connsiteY383"/>
              <a:gd fmla="*/ 1501775 w 2819400" name="connsiteX384"/>
              <a:gd fmla="*/ 4562475 h 6372225" name="connsiteY384"/>
              <a:gd fmla="*/ 1504950 w 2819400" name="connsiteX385"/>
              <a:gd fmla="*/ 4495800 h 6372225" name="connsiteY385"/>
              <a:gd fmla="*/ 1514475 w 2819400" name="connsiteX386"/>
              <a:gd fmla="*/ 4432300 h 6372225" name="connsiteY386"/>
              <a:gd fmla="*/ 1524000 w 2819400" name="connsiteX387"/>
              <a:gd fmla="*/ 4378325 h 6372225" name="connsiteY387"/>
              <a:gd fmla="*/ 1536700 w 2819400" name="connsiteX388"/>
              <a:gd fmla="*/ 4330700 h 6372225" name="connsiteY388"/>
              <a:gd fmla="*/ 1549400 w 2819400" name="connsiteX389"/>
              <a:gd fmla="*/ 4295775 h 6372225" name="connsiteY389"/>
              <a:gd fmla="*/ 1549400 w 2819400" name="connsiteX390"/>
              <a:gd fmla="*/ 4279900 h 6372225" name="connsiteY390"/>
              <a:gd fmla="*/ 1546225 w 2819400" name="connsiteX391"/>
              <a:gd fmla="*/ 4238625 h 6372225" name="connsiteY391"/>
              <a:gd fmla="*/ 1539875 w 2819400" name="connsiteX392"/>
              <a:gd fmla="*/ 4184650 h 6372225" name="connsiteY392"/>
              <a:gd fmla="*/ 1533525 w 2819400" name="connsiteX393"/>
              <a:gd fmla="*/ 4156075 h 6372225" name="connsiteY393"/>
              <a:gd fmla="*/ 1524000 w 2819400" name="connsiteX394"/>
              <a:gd fmla="*/ 4130675 h 6372225" name="connsiteY394"/>
              <a:gd fmla="*/ 1511300 w 2819400" name="connsiteX395"/>
              <a:gd fmla="*/ 4060825 h 6372225" name="connsiteY395"/>
              <a:gd fmla="*/ 1501775 w 2819400" name="connsiteX396"/>
              <a:gd fmla="*/ 3994150 h 6372225" name="connsiteY396"/>
              <a:gd fmla="*/ 1498600 w 2819400" name="connsiteX397"/>
              <a:gd fmla="*/ 3959225 h 6372225" name="connsiteY397"/>
              <a:gd fmla="*/ 1498600 w 2819400" name="connsiteX398"/>
              <a:gd fmla="*/ 3924300 h 6372225" name="connsiteY398"/>
              <a:gd fmla="*/ 1498600 w 2819400" name="connsiteX399"/>
              <a:gd fmla="*/ 3902075 h 6372225" name="connsiteY399"/>
              <a:gd fmla="*/ 1501775 w 2819400" name="connsiteX400"/>
              <a:gd fmla="*/ 3879850 h 6372225" name="connsiteY400"/>
              <a:gd fmla="*/ 1508125 w 2819400" name="connsiteX401"/>
              <a:gd fmla="*/ 3860800 h 6372225" name="connsiteY401"/>
              <a:gd fmla="*/ 1517650 w 2819400" name="connsiteX402"/>
              <a:gd fmla="*/ 3844925 h 6372225" name="connsiteY402"/>
              <a:gd fmla="*/ 1504950 w 2819400" name="connsiteX403"/>
              <a:gd fmla="*/ 3784600 h 6372225" name="connsiteY403"/>
              <a:gd fmla="*/ 1479550 w 2819400" name="connsiteX404"/>
              <a:gd fmla="*/ 3654425 h 6372225" name="connsiteY404"/>
              <a:gd fmla="*/ 1466850 w 2819400" name="connsiteX405"/>
              <a:gd fmla="*/ 3578225 h 6372225" name="connsiteY405"/>
              <a:gd fmla="*/ 1454150 w 2819400" name="connsiteX406"/>
              <a:gd fmla="*/ 3511550 h 6372225" name="connsiteY406"/>
              <a:gd fmla="*/ 1450975 w 2819400" name="connsiteX407"/>
              <a:gd fmla="*/ 3454400 h 6372225" name="connsiteY407"/>
              <a:gd fmla="*/ 1450975 w 2819400" name="connsiteX408"/>
              <a:gd fmla="*/ 3432175 h 6372225" name="connsiteY408"/>
              <a:gd fmla="*/ 1450975 w 2819400" name="connsiteX409"/>
              <a:gd fmla="*/ 3419475 h 6372225" name="connsiteY409"/>
              <a:gd fmla="*/ 1447800 w 2819400" name="connsiteX410"/>
              <a:gd fmla="*/ 3381375 h 6372225" name="connsiteY410"/>
              <a:gd fmla="*/ 1444625 w 2819400" name="connsiteX411"/>
              <a:gd fmla="*/ 3352800 h 6372225" name="connsiteY411"/>
              <a:gd fmla="*/ 1444625 w 2819400" name="connsiteX412"/>
              <a:gd fmla="*/ 3330575 h 6372225" name="connsiteY412"/>
              <a:gd fmla="*/ 1444625 w 2819400" name="connsiteX413"/>
              <a:gd fmla="*/ 3321050 h 6372225" name="connsiteY413"/>
              <a:gd fmla="*/ 1441450 w 2819400" name="connsiteX414"/>
              <a:gd fmla="*/ 3305175 h 6372225" name="connsiteY414"/>
              <a:gd fmla="*/ 1438275 w 2819400" name="connsiteX415"/>
              <a:gd fmla="*/ 3286125 h 6372225" name="connsiteY415"/>
              <a:gd fmla="*/ 1428750 w 2819400" name="connsiteX416"/>
              <a:gd fmla="*/ 3270250 h 6372225" name="connsiteY416"/>
              <a:gd fmla="*/ 1419225 w 2819400" name="connsiteX417"/>
              <a:gd fmla="*/ 3254375 h 6372225" name="connsiteY417"/>
              <a:gd fmla="*/ 1409700 w 2819400" name="connsiteX418"/>
              <a:gd fmla="*/ 3244850 h 6372225" name="connsiteY418"/>
              <a:gd fmla="*/ 1403350 w 2819400" name="connsiteX419"/>
              <a:gd fmla="*/ 3241675 h 6372225" name="connsiteY419"/>
              <a:gd fmla="*/ 1393825 w 2819400" name="connsiteX420"/>
              <a:gd fmla="*/ 3241675 h 6372225" name="connsiteY420"/>
              <a:gd fmla="*/ 1387475 w 2819400" name="connsiteX421"/>
              <a:gd fmla="*/ 3244850 h 6372225" name="connsiteY421"/>
              <a:gd fmla="*/ 1381125 w 2819400" name="connsiteX422"/>
              <a:gd fmla="*/ 3248025 h 6372225" name="connsiteY422"/>
              <a:gd fmla="*/ 1374775 w 2819400" name="connsiteX423"/>
              <a:gd fmla="*/ 3257550 h 6372225" name="connsiteY423"/>
              <a:gd fmla="*/ 1368425 w 2819400" name="connsiteX424"/>
              <a:gd fmla="*/ 3267075 h 6372225" name="connsiteY424"/>
              <a:gd fmla="*/ 1355725 w 2819400" name="connsiteX425"/>
              <a:gd fmla="*/ 3298825 h 6372225" name="connsiteY425"/>
              <a:gd fmla="*/ 1346200 w 2819400" name="connsiteX426"/>
              <a:gd fmla="*/ 3336925 h 6372225" name="connsiteY426"/>
              <a:gd fmla="*/ 1336675 w 2819400" name="connsiteX427"/>
              <a:gd fmla="*/ 3375025 h 6372225" name="connsiteY427"/>
              <a:gd fmla="*/ 1327150 w 2819400" name="connsiteX428"/>
              <a:gd fmla="*/ 3454400 h 6372225" name="connsiteY428"/>
              <a:gd fmla="*/ 1317625 w 2819400" name="connsiteX429"/>
              <a:gd fmla="*/ 3505200 h 6372225" name="connsiteY429"/>
              <a:gd fmla="*/ 1317625 w 2819400" name="connsiteX430"/>
              <a:gd fmla="*/ 3511550 h 6372225" name="connsiteY430"/>
              <a:gd fmla="*/ 1301750 w 2819400" name="connsiteX431"/>
              <a:gd fmla="*/ 3568700 h 6372225" name="connsiteY431"/>
              <a:gd fmla="*/ 1273175 w 2819400" name="connsiteX432"/>
              <a:gd fmla="*/ 3676650 h 6372225" name="connsiteY432"/>
              <a:gd fmla="*/ 1254125 w 2819400" name="connsiteX433"/>
              <a:gd fmla="*/ 3736975 h 6372225" name="connsiteY433"/>
              <a:gd fmla="*/ 1238250 w 2819400" name="connsiteX434"/>
              <a:gd fmla="*/ 3787775 h 6372225" name="connsiteY434"/>
              <a:gd fmla="*/ 1219200 w 2819400" name="connsiteX435"/>
              <a:gd fmla="*/ 3829050 h 6372225" name="connsiteY435"/>
              <a:gd fmla="*/ 1212850 w 2819400" name="connsiteX436"/>
              <a:gd fmla="*/ 3841750 h 6372225" name="connsiteY436"/>
              <a:gd fmla="*/ 1203325 w 2819400" name="connsiteX437"/>
              <a:gd fmla="*/ 3848100 h 6372225" name="connsiteY437"/>
              <a:gd fmla="*/ 1158875 w 2819400" name="connsiteX438"/>
              <a:gd fmla="*/ 3937000 h 6372225" name="connsiteY438"/>
              <a:gd fmla="*/ 1123950 w 2819400" name="connsiteX439"/>
              <a:gd fmla="*/ 4000500 h 6372225" name="connsiteY439"/>
              <a:gd fmla="*/ 1108075 w 2819400" name="connsiteX440"/>
              <a:gd fmla="*/ 4029075 h 6372225" name="connsiteY440"/>
              <a:gd fmla="*/ 1098550 w 2819400" name="connsiteX441"/>
              <a:gd fmla="*/ 4044950 h 6372225" name="connsiteY441"/>
              <a:gd fmla="*/ 1098550 w 2819400" name="connsiteX442"/>
              <a:gd fmla="*/ 4057650 h 6372225" name="connsiteY442"/>
              <a:gd fmla="*/ 1095375 w 2819400" name="connsiteX443"/>
              <a:gd fmla="*/ 4089400 h 6372225" name="connsiteY443"/>
              <a:gd fmla="*/ 1098550 w 2819400" name="connsiteX444"/>
              <a:gd fmla="*/ 4137025 h 6372225" name="connsiteY444"/>
              <a:gd fmla="*/ 1104900 w 2819400" name="connsiteX445"/>
              <a:gd fmla="*/ 4165600 h 6372225" name="connsiteY445"/>
              <a:gd fmla="*/ 1108075 w 2819400" name="connsiteX446"/>
              <a:gd fmla="*/ 4194175 h 6372225" name="connsiteY446"/>
              <a:gd fmla="*/ 1111250 w 2819400" name="connsiteX447"/>
              <a:gd fmla="*/ 4210050 h 6372225" name="connsiteY447"/>
              <a:gd fmla="*/ 1114425 w 2819400" name="connsiteX448"/>
              <a:gd fmla="*/ 4229100 h 6372225" name="connsiteY448"/>
              <a:gd fmla="*/ 1111250 w 2819400" name="connsiteX449"/>
              <a:gd fmla="*/ 4276725 h 6372225" name="connsiteY449"/>
              <a:gd fmla="*/ 1101725 w 2819400" name="connsiteX450"/>
              <a:gd fmla="*/ 4333875 h 6372225" name="connsiteY450"/>
              <a:gd fmla="*/ 1089025 w 2819400" name="connsiteX451"/>
              <a:gd fmla="*/ 4394200 h 6372225" name="connsiteY451"/>
              <a:gd fmla="*/ 1076325 w 2819400" name="connsiteX452"/>
              <a:gd fmla="*/ 4454525 h 6372225" name="connsiteY452"/>
              <a:gd fmla="*/ 1060450 w 2819400" name="connsiteX453"/>
              <a:gd fmla="*/ 4514850 h 6372225" name="connsiteY453"/>
              <a:gd fmla="*/ 1025525 w 2819400" name="connsiteX454"/>
              <a:gd fmla="*/ 4616450 h 6372225" name="connsiteY454"/>
              <a:gd fmla="*/ 1012825 w 2819400" name="connsiteX455"/>
              <a:gd fmla="*/ 4657725 h 6372225" name="connsiteY455"/>
              <a:gd fmla="*/ 1003300 w 2819400" name="connsiteX456"/>
              <a:gd fmla="*/ 4695825 h 6372225" name="connsiteY456"/>
              <a:gd fmla="*/ 996950 w 2819400" name="connsiteX457"/>
              <a:gd fmla="*/ 4730750 h 6372225" name="connsiteY457"/>
              <a:gd fmla="*/ 993775 w 2819400" name="connsiteX458"/>
              <a:gd fmla="*/ 4765675 h 6372225" name="connsiteY458"/>
              <a:gd fmla="*/ 993775 w 2819400" name="connsiteX459"/>
              <a:gd fmla="*/ 4797425 h 6372225" name="connsiteY459"/>
              <a:gd fmla="*/ 996950 w 2819400" name="connsiteX460"/>
              <a:gd fmla="*/ 4832350 h 6372225" name="connsiteY460"/>
              <a:gd fmla="*/ 1003300 w 2819400" name="connsiteX461"/>
              <a:gd fmla="*/ 4864100 h 6372225" name="connsiteY461"/>
              <a:gd fmla="*/ 1012825 w 2819400" name="connsiteX462"/>
              <a:gd fmla="*/ 4895850 h 6372225" name="connsiteY462"/>
              <a:gd fmla="*/ 1060450 w 2819400" name="connsiteX463"/>
              <a:gd fmla="*/ 5064125 h 6372225" name="connsiteY463"/>
              <a:gd fmla="*/ 1085850 w 2819400" name="connsiteX464"/>
              <a:gd fmla="*/ 5153025 h 6372225" name="connsiteY464"/>
              <a:gd fmla="*/ 1092200 w 2819400" name="connsiteX465"/>
              <a:gd fmla="*/ 5187950 h 6372225" name="connsiteY465"/>
              <a:gd fmla="*/ 1098550 w 2819400" name="connsiteX466"/>
              <a:gd fmla="*/ 5219700 h 6372225" name="connsiteY466"/>
              <a:gd fmla="*/ 1098550 w 2819400" name="connsiteX467"/>
              <a:gd fmla="*/ 5241925 h 6372225" name="connsiteY467"/>
              <a:gd fmla="*/ 1095375 w 2819400" name="connsiteX468"/>
              <a:gd fmla="*/ 5264150 h 6372225" name="connsiteY468"/>
              <a:gd fmla="*/ 1085850 w 2819400" name="connsiteX469"/>
              <a:gd fmla="*/ 5283200 h 6372225" name="connsiteY469"/>
              <a:gd fmla="*/ 1076325 w 2819400" name="connsiteX470"/>
              <a:gd fmla="*/ 5302250 h 6372225" name="connsiteY470"/>
              <a:gd fmla="*/ 1066800 w 2819400" name="connsiteX471"/>
              <a:gd fmla="*/ 5324475 h 6372225" name="connsiteY471"/>
              <a:gd fmla="*/ 1060450 w 2819400" name="connsiteX472"/>
              <a:gd fmla="*/ 5349875 h 6372225" name="connsiteY472"/>
              <a:gd fmla="*/ 1054100 w 2819400" name="connsiteX473"/>
              <a:gd fmla="*/ 5378450 h 6372225" name="connsiteY473"/>
              <a:gd fmla="*/ 1047750 w 2819400" name="connsiteX474"/>
              <a:gd fmla="*/ 5413375 h 6372225" name="connsiteY474"/>
              <a:gd fmla="*/ 1050925 w 2819400" name="connsiteX475"/>
              <a:gd fmla="*/ 5489575 h 6372225" name="connsiteY475"/>
              <a:gd fmla="*/ 1050925 w 2819400" name="connsiteX476"/>
              <a:gd fmla="*/ 5521325 h 6372225" name="connsiteY476"/>
              <a:gd fmla="*/ 1050925 w 2819400" name="connsiteX477"/>
              <a:gd fmla="*/ 5549900 h 6372225" name="connsiteY477"/>
              <a:gd fmla="*/ 1044575 w 2819400" name="connsiteX478"/>
              <a:gd fmla="*/ 5578475 h 6372225" name="connsiteY478"/>
              <a:gd fmla="*/ 1035050 w 2819400" name="connsiteX479"/>
              <a:gd fmla="*/ 5603875 h 6372225" name="connsiteY479"/>
              <a:gd fmla="*/ 1019175 w 2819400" name="connsiteX480"/>
              <a:gd fmla="*/ 5626100 h 6372225" name="connsiteY480"/>
              <a:gd fmla="*/ 996950 w 2819400" name="connsiteX481"/>
              <a:gd fmla="*/ 5648325 h 6372225" name="connsiteY481"/>
              <a:gd fmla="*/ 930275 w 2819400" name="connsiteX482"/>
              <a:gd fmla="*/ 5654675 h 6372225" name="connsiteY482"/>
              <a:gd fmla="*/ 863600 w 2819400" name="connsiteX483"/>
              <a:gd fmla="*/ 5657850 h 6372225" name="connsiteY483"/>
              <a:gd fmla="*/ 787400 w 2819400" name="connsiteX484"/>
              <a:gd fmla="*/ 5657850 h 6372225" name="connsiteY484"/>
              <a:gd fmla="*/ 749300 w 2819400" name="connsiteX485"/>
              <a:gd fmla="*/ 5654675 h 6372225" name="connsiteY485"/>
              <a:gd fmla="*/ 714375 w 2819400" name="connsiteX486"/>
              <a:gd fmla="*/ 5648325 h 6372225" name="connsiteY486"/>
              <a:gd fmla="*/ 682625 w 2819400" name="connsiteX487"/>
              <a:gd fmla="*/ 5641975 h 6372225" name="connsiteY487"/>
              <a:gd fmla="*/ 657225 w 2819400" name="connsiteX488"/>
              <a:gd fmla="*/ 5632450 h 6372225" name="connsiteY488"/>
              <a:gd fmla="*/ 635000 w 2819400" name="connsiteX489"/>
              <a:gd fmla="*/ 5616575 h 6372225" name="connsiteY489"/>
              <a:gd fmla="*/ 628650 w 2819400" name="connsiteX490"/>
              <a:gd fmla="*/ 5607050 h 6372225" name="connsiteY490"/>
              <a:gd fmla="*/ 622300 w 2819400" name="connsiteX491"/>
              <a:gd fmla="*/ 5597525 h 6372225" name="connsiteY491"/>
              <a:gd fmla="*/ 619125 w 2819400" name="connsiteX492"/>
              <a:gd fmla="*/ 5588000 h 6372225" name="connsiteY492"/>
              <a:gd fmla="*/ 619125 w 2819400" name="connsiteX493"/>
              <a:gd fmla="*/ 5578475 h 6372225" name="connsiteY493"/>
              <a:gd fmla="*/ 619125 w 2819400" name="connsiteX494"/>
              <a:gd fmla="*/ 5565775 h 6372225" name="connsiteY494"/>
              <a:gd fmla="*/ 622300 w 2819400" name="connsiteX495"/>
              <a:gd fmla="*/ 5549900 h 6372225" name="connsiteY495"/>
              <a:gd fmla="*/ 657225 w 2819400" name="connsiteX496"/>
              <a:gd fmla="*/ 5448300 h 6372225" name="connsiteY496"/>
              <a:gd fmla="*/ 685800 w 2819400" name="connsiteX497"/>
              <a:gd fmla="*/ 5362575 h 6372225" name="connsiteY497"/>
              <a:gd fmla="*/ 714375 w 2819400" name="connsiteX498"/>
              <a:gd fmla="*/ 5292725 h 6372225" name="connsiteY498"/>
              <a:gd fmla="*/ 742950 w 2819400" name="connsiteX499"/>
              <a:gd fmla="*/ 5226050 h 6372225" name="connsiteY499"/>
              <a:gd fmla="*/ 758825 w 2819400" name="connsiteX500"/>
              <a:gd fmla="*/ 5184775 h 6372225" name="connsiteY500"/>
              <a:gd fmla="*/ 771525 w 2819400" name="connsiteX501"/>
              <a:gd fmla="*/ 5137150 h 6372225" name="connsiteY501"/>
              <a:gd fmla="*/ 784225 w 2819400" name="connsiteX502"/>
              <a:gd fmla="*/ 5086350 h 6372225" name="connsiteY502"/>
              <a:gd fmla="*/ 793750 w 2819400" name="connsiteX503"/>
              <a:gd fmla="*/ 5035550 h 6372225" name="connsiteY503"/>
              <a:gd fmla="*/ 796925 w 2819400" name="connsiteX504"/>
              <a:gd fmla="*/ 4987925 h 6372225" name="connsiteY504"/>
              <a:gd fmla="*/ 796925 w 2819400" name="connsiteX505"/>
              <a:gd fmla="*/ 4965700 h 6372225" name="connsiteY505"/>
              <a:gd fmla="*/ 793750 w 2819400" name="connsiteX506"/>
              <a:gd fmla="*/ 4943475 h 6372225" name="connsiteY506"/>
              <a:gd fmla="*/ 768350 w 2819400" name="connsiteX507"/>
              <a:gd fmla="*/ 4838700 h 6372225" name="connsiteY507"/>
              <a:gd fmla="*/ 736600 w 2819400" name="connsiteX508"/>
              <a:gd fmla="*/ 4708525 h 6372225" name="connsiteY508"/>
              <a:gd fmla="*/ 701675 w 2819400" name="connsiteX509"/>
              <a:gd fmla="*/ 4591050 h 6372225" name="connsiteY509"/>
              <a:gd fmla="*/ 676275 w 2819400" name="connsiteX510"/>
              <a:gd fmla="*/ 4508500 h 6372225" name="connsiteY510"/>
              <a:gd fmla="*/ 666750 w 2819400" name="connsiteX511"/>
              <a:gd fmla="*/ 4473575 h 6372225" name="connsiteY511"/>
              <a:gd fmla="*/ 657225 w 2819400" name="connsiteX512"/>
              <a:gd fmla="*/ 4425950 h 6372225" name="connsiteY512"/>
              <a:gd fmla="*/ 647700 w 2819400" name="connsiteX513"/>
              <a:gd fmla="*/ 4371975 h 6372225" name="connsiteY513"/>
              <a:gd fmla="*/ 644525 w 2819400" name="connsiteX514"/>
              <a:gd fmla="*/ 4311650 h 6372225" name="connsiteY514"/>
              <a:gd fmla="*/ 644525 w 2819400" name="connsiteX515"/>
              <a:gd fmla="*/ 4244975 h 6372225" name="connsiteY515"/>
              <a:gd fmla="*/ 647700 w 2819400" name="connsiteX516"/>
              <a:gd fmla="*/ 4210050 h 6372225" name="connsiteY516"/>
              <a:gd fmla="*/ 654050 w 2819400" name="connsiteX517"/>
              <a:gd fmla="*/ 4178300 h 6372225" name="connsiteY517"/>
              <a:gd fmla="*/ 660400 w 2819400" name="connsiteX518"/>
              <a:gd fmla="*/ 4143375 h 6372225" name="connsiteY518"/>
              <a:gd fmla="*/ 669925 w 2819400" name="connsiteX519"/>
              <a:gd fmla="*/ 4111625 h 6372225" name="connsiteY519"/>
              <a:gd fmla="*/ 682625 w 2819400" name="connsiteX520"/>
              <a:gd fmla="*/ 4079875 h 6372225" name="connsiteY520"/>
              <a:gd fmla="*/ 698500 w 2819400" name="connsiteX521"/>
              <a:gd fmla="*/ 4051300 h 6372225" name="connsiteY521"/>
              <a:gd fmla="*/ 701675 w 2819400" name="connsiteX522"/>
              <a:gd fmla="*/ 4016375 h 6372225" name="connsiteY522"/>
              <a:gd fmla="*/ 704850 w 2819400" name="connsiteX523"/>
              <a:gd fmla="*/ 3933825 h 6372225" name="connsiteY523"/>
              <a:gd fmla="*/ 704850 w 2819400" name="connsiteX524"/>
              <a:gd fmla="*/ 3844925 h 6372225" name="connsiteY524"/>
              <a:gd fmla="*/ 701675 w 2819400" name="connsiteX525"/>
              <a:gd fmla="*/ 3810000 h 6372225" name="connsiteY525"/>
              <a:gd fmla="*/ 695325 w 2819400" name="connsiteX526"/>
              <a:gd fmla="*/ 3787775 h 6372225" name="connsiteY526"/>
              <a:gd fmla="*/ 669925 w 2819400" name="connsiteX527"/>
              <a:gd fmla="*/ 3752850 h 6372225" name="connsiteY527"/>
              <a:gd fmla="*/ 647700 w 2819400" name="connsiteX528"/>
              <a:gd fmla="*/ 3714750 h 6372225" name="connsiteY528"/>
              <a:gd fmla="*/ 619125 w 2819400" name="connsiteX529"/>
              <a:gd fmla="*/ 3663950 h 6372225" name="connsiteY529"/>
              <a:gd fmla="*/ 593725 w 2819400" name="connsiteX530"/>
              <a:gd fmla="*/ 3603625 h 6372225" name="connsiteY530"/>
              <a:gd fmla="*/ 584200 w 2819400" name="connsiteX531"/>
              <a:gd fmla="*/ 3568700 h 6372225" name="connsiteY531"/>
              <a:gd fmla="*/ 574675 w 2819400" name="connsiteX532"/>
              <a:gd fmla="*/ 3533775 h 6372225" name="connsiteY532"/>
              <a:gd fmla="*/ 568325 w 2819400" name="connsiteX533"/>
              <a:gd fmla="*/ 3495675 h 6372225" name="connsiteY533"/>
              <a:gd fmla="*/ 565150 w 2819400" name="connsiteX534"/>
              <a:gd fmla="*/ 3457575 h 6372225" name="connsiteY534"/>
              <a:gd fmla="*/ 561975 w 2819400" name="connsiteX535"/>
              <a:gd fmla="*/ 3419475 h 6372225" name="connsiteY535"/>
              <a:gd fmla="*/ 568325 w 2819400" name="connsiteX536"/>
              <a:gd fmla="*/ 3381375 h 6372225" name="connsiteY536"/>
              <a:gd fmla="*/ 574675 w 2819400" name="connsiteX537"/>
              <a:gd fmla="*/ 3298825 h 6372225" name="connsiteY537"/>
              <a:gd fmla="*/ 577850 w 2819400" name="connsiteX538"/>
              <a:gd fmla="*/ 3209925 h 6372225" name="connsiteY538"/>
              <a:gd fmla="*/ 574675 w 2819400" name="connsiteX539"/>
              <a:gd fmla="*/ 3124200 h 6372225" name="connsiteY539"/>
              <a:gd fmla="*/ 574675 w 2819400" name="connsiteX540"/>
              <a:gd fmla="*/ 3038475 h 6372225" name="connsiteY540"/>
              <a:gd fmla="*/ 571500 w 2819400" name="connsiteX541"/>
              <a:gd fmla="*/ 2962275 h 6372225" name="connsiteY541"/>
              <a:gd fmla="*/ 571500 w 2819400" name="connsiteX542"/>
              <a:gd fmla="*/ 2892425 h 6372225" name="connsiteY542"/>
              <a:gd fmla="*/ 574675 w 2819400" name="connsiteX543"/>
              <a:gd fmla="*/ 2841625 h 6372225" name="connsiteY543"/>
              <a:gd fmla="*/ 581025 w 2819400" name="connsiteX544"/>
              <a:gd fmla="*/ 2819400 h 6372225" name="connsiteY544"/>
              <a:gd fmla="*/ 584200 w 2819400" name="connsiteX545"/>
              <a:gd fmla="*/ 2803525 h 6372225" name="connsiteY545"/>
              <a:gd fmla="*/ 584200 w 2819400" name="connsiteX546"/>
              <a:gd fmla="*/ 2787650 h 6372225" name="connsiteY546"/>
              <a:gd fmla="*/ 584200 w 2819400" name="connsiteX547"/>
              <a:gd fmla="*/ 2746375 h 6372225" name="connsiteY547"/>
              <a:gd fmla="*/ 587375 w 2819400" name="connsiteX548"/>
              <a:gd fmla="*/ 2724150 h 6372225" name="connsiteY548"/>
              <a:gd fmla="*/ 590550 w 2819400" name="connsiteX549"/>
              <a:gd fmla="*/ 2705100 h 6372225" name="connsiteY549"/>
              <a:gd fmla="*/ 600075 w 2819400" name="connsiteX550"/>
              <a:gd fmla="*/ 2686050 h 6372225" name="connsiteY550"/>
              <a:gd fmla="*/ 606425 w 2819400" name="connsiteX551"/>
              <a:gd fmla="*/ 2679700 h 6372225" name="connsiteY551"/>
              <a:gd fmla="*/ 612775 w 2819400" name="connsiteX552"/>
              <a:gd fmla="*/ 2676525 h 6372225" name="connsiteY552"/>
              <a:gd fmla="*/ 609600 w 2819400" name="connsiteX553"/>
              <a:gd fmla="*/ 2644775 h 6372225" name="connsiteY553"/>
              <a:gd fmla="*/ 568325 w 2819400" name="connsiteX554"/>
              <a:gd fmla="*/ 2654300 h 6372225" name="connsiteY554"/>
              <a:gd fmla="*/ 473075 w 2819400" name="connsiteX555"/>
              <a:gd fmla="*/ 2673350 h 6372225" name="connsiteY555"/>
              <a:gd fmla="*/ 412750 w 2819400" name="connsiteX556"/>
              <a:gd fmla="*/ 2682875 h 6372225" name="connsiteY556"/>
              <a:gd fmla="*/ 352425 w 2819400" name="connsiteX557"/>
              <a:gd fmla="*/ 2689225 h 6372225" name="connsiteY557"/>
              <a:gd fmla="*/ 292100 w 2819400" name="connsiteX558"/>
              <a:gd fmla="*/ 2689225 h 6372225" name="connsiteY558"/>
              <a:gd fmla="*/ 263525 w 2819400" name="connsiteX559"/>
              <a:gd fmla="*/ 2686050 h 6372225" name="connsiteY559"/>
              <a:gd fmla="*/ 238125 w 2819400" name="connsiteX560"/>
              <a:gd fmla="*/ 2682875 h 6372225" name="connsiteY560"/>
              <a:gd fmla="*/ 231775 w 2819400" name="connsiteX561"/>
              <a:gd fmla="*/ 2682875 h 6372225" name="connsiteY561"/>
              <a:gd fmla="*/ 209550 w 2819400" name="connsiteX562"/>
              <a:gd fmla="*/ 2679700 h 6372225" name="connsiteY562"/>
              <a:gd fmla="*/ 184150 w 2819400" name="connsiteX563"/>
              <a:gd fmla="*/ 2679700 h 6372225" name="connsiteY563"/>
              <a:gd fmla="*/ 171450 w 2819400" name="connsiteX564"/>
              <a:gd fmla="*/ 2682875 h 6372225" name="connsiteY564"/>
              <a:gd fmla="*/ 158750 w 2819400" name="connsiteX565"/>
              <a:gd fmla="*/ 2689225 h 6372225" name="connsiteY565"/>
              <a:gd fmla="*/ 149225 w 2819400" name="connsiteX566"/>
              <a:gd fmla="*/ 2689225 h 6372225" name="connsiteY566"/>
              <a:gd fmla="*/ 139700 w 2819400" name="connsiteX567"/>
              <a:gd fmla="*/ 2686050 h 6372225" name="connsiteY567"/>
              <a:gd fmla="*/ 123825 w 2819400" name="connsiteX568"/>
              <a:gd fmla="*/ 2679700 h 6372225" name="connsiteY568"/>
              <a:gd fmla="*/ 107950 w 2819400" name="connsiteX569"/>
              <a:gd fmla="*/ 2670175 h 6372225" name="connsiteY569"/>
              <a:gd fmla="*/ 85725 w 2819400" name="connsiteX570"/>
              <a:gd fmla="*/ 2651125 h 6372225" name="connsiteY570"/>
              <a:gd fmla="*/ 66675 w 2819400" name="connsiteX571"/>
              <a:gd fmla="*/ 2619375 h 6372225" name="connsiteY571"/>
              <a:gd fmla="*/ 44450 w 2819400" name="connsiteX572"/>
              <a:gd fmla="*/ 2578100 h 6372225" name="connsiteY572"/>
              <a:gd fmla="*/ 9525 w 2819400" name="connsiteX573"/>
              <a:gd fmla="*/ 2505075 h 6372225" name="connsiteY573"/>
              <a:gd fmla="*/ 3175 w 2819400" name="connsiteX574"/>
              <a:gd fmla="*/ 2479675 h 6372225" name="connsiteY574"/>
              <a:gd fmla="*/ 0 w 2819400" name="connsiteX575"/>
              <a:gd fmla="*/ 2457450 h 6372225" name="connsiteY575"/>
              <a:gd fmla="*/ 3175 w 2819400" name="connsiteX576"/>
              <a:gd fmla="*/ 2438400 h 6372225" name="connsiteY576"/>
              <a:gd fmla="*/ 9525 w 2819400" name="connsiteX577"/>
              <a:gd fmla="*/ 2416175 h 6372225" name="connsiteY577"/>
              <a:gd fmla="*/ 34925 w 2819400" name="connsiteX578"/>
              <a:gd fmla="*/ 2355850 h 6372225" name="connsiteY578"/>
              <a:gd fmla="*/ 50800 w 2819400" name="connsiteX579"/>
              <a:gd fmla="*/ 2317750 h 6372225" name="connsiteY579"/>
              <a:gd fmla="*/ 60325 w 2819400" name="connsiteX580"/>
              <a:gd fmla="*/ 2282825 h 6372225" name="connsiteY580"/>
              <a:gd fmla="*/ 66675 w 2819400" name="connsiteX581"/>
              <a:gd fmla="*/ 2251075 h 6372225" name="connsiteY581"/>
              <a:gd fmla="*/ 69850 w 2819400" name="connsiteX582"/>
              <a:gd fmla="*/ 2222500 h 6372225" name="connsiteY582"/>
              <a:gd fmla="*/ 73025 w 2819400" name="connsiteX583"/>
              <a:gd fmla="*/ 2171700 h 6372225" name="connsiteY583"/>
              <a:gd fmla="*/ 73025 w 2819400" name="connsiteX584"/>
              <a:gd fmla="*/ 2133600 h 6372225" name="connsiteY584"/>
              <a:gd fmla="*/ 79375 w 2819400" name="connsiteX585"/>
              <a:gd fmla="*/ 2098675 h 6372225" name="connsiteY585"/>
              <a:gd fmla="*/ 98425 w 2819400" name="connsiteX586"/>
              <a:gd fmla="*/ 2038350 h 6372225" name="connsiteY586"/>
              <a:gd fmla="*/ 123825 w 2819400" name="connsiteX587"/>
              <a:gd fmla="*/ 1955800 h 6372225" name="connsiteY587"/>
              <a:gd fmla="*/ 155575 w 2819400" name="connsiteX588"/>
              <a:gd fmla="*/ 1863725 h 6372225" name="connsiteY588"/>
              <a:gd fmla="*/ 190500 w 2819400" name="connsiteX589"/>
              <a:gd fmla="*/ 1768475 h 6372225" name="connsiteY589"/>
              <a:gd fmla="*/ 225425 w 2819400" name="connsiteX590"/>
              <a:gd fmla="*/ 1685925 h 6372225" name="connsiteY590"/>
              <a:gd fmla="*/ 244475 w 2819400" name="connsiteX591"/>
              <a:gd fmla="*/ 1647825 h 6372225" name="connsiteY591"/>
              <a:gd fmla="*/ 263525 w 2819400" name="connsiteX592"/>
              <a:gd fmla="*/ 1616075 h 6372225" name="connsiteY592"/>
              <a:gd fmla="*/ 279400 w 2819400" name="connsiteX593"/>
              <a:gd fmla="*/ 1593850 h 6372225" name="connsiteY593"/>
              <a:gd fmla="*/ 295275 w 2819400" name="connsiteX594"/>
              <a:gd fmla="*/ 1577975 h 6372225" name="connsiteY594"/>
              <a:gd fmla="*/ 311150 w 2819400" name="connsiteX595"/>
              <a:gd fmla="*/ 1558925 h 6372225" name="connsiteY595"/>
              <a:gd fmla="*/ 323850 w 2819400" name="connsiteX596"/>
              <a:gd fmla="*/ 1536700 h 6372225" name="connsiteY596"/>
              <a:gd fmla="*/ 333375 w 2819400" name="connsiteX597"/>
              <a:gd fmla="*/ 1508125 h 6372225" name="connsiteY597"/>
              <a:gd fmla="*/ 342900 w 2819400" name="connsiteX598"/>
              <a:gd fmla="*/ 1473200 h 6372225" name="connsiteY598"/>
              <a:gd fmla="*/ 358775 w 2819400" name="connsiteX599"/>
              <a:gd fmla="*/ 1393825 h 6372225" name="connsiteY599"/>
              <a:gd fmla="*/ 377825 w 2819400" name="connsiteX600"/>
              <a:gd fmla="*/ 1304925 h 6372225" name="connsiteY600"/>
              <a:gd fmla="*/ 387350 w 2819400" name="connsiteX601"/>
              <a:gd fmla="*/ 1263650 h 6372225" name="connsiteY601"/>
              <a:gd fmla="*/ 400050 w 2819400" name="connsiteX602"/>
              <a:gd fmla="*/ 1219200 h 6372225" name="connsiteY602"/>
              <a:gd fmla="*/ 415925 w 2819400" name="connsiteX603"/>
              <a:gd fmla="*/ 1181100 h 6372225" name="connsiteY603"/>
              <a:gd fmla="*/ 434975 w 2819400" name="connsiteX604"/>
              <a:gd fmla="*/ 1139825 h 6372225" name="connsiteY604"/>
              <a:gd fmla="*/ 457200 w 2819400" name="connsiteX605"/>
              <a:gd fmla="*/ 1104900 h 6372225" name="connsiteY605"/>
              <a:gd fmla="*/ 485775 w 2819400" name="connsiteX606"/>
              <a:gd fmla="*/ 1069975 h 6372225" name="connsiteY606"/>
              <a:gd fmla="*/ 514350 w 2819400" name="connsiteX607"/>
              <a:gd fmla="*/ 1041400 h 6372225" name="connsiteY607"/>
              <a:gd fmla="*/ 533400 w 2819400" name="connsiteX608"/>
              <a:gd fmla="*/ 1028700 h 6372225" name="connsiteY608"/>
              <a:gd fmla="*/ 552450 w 2819400" name="connsiteX609"/>
              <a:gd fmla="*/ 1019175 h 6372225" name="connsiteY609"/>
              <a:gd fmla="*/ 596900 w 2819400" name="connsiteX610"/>
              <a:gd fmla="*/ 977900 h 6372225" name="connsiteY610"/>
              <a:gd fmla="*/ 644525 w 2819400" name="connsiteX611"/>
              <a:gd fmla="*/ 936625 h 6372225" name="connsiteY611"/>
              <a:gd fmla="*/ 704850 w 2819400" name="connsiteX612"/>
              <a:gd fmla="*/ 885825 h 6372225" name="connsiteY612"/>
              <a:gd fmla="*/ 774700 w 2819400" name="connsiteX613"/>
              <a:gd fmla="*/ 838200 h 6372225" name="connsiteY613"/>
              <a:gd fmla="*/ 809625 w 2819400" name="connsiteX614"/>
              <a:gd fmla="*/ 815975 h 6372225" name="connsiteY614"/>
              <a:gd fmla="*/ 844550 w 2819400" name="connsiteX615"/>
              <a:gd fmla="*/ 793750 h 6372225" name="connsiteY615"/>
              <a:gd fmla="*/ 882650 w 2819400" name="connsiteX616"/>
              <a:gd fmla="*/ 774700 h 6372225" name="connsiteY616"/>
              <a:gd fmla="*/ 917575 w 2819400" name="connsiteX617"/>
              <a:gd fmla="*/ 758825 h 6372225" name="connsiteY617"/>
              <a:gd fmla="*/ 949325 w 2819400" name="connsiteX618"/>
              <a:gd fmla="*/ 749300 h 6372225" name="connsiteY618"/>
              <a:gd fmla="*/ 981075 w 2819400" name="connsiteX619"/>
              <a:gd fmla="*/ 742950 h 6372225" name="connsiteY619"/>
              <a:gd fmla="*/ 965200 w 2819400" name="connsiteX620"/>
              <a:gd fmla="*/ 698500 h 6372225" name="connsiteY620"/>
              <a:gd fmla="*/ 949325 w 2819400" name="connsiteX621"/>
              <a:gd fmla="*/ 657225 h 6372225" name="connsiteY621"/>
              <a:gd fmla="*/ 936625 w 2819400" name="connsiteX622"/>
              <a:gd fmla="*/ 612775 h 6372225" name="connsiteY622"/>
              <a:gd fmla="*/ 930275 w 2819400" name="connsiteX623"/>
              <a:gd fmla="*/ 574675 h 6372225" name="connsiteY623"/>
              <a:gd fmla="*/ 930275 w 2819400" name="connsiteX624"/>
              <a:gd fmla="*/ 558800 h 6372225" name="connsiteY624"/>
              <a:gd fmla="*/ 933450 w 2819400" name="connsiteX625"/>
              <a:gd fmla="*/ 549275 h 6372225" name="connsiteY625"/>
              <a:gd fmla="*/ 936625 w 2819400" name="connsiteX626"/>
              <a:gd fmla="*/ 546100 h 6372225" name="connsiteY626"/>
              <a:gd fmla="*/ 939800 w 2819400" name="connsiteX627"/>
              <a:gd fmla="*/ 546100 h 6372225" name="connsiteY627"/>
              <a:gd fmla="*/ 952500 w 2819400" name="connsiteX628"/>
              <a:gd fmla="*/ 549275 h 6372225" name="connsiteY628"/>
              <a:gd fmla="*/ 968375 w 2819400" name="connsiteX629"/>
              <a:gd fmla="*/ 561975 h 6372225" name="connsiteY629"/>
              <a:gd fmla="*/ 987425 w 2819400" name="connsiteX630"/>
              <a:gd fmla="*/ 581025 h 6372225" name="connsiteY630"/>
              <a:gd fmla="*/ 984250 w 2819400" name="connsiteX631"/>
              <a:gd fmla="*/ 555625 h 6372225" name="connsiteY631"/>
              <a:gd fmla="*/ 977900 w 2819400" name="connsiteX632"/>
              <a:gd fmla="*/ 488950 h 6372225" name="connsiteY632"/>
              <a:gd fmla="*/ 974725 w 2819400" name="connsiteX633"/>
              <a:gd fmla="*/ 444500 h 6372225" name="connsiteY633"/>
              <a:gd fmla="*/ 974725 w 2819400" name="connsiteX634"/>
              <a:gd fmla="*/ 396875 h 6372225" name="connsiteY634"/>
              <a:gd fmla="*/ 981075 w 2819400" name="connsiteX635"/>
              <a:gd fmla="*/ 342900 h 6372225" name="connsiteY635"/>
              <a:gd fmla="*/ 990600 w 2819400" name="connsiteX636"/>
              <a:gd fmla="*/ 288925 h 6372225" name="connsiteY636"/>
              <a:gd fmla="*/ 1006475 w 2819400" name="connsiteX637"/>
              <a:gd fmla="*/ 234950 h 6372225" name="connsiteY637"/>
              <a:gd fmla="*/ 1016000 w 2819400" name="connsiteX638"/>
              <a:gd fmla="*/ 209550 h 6372225" name="connsiteY638"/>
              <a:gd fmla="*/ 1028700 w 2819400" name="connsiteX639"/>
              <a:gd fmla="*/ 180975 h 6372225" name="connsiteY639"/>
              <a:gd fmla="*/ 1041400 w 2819400" name="connsiteX640"/>
              <a:gd fmla="*/ 158750 h 6372225" name="connsiteY640"/>
              <a:gd fmla="*/ 1060450 w 2819400" name="connsiteX641"/>
              <a:gd fmla="*/ 133350 h 6372225" name="connsiteY641"/>
              <a:gd fmla="*/ 1079500 w 2819400" name="connsiteX642"/>
              <a:gd fmla="*/ 111125 h 6372225" name="connsiteY642"/>
              <a:gd fmla="*/ 1098550 w 2819400" name="connsiteX643"/>
              <a:gd fmla="*/ 88900 h 6372225" name="connsiteY643"/>
              <a:gd fmla="*/ 1123950 w 2819400" name="connsiteX644"/>
              <a:gd fmla="*/ 69850 h 6372225" name="connsiteY644"/>
              <a:gd fmla="*/ 1152525 w 2819400" name="connsiteX645"/>
              <a:gd fmla="*/ 53975 h 6372225" name="connsiteY645"/>
              <a:gd fmla="*/ 1181100 w 2819400" name="connsiteX646"/>
              <a:gd fmla="*/ 38100 h 6372225" name="connsiteY646"/>
              <a:gd fmla="*/ 1216025 w 2819400" name="connsiteX647"/>
              <a:gd fmla="*/ 25400 h 6372225" name="connsiteY647"/>
              <a:gd fmla="*/ 1250950 w 2819400" name="connsiteX648"/>
              <a:gd fmla="*/ 15875 h 6372225" name="connsiteY648"/>
              <a:gd fmla="*/ 1289050 w 2819400" name="connsiteX649"/>
              <a:gd fmla="*/ 6350 h 6372225" name="connsiteY649"/>
              <a:gd fmla="*/ 1333500 w 2819400" name="connsiteX650"/>
              <a:gd fmla="*/ 3175 h 6372225" name="connsiteY650"/>
              <a:gd fmla="*/ 1381125 w 2819400" name="connsiteX651"/>
              <a:gd fmla="*/ 3175 h 6372225" name="connsiteY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b="b" l="l" r="r" t="t"/>
            <a:pathLst>
              <a:path h="6372225" w="2819400">
                <a:moveTo>
                  <a:pt x="758825" y="1717675"/>
                </a:moveTo>
                <a:lnTo>
                  <a:pt x="749300" y="1720850"/>
                </a:lnTo>
                <a:lnTo>
                  <a:pt x="742950" y="1724025"/>
                </a:lnTo>
                <a:lnTo>
                  <a:pt x="727075" y="1736725"/>
                </a:lnTo>
                <a:lnTo>
                  <a:pt x="717550" y="1752600"/>
                </a:lnTo>
                <a:lnTo>
                  <a:pt x="711200" y="1768475"/>
                </a:lnTo>
                <a:lnTo>
                  <a:pt x="704850" y="1784350"/>
                </a:lnTo>
                <a:lnTo>
                  <a:pt x="701675" y="1835150"/>
                </a:lnTo>
                <a:lnTo>
                  <a:pt x="695325" y="1885950"/>
                </a:lnTo>
                <a:lnTo>
                  <a:pt x="682625" y="1936750"/>
                </a:lnTo>
                <a:lnTo>
                  <a:pt x="666750" y="1981200"/>
                </a:lnTo>
                <a:lnTo>
                  <a:pt x="638175" y="2041525"/>
                </a:lnTo>
                <a:lnTo>
                  <a:pt x="609600" y="2092325"/>
                </a:lnTo>
                <a:lnTo>
                  <a:pt x="581025" y="2139950"/>
                </a:lnTo>
                <a:lnTo>
                  <a:pt x="549275" y="2178050"/>
                </a:lnTo>
                <a:lnTo>
                  <a:pt x="523875" y="2209800"/>
                </a:lnTo>
                <a:lnTo>
                  <a:pt x="504825" y="2235200"/>
                </a:lnTo>
                <a:lnTo>
                  <a:pt x="482600" y="2254250"/>
                </a:lnTo>
                <a:lnTo>
                  <a:pt x="508000" y="2257425"/>
                </a:lnTo>
                <a:lnTo>
                  <a:pt x="542925" y="2257425"/>
                </a:lnTo>
                <a:lnTo>
                  <a:pt x="581025" y="2254250"/>
                </a:lnTo>
                <a:lnTo>
                  <a:pt x="596900" y="2247900"/>
                </a:lnTo>
                <a:lnTo>
                  <a:pt x="609600" y="2244725"/>
                </a:lnTo>
                <a:lnTo>
                  <a:pt x="622300" y="2235200"/>
                </a:lnTo>
                <a:lnTo>
                  <a:pt x="638175" y="2228850"/>
                </a:lnTo>
                <a:lnTo>
                  <a:pt x="682625" y="2219325"/>
                </a:lnTo>
                <a:lnTo>
                  <a:pt x="736600" y="2209800"/>
                </a:lnTo>
                <a:lnTo>
                  <a:pt x="752475" y="2184400"/>
                </a:lnTo>
                <a:lnTo>
                  <a:pt x="771525" y="2143125"/>
                </a:lnTo>
                <a:lnTo>
                  <a:pt x="790575" y="2098675"/>
                </a:lnTo>
                <a:lnTo>
                  <a:pt x="806450" y="2047875"/>
                </a:lnTo>
                <a:lnTo>
                  <a:pt x="819150" y="2000250"/>
                </a:lnTo>
                <a:lnTo>
                  <a:pt x="835025" y="1917700"/>
                </a:lnTo>
                <a:lnTo>
                  <a:pt x="841375" y="1885950"/>
                </a:lnTo>
                <a:lnTo>
                  <a:pt x="831850" y="1863725"/>
                </a:lnTo>
                <a:lnTo>
                  <a:pt x="822325" y="1841500"/>
                </a:lnTo>
                <a:lnTo>
                  <a:pt x="812800" y="1790700"/>
                </a:lnTo>
                <a:lnTo>
                  <a:pt x="806450" y="1752600"/>
                </a:lnTo>
                <a:lnTo>
                  <a:pt x="803275" y="1733550"/>
                </a:lnTo>
                <a:lnTo>
                  <a:pt x="790575" y="1727200"/>
                </a:lnTo>
                <a:lnTo>
                  <a:pt x="777875" y="1720850"/>
                </a:lnTo>
                <a:lnTo>
                  <a:pt x="768350" y="1717675"/>
                </a:lnTo>
                <a:close/>
                <a:moveTo>
                  <a:pt x="1400175" y="0"/>
                </a:moveTo>
                <a:lnTo>
                  <a:pt x="1450975" y="3175"/>
                </a:lnTo>
                <a:lnTo>
                  <a:pt x="1485900" y="9525"/>
                </a:lnTo>
                <a:lnTo>
                  <a:pt x="1520825" y="19050"/>
                </a:lnTo>
                <a:lnTo>
                  <a:pt x="1562100" y="34925"/>
                </a:lnTo>
                <a:lnTo>
                  <a:pt x="1603375" y="53975"/>
                </a:lnTo>
                <a:lnTo>
                  <a:pt x="1641475" y="79375"/>
                </a:lnTo>
                <a:lnTo>
                  <a:pt x="1660525" y="98425"/>
                </a:lnTo>
                <a:lnTo>
                  <a:pt x="1679575" y="114300"/>
                </a:lnTo>
                <a:lnTo>
                  <a:pt x="1695450" y="136525"/>
                </a:lnTo>
                <a:lnTo>
                  <a:pt x="1711325" y="158750"/>
                </a:lnTo>
                <a:lnTo>
                  <a:pt x="1727200" y="184150"/>
                </a:lnTo>
                <a:lnTo>
                  <a:pt x="1739900" y="212725"/>
                </a:lnTo>
                <a:lnTo>
                  <a:pt x="1752600" y="241300"/>
                </a:lnTo>
                <a:lnTo>
                  <a:pt x="1762125" y="276225"/>
                </a:lnTo>
                <a:lnTo>
                  <a:pt x="1768475" y="311150"/>
                </a:lnTo>
                <a:lnTo>
                  <a:pt x="1774825" y="352425"/>
                </a:lnTo>
                <a:lnTo>
                  <a:pt x="1778000" y="393700"/>
                </a:lnTo>
                <a:lnTo>
                  <a:pt x="1778000" y="438150"/>
                </a:lnTo>
                <a:lnTo>
                  <a:pt x="1778000" y="488950"/>
                </a:lnTo>
                <a:lnTo>
                  <a:pt x="1771650" y="539750"/>
                </a:lnTo>
                <a:lnTo>
                  <a:pt x="1778000" y="539750"/>
                </a:lnTo>
                <a:lnTo>
                  <a:pt x="1787525" y="542925"/>
                </a:lnTo>
                <a:lnTo>
                  <a:pt x="1793875" y="546100"/>
                </a:lnTo>
                <a:lnTo>
                  <a:pt x="1803400" y="552450"/>
                </a:lnTo>
                <a:lnTo>
                  <a:pt x="1809750" y="561975"/>
                </a:lnTo>
                <a:lnTo>
                  <a:pt x="1812925" y="577850"/>
                </a:lnTo>
                <a:lnTo>
                  <a:pt x="1812925" y="596900"/>
                </a:lnTo>
                <a:lnTo>
                  <a:pt x="1838325" y="590550"/>
                </a:lnTo>
                <a:lnTo>
                  <a:pt x="1863725" y="590550"/>
                </a:lnTo>
                <a:lnTo>
                  <a:pt x="1892300" y="590550"/>
                </a:lnTo>
                <a:lnTo>
                  <a:pt x="1911350" y="587375"/>
                </a:lnTo>
                <a:lnTo>
                  <a:pt x="1936750" y="581025"/>
                </a:lnTo>
                <a:lnTo>
                  <a:pt x="2006600" y="558800"/>
                </a:lnTo>
                <a:lnTo>
                  <a:pt x="2044700" y="546100"/>
                </a:lnTo>
                <a:lnTo>
                  <a:pt x="2085975" y="536575"/>
                </a:lnTo>
                <a:lnTo>
                  <a:pt x="2127250" y="533400"/>
                </a:lnTo>
                <a:lnTo>
                  <a:pt x="2168525" y="533400"/>
                </a:lnTo>
                <a:lnTo>
                  <a:pt x="2187575" y="523875"/>
                </a:lnTo>
                <a:lnTo>
                  <a:pt x="2238375" y="504825"/>
                </a:lnTo>
                <a:lnTo>
                  <a:pt x="2317750" y="479425"/>
                </a:lnTo>
                <a:lnTo>
                  <a:pt x="2362200" y="466725"/>
                </a:lnTo>
                <a:lnTo>
                  <a:pt x="2406650" y="457200"/>
                </a:lnTo>
                <a:lnTo>
                  <a:pt x="2457450" y="450850"/>
                </a:lnTo>
                <a:lnTo>
                  <a:pt x="2505075" y="444500"/>
                </a:lnTo>
                <a:lnTo>
                  <a:pt x="2552700" y="447675"/>
                </a:lnTo>
                <a:lnTo>
                  <a:pt x="2600325" y="454025"/>
                </a:lnTo>
                <a:lnTo>
                  <a:pt x="2622550" y="460375"/>
                </a:lnTo>
                <a:lnTo>
                  <a:pt x="2644775" y="466725"/>
                </a:lnTo>
                <a:lnTo>
                  <a:pt x="2663825" y="476250"/>
                </a:lnTo>
                <a:lnTo>
                  <a:pt x="2682875" y="488950"/>
                </a:lnTo>
                <a:lnTo>
                  <a:pt x="2698750" y="501650"/>
                </a:lnTo>
                <a:lnTo>
                  <a:pt x="2717800" y="517525"/>
                </a:lnTo>
                <a:lnTo>
                  <a:pt x="2730500" y="536575"/>
                </a:lnTo>
                <a:lnTo>
                  <a:pt x="2743200" y="555625"/>
                </a:lnTo>
                <a:lnTo>
                  <a:pt x="2746375" y="577850"/>
                </a:lnTo>
                <a:lnTo>
                  <a:pt x="2755900" y="628650"/>
                </a:lnTo>
                <a:lnTo>
                  <a:pt x="2768600" y="695325"/>
                </a:lnTo>
                <a:lnTo>
                  <a:pt x="2781300" y="727075"/>
                </a:lnTo>
                <a:lnTo>
                  <a:pt x="2794000" y="758825"/>
                </a:lnTo>
                <a:lnTo>
                  <a:pt x="2803525" y="812800"/>
                </a:lnTo>
                <a:lnTo>
                  <a:pt x="2809875" y="873125"/>
                </a:lnTo>
                <a:lnTo>
                  <a:pt x="2816225" y="958850"/>
                </a:lnTo>
                <a:lnTo>
                  <a:pt x="2819400" y="1060450"/>
                </a:lnTo>
                <a:lnTo>
                  <a:pt x="2819400" y="1117600"/>
                </a:lnTo>
                <a:lnTo>
                  <a:pt x="2816225" y="1177925"/>
                </a:lnTo>
                <a:lnTo>
                  <a:pt x="2809875" y="1244600"/>
                </a:lnTo>
                <a:lnTo>
                  <a:pt x="2803525" y="1311275"/>
                </a:lnTo>
                <a:lnTo>
                  <a:pt x="2790825" y="1381125"/>
                </a:lnTo>
                <a:lnTo>
                  <a:pt x="2778125" y="1457325"/>
                </a:lnTo>
                <a:lnTo>
                  <a:pt x="2787650" y="1555750"/>
                </a:lnTo>
                <a:lnTo>
                  <a:pt x="2790825" y="1641475"/>
                </a:lnTo>
                <a:lnTo>
                  <a:pt x="2790825" y="1679575"/>
                </a:lnTo>
                <a:lnTo>
                  <a:pt x="2790825" y="1714500"/>
                </a:lnTo>
                <a:lnTo>
                  <a:pt x="2787650" y="1800225"/>
                </a:lnTo>
                <a:lnTo>
                  <a:pt x="2784475" y="1908175"/>
                </a:lnTo>
                <a:lnTo>
                  <a:pt x="2781300" y="1958975"/>
                </a:lnTo>
                <a:lnTo>
                  <a:pt x="2774950" y="2009775"/>
                </a:lnTo>
                <a:lnTo>
                  <a:pt x="2762250" y="2047875"/>
                </a:lnTo>
                <a:lnTo>
                  <a:pt x="2755900" y="2063750"/>
                </a:lnTo>
                <a:lnTo>
                  <a:pt x="2746375" y="2076450"/>
                </a:lnTo>
                <a:lnTo>
                  <a:pt x="2670175" y="2159000"/>
                </a:lnTo>
                <a:lnTo>
                  <a:pt x="2628900" y="2200275"/>
                </a:lnTo>
                <a:lnTo>
                  <a:pt x="2597150" y="2228850"/>
                </a:lnTo>
                <a:lnTo>
                  <a:pt x="2571750" y="2247900"/>
                </a:lnTo>
                <a:lnTo>
                  <a:pt x="2555875" y="2251075"/>
                </a:lnTo>
                <a:lnTo>
                  <a:pt x="2536825" y="2254250"/>
                </a:lnTo>
                <a:lnTo>
                  <a:pt x="2514600" y="2257425"/>
                </a:lnTo>
                <a:lnTo>
                  <a:pt x="2492375" y="2257425"/>
                </a:lnTo>
                <a:lnTo>
                  <a:pt x="2479675" y="2254250"/>
                </a:lnTo>
                <a:lnTo>
                  <a:pt x="2476500" y="2251075"/>
                </a:lnTo>
                <a:lnTo>
                  <a:pt x="2476500" y="2247900"/>
                </a:lnTo>
                <a:lnTo>
                  <a:pt x="2479675" y="2241550"/>
                </a:lnTo>
                <a:lnTo>
                  <a:pt x="2489200" y="2232025"/>
                </a:lnTo>
                <a:lnTo>
                  <a:pt x="2520950" y="2212975"/>
                </a:lnTo>
                <a:lnTo>
                  <a:pt x="2498725" y="2203450"/>
                </a:lnTo>
                <a:lnTo>
                  <a:pt x="2479675" y="2193925"/>
                </a:lnTo>
                <a:lnTo>
                  <a:pt x="2457450" y="2181225"/>
                </a:lnTo>
                <a:lnTo>
                  <a:pt x="2444750" y="2168525"/>
                </a:lnTo>
                <a:lnTo>
                  <a:pt x="2441575" y="2165350"/>
                </a:lnTo>
                <a:lnTo>
                  <a:pt x="2441575" y="2159000"/>
                </a:lnTo>
                <a:lnTo>
                  <a:pt x="2444750" y="2155825"/>
                </a:lnTo>
                <a:lnTo>
                  <a:pt x="2454275" y="2152650"/>
                </a:lnTo>
                <a:lnTo>
                  <a:pt x="2489200" y="2149475"/>
                </a:lnTo>
                <a:lnTo>
                  <a:pt x="2543175" y="2149475"/>
                </a:lnTo>
                <a:lnTo>
                  <a:pt x="2527300" y="2139950"/>
                </a:lnTo>
                <a:lnTo>
                  <a:pt x="2492375" y="2117725"/>
                </a:lnTo>
                <a:lnTo>
                  <a:pt x="2479675" y="2108200"/>
                </a:lnTo>
                <a:lnTo>
                  <a:pt x="2473325" y="2098675"/>
                </a:lnTo>
                <a:lnTo>
                  <a:pt x="2476500" y="2095500"/>
                </a:lnTo>
                <a:lnTo>
                  <a:pt x="2479675" y="2092325"/>
                </a:lnTo>
                <a:lnTo>
                  <a:pt x="2498725" y="2089150"/>
                </a:lnTo>
                <a:lnTo>
                  <a:pt x="2511425" y="2092325"/>
                </a:lnTo>
                <a:lnTo>
                  <a:pt x="2543175" y="2098675"/>
                </a:lnTo>
                <a:lnTo>
                  <a:pt x="2559050" y="2101850"/>
                </a:lnTo>
                <a:lnTo>
                  <a:pt x="2578100" y="2101850"/>
                </a:lnTo>
                <a:lnTo>
                  <a:pt x="2593975" y="2101850"/>
                </a:lnTo>
                <a:lnTo>
                  <a:pt x="2603500" y="2095500"/>
                </a:lnTo>
                <a:lnTo>
                  <a:pt x="2600325" y="2085975"/>
                </a:lnTo>
                <a:lnTo>
                  <a:pt x="2587625" y="2063750"/>
                </a:lnTo>
                <a:lnTo>
                  <a:pt x="2578100" y="2054225"/>
                </a:lnTo>
                <a:lnTo>
                  <a:pt x="2568575" y="2044700"/>
                </a:lnTo>
                <a:lnTo>
                  <a:pt x="2555875" y="2038350"/>
                </a:lnTo>
                <a:lnTo>
                  <a:pt x="2543175" y="2035175"/>
                </a:lnTo>
                <a:lnTo>
                  <a:pt x="2540000" y="2028825"/>
                </a:lnTo>
                <a:lnTo>
                  <a:pt x="2536825" y="2019300"/>
                </a:lnTo>
                <a:lnTo>
                  <a:pt x="2536825" y="2012950"/>
                </a:lnTo>
                <a:lnTo>
                  <a:pt x="2540000" y="2006600"/>
                </a:lnTo>
                <a:lnTo>
                  <a:pt x="2549525" y="2003425"/>
                </a:lnTo>
                <a:lnTo>
                  <a:pt x="2571750" y="2006600"/>
                </a:lnTo>
                <a:lnTo>
                  <a:pt x="2600325" y="2016125"/>
                </a:lnTo>
                <a:lnTo>
                  <a:pt x="2603500" y="2003425"/>
                </a:lnTo>
                <a:lnTo>
                  <a:pt x="2603500" y="1987550"/>
                </a:lnTo>
                <a:lnTo>
                  <a:pt x="2600325" y="1971675"/>
                </a:lnTo>
                <a:lnTo>
                  <a:pt x="2590800" y="1955800"/>
                </a:lnTo>
                <a:lnTo>
                  <a:pt x="2584450" y="1946275"/>
                </a:lnTo>
                <a:lnTo>
                  <a:pt x="2578100" y="1939925"/>
                </a:lnTo>
                <a:lnTo>
                  <a:pt x="2565400" y="1936750"/>
                </a:lnTo>
                <a:lnTo>
                  <a:pt x="2552700" y="1933575"/>
                </a:lnTo>
                <a:lnTo>
                  <a:pt x="2536825" y="1930400"/>
                </a:lnTo>
                <a:lnTo>
                  <a:pt x="2517775" y="1930400"/>
                </a:lnTo>
                <a:lnTo>
                  <a:pt x="2508250" y="1930400"/>
                </a:lnTo>
                <a:lnTo>
                  <a:pt x="2486025" y="1936750"/>
                </a:lnTo>
                <a:lnTo>
                  <a:pt x="2473325" y="1943100"/>
                </a:lnTo>
                <a:lnTo>
                  <a:pt x="2460625" y="1949450"/>
                </a:lnTo>
                <a:lnTo>
                  <a:pt x="2447925" y="1955800"/>
                </a:lnTo>
                <a:lnTo>
                  <a:pt x="2438400" y="1968500"/>
                </a:lnTo>
                <a:lnTo>
                  <a:pt x="2416175" y="1984375"/>
                </a:lnTo>
                <a:lnTo>
                  <a:pt x="2390775" y="2000250"/>
                </a:lnTo>
                <a:lnTo>
                  <a:pt x="2365375" y="2016125"/>
                </a:lnTo>
                <a:lnTo>
                  <a:pt x="2339975" y="2022475"/>
                </a:lnTo>
                <a:lnTo>
                  <a:pt x="2327275" y="2022475"/>
                </a:lnTo>
                <a:lnTo>
                  <a:pt x="2320925" y="2019300"/>
                </a:lnTo>
                <a:lnTo>
                  <a:pt x="2314575" y="2016125"/>
                </a:lnTo>
                <a:lnTo>
                  <a:pt x="2311400" y="2003425"/>
                </a:lnTo>
                <a:lnTo>
                  <a:pt x="2311400" y="1987550"/>
                </a:lnTo>
                <a:lnTo>
                  <a:pt x="2314575" y="1968500"/>
                </a:lnTo>
                <a:lnTo>
                  <a:pt x="2339975" y="1949450"/>
                </a:lnTo>
                <a:lnTo>
                  <a:pt x="2365375" y="1933575"/>
                </a:lnTo>
                <a:lnTo>
                  <a:pt x="2390775" y="1920875"/>
                </a:lnTo>
                <a:lnTo>
                  <a:pt x="2403475" y="1911350"/>
                </a:lnTo>
                <a:lnTo>
                  <a:pt x="2413000" y="1905000"/>
                </a:lnTo>
                <a:lnTo>
                  <a:pt x="2432050" y="1882775"/>
                </a:lnTo>
                <a:lnTo>
                  <a:pt x="2447925" y="1860550"/>
                </a:lnTo>
                <a:lnTo>
                  <a:pt x="2460625" y="1835150"/>
                </a:lnTo>
                <a:lnTo>
                  <a:pt x="2498725" y="1768475"/>
                </a:lnTo>
                <a:lnTo>
                  <a:pt x="2524125" y="1730375"/>
                </a:lnTo>
                <a:lnTo>
                  <a:pt x="2536825" y="1714500"/>
                </a:lnTo>
                <a:lnTo>
                  <a:pt x="2552700" y="1701800"/>
                </a:lnTo>
                <a:lnTo>
                  <a:pt x="2565400" y="1689100"/>
                </a:lnTo>
                <a:lnTo>
                  <a:pt x="2574925" y="1676400"/>
                </a:lnTo>
                <a:lnTo>
                  <a:pt x="2584450" y="1660525"/>
                </a:lnTo>
                <a:lnTo>
                  <a:pt x="2587625" y="1647825"/>
                </a:lnTo>
                <a:lnTo>
                  <a:pt x="2590800" y="1631950"/>
                </a:lnTo>
                <a:lnTo>
                  <a:pt x="2590800" y="1612900"/>
                </a:lnTo>
                <a:lnTo>
                  <a:pt x="2584450" y="1581150"/>
                </a:lnTo>
                <a:lnTo>
                  <a:pt x="2565400" y="1495425"/>
                </a:lnTo>
                <a:lnTo>
                  <a:pt x="2527300" y="1346200"/>
                </a:lnTo>
                <a:lnTo>
                  <a:pt x="2489200" y="1200150"/>
                </a:lnTo>
                <a:lnTo>
                  <a:pt x="2473325" y="1146175"/>
                </a:lnTo>
                <a:lnTo>
                  <a:pt x="2470150" y="1117600"/>
                </a:lnTo>
                <a:lnTo>
                  <a:pt x="2311400" y="1276350"/>
                </a:lnTo>
                <a:lnTo>
                  <a:pt x="2301875" y="1292225"/>
                </a:lnTo>
                <a:lnTo>
                  <a:pt x="2286000" y="1330325"/>
                </a:lnTo>
                <a:lnTo>
                  <a:pt x="2241550" y="1447800"/>
                </a:lnTo>
                <a:lnTo>
                  <a:pt x="2216150" y="1511300"/>
                </a:lnTo>
                <a:lnTo>
                  <a:pt x="2190750" y="1568450"/>
                </a:lnTo>
                <a:lnTo>
                  <a:pt x="2168525" y="1612900"/>
                </a:lnTo>
                <a:lnTo>
                  <a:pt x="2159000" y="1628775"/>
                </a:lnTo>
                <a:lnTo>
                  <a:pt x="2149475" y="1638300"/>
                </a:lnTo>
                <a:lnTo>
                  <a:pt x="2124075" y="1730375"/>
                </a:lnTo>
                <a:lnTo>
                  <a:pt x="2105025" y="1800225"/>
                </a:lnTo>
                <a:lnTo>
                  <a:pt x="2101850" y="1825625"/>
                </a:lnTo>
                <a:lnTo>
                  <a:pt x="2098675" y="1841500"/>
                </a:lnTo>
                <a:lnTo>
                  <a:pt x="2114550" y="1943100"/>
                </a:lnTo>
                <a:lnTo>
                  <a:pt x="2124075" y="2009775"/>
                </a:lnTo>
                <a:lnTo>
                  <a:pt x="2124075" y="2035175"/>
                </a:lnTo>
                <a:lnTo>
                  <a:pt x="2124075" y="2051050"/>
                </a:lnTo>
                <a:lnTo>
                  <a:pt x="2124075" y="2057400"/>
                </a:lnTo>
                <a:lnTo>
                  <a:pt x="2127250" y="2066925"/>
                </a:lnTo>
                <a:lnTo>
                  <a:pt x="2139950" y="2095500"/>
                </a:lnTo>
                <a:lnTo>
                  <a:pt x="2181225" y="2171700"/>
                </a:lnTo>
                <a:lnTo>
                  <a:pt x="2200275" y="2219325"/>
                </a:lnTo>
                <a:lnTo>
                  <a:pt x="2219325" y="2266950"/>
                </a:lnTo>
                <a:lnTo>
                  <a:pt x="2222500" y="2295525"/>
                </a:lnTo>
                <a:lnTo>
                  <a:pt x="2225675" y="2320925"/>
                </a:lnTo>
                <a:lnTo>
                  <a:pt x="2228850" y="2346325"/>
                </a:lnTo>
                <a:lnTo>
                  <a:pt x="2225675" y="2371725"/>
                </a:lnTo>
                <a:lnTo>
                  <a:pt x="2228850" y="2384425"/>
                </a:lnTo>
                <a:lnTo>
                  <a:pt x="2241550" y="2416175"/>
                </a:lnTo>
                <a:lnTo>
                  <a:pt x="2247900" y="2438400"/>
                </a:lnTo>
                <a:lnTo>
                  <a:pt x="2251075" y="2460625"/>
                </a:lnTo>
                <a:lnTo>
                  <a:pt x="2251075" y="2486025"/>
                </a:lnTo>
                <a:lnTo>
                  <a:pt x="2247900" y="2511425"/>
                </a:lnTo>
                <a:lnTo>
                  <a:pt x="2241550" y="2533650"/>
                </a:lnTo>
                <a:lnTo>
                  <a:pt x="2241550" y="2549525"/>
                </a:lnTo>
                <a:lnTo>
                  <a:pt x="2244725" y="2565400"/>
                </a:lnTo>
                <a:lnTo>
                  <a:pt x="2247900" y="2574925"/>
                </a:lnTo>
                <a:lnTo>
                  <a:pt x="2257425" y="2590800"/>
                </a:lnTo>
                <a:lnTo>
                  <a:pt x="2260600" y="2600325"/>
                </a:lnTo>
                <a:lnTo>
                  <a:pt x="2260600" y="2609850"/>
                </a:lnTo>
                <a:lnTo>
                  <a:pt x="2260600" y="2724150"/>
                </a:lnTo>
                <a:lnTo>
                  <a:pt x="2257425" y="2781300"/>
                </a:lnTo>
                <a:lnTo>
                  <a:pt x="2251075" y="2813050"/>
                </a:lnTo>
                <a:lnTo>
                  <a:pt x="2247900" y="2838450"/>
                </a:lnTo>
                <a:lnTo>
                  <a:pt x="2244725" y="2847975"/>
                </a:lnTo>
                <a:lnTo>
                  <a:pt x="2244725" y="2863850"/>
                </a:lnTo>
                <a:lnTo>
                  <a:pt x="2251075" y="2892425"/>
                </a:lnTo>
                <a:lnTo>
                  <a:pt x="2251075" y="2908300"/>
                </a:lnTo>
                <a:lnTo>
                  <a:pt x="2251075" y="2921000"/>
                </a:lnTo>
                <a:lnTo>
                  <a:pt x="2247900" y="2936875"/>
                </a:lnTo>
                <a:lnTo>
                  <a:pt x="2238375" y="2946400"/>
                </a:lnTo>
                <a:lnTo>
                  <a:pt x="2228850" y="2955925"/>
                </a:lnTo>
                <a:lnTo>
                  <a:pt x="2222500" y="2962275"/>
                </a:lnTo>
                <a:lnTo>
                  <a:pt x="2209800" y="2962275"/>
                </a:lnTo>
                <a:lnTo>
                  <a:pt x="2206625" y="2962275"/>
                </a:lnTo>
                <a:lnTo>
                  <a:pt x="2206625" y="2965450"/>
                </a:lnTo>
                <a:lnTo>
                  <a:pt x="2212975" y="2978150"/>
                </a:lnTo>
                <a:lnTo>
                  <a:pt x="2222500" y="2997200"/>
                </a:lnTo>
                <a:lnTo>
                  <a:pt x="2228850" y="3013075"/>
                </a:lnTo>
                <a:lnTo>
                  <a:pt x="2225675" y="3025775"/>
                </a:lnTo>
                <a:lnTo>
                  <a:pt x="2219325" y="3035300"/>
                </a:lnTo>
                <a:lnTo>
                  <a:pt x="2216150" y="3054350"/>
                </a:lnTo>
                <a:lnTo>
                  <a:pt x="2206625" y="3105150"/>
                </a:lnTo>
                <a:lnTo>
                  <a:pt x="2193925" y="3181350"/>
                </a:lnTo>
                <a:lnTo>
                  <a:pt x="2178050" y="3273425"/>
                </a:lnTo>
                <a:lnTo>
                  <a:pt x="2152650" y="3378200"/>
                </a:lnTo>
                <a:lnTo>
                  <a:pt x="2120900" y="3489325"/>
                </a:lnTo>
                <a:lnTo>
                  <a:pt x="2101850" y="3546475"/>
                </a:lnTo>
                <a:lnTo>
                  <a:pt x="2082800" y="3600450"/>
                </a:lnTo>
                <a:lnTo>
                  <a:pt x="2057400" y="3654425"/>
                </a:lnTo>
                <a:lnTo>
                  <a:pt x="2032000" y="3708400"/>
                </a:lnTo>
                <a:lnTo>
                  <a:pt x="1987550" y="3797300"/>
                </a:lnTo>
                <a:lnTo>
                  <a:pt x="1958975" y="3863975"/>
                </a:lnTo>
                <a:lnTo>
                  <a:pt x="1943100" y="3911600"/>
                </a:lnTo>
                <a:lnTo>
                  <a:pt x="1936750" y="3943350"/>
                </a:lnTo>
                <a:lnTo>
                  <a:pt x="1939925" y="3968750"/>
                </a:lnTo>
                <a:lnTo>
                  <a:pt x="1946275" y="3990975"/>
                </a:lnTo>
                <a:lnTo>
                  <a:pt x="1949450" y="4013200"/>
                </a:lnTo>
                <a:lnTo>
                  <a:pt x="1952625" y="4038600"/>
                </a:lnTo>
                <a:lnTo>
                  <a:pt x="1952625" y="4105275"/>
                </a:lnTo>
                <a:lnTo>
                  <a:pt x="1949450" y="4162425"/>
                </a:lnTo>
                <a:lnTo>
                  <a:pt x="1946275" y="4219575"/>
                </a:lnTo>
                <a:lnTo>
                  <a:pt x="1949450" y="4225925"/>
                </a:lnTo>
                <a:lnTo>
                  <a:pt x="1955800" y="4248150"/>
                </a:lnTo>
                <a:lnTo>
                  <a:pt x="1965325" y="4289425"/>
                </a:lnTo>
                <a:lnTo>
                  <a:pt x="1971675" y="4352925"/>
                </a:lnTo>
                <a:lnTo>
                  <a:pt x="1974850" y="4391025"/>
                </a:lnTo>
                <a:lnTo>
                  <a:pt x="1971675" y="4438650"/>
                </a:lnTo>
                <a:lnTo>
                  <a:pt x="1971675" y="4492625"/>
                </a:lnTo>
                <a:lnTo>
                  <a:pt x="1965325" y="4552950"/>
                </a:lnTo>
                <a:lnTo>
                  <a:pt x="1955800" y="4622800"/>
                </a:lnTo>
                <a:lnTo>
                  <a:pt x="1943100" y="4699000"/>
                </a:lnTo>
                <a:lnTo>
                  <a:pt x="1927225" y="4784725"/>
                </a:lnTo>
                <a:lnTo>
                  <a:pt x="1905000" y="4879975"/>
                </a:lnTo>
                <a:lnTo>
                  <a:pt x="1879600" y="4984750"/>
                </a:lnTo>
                <a:lnTo>
                  <a:pt x="1851025" y="5095875"/>
                </a:lnTo>
                <a:lnTo>
                  <a:pt x="1812925" y="5216525"/>
                </a:lnTo>
                <a:lnTo>
                  <a:pt x="1771650" y="5349875"/>
                </a:lnTo>
                <a:lnTo>
                  <a:pt x="1755775" y="5394325"/>
                </a:lnTo>
                <a:lnTo>
                  <a:pt x="1736725" y="5441950"/>
                </a:lnTo>
                <a:lnTo>
                  <a:pt x="1720850" y="5499100"/>
                </a:lnTo>
                <a:lnTo>
                  <a:pt x="1704975" y="5562600"/>
                </a:lnTo>
                <a:lnTo>
                  <a:pt x="1695450" y="5626100"/>
                </a:lnTo>
                <a:lnTo>
                  <a:pt x="1692275" y="5657850"/>
                </a:lnTo>
                <a:lnTo>
                  <a:pt x="1692275" y="5686425"/>
                </a:lnTo>
                <a:lnTo>
                  <a:pt x="1698625" y="5715000"/>
                </a:lnTo>
                <a:lnTo>
                  <a:pt x="1704975" y="5737225"/>
                </a:lnTo>
                <a:lnTo>
                  <a:pt x="1714500" y="5883275"/>
                </a:lnTo>
                <a:lnTo>
                  <a:pt x="1727200" y="6086475"/>
                </a:lnTo>
                <a:lnTo>
                  <a:pt x="1736725" y="6149975"/>
                </a:lnTo>
                <a:lnTo>
                  <a:pt x="1743075" y="6184900"/>
                </a:lnTo>
                <a:lnTo>
                  <a:pt x="1746250" y="6219825"/>
                </a:lnTo>
                <a:lnTo>
                  <a:pt x="1743075" y="6251575"/>
                </a:lnTo>
                <a:lnTo>
                  <a:pt x="1736725" y="6286500"/>
                </a:lnTo>
                <a:lnTo>
                  <a:pt x="1730375" y="6302375"/>
                </a:lnTo>
                <a:lnTo>
                  <a:pt x="1724025" y="6315075"/>
                </a:lnTo>
                <a:lnTo>
                  <a:pt x="1714500" y="6327775"/>
                </a:lnTo>
                <a:lnTo>
                  <a:pt x="1701800" y="6340475"/>
                </a:lnTo>
                <a:lnTo>
                  <a:pt x="1622425" y="6353175"/>
                </a:lnTo>
                <a:lnTo>
                  <a:pt x="1539875" y="6365875"/>
                </a:lnTo>
                <a:lnTo>
                  <a:pt x="1447800" y="6372225"/>
                </a:lnTo>
                <a:lnTo>
                  <a:pt x="1400175" y="6372225"/>
                </a:lnTo>
                <a:lnTo>
                  <a:pt x="1355725" y="6372225"/>
                </a:lnTo>
                <a:lnTo>
                  <a:pt x="1314450" y="6369050"/>
                </a:lnTo>
                <a:lnTo>
                  <a:pt x="1276350" y="6359525"/>
                </a:lnTo>
                <a:lnTo>
                  <a:pt x="1244600" y="6350000"/>
                </a:lnTo>
                <a:lnTo>
                  <a:pt x="1231900" y="6343650"/>
                </a:lnTo>
                <a:lnTo>
                  <a:pt x="1222375" y="6334125"/>
                </a:lnTo>
                <a:lnTo>
                  <a:pt x="1212850" y="6324600"/>
                </a:lnTo>
                <a:lnTo>
                  <a:pt x="1206500" y="6315075"/>
                </a:lnTo>
                <a:lnTo>
                  <a:pt x="1203325" y="6302375"/>
                </a:lnTo>
                <a:lnTo>
                  <a:pt x="1203325" y="6289675"/>
                </a:lnTo>
                <a:lnTo>
                  <a:pt x="1209675" y="6257925"/>
                </a:lnTo>
                <a:lnTo>
                  <a:pt x="1216025" y="6226175"/>
                </a:lnTo>
                <a:lnTo>
                  <a:pt x="1225550" y="6184900"/>
                </a:lnTo>
                <a:lnTo>
                  <a:pt x="1241425" y="6143625"/>
                </a:lnTo>
                <a:lnTo>
                  <a:pt x="1257300" y="6102350"/>
                </a:lnTo>
                <a:lnTo>
                  <a:pt x="1279525" y="6064250"/>
                </a:lnTo>
                <a:lnTo>
                  <a:pt x="1292225" y="6048375"/>
                </a:lnTo>
                <a:lnTo>
                  <a:pt x="1304925" y="6035675"/>
                </a:lnTo>
                <a:lnTo>
                  <a:pt x="1327150" y="5956300"/>
                </a:lnTo>
                <a:lnTo>
                  <a:pt x="1346200" y="5889625"/>
                </a:lnTo>
                <a:lnTo>
                  <a:pt x="1358900" y="5826125"/>
                </a:lnTo>
                <a:lnTo>
                  <a:pt x="1365250" y="5775325"/>
                </a:lnTo>
                <a:lnTo>
                  <a:pt x="1377950" y="5727700"/>
                </a:lnTo>
                <a:lnTo>
                  <a:pt x="1384300" y="5702300"/>
                </a:lnTo>
                <a:lnTo>
                  <a:pt x="1397000" y="5680075"/>
                </a:lnTo>
                <a:lnTo>
                  <a:pt x="1409700" y="5657850"/>
                </a:lnTo>
                <a:lnTo>
                  <a:pt x="1425575" y="5632450"/>
                </a:lnTo>
                <a:lnTo>
                  <a:pt x="1435100" y="5619750"/>
                </a:lnTo>
                <a:lnTo>
                  <a:pt x="1441450" y="5600700"/>
                </a:lnTo>
                <a:lnTo>
                  <a:pt x="1457325" y="5553075"/>
                </a:lnTo>
                <a:lnTo>
                  <a:pt x="1466850" y="5495925"/>
                </a:lnTo>
                <a:lnTo>
                  <a:pt x="1476375" y="5432425"/>
                </a:lnTo>
                <a:lnTo>
                  <a:pt x="1489075" y="5305425"/>
                </a:lnTo>
                <a:lnTo>
                  <a:pt x="1498600" y="5210175"/>
                </a:lnTo>
                <a:lnTo>
                  <a:pt x="1498600" y="5153025"/>
                </a:lnTo>
                <a:lnTo>
                  <a:pt x="1495425" y="5054600"/>
                </a:lnTo>
                <a:lnTo>
                  <a:pt x="1495425" y="4924425"/>
                </a:lnTo>
                <a:lnTo>
                  <a:pt x="1495425" y="4781550"/>
                </a:lnTo>
                <a:lnTo>
                  <a:pt x="1498600" y="4632325"/>
                </a:lnTo>
                <a:lnTo>
                  <a:pt x="1501775" y="4562475"/>
                </a:lnTo>
                <a:lnTo>
                  <a:pt x="1504950" y="4495800"/>
                </a:lnTo>
                <a:lnTo>
                  <a:pt x="1514475" y="4432300"/>
                </a:lnTo>
                <a:lnTo>
                  <a:pt x="1524000" y="4378325"/>
                </a:lnTo>
                <a:lnTo>
                  <a:pt x="1536700" y="4330700"/>
                </a:lnTo>
                <a:lnTo>
                  <a:pt x="1549400" y="4295775"/>
                </a:lnTo>
                <a:lnTo>
                  <a:pt x="1549400" y="4279900"/>
                </a:lnTo>
                <a:lnTo>
                  <a:pt x="1546225" y="4238625"/>
                </a:lnTo>
                <a:lnTo>
                  <a:pt x="1539875" y="4184650"/>
                </a:lnTo>
                <a:lnTo>
                  <a:pt x="1533525" y="4156075"/>
                </a:lnTo>
                <a:lnTo>
                  <a:pt x="1524000" y="4130675"/>
                </a:lnTo>
                <a:lnTo>
                  <a:pt x="1511300" y="4060825"/>
                </a:lnTo>
                <a:lnTo>
                  <a:pt x="1501775" y="3994150"/>
                </a:lnTo>
                <a:lnTo>
                  <a:pt x="1498600" y="3959225"/>
                </a:lnTo>
                <a:lnTo>
                  <a:pt x="1498600" y="3924300"/>
                </a:lnTo>
                <a:lnTo>
                  <a:pt x="1498600" y="3902075"/>
                </a:lnTo>
                <a:lnTo>
                  <a:pt x="1501775" y="3879850"/>
                </a:lnTo>
                <a:lnTo>
                  <a:pt x="1508125" y="3860800"/>
                </a:lnTo>
                <a:lnTo>
                  <a:pt x="1517650" y="3844925"/>
                </a:lnTo>
                <a:lnTo>
                  <a:pt x="1504950" y="3784600"/>
                </a:lnTo>
                <a:lnTo>
                  <a:pt x="1479550" y="3654425"/>
                </a:lnTo>
                <a:lnTo>
                  <a:pt x="1466850" y="3578225"/>
                </a:lnTo>
                <a:lnTo>
                  <a:pt x="1454150" y="3511550"/>
                </a:lnTo>
                <a:lnTo>
                  <a:pt x="1450975" y="3454400"/>
                </a:lnTo>
                <a:lnTo>
                  <a:pt x="1450975" y="3432175"/>
                </a:lnTo>
                <a:lnTo>
                  <a:pt x="1450975" y="3419475"/>
                </a:lnTo>
                <a:lnTo>
                  <a:pt x="1447800" y="3381375"/>
                </a:lnTo>
                <a:lnTo>
                  <a:pt x="1444625" y="3352800"/>
                </a:lnTo>
                <a:lnTo>
                  <a:pt x="1444625" y="3330575"/>
                </a:lnTo>
                <a:lnTo>
                  <a:pt x="1444625" y="3321050"/>
                </a:lnTo>
                <a:lnTo>
                  <a:pt x="1441450" y="3305175"/>
                </a:lnTo>
                <a:lnTo>
                  <a:pt x="1438275" y="3286125"/>
                </a:lnTo>
                <a:lnTo>
                  <a:pt x="1428750" y="3270250"/>
                </a:lnTo>
                <a:lnTo>
                  <a:pt x="1419225" y="3254375"/>
                </a:lnTo>
                <a:lnTo>
                  <a:pt x="1409700" y="3244850"/>
                </a:lnTo>
                <a:lnTo>
                  <a:pt x="1403350" y="3241675"/>
                </a:lnTo>
                <a:lnTo>
                  <a:pt x="1393825" y="3241675"/>
                </a:lnTo>
                <a:lnTo>
                  <a:pt x="1387475" y="3244850"/>
                </a:lnTo>
                <a:lnTo>
                  <a:pt x="1381125" y="3248025"/>
                </a:lnTo>
                <a:lnTo>
                  <a:pt x="1374775" y="3257550"/>
                </a:lnTo>
                <a:lnTo>
                  <a:pt x="1368425" y="3267075"/>
                </a:lnTo>
                <a:lnTo>
                  <a:pt x="1355725" y="3298825"/>
                </a:lnTo>
                <a:lnTo>
                  <a:pt x="1346200" y="3336925"/>
                </a:lnTo>
                <a:lnTo>
                  <a:pt x="1336675" y="3375025"/>
                </a:lnTo>
                <a:lnTo>
                  <a:pt x="1327150" y="3454400"/>
                </a:lnTo>
                <a:lnTo>
                  <a:pt x="1317625" y="3505200"/>
                </a:lnTo>
                <a:lnTo>
                  <a:pt x="1317625" y="3511550"/>
                </a:lnTo>
                <a:lnTo>
                  <a:pt x="1301750" y="3568700"/>
                </a:lnTo>
                <a:lnTo>
                  <a:pt x="1273175" y="3676650"/>
                </a:lnTo>
                <a:lnTo>
                  <a:pt x="1254125" y="3736975"/>
                </a:lnTo>
                <a:lnTo>
                  <a:pt x="1238250" y="3787775"/>
                </a:lnTo>
                <a:lnTo>
                  <a:pt x="1219200" y="3829050"/>
                </a:lnTo>
                <a:lnTo>
                  <a:pt x="1212850" y="3841750"/>
                </a:lnTo>
                <a:lnTo>
                  <a:pt x="1203325" y="3848100"/>
                </a:lnTo>
                <a:lnTo>
                  <a:pt x="1158875" y="3937000"/>
                </a:lnTo>
                <a:lnTo>
                  <a:pt x="1123950" y="4000500"/>
                </a:lnTo>
                <a:lnTo>
                  <a:pt x="1108075" y="4029075"/>
                </a:lnTo>
                <a:lnTo>
                  <a:pt x="1098550" y="4044950"/>
                </a:lnTo>
                <a:lnTo>
                  <a:pt x="1098550" y="4057650"/>
                </a:lnTo>
                <a:lnTo>
                  <a:pt x="1095375" y="4089400"/>
                </a:lnTo>
                <a:lnTo>
                  <a:pt x="1098550" y="4137025"/>
                </a:lnTo>
                <a:lnTo>
                  <a:pt x="1104900" y="4165600"/>
                </a:lnTo>
                <a:lnTo>
                  <a:pt x="1108075" y="4194175"/>
                </a:lnTo>
                <a:lnTo>
                  <a:pt x="1111250" y="4210050"/>
                </a:lnTo>
                <a:lnTo>
                  <a:pt x="1114425" y="4229100"/>
                </a:lnTo>
                <a:lnTo>
                  <a:pt x="1111250" y="4276725"/>
                </a:lnTo>
                <a:lnTo>
                  <a:pt x="1101725" y="4333875"/>
                </a:lnTo>
                <a:lnTo>
                  <a:pt x="1089025" y="4394200"/>
                </a:lnTo>
                <a:lnTo>
                  <a:pt x="1076325" y="4454525"/>
                </a:lnTo>
                <a:lnTo>
                  <a:pt x="1060450" y="4514850"/>
                </a:lnTo>
                <a:lnTo>
                  <a:pt x="1025525" y="4616450"/>
                </a:lnTo>
                <a:lnTo>
                  <a:pt x="1012825" y="4657725"/>
                </a:lnTo>
                <a:lnTo>
                  <a:pt x="1003300" y="4695825"/>
                </a:lnTo>
                <a:lnTo>
                  <a:pt x="996950" y="4730750"/>
                </a:lnTo>
                <a:lnTo>
                  <a:pt x="993775" y="4765675"/>
                </a:lnTo>
                <a:lnTo>
                  <a:pt x="993775" y="4797425"/>
                </a:lnTo>
                <a:lnTo>
                  <a:pt x="996950" y="4832350"/>
                </a:lnTo>
                <a:lnTo>
                  <a:pt x="1003300" y="4864100"/>
                </a:lnTo>
                <a:lnTo>
                  <a:pt x="1012825" y="4895850"/>
                </a:lnTo>
                <a:lnTo>
                  <a:pt x="1060450" y="5064125"/>
                </a:lnTo>
                <a:lnTo>
                  <a:pt x="1085850" y="5153025"/>
                </a:lnTo>
                <a:lnTo>
                  <a:pt x="1092200" y="5187950"/>
                </a:lnTo>
                <a:lnTo>
                  <a:pt x="1098550" y="5219700"/>
                </a:lnTo>
                <a:lnTo>
                  <a:pt x="1098550" y="5241925"/>
                </a:lnTo>
                <a:lnTo>
                  <a:pt x="1095375" y="5264150"/>
                </a:lnTo>
                <a:lnTo>
                  <a:pt x="1085850" y="5283200"/>
                </a:lnTo>
                <a:lnTo>
                  <a:pt x="1076325" y="5302250"/>
                </a:lnTo>
                <a:lnTo>
                  <a:pt x="1066800" y="5324475"/>
                </a:lnTo>
                <a:lnTo>
                  <a:pt x="1060450" y="5349875"/>
                </a:lnTo>
                <a:lnTo>
                  <a:pt x="1054100" y="5378450"/>
                </a:lnTo>
                <a:lnTo>
                  <a:pt x="1047750" y="5413375"/>
                </a:lnTo>
                <a:lnTo>
                  <a:pt x="1050925" y="5489575"/>
                </a:lnTo>
                <a:lnTo>
                  <a:pt x="1050925" y="5521325"/>
                </a:lnTo>
                <a:lnTo>
                  <a:pt x="1050925" y="5549900"/>
                </a:lnTo>
                <a:lnTo>
                  <a:pt x="1044575" y="5578475"/>
                </a:lnTo>
                <a:lnTo>
                  <a:pt x="1035050" y="5603875"/>
                </a:lnTo>
                <a:lnTo>
                  <a:pt x="1019175" y="5626100"/>
                </a:lnTo>
                <a:lnTo>
                  <a:pt x="996950" y="5648325"/>
                </a:lnTo>
                <a:lnTo>
                  <a:pt x="930275" y="5654675"/>
                </a:lnTo>
                <a:lnTo>
                  <a:pt x="863600" y="5657850"/>
                </a:lnTo>
                <a:lnTo>
                  <a:pt x="787400" y="5657850"/>
                </a:lnTo>
                <a:lnTo>
                  <a:pt x="749300" y="5654675"/>
                </a:lnTo>
                <a:lnTo>
                  <a:pt x="714375" y="5648325"/>
                </a:lnTo>
                <a:lnTo>
                  <a:pt x="682625" y="5641975"/>
                </a:lnTo>
                <a:lnTo>
                  <a:pt x="657225" y="5632450"/>
                </a:lnTo>
                <a:lnTo>
                  <a:pt x="635000" y="5616575"/>
                </a:lnTo>
                <a:lnTo>
                  <a:pt x="628650" y="5607050"/>
                </a:lnTo>
                <a:lnTo>
                  <a:pt x="622300" y="5597525"/>
                </a:lnTo>
                <a:lnTo>
                  <a:pt x="619125" y="5588000"/>
                </a:lnTo>
                <a:lnTo>
                  <a:pt x="619125" y="5578475"/>
                </a:lnTo>
                <a:lnTo>
                  <a:pt x="619125" y="5565775"/>
                </a:lnTo>
                <a:lnTo>
                  <a:pt x="622300" y="5549900"/>
                </a:lnTo>
                <a:lnTo>
                  <a:pt x="657225" y="5448300"/>
                </a:lnTo>
                <a:lnTo>
                  <a:pt x="685800" y="5362575"/>
                </a:lnTo>
                <a:lnTo>
                  <a:pt x="714375" y="5292725"/>
                </a:lnTo>
                <a:lnTo>
                  <a:pt x="742950" y="5226050"/>
                </a:lnTo>
                <a:lnTo>
                  <a:pt x="758825" y="5184775"/>
                </a:lnTo>
                <a:lnTo>
                  <a:pt x="771525" y="5137150"/>
                </a:lnTo>
                <a:lnTo>
                  <a:pt x="784225" y="5086350"/>
                </a:lnTo>
                <a:lnTo>
                  <a:pt x="793750" y="5035550"/>
                </a:lnTo>
                <a:lnTo>
                  <a:pt x="796925" y="4987925"/>
                </a:lnTo>
                <a:lnTo>
                  <a:pt x="796925" y="4965700"/>
                </a:lnTo>
                <a:lnTo>
                  <a:pt x="793750" y="4943475"/>
                </a:lnTo>
                <a:lnTo>
                  <a:pt x="768350" y="4838700"/>
                </a:lnTo>
                <a:lnTo>
                  <a:pt x="736600" y="4708525"/>
                </a:lnTo>
                <a:lnTo>
                  <a:pt x="701675" y="4591050"/>
                </a:lnTo>
                <a:lnTo>
                  <a:pt x="676275" y="4508500"/>
                </a:lnTo>
                <a:lnTo>
                  <a:pt x="666750" y="4473575"/>
                </a:lnTo>
                <a:lnTo>
                  <a:pt x="657225" y="4425950"/>
                </a:lnTo>
                <a:lnTo>
                  <a:pt x="647700" y="4371975"/>
                </a:lnTo>
                <a:lnTo>
                  <a:pt x="644525" y="4311650"/>
                </a:lnTo>
                <a:lnTo>
                  <a:pt x="644525" y="4244975"/>
                </a:lnTo>
                <a:lnTo>
                  <a:pt x="647700" y="4210050"/>
                </a:lnTo>
                <a:lnTo>
                  <a:pt x="654050" y="4178300"/>
                </a:lnTo>
                <a:lnTo>
                  <a:pt x="660400" y="4143375"/>
                </a:lnTo>
                <a:lnTo>
                  <a:pt x="669925" y="4111625"/>
                </a:lnTo>
                <a:lnTo>
                  <a:pt x="682625" y="4079875"/>
                </a:lnTo>
                <a:lnTo>
                  <a:pt x="698500" y="4051300"/>
                </a:lnTo>
                <a:lnTo>
                  <a:pt x="701675" y="4016375"/>
                </a:lnTo>
                <a:lnTo>
                  <a:pt x="704850" y="3933825"/>
                </a:lnTo>
                <a:lnTo>
                  <a:pt x="704850" y="3844925"/>
                </a:lnTo>
                <a:lnTo>
                  <a:pt x="701675" y="3810000"/>
                </a:lnTo>
                <a:lnTo>
                  <a:pt x="695325" y="3787775"/>
                </a:lnTo>
                <a:lnTo>
                  <a:pt x="669925" y="3752850"/>
                </a:lnTo>
                <a:lnTo>
                  <a:pt x="647700" y="3714750"/>
                </a:lnTo>
                <a:lnTo>
                  <a:pt x="619125" y="3663950"/>
                </a:lnTo>
                <a:lnTo>
                  <a:pt x="593725" y="3603625"/>
                </a:lnTo>
                <a:lnTo>
                  <a:pt x="584200" y="3568700"/>
                </a:lnTo>
                <a:lnTo>
                  <a:pt x="574675" y="3533775"/>
                </a:lnTo>
                <a:lnTo>
                  <a:pt x="568325" y="3495675"/>
                </a:lnTo>
                <a:lnTo>
                  <a:pt x="565150" y="3457575"/>
                </a:lnTo>
                <a:lnTo>
                  <a:pt x="561975" y="3419475"/>
                </a:lnTo>
                <a:lnTo>
                  <a:pt x="568325" y="3381375"/>
                </a:lnTo>
                <a:lnTo>
                  <a:pt x="574675" y="3298825"/>
                </a:lnTo>
                <a:lnTo>
                  <a:pt x="577850" y="3209925"/>
                </a:lnTo>
                <a:lnTo>
                  <a:pt x="574675" y="3124200"/>
                </a:lnTo>
                <a:lnTo>
                  <a:pt x="574675" y="3038475"/>
                </a:lnTo>
                <a:lnTo>
                  <a:pt x="571500" y="2962275"/>
                </a:lnTo>
                <a:lnTo>
                  <a:pt x="571500" y="2892425"/>
                </a:lnTo>
                <a:lnTo>
                  <a:pt x="574675" y="2841625"/>
                </a:lnTo>
                <a:lnTo>
                  <a:pt x="581025" y="2819400"/>
                </a:lnTo>
                <a:lnTo>
                  <a:pt x="584200" y="2803525"/>
                </a:lnTo>
                <a:lnTo>
                  <a:pt x="584200" y="2787650"/>
                </a:lnTo>
                <a:lnTo>
                  <a:pt x="584200" y="2746375"/>
                </a:lnTo>
                <a:lnTo>
                  <a:pt x="587375" y="2724150"/>
                </a:lnTo>
                <a:lnTo>
                  <a:pt x="590550" y="2705100"/>
                </a:lnTo>
                <a:lnTo>
                  <a:pt x="600075" y="2686050"/>
                </a:lnTo>
                <a:lnTo>
                  <a:pt x="606425" y="2679700"/>
                </a:lnTo>
                <a:lnTo>
                  <a:pt x="612775" y="2676525"/>
                </a:lnTo>
                <a:lnTo>
                  <a:pt x="609600" y="2644775"/>
                </a:lnTo>
                <a:lnTo>
                  <a:pt x="568325" y="2654300"/>
                </a:lnTo>
                <a:lnTo>
                  <a:pt x="473075" y="2673350"/>
                </a:lnTo>
                <a:lnTo>
                  <a:pt x="412750" y="2682875"/>
                </a:lnTo>
                <a:lnTo>
                  <a:pt x="352425" y="2689225"/>
                </a:lnTo>
                <a:lnTo>
                  <a:pt x="292100" y="2689225"/>
                </a:lnTo>
                <a:lnTo>
                  <a:pt x="263525" y="2686050"/>
                </a:lnTo>
                <a:lnTo>
                  <a:pt x="238125" y="2682875"/>
                </a:lnTo>
                <a:lnTo>
                  <a:pt x="231775" y="2682875"/>
                </a:lnTo>
                <a:lnTo>
                  <a:pt x="209550" y="2679700"/>
                </a:lnTo>
                <a:lnTo>
                  <a:pt x="184150" y="2679700"/>
                </a:lnTo>
                <a:lnTo>
                  <a:pt x="171450" y="2682875"/>
                </a:lnTo>
                <a:lnTo>
                  <a:pt x="158750" y="2689225"/>
                </a:lnTo>
                <a:lnTo>
                  <a:pt x="149225" y="2689225"/>
                </a:lnTo>
                <a:lnTo>
                  <a:pt x="139700" y="2686050"/>
                </a:lnTo>
                <a:lnTo>
                  <a:pt x="123825" y="2679700"/>
                </a:lnTo>
                <a:lnTo>
                  <a:pt x="107950" y="2670175"/>
                </a:lnTo>
                <a:lnTo>
                  <a:pt x="85725" y="2651125"/>
                </a:lnTo>
                <a:lnTo>
                  <a:pt x="66675" y="2619375"/>
                </a:lnTo>
                <a:lnTo>
                  <a:pt x="44450" y="2578100"/>
                </a:lnTo>
                <a:lnTo>
                  <a:pt x="9525" y="2505075"/>
                </a:lnTo>
                <a:lnTo>
                  <a:pt x="3175" y="2479675"/>
                </a:lnTo>
                <a:lnTo>
                  <a:pt x="0" y="2457450"/>
                </a:lnTo>
                <a:lnTo>
                  <a:pt x="3175" y="2438400"/>
                </a:lnTo>
                <a:lnTo>
                  <a:pt x="9525" y="2416175"/>
                </a:lnTo>
                <a:lnTo>
                  <a:pt x="34925" y="2355850"/>
                </a:lnTo>
                <a:lnTo>
                  <a:pt x="50800" y="2317750"/>
                </a:lnTo>
                <a:lnTo>
                  <a:pt x="60325" y="2282825"/>
                </a:lnTo>
                <a:lnTo>
                  <a:pt x="66675" y="2251075"/>
                </a:lnTo>
                <a:lnTo>
                  <a:pt x="69850" y="2222500"/>
                </a:lnTo>
                <a:lnTo>
                  <a:pt x="73025" y="2171700"/>
                </a:lnTo>
                <a:lnTo>
                  <a:pt x="73025" y="2133600"/>
                </a:lnTo>
                <a:lnTo>
                  <a:pt x="79375" y="2098675"/>
                </a:lnTo>
                <a:lnTo>
                  <a:pt x="98425" y="2038350"/>
                </a:lnTo>
                <a:lnTo>
                  <a:pt x="123825" y="1955800"/>
                </a:lnTo>
                <a:lnTo>
                  <a:pt x="155575" y="1863725"/>
                </a:lnTo>
                <a:lnTo>
                  <a:pt x="190500" y="1768475"/>
                </a:lnTo>
                <a:lnTo>
                  <a:pt x="225425" y="1685925"/>
                </a:lnTo>
                <a:lnTo>
                  <a:pt x="244475" y="1647825"/>
                </a:lnTo>
                <a:lnTo>
                  <a:pt x="263525" y="1616075"/>
                </a:lnTo>
                <a:lnTo>
                  <a:pt x="279400" y="1593850"/>
                </a:lnTo>
                <a:lnTo>
                  <a:pt x="295275" y="1577975"/>
                </a:lnTo>
                <a:lnTo>
                  <a:pt x="311150" y="1558925"/>
                </a:lnTo>
                <a:lnTo>
                  <a:pt x="323850" y="1536700"/>
                </a:lnTo>
                <a:lnTo>
                  <a:pt x="333375" y="1508125"/>
                </a:lnTo>
                <a:lnTo>
                  <a:pt x="342900" y="1473200"/>
                </a:lnTo>
                <a:lnTo>
                  <a:pt x="358775" y="1393825"/>
                </a:lnTo>
                <a:lnTo>
                  <a:pt x="377825" y="1304925"/>
                </a:lnTo>
                <a:lnTo>
                  <a:pt x="387350" y="1263650"/>
                </a:lnTo>
                <a:lnTo>
                  <a:pt x="400050" y="1219200"/>
                </a:lnTo>
                <a:lnTo>
                  <a:pt x="415925" y="1181100"/>
                </a:lnTo>
                <a:lnTo>
                  <a:pt x="434975" y="1139825"/>
                </a:lnTo>
                <a:lnTo>
                  <a:pt x="457200" y="1104900"/>
                </a:lnTo>
                <a:lnTo>
                  <a:pt x="485775" y="1069975"/>
                </a:lnTo>
                <a:lnTo>
                  <a:pt x="514350" y="1041400"/>
                </a:lnTo>
                <a:lnTo>
                  <a:pt x="533400" y="1028700"/>
                </a:lnTo>
                <a:lnTo>
                  <a:pt x="552450" y="1019175"/>
                </a:lnTo>
                <a:lnTo>
                  <a:pt x="596900" y="977900"/>
                </a:lnTo>
                <a:lnTo>
                  <a:pt x="644525" y="936625"/>
                </a:lnTo>
                <a:lnTo>
                  <a:pt x="704850" y="885825"/>
                </a:lnTo>
                <a:lnTo>
                  <a:pt x="774700" y="838200"/>
                </a:lnTo>
                <a:lnTo>
                  <a:pt x="809625" y="815975"/>
                </a:lnTo>
                <a:lnTo>
                  <a:pt x="844550" y="793750"/>
                </a:lnTo>
                <a:lnTo>
                  <a:pt x="882650" y="774700"/>
                </a:lnTo>
                <a:lnTo>
                  <a:pt x="917575" y="758825"/>
                </a:lnTo>
                <a:lnTo>
                  <a:pt x="949325" y="749300"/>
                </a:lnTo>
                <a:lnTo>
                  <a:pt x="981075" y="742950"/>
                </a:lnTo>
                <a:lnTo>
                  <a:pt x="965200" y="698500"/>
                </a:lnTo>
                <a:lnTo>
                  <a:pt x="949325" y="657225"/>
                </a:lnTo>
                <a:lnTo>
                  <a:pt x="936625" y="612775"/>
                </a:lnTo>
                <a:lnTo>
                  <a:pt x="930275" y="574675"/>
                </a:lnTo>
                <a:lnTo>
                  <a:pt x="930275" y="558800"/>
                </a:lnTo>
                <a:lnTo>
                  <a:pt x="933450" y="549275"/>
                </a:lnTo>
                <a:lnTo>
                  <a:pt x="936625" y="546100"/>
                </a:lnTo>
                <a:lnTo>
                  <a:pt x="939800" y="546100"/>
                </a:lnTo>
                <a:lnTo>
                  <a:pt x="952500" y="549275"/>
                </a:lnTo>
                <a:lnTo>
                  <a:pt x="968375" y="561975"/>
                </a:lnTo>
                <a:lnTo>
                  <a:pt x="987425" y="581025"/>
                </a:lnTo>
                <a:lnTo>
                  <a:pt x="984250" y="555625"/>
                </a:lnTo>
                <a:lnTo>
                  <a:pt x="977900" y="488950"/>
                </a:lnTo>
                <a:lnTo>
                  <a:pt x="974725" y="444500"/>
                </a:lnTo>
                <a:lnTo>
                  <a:pt x="974725" y="396875"/>
                </a:lnTo>
                <a:lnTo>
                  <a:pt x="981075" y="342900"/>
                </a:lnTo>
                <a:lnTo>
                  <a:pt x="990600" y="288925"/>
                </a:lnTo>
                <a:lnTo>
                  <a:pt x="1006475" y="234950"/>
                </a:lnTo>
                <a:lnTo>
                  <a:pt x="1016000" y="209550"/>
                </a:lnTo>
                <a:lnTo>
                  <a:pt x="1028700" y="180975"/>
                </a:lnTo>
                <a:lnTo>
                  <a:pt x="1041400" y="158750"/>
                </a:lnTo>
                <a:lnTo>
                  <a:pt x="1060450" y="133350"/>
                </a:lnTo>
                <a:lnTo>
                  <a:pt x="1079500" y="111125"/>
                </a:lnTo>
                <a:lnTo>
                  <a:pt x="1098550" y="88900"/>
                </a:lnTo>
                <a:lnTo>
                  <a:pt x="1123950" y="69850"/>
                </a:lnTo>
                <a:lnTo>
                  <a:pt x="1152525" y="53975"/>
                </a:lnTo>
                <a:lnTo>
                  <a:pt x="1181100" y="38100"/>
                </a:lnTo>
                <a:lnTo>
                  <a:pt x="1216025" y="25400"/>
                </a:lnTo>
                <a:lnTo>
                  <a:pt x="1250950" y="15875"/>
                </a:lnTo>
                <a:lnTo>
                  <a:pt x="1289050" y="6350"/>
                </a:lnTo>
                <a:lnTo>
                  <a:pt x="1333500" y="3175"/>
                </a:lnTo>
                <a:lnTo>
                  <a:pt x="1381125" y="3175"/>
                </a:lnTo>
                <a:close/>
              </a:path>
            </a:pathLst>
          </a:custGeom>
          <a:solidFill>
            <a:schemeClr val="tx1">
              <a:lumMod val="65000"/>
              <a:lumOff val="35000"/>
            </a:schemeClr>
          </a:solidFill>
          <a:ln>
            <a:noFill/>
          </a:ln>
        </p:spPr>
        <p:txBody>
          <a:bodyPr anchor="t" anchorCtr="0" bIns="22860" compatLnSpc="1" lIns="45720" numCol="1" rIns="45720" tIns="22860" vert="horz" wrap="square">
            <a:prstTxWarp prst="textNoShape">
              <a:avLst/>
            </a:prstTxWarp>
            <a:noAutofit/>
          </a:bodyPr>
          <a:lstStyle/>
          <a:p>
            <a:pPr defTabSz="914217"/>
            <a:endParaRPr lang="en-AU">
              <a:solidFill>
                <a:prstClr val="black"/>
              </a:solidFill>
              <a:latin charset="0" panose="020b0503020202020204" pitchFamily="34" typeface="Agency FB"/>
              <a:cs typeface="+mn-ea"/>
              <a:sym typeface="+mn-lt"/>
            </a:endParaRPr>
          </a:p>
        </p:txBody>
      </p:sp>
      <p:sp>
        <p:nvSpPr>
          <p:cNvPr id="119" name="TextBox 42"/>
          <p:cNvSpPr txBox="1"/>
          <p:nvPr/>
        </p:nvSpPr>
        <p:spPr>
          <a:xfrm>
            <a:off x="1696277" y="1859013"/>
            <a:ext cx="1113183" cy="304800"/>
          </a:xfrm>
          <a:prstGeom prst="rect">
            <a:avLst/>
          </a:prstGeom>
          <a:noFill/>
        </p:spPr>
        <p:txBody>
          <a:bodyPr rtlCol="0" wrap="square">
            <a:spAutoFit/>
          </a:bodyPr>
          <a:lstStyle/>
          <a:p>
            <a:pPr algn="r" defTabSz="914217"/>
            <a:r>
              <a:rPr altLang="en-US" b="1" lang="zh-CN" smtClean="0" sz="1400">
                <a:solidFill>
                  <a:srgbClr val="EA534F"/>
                </a:solidFill>
                <a:latin charset="0" panose="020b0503020202020204" pitchFamily="34" typeface="Agency FB"/>
                <a:cs typeface="+mn-ea"/>
                <a:sym typeface="+mn-lt"/>
              </a:rPr>
              <a:t>目标计划</a:t>
            </a:r>
          </a:p>
        </p:txBody>
      </p:sp>
      <p:sp>
        <p:nvSpPr>
          <p:cNvPr id="120" name="Rectangle 43"/>
          <p:cNvSpPr/>
          <p:nvPr/>
        </p:nvSpPr>
        <p:spPr>
          <a:xfrm>
            <a:off x="865188" y="2289430"/>
            <a:ext cx="3709555" cy="1188720"/>
          </a:xfrm>
          <a:prstGeom prst="rect">
            <a:avLst/>
          </a:prstGeom>
        </p:spPr>
        <p:txBody>
          <a:bodyPr wrap="square">
            <a:spAutoFit/>
          </a:bodyPr>
          <a:lstStyle/>
          <a:p>
            <a:pP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 jobba hunsi us ut enak sekalihebbi lorem ipsum dolor sit amet ui ut ut yalpa custo mark yoplu it yumi</a:t>
            </a:r>
          </a:p>
        </p:txBody>
      </p:sp>
      <p:grpSp>
        <p:nvGrpSpPr>
          <p:cNvPr id="121" name="Group 53"/>
          <p:cNvGrpSpPr/>
          <p:nvPr/>
        </p:nvGrpSpPr>
        <p:grpSpPr>
          <a:xfrm>
            <a:off x="865188" y="1746299"/>
            <a:ext cx="333375" cy="422275"/>
            <a:chOff x="14168438" y="5678488"/>
            <a:chExt cx="666750" cy="844550"/>
          </a:xfrm>
          <a:solidFill>
            <a:srgbClr val="EA534F"/>
          </a:solidFill>
        </p:grpSpPr>
        <p:sp>
          <p:nvSpPr>
            <p:cNvPr id="122" name="Freeform 60"/>
            <p:cNvSpPr/>
            <p:nvPr/>
          </p:nvSpPr>
          <p:spPr bwMode="auto">
            <a:xfrm>
              <a:off x="14168438" y="5872163"/>
              <a:ext cx="561975" cy="650875"/>
            </a:xfrm>
            <a:custGeom>
              <a:gdLst>
                <a:gd fmla="*/ 352 w 354" name="T0"/>
                <a:gd fmla="*/ 226 h 410" name="T1"/>
                <a:gd fmla="*/ 338 w 354" name="T2"/>
                <a:gd fmla="*/ 186 h 410" name="T3"/>
                <a:gd fmla="*/ 334 w 354" name="T4"/>
                <a:gd fmla="*/ 170 h 410" name="T5"/>
                <a:gd fmla="*/ 334 w 354" name="T6"/>
                <a:gd fmla="*/ 162 h 410" name="T7"/>
                <a:gd fmla="*/ 336 w 354" name="T8"/>
                <a:gd fmla="*/ 156 h 410" name="T9"/>
                <a:gd fmla="*/ 336 w 354" name="T10"/>
                <a:gd fmla="*/ 148 h 410" name="T11"/>
                <a:gd fmla="*/ 314 w 354" name="T12"/>
                <a:gd fmla="*/ 90 h 410" name="T13"/>
                <a:gd fmla="*/ 312 w 354" name="T14"/>
                <a:gd fmla="*/ 84 h 410" name="T15"/>
                <a:gd fmla="*/ 320 w 354" name="T16"/>
                <a:gd fmla="*/ 78 h 410" name="T17"/>
                <a:gd fmla="*/ 306 w 354" name="T18"/>
                <a:gd fmla="*/ 56 h 410" name="T19"/>
                <a:gd fmla="*/ 288 w 354" name="T20"/>
                <a:gd fmla="*/ 38 h 410" name="T21"/>
                <a:gd fmla="*/ 296 w 354" name="T22"/>
                <a:gd fmla="*/ 34 h 410" name="T23"/>
                <a:gd fmla="*/ 296 w 354" name="T24"/>
                <a:gd fmla="*/ 34 h 410" name="T25"/>
                <a:gd fmla="*/ 274 w 354" name="T26"/>
                <a:gd fmla="*/ 20 h 410" name="T27"/>
                <a:gd fmla="*/ 234 w 354" name="T28"/>
                <a:gd fmla="*/ 6 h 410" name="T29"/>
                <a:gd fmla="*/ 194 w 354" name="T30"/>
                <a:gd fmla="*/ 0 h 410" name="T31"/>
                <a:gd fmla="*/ 190 w 354" name="T32"/>
                <a:gd fmla="*/ 0 h 410" name="T33"/>
                <a:gd fmla="*/ 172 w 354" name="T34"/>
                <a:gd fmla="*/ 0 h 410" name="T35"/>
                <a:gd fmla="*/ 156 w 354" name="T36"/>
                <a:gd fmla="*/ 0 h 410" name="T37"/>
                <a:gd fmla="*/ 132 w 354" name="T38"/>
                <a:gd fmla="*/ 4 h 410" name="T39"/>
                <a:gd fmla="*/ 86 w 354" name="T40"/>
                <a:gd fmla="*/ 20 h 410" name="T41"/>
                <a:gd fmla="*/ 66 w 354" name="T42"/>
                <a:gd fmla="*/ 30 h 410" name="T43"/>
                <a:gd fmla="*/ 36 w 354" name="T44"/>
                <a:gd fmla="*/ 58 h 410" name="T45"/>
                <a:gd fmla="*/ 14 w 354" name="T46"/>
                <a:gd fmla="*/ 92 h 410" name="T47"/>
                <a:gd fmla="*/ 8 w 354" name="T48"/>
                <a:gd fmla="*/ 104 h 410" name="T49"/>
                <a:gd fmla="*/ 2 w 354" name="T50"/>
                <a:gd fmla="*/ 128 h 410" name="T51"/>
                <a:gd fmla="*/ 0 w 354" name="T52"/>
                <a:gd fmla="*/ 142 h 410" name="T53"/>
                <a:gd fmla="*/ 0 w 354" name="T54"/>
                <a:gd fmla="*/ 144 h 410" name="T55"/>
                <a:gd fmla="*/ 0 w 354" name="T56"/>
                <a:gd fmla="*/ 160 h 410" name="T57"/>
                <a:gd fmla="*/ 4 w 354" name="T58"/>
                <a:gd fmla="*/ 186 h 410" name="T59"/>
                <a:gd fmla="*/ 12 w 354" name="T60"/>
                <a:gd fmla="*/ 210 h 410" name="T61"/>
                <a:gd fmla="*/ 16 w 354" name="T62"/>
                <a:gd fmla="*/ 218 h 410" name="T63"/>
                <a:gd fmla="*/ 26 w 354" name="T64"/>
                <a:gd fmla="*/ 232 h 410" name="T65"/>
                <a:gd fmla="*/ 54 w 354" name="T66"/>
                <a:gd fmla="*/ 274 h 410" name="T67"/>
                <a:gd fmla="*/ 66 w 354" name="T68"/>
                <a:gd fmla="*/ 290 h 410" name="T69"/>
                <a:gd fmla="*/ 84 w 354" name="T70"/>
                <a:gd fmla="*/ 326 h 410" name="T71"/>
                <a:gd fmla="*/ 88 w 354" name="T72"/>
                <a:gd fmla="*/ 346 h 410" name="T73"/>
                <a:gd fmla="*/ 92 w 354" name="T74"/>
                <a:gd fmla="*/ 366 h 410" name="T75"/>
                <a:gd fmla="*/ 92 w 354" name="T76"/>
                <a:gd fmla="*/ 404 h 410" name="T77"/>
                <a:gd fmla="*/ 92 w 354" name="T78"/>
                <a:gd fmla="*/ 410 h 410" name="T79"/>
                <a:gd fmla="*/ 268 w 354" name="T80"/>
                <a:gd fmla="*/ 410 h 410" name="T81"/>
                <a:gd fmla="*/ 268 w 354" name="T82"/>
                <a:gd fmla="*/ 406 h 410" name="T83"/>
                <a:gd fmla="*/ 270 w 354" name="T84"/>
                <a:gd fmla="*/ 362 h 410" name="T85"/>
                <a:gd fmla="*/ 272 w 354" name="T86"/>
                <a:gd fmla="*/ 350 h 410" name="T87"/>
                <a:gd fmla="*/ 280 w 354" name="T88"/>
                <a:gd fmla="*/ 340 h 410" name="T89"/>
                <a:gd fmla="*/ 290 w 354" name="T90"/>
                <a:gd fmla="*/ 338 h 410" name="T91"/>
                <a:gd fmla="*/ 302 w 354" name="T92"/>
                <a:gd fmla="*/ 338 h 410" name="T93"/>
                <a:gd fmla="*/ 314 w 354" name="T94"/>
                <a:gd fmla="*/ 340 h 410" name="T95"/>
                <a:gd fmla="*/ 328 w 354" name="T96"/>
                <a:gd fmla="*/ 338 h 410" name="T97"/>
                <a:gd fmla="*/ 336 w 354" name="T98"/>
                <a:gd fmla="*/ 326 h 410" name="T99"/>
                <a:gd fmla="*/ 336 w 354" name="T100"/>
                <a:gd fmla="*/ 318 h 410" name="T101"/>
                <a:gd fmla="*/ 336 w 354" name="T102"/>
                <a:gd fmla="*/ 312 h 410" name="T103"/>
                <a:gd fmla="*/ 338 w 354" name="T104"/>
                <a:gd fmla="*/ 304 h 410" name="T105"/>
                <a:gd fmla="*/ 342 w 354" name="T106"/>
                <a:gd fmla="*/ 294 h 410" name="T107"/>
                <a:gd fmla="*/ 334 w 354" name="T108"/>
                <a:gd fmla="*/ 284 h 410" name="T109"/>
                <a:gd fmla="*/ 334 w 354" name="T110"/>
                <a:gd fmla="*/ 282 h 410" name="T111"/>
                <a:gd fmla="*/ 340 w 354" name="T112"/>
                <a:gd fmla="*/ 278 h 410" name="T113"/>
                <a:gd fmla="*/ 344 w 354" name="T114"/>
                <a:gd fmla="*/ 266 h 410" name="T115"/>
                <a:gd fmla="*/ 340 w 354" name="T116"/>
                <a:gd fmla="*/ 246 h 410" name="T117"/>
                <a:gd fmla="*/ 340 w 354" name="T118"/>
                <a:gd fmla="*/ 242 h 410" name="T119"/>
                <a:gd fmla="*/ 342 w 354" name="T120"/>
                <a:gd fmla="*/ 242 h 410" name="T121"/>
                <a:gd fmla="*/ 350 w 354" name="T122"/>
                <a:gd fmla="*/ 238 h 410" name="T123"/>
                <a:gd fmla="*/ 352 w 354" name="T124"/>
                <a:gd fmla="*/ 226 h 41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0" w="354">
                  <a:moveTo>
                    <a:pt x="352" y="226"/>
                  </a:moveTo>
                  <a:lnTo>
                    <a:pt x="352" y="226"/>
                  </a:lnTo>
                  <a:lnTo>
                    <a:pt x="338" y="186"/>
                  </a:lnTo>
                  <a:lnTo>
                    <a:pt x="338" y="186"/>
                  </a:lnTo>
                  <a:lnTo>
                    <a:pt x="334" y="170"/>
                  </a:lnTo>
                  <a:lnTo>
                    <a:pt x="334" y="170"/>
                  </a:lnTo>
                  <a:lnTo>
                    <a:pt x="334" y="166"/>
                  </a:lnTo>
                  <a:lnTo>
                    <a:pt x="334" y="162"/>
                  </a:lnTo>
                  <a:lnTo>
                    <a:pt x="334" y="162"/>
                  </a:lnTo>
                  <a:lnTo>
                    <a:pt x="336" y="156"/>
                  </a:lnTo>
                  <a:lnTo>
                    <a:pt x="336" y="148"/>
                  </a:lnTo>
                  <a:lnTo>
                    <a:pt x="336" y="148"/>
                  </a:lnTo>
                  <a:lnTo>
                    <a:pt x="326" y="118"/>
                  </a:lnTo>
                  <a:lnTo>
                    <a:pt x="314" y="90"/>
                  </a:lnTo>
                  <a:lnTo>
                    <a:pt x="314" y="90"/>
                  </a:lnTo>
                  <a:lnTo>
                    <a:pt x="312" y="84"/>
                  </a:lnTo>
                  <a:lnTo>
                    <a:pt x="312" y="84"/>
                  </a:lnTo>
                  <a:lnTo>
                    <a:pt x="320" y="78"/>
                  </a:lnTo>
                  <a:lnTo>
                    <a:pt x="320" y="78"/>
                  </a:lnTo>
                  <a:lnTo>
                    <a:pt x="306" y="56"/>
                  </a:lnTo>
                  <a:lnTo>
                    <a:pt x="298" y="46"/>
                  </a:lnTo>
                  <a:lnTo>
                    <a:pt x="288" y="38"/>
                  </a:lnTo>
                  <a:lnTo>
                    <a:pt x="288" y="38"/>
                  </a:lnTo>
                  <a:lnTo>
                    <a:pt x="296" y="34"/>
                  </a:lnTo>
                  <a:lnTo>
                    <a:pt x="296" y="34"/>
                  </a:lnTo>
                  <a:lnTo>
                    <a:pt x="296" y="34"/>
                  </a:lnTo>
                  <a:lnTo>
                    <a:pt x="274" y="20"/>
                  </a:lnTo>
                  <a:lnTo>
                    <a:pt x="274" y="20"/>
                  </a:lnTo>
                  <a:lnTo>
                    <a:pt x="254" y="12"/>
                  </a:lnTo>
                  <a:lnTo>
                    <a:pt x="234" y="6"/>
                  </a:lnTo>
                  <a:lnTo>
                    <a:pt x="214" y="2"/>
                  </a:lnTo>
                  <a:lnTo>
                    <a:pt x="194" y="0"/>
                  </a:lnTo>
                  <a:lnTo>
                    <a:pt x="194" y="0"/>
                  </a:lnTo>
                  <a:lnTo>
                    <a:pt x="190" y="0"/>
                  </a:lnTo>
                  <a:lnTo>
                    <a:pt x="190" y="0"/>
                  </a:lnTo>
                  <a:lnTo>
                    <a:pt x="172" y="0"/>
                  </a:lnTo>
                  <a:lnTo>
                    <a:pt x="172" y="0"/>
                  </a:lnTo>
                  <a:lnTo>
                    <a:pt x="156" y="0"/>
                  </a:lnTo>
                  <a:lnTo>
                    <a:pt x="156" y="0"/>
                  </a:lnTo>
                  <a:lnTo>
                    <a:pt x="132" y="4"/>
                  </a:lnTo>
                  <a:lnTo>
                    <a:pt x="110" y="10"/>
                  </a:lnTo>
                  <a:lnTo>
                    <a:pt x="86" y="20"/>
                  </a:lnTo>
                  <a:lnTo>
                    <a:pt x="66" y="30"/>
                  </a:lnTo>
                  <a:lnTo>
                    <a:pt x="66" y="30"/>
                  </a:lnTo>
                  <a:lnTo>
                    <a:pt x="48" y="44"/>
                  </a:lnTo>
                  <a:lnTo>
                    <a:pt x="36" y="58"/>
                  </a:lnTo>
                  <a:lnTo>
                    <a:pt x="24" y="74"/>
                  </a:lnTo>
                  <a:lnTo>
                    <a:pt x="14" y="92"/>
                  </a:lnTo>
                  <a:lnTo>
                    <a:pt x="14" y="92"/>
                  </a:lnTo>
                  <a:lnTo>
                    <a:pt x="8" y="104"/>
                  </a:lnTo>
                  <a:lnTo>
                    <a:pt x="4" y="116"/>
                  </a:lnTo>
                  <a:lnTo>
                    <a:pt x="2" y="128"/>
                  </a:lnTo>
                  <a:lnTo>
                    <a:pt x="0" y="142"/>
                  </a:lnTo>
                  <a:lnTo>
                    <a:pt x="0" y="142"/>
                  </a:lnTo>
                  <a:lnTo>
                    <a:pt x="0" y="144"/>
                  </a:lnTo>
                  <a:lnTo>
                    <a:pt x="0" y="144"/>
                  </a:lnTo>
                  <a:lnTo>
                    <a:pt x="0" y="160"/>
                  </a:lnTo>
                  <a:lnTo>
                    <a:pt x="0" y="160"/>
                  </a:lnTo>
                  <a:lnTo>
                    <a:pt x="4" y="186"/>
                  </a:lnTo>
                  <a:lnTo>
                    <a:pt x="4" y="186"/>
                  </a:lnTo>
                  <a:lnTo>
                    <a:pt x="8" y="202"/>
                  </a:lnTo>
                  <a:lnTo>
                    <a:pt x="12" y="210"/>
                  </a:lnTo>
                  <a:lnTo>
                    <a:pt x="16" y="218"/>
                  </a:lnTo>
                  <a:lnTo>
                    <a:pt x="16" y="218"/>
                  </a:lnTo>
                  <a:lnTo>
                    <a:pt x="26" y="232"/>
                  </a:lnTo>
                  <a:lnTo>
                    <a:pt x="26" y="232"/>
                  </a:lnTo>
                  <a:lnTo>
                    <a:pt x="38" y="254"/>
                  </a:lnTo>
                  <a:lnTo>
                    <a:pt x="54" y="274"/>
                  </a:lnTo>
                  <a:lnTo>
                    <a:pt x="54" y="274"/>
                  </a:lnTo>
                  <a:lnTo>
                    <a:pt x="66" y="290"/>
                  </a:lnTo>
                  <a:lnTo>
                    <a:pt x="76" y="308"/>
                  </a:lnTo>
                  <a:lnTo>
                    <a:pt x="84" y="326"/>
                  </a:lnTo>
                  <a:lnTo>
                    <a:pt x="88" y="346"/>
                  </a:lnTo>
                  <a:lnTo>
                    <a:pt x="88" y="346"/>
                  </a:lnTo>
                  <a:lnTo>
                    <a:pt x="92" y="366"/>
                  </a:lnTo>
                  <a:lnTo>
                    <a:pt x="92" y="366"/>
                  </a:lnTo>
                  <a:lnTo>
                    <a:pt x="92" y="404"/>
                  </a:lnTo>
                  <a:lnTo>
                    <a:pt x="92" y="404"/>
                  </a:lnTo>
                  <a:lnTo>
                    <a:pt x="92" y="410"/>
                  </a:lnTo>
                  <a:lnTo>
                    <a:pt x="92" y="410"/>
                  </a:lnTo>
                  <a:lnTo>
                    <a:pt x="268" y="410"/>
                  </a:lnTo>
                  <a:lnTo>
                    <a:pt x="268" y="410"/>
                  </a:lnTo>
                  <a:lnTo>
                    <a:pt x="268" y="406"/>
                  </a:lnTo>
                  <a:lnTo>
                    <a:pt x="268" y="406"/>
                  </a:lnTo>
                  <a:lnTo>
                    <a:pt x="270" y="362"/>
                  </a:lnTo>
                  <a:lnTo>
                    <a:pt x="270" y="362"/>
                  </a:lnTo>
                  <a:lnTo>
                    <a:pt x="272" y="350"/>
                  </a:lnTo>
                  <a:lnTo>
                    <a:pt x="272" y="350"/>
                  </a:lnTo>
                  <a:lnTo>
                    <a:pt x="274" y="344"/>
                  </a:lnTo>
                  <a:lnTo>
                    <a:pt x="280" y="340"/>
                  </a:lnTo>
                  <a:lnTo>
                    <a:pt x="280" y="340"/>
                  </a:lnTo>
                  <a:lnTo>
                    <a:pt x="290" y="338"/>
                  </a:lnTo>
                  <a:lnTo>
                    <a:pt x="302" y="338"/>
                  </a:lnTo>
                  <a:lnTo>
                    <a:pt x="302" y="338"/>
                  </a:lnTo>
                  <a:lnTo>
                    <a:pt x="314" y="340"/>
                  </a:lnTo>
                  <a:lnTo>
                    <a:pt x="314" y="340"/>
                  </a:lnTo>
                  <a:lnTo>
                    <a:pt x="320" y="340"/>
                  </a:lnTo>
                  <a:lnTo>
                    <a:pt x="328" y="338"/>
                  </a:lnTo>
                  <a:lnTo>
                    <a:pt x="334" y="332"/>
                  </a:lnTo>
                  <a:lnTo>
                    <a:pt x="336" y="326"/>
                  </a:lnTo>
                  <a:lnTo>
                    <a:pt x="336" y="326"/>
                  </a:lnTo>
                  <a:lnTo>
                    <a:pt x="336" y="318"/>
                  </a:lnTo>
                  <a:lnTo>
                    <a:pt x="336" y="318"/>
                  </a:lnTo>
                  <a:lnTo>
                    <a:pt x="336" y="312"/>
                  </a:lnTo>
                  <a:lnTo>
                    <a:pt x="338" y="304"/>
                  </a:lnTo>
                  <a:lnTo>
                    <a:pt x="338" y="304"/>
                  </a:lnTo>
                  <a:lnTo>
                    <a:pt x="342" y="298"/>
                  </a:lnTo>
                  <a:lnTo>
                    <a:pt x="342" y="294"/>
                  </a:lnTo>
                  <a:lnTo>
                    <a:pt x="340" y="288"/>
                  </a:lnTo>
                  <a:lnTo>
                    <a:pt x="334" y="284"/>
                  </a:lnTo>
                  <a:lnTo>
                    <a:pt x="334" y="282"/>
                  </a:lnTo>
                  <a:lnTo>
                    <a:pt x="334" y="282"/>
                  </a:lnTo>
                  <a:lnTo>
                    <a:pt x="340" y="278"/>
                  </a:lnTo>
                  <a:lnTo>
                    <a:pt x="340" y="278"/>
                  </a:lnTo>
                  <a:lnTo>
                    <a:pt x="344" y="272"/>
                  </a:lnTo>
                  <a:lnTo>
                    <a:pt x="344" y="266"/>
                  </a:lnTo>
                  <a:lnTo>
                    <a:pt x="344" y="266"/>
                  </a:lnTo>
                  <a:lnTo>
                    <a:pt x="340" y="246"/>
                  </a:lnTo>
                  <a:lnTo>
                    <a:pt x="340" y="246"/>
                  </a:lnTo>
                  <a:lnTo>
                    <a:pt x="340" y="242"/>
                  </a:lnTo>
                  <a:lnTo>
                    <a:pt x="342" y="242"/>
                  </a:lnTo>
                  <a:lnTo>
                    <a:pt x="342" y="242"/>
                  </a:lnTo>
                  <a:lnTo>
                    <a:pt x="350" y="238"/>
                  </a:lnTo>
                  <a:lnTo>
                    <a:pt x="350" y="238"/>
                  </a:lnTo>
                  <a:lnTo>
                    <a:pt x="354" y="234"/>
                  </a:lnTo>
                  <a:lnTo>
                    <a:pt x="352" y="226"/>
                  </a:lnTo>
                  <a:lnTo>
                    <a:pt x="352" y="226"/>
                  </a:ln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srgbClr val="EA534F"/>
                </a:solidFill>
                <a:latin charset="0" panose="020b0503020202020204" pitchFamily="34" typeface="Agency FB"/>
                <a:cs typeface="+mn-ea"/>
                <a:sym typeface="+mn-lt"/>
              </a:endParaRPr>
            </a:p>
          </p:txBody>
        </p:sp>
        <p:sp>
          <p:nvSpPr>
            <p:cNvPr id="123" name="Freeform 68"/>
            <p:cNvSpPr/>
            <p:nvPr/>
          </p:nvSpPr>
          <p:spPr bwMode="auto">
            <a:xfrm>
              <a:off x="14603412" y="5678488"/>
              <a:ext cx="231775" cy="225425"/>
            </a:xfrm>
            <a:custGeom>
              <a:gdLst>
                <a:gd fmla="*/ 146 w 146" name="T0"/>
                <a:gd fmla="*/ 60 h 142" name="T1"/>
                <a:gd fmla="*/ 90 w 146" name="T2"/>
                <a:gd fmla="*/ 60 h 142" name="T3"/>
                <a:gd fmla="*/ 90 w 146" name="T4"/>
                <a:gd fmla="*/ 0 h 142" name="T5"/>
                <a:gd fmla="*/ 60 w 146" name="T6"/>
                <a:gd fmla="*/ 0 h 142" name="T7"/>
                <a:gd fmla="*/ 60 w 146" name="T8"/>
                <a:gd fmla="*/ 60 h 142" name="T9"/>
                <a:gd fmla="*/ 0 w 146" name="T10"/>
                <a:gd fmla="*/ 60 h 142" name="T11"/>
                <a:gd fmla="*/ 0 w 146" name="T12"/>
                <a:gd fmla="*/ 88 h 142" name="T13"/>
                <a:gd fmla="*/ 60 w 146" name="T14"/>
                <a:gd fmla="*/ 88 h 142" name="T15"/>
                <a:gd fmla="*/ 60 w 146" name="T16"/>
                <a:gd fmla="*/ 142 h 142" name="T17"/>
                <a:gd fmla="*/ 90 w 146" name="T18"/>
                <a:gd fmla="*/ 142 h 142" name="T19"/>
                <a:gd fmla="*/ 90 w 146" name="T20"/>
                <a:gd fmla="*/ 88 h 142" name="T21"/>
                <a:gd fmla="*/ 146 w 146" name="T22"/>
                <a:gd fmla="*/ 88 h 142" name="T23"/>
                <a:gd fmla="*/ 146 w 146" name="T24"/>
                <a:gd fmla="*/ 60 h 1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2" w="146">
                  <a:moveTo>
                    <a:pt x="146" y="60"/>
                  </a:moveTo>
                  <a:lnTo>
                    <a:pt x="90" y="60"/>
                  </a:lnTo>
                  <a:lnTo>
                    <a:pt x="90" y="0"/>
                  </a:lnTo>
                  <a:lnTo>
                    <a:pt x="60" y="0"/>
                  </a:lnTo>
                  <a:lnTo>
                    <a:pt x="60" y="60"/>
                  </a:lnTo>
                  <a:lnTo>
                    <a:pt x="0" y="60"/>
                  </a:lnTo>
                  <a:lnTo>
                    <a:pt x="0" y="88"/>
                  </a:lnTo>
                  <a:lnTo>
                    <a:pt x="60" y="88"/>
                  </a:lnTo>
                  <a:lnTo>
                    <a:pt x="60" y="142"/>
                  </a:lnTo>
                  <a:lnTo>
                    <a:pt x="90" y="142"/>
                  </a:lnTo>
                  <a:lnTo>
                    <a:pt x="90" y="88"/>
                  </a:lnTo>
                  <a:lnTo>
                    <a:pt x="146" y="88"/>
                  </a:lnTo>
                  <a:lnTo>
                    <a:pt x="146" y="60"/>
                  </a:ln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srgbClr val="EA534F"/>
                </a:solidFill>
                <a:latin charset="0" panose="020b0503020202020204" pitchFamily="34" typeface="Agency FB"/>
                <a:cs typeface="+mn-ea"/>
                <a:sym typeface="+mn-lt"/>
              </a:endParaRPr>
            </a:p>
          </p:txBody>
        </p:sp>
      </p:grpSp>
      <p:cxnSp>
        <p:nvCxnSpPr>
          <p:cNvPr id="124" name="Straight Arrow Connector 59"/>
          <p:cNvCxnSpPr/>
          <p:nvPr/>
        </p:nvCxnSpPr>
        <p:spPr>
          <a:xfrm>
            <a:off x="6723743" y="3133272"/>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61"/>
          <p:cNvCxnSpPr/>
          <p:nvPr/>
        </p:nvCxnSpPr>
        <p:spPr>
          <a:xfrm>
            <a:off x="6995205" y="3715091"/>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62"/>
          <p:cNvCxnSpPr/>
          <p:nvPr/>
        </p:nvCxnSpPr>
        <p:spPr>
          <a:xfrm>
            <a:off x="7357155" y="4389438"/>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63"/>
          <p:cNvCxnSpPr/>
          <p:nvPr/>
        </p:nvCxnSpPr>
        <p:spPr>
          <a:xfrm>
            <a:off x="7885112" y="5227638"/>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8" name="TextBox 64"/>
          <p:cNvSpPr txBox="1"/>
          <p:nvPr/>
        </p:nvSpPr>
        <p:spPr>
          <a:xfrm>
            <a:off x="7872419" y="3003192"/>
            <a:ext cx="1083755"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最终目标</a:t>
            </a:r>
          </a:p>
        </p:txBody>
      </p:sp>
      <p:sp>
        <p:nvSpPr>
          <p:cNvPr id="129" name="Rectangle 65"/>
          <p:cNvSpPr/>
          <p:nvPr/>
        </p:nvSpPr>
        <p:spPr>
          <a:xfrm>
            <a:off x="8848956" y="2884142"/>
            <a:ext cx="2147761" cy="548640"/>
          </a:xfrm>
          <a:prstGeom prst="rect">
            <a:avLst/>
          </a:prstGeom>
        </p:spPr>
        <p:txBody>
          <a:bodyPr wrap="square">
            <a:spAutoFit/>
          </a:bodyPr>
          <a:lstStyle/>
          <a:p>
            <a:pPr defTabSz="914217">
              <a:lnSpc>
                <a:spcPct val="150000"/>
              </a:lnSpc>
            </a:pPr>
            <a:r>
              <a:rPr lang="id-ID" sz="1000">
                <a:solidFill>
                  <a:schemeClr val="tx1">
                    <a:lumMod val="50000"/>
                    <a:lumOff val="50000"/>
                  </a:schemeClr>
                </a:solidFill>
                <a:latin charset="0" panose="020b0503020202020204" pitchFamily="34" typeface="Agency FB"/>
                <a:cs typeface="+mn-ea"/>
                <a:sym typeface="+mn-lt"/>
              </a:rPr>
              <a:t>Geplis dipsam volorib vendian debist lignist quantium temab</a:t>
            </a:r>
          </a:p>
        </p:txBody>
      </p:sp>
      <p:sp>
        <p:nvSpPr>
          <p:cNvPr id="130" name="TextBox 66"/>
          <p:cNvSpPr txBox="1"/>
          <p:nvPr/>
        </p:nvSpPr>
        <p:spPr>
          <a:xfrm>
            <a:off x="8045675" y="3572309"/>
            <a:ext cx="1083755"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远程目标</a:t>
            </a:r>
          </a:p>
        </p:txBody>
      </p:sp>
      <p:sp>
        <p:nvSpPr>
          <p:cNvPr id="131" name="TextBox 67"/>
          <p:cNvSpPr txBox="1"/>
          <p:nvPr/>
        </p:nvSpPr>
        <p:spPr>
          <a:xfrm>
            <a:off x="8414296" y="4258633"/>
            <a:ext cx="1083755"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短期目标</a:t>
            </a:r>
          </a:p>
        </p:txBody>
      </p:sp>
      <p:sp>
        <p:nvSpPr>
          <p:cNvPr id="132" name="TextBox 68"/>
          <p:cNvSpPr txBox="1"/>
          <p:nvPr/>
        </p:nvSpPr>
        <p:spPr>
          <a:xfrm>
            <a:off x="8956173" y="5090404"/>
            <a:ext cx="1083755"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近期目标</a:t>
            </a:r>
          </a:p>
        </p:txBody>
      </p:sp>
      <p:sp>
        <p:nvSpPr>
          <p:cNvPr id="133" name="Rectangle 69"/>
          <p:cNvSpPr/>
          <p:nvPr/>
        </p:nvSpPr>
        <p:spPr>
          <a:xfrm>
            <a:off x="9070692" y="3470764"/>
            <a:ext cx="2147761" cy="548640"/>
          </a:xfrm>
          <a:prstGeom prst="rect">
            <a:avLst/>
          </a:prstGeom>
        </p:spPr>
        <p:txBody>
          <a:bodyPr wrap="square">
            <a:spAutoFit/>
          </a:bodyPr>
          <a:lstStyle/>
          <a:p>
            <a:pPr defTabSz="914217">
              <a:lnSpc>
                <a:spcPct val="150000"/>
              </a:lnSpc>
            </a:pPr>
            <a:r>
              <a:rPr lang="id-ID" sz="1000">
                <a:solidFill>
                  <a:schemeClr val="tx1">
                    <a:lumMod val="50000"/>
                    <a:lumOff val="50000"/>
                  </a:schemeClr>
                </a:solidFill>
                <a:latin charset="0" panose="020b0503020202020204" pitchFamily="34" typeface="Agency FB"/>
                <a:cs typeface="+mn-ea"/>
                <a:sym typeface="+mn-lt"/>
              </a:rPr>
              <a:t>Kapuduk peu yang glak kah beuh keunovolorib vendian de</a:t>
            </a:r>
          </a:p>
        </p:txBody>
      </p:sp>
      <p:sp>
        <p:nvSpPr>
          <p:cNvPr id="134" name="Rectangle 70"/>
          <p:cNvSpPr/>
          <p:nvPr/>
        </p:nvSpPr>
        <p:spPr>
          <a:xfrm>
            <a:off x="9498053" y="4152635"/>
            <a:ext cx="2147761" cy="548640"/>
          </a:xfrm>
          <a:prstGeom prst="rect">
            <a:avLst/>
          </a:prstGeom>
        </p:spPr>
        <p:txBody>
          <a:bodyPr wrap="square">
            <a:spAutoFit/>
          </a:bodyPr>
          <a:lstStyle/>
          <a:p>
            <a:pPr defTabSz="914217">
              <a:lnSpc>
                <a:spcPct val="150000"/>
              </a:lnSpc>
            </a:pPr>
            <a:r>
              <a:rPr lang="id-ID" sz="1000">
                <a:solidFill>
                  <a:schemeClr val="tx1">
                    <a:lumMod val="50000"/>
                    <a:lumOff val="50000"/>
                  </a:schemeClr>
                </a:solidFill>
                <a:latin charset="0" panose="020b0503020202020204" pitchFamily="34" typeface="Agency FB"/>
                <a:cs typeface="+mn-ea"/>
                <a:sym typeface="+mn-lt"/>
              </a:rPr>
              <a:t>Geplis dipsam volorib vendian debist lignist quantium temab</a:t>
            </a:r>
          </a:p>
        </p:txBody>
      </p:sp>
      <p:sp>
        <p:nvSpPr>
          <p:cNvPr id="135" name="Rectangle 71"/>
          <p:cNvSpPr/>
          <p:nvPr/>
        </p:nvSpPr>
        <p:spPr>
          <a:xfrm>
            <a:off x="9689260" y="4973722"/>
            <a:ext cx="2147761" cy="548640"/>
          </a:xfrm>
          <a:prstGeom prst="rect">
            <a:avLst/>
          </a:prstGeom>
        </p:spPr>
        <p:txBody>
          <a:bodyPr wrap="square">
            <a:spAutoFit/>
          </a:bodyPr>
          <a:lstStyle/>
          <a:p>
            <a:pPr defTabSz="914217">
              <a:lnSpc>
                <a:spcPct val="150000"/>
              </a:lnSpc>
            </a:pPr>
            <a:r>
              <a:rPr lang="id-ID" sz="1000">
                <a:solidFill>
                  <a:schemeClr val="tx1">
                    <a:lumMod val="50000"/>
                    <a:lumOff val="50000"/>
                  </a:schemeClr>
                </a:solidFill>
                <a:latin charset="0" panose="020b0503020202020204" pitchFamily="34" typeface="Agency FB"/>
                <a:cs typeface="+mn-ea"/>
                <a:sym typeface="+mn-lt"/>
              </a:rPr>
              <a:t>Geplis dipsam volorib vendian debist lignist quantium temab</a:t>
            </a:r>
          </a:p>
        </p:txBody>
      </p:sp>
      <p:sp>
        <p:nvSpPr>
          <p:cNvPr id="136" name="TextBox 86"/>
          <p:cNvSpPr txBox="1"/>
          <p:nvPr/>
        </p:nvSpPr>
        <p:spPr>
          <a:xfrm>
            <a:off x="863163" y="3703115"/>
            <a:ext cx="2682643"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预期计划</a:t>
            </a:r>
          </a:p>
        </p:txBody>
      </p:sp>
      <p:sp>
        <p:nvSpPr>
          <p:cNvPr id="137" name="Rectangle 87"/>
          <p:cNvSpPr/>
          <p:nvPr/>
        </p:nvSpPr>
        <p:spPr>
          <a:xfrm>
            <a:off x="863163" y="4015579"/>
            <a:ext cx="3711580" cy="548640"/>
          </a:xfrm>
          <a:prstGeom prst="rect">
            <a:avLst/>
          </a:prstGeom>
        </p:spPr>
        <p:txBody>
          <a:bodyPr wrap="square">
            <a:spAutoFit/>
          </a:bodyPr>
          <a:lstStyle/>
          <a:p>
            <a:pPr defTabSz="914217">
              <a:lnSpc>
                <a:spcPct val="150000"/>
              </a:lnSpc>
            </a:pPr>
            <a:r>
              <a:rPr lang="id-ID" sz="1000">
                <a:solidFill>
                  <a:schemeClr val="tx1">
                    <a:lumMod val="50000"/>
                    <a:lumOff val="50000"/>
                  </a:schemeClr>
                </a:solidFill>
                <a:latin charset="0" panose="020b0503020202020204" pitchFamily="34" typeface="Agency FB"/>
                <a:cs typeface="+mn-ea"/>
                <a:sym typeface="+mn-lt"/>
              </a:rPr>
              <a:t>Geplis dipsam volorib vendian debist lignist quantium temab ium exper jobba hunsi jump and hump lorem dolupta</a:t>
            </a:r>
          </a:p>
        </p:txBody>
      </p:sp>
      <p:sp>
        <p:nvSpPr>
          <p:cNvPr id="138" name="Rectangle 88"/>
          <p:cNvSpPr/>
          <p:nvPr/>
        </p:nvSpPr>
        <p:spPr>
          <a:xfrm>
            <a:off x="826869" y="4827706"/>
            <a:ext cx="2682644" cy="548640"/>
          </a:xfrm>
          <a:prstGeom prst="rect">
            <a:avLst/>
          </a:prstGeom>
        </p:spPr>
        <p:txBody>
          <a:bodyPr wrap="square">
            <a:spAutoFit/>
          </a:bodyPr>
          <a:lstStyle/>
          <a:p>
            <a:pPr defTabSz="914217">
              <a:lnSpc>
                <a:spcPct val="150000"/>
              </a:lnSpc>
            </a:pPr>
            <a:r>
              <a:rPr b="1" lang="id-ID" sz="1000">
                <a:solidFill>
                  <a:schemeClr val="tx1">
                    <a:lumMod val="50000"/>
                    <a:lumOff val="50000"/>
                  </a:schemeClr>
                </a:solidFill>
                <a:latin charset="0" panose="020b0503020202020204" pitchFamily="34" typeface="Agency FB"/>
                <a:cs typeface="+mn-ea"/>
                <a:sym typeface="+mn-lt"/>
              </a:rPr>
              <a:t>Analysis: Nice – Fair</a:t>
            </a:r>
          </a:p>
          <a:p>
            <a:pPr defTabSz="914217">
              <a:lnSpc>
                <a:spcPct val="150000"/>
              </a:lnSpc>
            </a:pPr>
            <a:r>
              <a:rPr b="1" lang="id-ID" sz="1000">
                <a:solidFill>
                  <a:schemeClr val="tx1">
                    <a:lumMod val="50000"/>
                    <a:lumOff val="50000"/>
                  </a:schemeClr>
                </a:solidFill>
                <a:latin charset="0" panose="020b0503020202020204" pitchFamily="34" typeface="Agency FB"/>
                <a:cs typeface="+mn-ea"/>
                <a:sym typeface="+mn-lt"/>
              </a:rPr>
              <a:t>Price: USD 325</a:t>
            </a:r>
          </a:p>
        </p:txBody>
      </p:sp>
      <p:grpSp>
        <p:nvGrpSpPr>
          <p:cNvPr id="41" name="组合 40">
            <a:extLst>
              <a:ext uri="{FF2B5EF4-FFF2-40B4-BE49-F238E27FC236}">
                <a16:creationId xmlns:a16="http://schemas.microsoft.com/office/drawing/2014/main" id="{8AABD689-97D9-4BC9-A879-88A795E251B1}"/>
              </a:ext>
            </a:extLst>
          </p:cNvPr>
          <p:cNvGrpSpPr/>
          <p:nvPr/>
        </p:nvGrpSpPr>
        <p:grpSpPr>
          <a:xfrm>
            <a:off x="-217092" y="107058"/>
            <a:ext cx="3961052" cy="598922"/>
            <a:chOff x="-217092" y="107058"/>
            <a:chExt cx="3961052" cy="598922"/>
          </a:xfrm>
        </p:grpSpPr>
        <p:sp>
          <p:nvSpPr>
            <p:cNvPr id="42" name="平行四边形 41">
              <a:extLst>
                <a:ext uri="{FF2B5EF4-FFF2-40B4-BE49-F238E27FC236}">
                  <a16:creationId xmlns:a16="http://schemas.microsoft.com/office/drawing/2014/main" id="{B74847AA-E216-46C9-B01A-C1A1E79A65C3}"/>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平行四边形 42">
              <a:extLst>
                <a:ext uri="{FF2B5EF4-FFF2-40B4-BE49-F238E27FC236}">
                  <a16:creationId xmlns:a16="http://schemas.microsoft.com/office/drawing/2014/main" id="{96072759-0152-4DE9-8371-8AEC80E86133}"/>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4" name="文本框 43">
              <a:extLst>
                <a:ext uri="{FF2B5EF4-FFF2-40B4-BE49-F238E27FC236}">
                  <a16:creationId xmlns:a16="http://schemas.microsoft.com/office/drawing/2014/main" id="{2A484A92-DF18-4AC9-878F-E9A8DAFCF626}"/>
                </a:ext>
              </a:extLst>
            </p:cNvPr>
            <p:cNvSpPr txBox="1"/>
            <p:nvPr/>
          </p:nvSpPr>
          <p:spPr>
            <a:xfrm>
              <a:off x="623492" y="107058"/>
              <a:ext cx="1198880" cy="396240"/>
            </a:xfrm>
            <a:prstGeom prst="rect">
              <a:avLst/>
            </a:prstGeom>
            <a:noFill/>
          </p:spPr>
          <p:txBody>
            <a:bodyPr rtlCol="0" wrap="none">
              <a:spAutoFit/>
            </a:bodyPr>
            <a:lstStyle/>
            <a:p>
              <a:r>
                <a:rPr altLang="en-US" b="1" lang="zh-CN" sz="2000">
                  <a:solidFill>
                    <a:srgbClr val="EA534F"/>
                  </a:solidFill>
                  <a:latin charset="0" panose="020b0503020202020204" pitchFamily="34" typeface="Agency FB"/>
                  <a:cs charset="0" panose="020b0604020202020204" pitchFamily="34" typeface="Arial"/>
                </a:rPr>
                <a:t>市场走向</a:t>
              </a:r>
            </a:p>
          </p:txBody>
        </p:sp>
        <p:sp>
          <p:nvSpPr>
            <p:cNvPr id="45" name="文本框 44">
              <a:extLst>
                <a:ext uri="{FF2B5EF4-FFF2-40B4-BE49-F238E27FC236}">
                  <a16:creationId xmlns:a16="http://schemas.microsoft.com/office/drawing/2014/main" id="{17EAB5C4-5123-4B2E-841C-EEB54235DD84}"/>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46" name="图形 45">
            <a:extLst>
              <a:ext uri="{FF2B5EF4-FFF2-40B4-BE49-F238E27FC236}">
                <a16:creationId xmlns:a16="http://schemas.microsoft.com/office/drawing/2014/main" id="{15EEC3C0-F234-4E50-A0C4-4834309A8F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47" name="图形 46">
            <a:extLst>
              <a:ext uri="{FF2B5EF4-FFF2-40B4-BE49-F238E27FC236}">
                <a16:creationId xmlns:a16="http://schemas.microsoft.com/office/drawing/2014/main" id="{B6FF0518-A16D-4107-B485-677B2E07AA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48" name="图形 47">
            <a:extLst>
              <a:ext uri="{FF2B5EF4-FFF2-40B4-BE49-F238E27FC236}">
                <a16:creationId xmlns:a16="http://schemas.microsoft.com/office/drawing/2014/main" id="{87EC0C10-2F66-4F8A-A684-F344A34765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19746780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1000" fill="hold" id="7"/>
                                        <p:tgtEl>
                                          <p:spTgt spid="47"/>
                                        </p:tgtEl>
                                        <p:attrNameLst>
                                          <p:attrName>ppt_x</p:attrName>
                                        </p:attrNameLst>
                                      </p:cBhvr>
                                      <p:tavLst>
                                        <p:tav tm="0">
                                          <p:val>
                                            <p:strVal val="0-#ppt_w/2"/>
                                          </p:val>
                                        </p:tav>
                                        <p:tav tm="100000">
                                          <p:val>
                                            <p:strVal val="#ppt_x"/>
                                          </p:val>
                                        </p:tav>
                                      </p:tavLst>
                                    </p:anim>
                                    <p:anim calcmode="lin" valueType="num">
                                      <p:cBhvr additive="base">
                                        <p:cTn dur="1000" fill="hold" id="8"/>
                                        <p:tgtEl>
                                          <p:spTgt spid="47"/>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additive="base">
                                        <p:cTn dur="1000" fill="hold" id="11"/>
                                        <p:tgtEl>
                                          <p:spTgt spid="48"/>
                                        </p:tgtEl>
                                        <p:attrNameLst>
                                          <p:attrName>ppt_x</p:attrName>
                                        </p:attrNameLst>
                                      </p:cBhvr>
                                      <p:tavLst>
                                        <p:tav tm="0">
                                          <p:val>
                                            <p:strVal val="1+#ppt_w/2"/>
                                          </p:val>
                                        </p:tav>
                                        <p:tav tm="100000">
                                          <p:val>
                                            <p:strVal val="#ppt_x"/>
                                          </p:val>
                                        </p:tav>
                                      </p:tavLst>
                                    </p:anim>
                                    <p:anim calcmode="lin" valueType="num">
                                      <p:cBhvr additive="base">
                                        <p:cTn dur="1000" fill="hold" id="12"/>
                                        <p:tgtEl>
                                          <p:spTgt spid="48"/>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1000" fill="hold" id="15"/>
                                        <p:tgtEl>
                                          <p:spTgt spid="46"/>
                                        </p:tgtEl>
                                        <p:attrNameLst>
                                          <p:attrName>ppt_x</p:attrName>
                                        </p:attrNameLst>
                                      </p:cBhvr>
                                      <p:tavLst>
                                        <p:tav tm="0">
                                          <p:val>
                                            <p:strVal val="1+#ppt_w/2"/>
                                          </p:val>
                                        </p:tav>
                                        <p:tav tm="100000">
                                          <p:val>
                                            <p:strVal val="#ppt_x"/>
                                          </p:val>
                                        </p:tav>
                                      </p:tavLst>
                                    </p:anim>
                                    <p:anim calcmode="lin" valueType="num">
                                      <p:cBhvr additive="base">
                                        <p:cTn dur="1000" fill="hold" id="16"/>
                                        <p:tgtEl>
                                          <p:spTgt spid="4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decel="100000" fill="hold" id="18" nodeType="afterEffect" presetClass="entr" presetID="49" presetSubtype="0">
                                  <p:stCondLst>
                                    <p:cond delay="0"/>
                                  </p:stCondLst>
                                  <p:childTnLst>
                                    <p:set>
                                      <p:cBhvr>
                                        <p:cTn dur="1" fill="hold" id="19">
                                          <p:stCondLst>
                                            <p:cond delay="0"/>
                                          </p:stCondLst>
                                        </p:cTn>
                                        <p:tgtEl>
                                          <p:spTgt spid="121"/>
                                        </p:tgtEl>
                                        <p:attrNameLst>
                                          <p:attrName>style.visibility</p:attrName>
                                        </p:attrNameLst>
                                      </p:cBhvr>
                                      <p:to>
                                        <p:strVal val="visible"/>
                                      </p:to>
                                    </p:set>
                                    <p:anim calcmode="lin" valueType="num">
                                      <p:cBhvr>
                                        <p:cTn dur="500" fill="hold" id="20"/>
                                        <p:tgtEl>
                                          <p:spTgt spid="121"/>
                                        </p:tgtEl>
                                        <p:attrNameLst>
                                          <p:attrName>ppt_w</p:attrName>
                                        </p:attrNameLst>
                                      </p:cBhvr>
                                      <p:tavLst>
                                        <p:tav tm="0">
                                          <p:val>
                                            <p:fltVal val="0"/>
                                          </p:val>
                                        </p:tav>
                                        <p:tav tm="100000">
                                          <p:val>
                                            <p:strVal val="#ppt_w"/>
                                          </p:val>
                                        </p:tav>
                                      </p:tavLst>
                                    </p:anim>
                                    <p:anim calcmode="lin" valueType="num">
                                      <p:cBhvr>
                                        <p:cTn dur="500" fill="hold" id="21"/>
                                        <p:tgtEl>
                                          <p:spTgt spid="121"/>
                                        </p:tgtEl>
                                        <p:attrNameLst>
                                          <p:attrName>ppt_h</p:attrName>
                                        </p:attrNameLst>
                                      </p:cBhvr>
                                      <p:tavLst>
                                        <p:tav tm="0">
                                          <p:val>
                                            <p:fltVal val="0"/>
                                          </p:val>
                                        </p:tav>
                                        <p:tav tm="100000">
                                          <p:val>
                                            <p:strVal val="#ppt_h"/>
                                          </p:val>
                                        </p:tav>
                                      </p:tavLst>
                                    </p:anim>
                                    <p:anim calcmode="lin" valueType="num">
                                      <p:cBhvr>
                                        <p:cTn dur="500" fill="hold" id="22"/>
                                        <p:tgtEl>
                                          <p:spTgt spid="121"/>
                                        </p:tgtEl>
                                        <p:attrNameLst>
                                          <p:attrName>style.rotation</p:attrName>
                                        </p:attrNameLst>
                                      </p:cBhvr>
                                      <p:tavLst>
                                        <p:tav tm="0">
                                          <p:val>
                                            <p:fltVal val="360"/>
                                          </p:val>
                                        </p:tav>
                                        <p:tav tm="100000">
                                          <p:val>
                                            <p:fltVal val="0"/>
                                          </p:val>
                                        </p:tav>
                                      </p:tavLst>
                                    </p:anim>
                                    <p:animEffect filter="fade" transition="in">
                                      <p:cBhvr>
                                        <p:cTn dur="500" id="23"/>
                                        <p:tgtEl>
                                          <p:spTgt spid="121"/>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119"/>
                                        </p:tgtEl>
                                        <p:attrNameLst>
                                          <p:attrName>style.visibility</p:attrName>
                                        </p:attrNameLst>
                                      </p:cBhvr>
                                      <p:to>
                                        <p:strVal val="visible"/>
                                      </p:to>
                                    </p:set>
                                    <p:animEffect filter="wipe(left)" transition="in">
                                      <p:cBhvr>
                                        <p:cTn dur="500" id="26"/>
                                        <p:tgtEl>
                                          <p:spTgt spid="119"/>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120"/>
                                        </p:tgtEl>
                                        <p:attrNameLst>
                                          <p:attrName>style.visibility</p:attrName>
                                        </p:attrNameLst>
                                      </p:cBhvr>
                                      <p:to>
                                        <p:strVal val="visible"/>
                                      </p:to>
                                    </p:set>
                                    <p:animEffect filter="fade" transition="in">
                                      <p:cBhvr>
                                        <p:cTn dur="500" id="30"/>
                                        <p:tgtEl>
                                          <p:spTgt spid="120"/>
                                        </p:tgtEl>
                                      </p:cBhvr>
                                    </p:animEffect>
                                  </p:childTnLst>
                                </p:cTn>
                              </p:par>
                            </p:childTnLst>
                          </p:cTn>
                        </p:par>
                        <p:par>
                          <p:cTn fill="hold" id="31" nodeType="afterGroup">
                            <p:stCondLst>
                              <p:cond delay="2000"/>
                            </p:stCondLst>
                            <p:childTnLst>
                              <p:par>
                                <p:cTn fill="hold" id="32" nodeType="afterEffect" presetClass="entr" presetID="22" presetSubtype="1">
                                  <p:stCondLst>
                                    <p:cond delay="0"/>
                                  </p:stCondLst>
                                  <p:childTnLst>
                                    <p:set>
                                      <p:cBhvr>
                                        <p:cTn dur="1" fill="hold" id="33">
                                          <p:stCondLst>
                                            <p:cond delay="0"/>
                                          </p:stCondLst>
                                        </p:cTn>
                                        <p:tgtEl>
                                          <p:spTgt spid="105"/>
                                        </p:tgtEl>
                                        <p:attrNameLst>
                                          <p:attrName>style.visibility</p:attrName>
                                        </p:attrNameLst>
                                      </p:cBhvr>
                                      <p:to>
                                        <p:strVal val="visible"/>
                                      </p:to>
                                    </p:set>
                                    <p:animEffect filter="wipe(up)" transition="in">
                                      <p:cBhvr>
                                        <p:cTn dur="500" id="34"/>
                                        <p:tgtEl>
                                          <p:spTgt spid="105"/>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118"/>
                                        </p:tgtEl>
                                        <p:attrNameLst>
                                          <p:attrName>style.visibility</p:attrName>
                                        </p:attrNameLst>
                                      </p:cBhvr>
                                      <p:to>
                                        <p:strVal val="visible"/>
                                      </p:to>
                                    </p:set>
                                    <p:animEffect filter="fade" transition="in">
                                      <p:cBhvr>
                                        <p:cTn dur="500" id="38"/>
                                        <p:tgtEl>
                                          <p:spTgt spid="118"/>
                                        </p:tgtEl>
                                      </p:cBhvr>
                                    </p:animEffect>
                                  </p:childTnLst>
                                </p:cTn>
                              </p:par>
                            </p:childTnLst>
                          </p:cTn>
                        </p:par>
                        <p:par>
                          <p:cTn fill="hold" id="39" nodeType="afterGroup">
                            <p:stCondLst>
                              <p:cond delay="3000"/>
                            </p:stCondLst>
                            <p:childTnLst>
                              <p:par>
                                <p:cTn fill="hold" grpId="0" id="40" nodeType="afterEffect" presetClass="entr" presetID="22" presetSubtype="8">
                                  <p:stCondLst>
                                    <p:cond delay="0"/>
                                  </p:stCondLst>
                                  <p:childTnLst>
                                    <p:set>
                                      <p:cBhvr>
                                        <p:cTn dur="1" fill="hold" id="41">
                                          <p:stCondLst>
                                            <p:cond delay="0"/>
                                          </p:stCondLst>
                                        </p:cTn>
                                        <p:tgtEl>
                                          <p:spTgt spid="136"/>
                                        </p:tgtEl>
                                        <p:attrNameLst>
                                          <p:attrName>style.visibility</p:attrName>
                                        </p:attrNameLst>
                                      </p:cBhvr>
                                      <p:to>
                                        <p:strVal val="visible"/>
                                      </p:to>
                                    </p:set>
                                    <p:animEffect filter="wipe(left)" transition="in">
                                      <p:cBhvr>
                                        <p:cTn dur="500" id="42"/>
                                        <p:tgtEl>
                                          <p:spTgt spid="136"/>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37"/>
                                        </p:tgtEl>
                                        <p:attrNameLst>
                                          <p:attrName>style.visibility</p:attrName>
                                        </p:attrNameLst>
                                      </p:cBhvr>
                                      <p:to>
                                        <p:strVal val="visible"/>
                                      </p:to>
                                    </p:set>
                                    <p:animEffect filter="fade" transition="in">
                                      <p:cBhvr>
                                        <p:cTn dur="500" id="45"/>
                                        <p:tgtEl>
                                          <p:spTgt spid="13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38"/>
                                        </p:tgtEl>
                                        <p:attrNameLst>
                                          <p:attrName>style.visibility</p:attrName>
                                        </p:attrNameLst>
                                      </p:cBhvr>
                                      <p:to>
                                        <p:strVal val="visible"/>
                                      </p:to>
                                    </p:set>
                                    <p:animEffect filter="fade" transition="in">
                                      <p:cBhvr>
                                        <p:cTn dur="500" id="48"/>
                                        <p:tgtEl>
                                          <p:spTgt spid="138"/>
                                        </p:tgtEl>
                                      </p:cBhvr>
                                    </p:animEffect>
                                  </p:childTnLst>
                                </p:cTn>
                              </p:par>
                            </p:childTnLst>
                          </p:cTn>
                        </p:par>
                        <p:par>
                          <p:cTn fill="hold" id="49" nodeType="afterGroup">
                            <p:stCondLst>
                              <p:cond delay="3500"/>
                            </p:stCondLst>
                            <p:childTnLst>
                              <p:par>
                                <p:cTn fill="hold" id="50" nodeType="afterEffect" presetClass="entr" presetID="22" presetSubtype="8">
                                  <p:stCondLst>
                                    <p:cond delay="0"/>
                                  </p:stCondLst>
                                  <p:childTnLst>
                                    <p:set>
                                      <p:cBhvr>
                                        <p:cTn dur="1" fill="hold" id="51">
                                          <p:stCondLst>
                                            <p:cond delay="0"/>
                                          </p:stCondLst>
                                        </p:cTn>
                                        <p:tgtEl>
                                          <p:spTgt spid="124"/>
                                        </p:tgtEl>
                                        <p:attrNameLst>
                                          <p:attrName>style.visibility</p:attrName>
                                        </p:attrNameLst>
                                      </p:cBhvr>
                                      <p:to>
                                        <p:strVal val="visible"/>
                                      </p:to>
                                    </p:set>
                                    <p:animEffect filter="wipe(left)" transition="in">
                                      <p:cBhvr>
                                        <p:cTn dur="500" id="52"/>
                                        <p:tgtEl>
                                          <p:spTgt spid="124"/>
                                        </p:tgtEl>
                                      </p:cBhvr>
                                    </p:animEffect>
                                  </p:childTnLst>
                                </p:cTn>
                              </p:par>
                            </p:childTnLst>
                          </p:cTn>
                        </p:par>
                        <p:par>
                          <p:cTn fill="hold" id="53" nodeType="afterGroup">
                            <p:stCondLst>
                              <p:cond delay="4000"/>
                            </p:stCondLst>
                            <p:childTnLst>
                              <p:par>
                                <p:cTn fill="hold" grpId="0" id="54" nodeType="afterEffect" presetClass="entr" presetID="10" presetSubtype="0">
                                  <p:stCondLst>
                                    <p:cond delay="0"/>
                                  </p:stCondLst>
                                  <p:childTnLst>
                                    <p:set>
                                      <p:cBhvr>
                                        <p:cTn dur="1" fill="hold" id="55">
                                          <p:stCondLst>
                                            <p:cond delay="0"/>
                                          </p:stCondLst>
                                        </p:cTn>
                                        <p:tgtEl>
                                          <p:spTgt spid="128"/>
                                        </p:tgtEl>
                                        <p:attrNameLst>
                                          <p:attrName>style.visibility</p:attrName>
                                        </p:attrNameLst>
                                      </p:cBhvr>
                                      <p:to>
                                        <p:strVal val="visible"/>
                                      </p:to>
                                    </p:set>
                                    <p:animEffect filter="fade" transition="in">
                                      <p:cBhvr>
                                        <p:cTn dur="500" id="56"/>
                                        <p:tgtEl>
                                          <p:spTgt spid="12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29"/>
                                        </p:tgtEl>
                                        <p:attrNameLst>
                                          <p:attrName>style.visibility</p:attrName>
                                        </p:attrNameLst>
                                      </p:cBhvr>
                                      <p:to>
                                        <p:strVal val="visible"/>
                                      </p:to>
                                    </p:set>
                                    <p:animEffect filter="fade" transition="in">
                                      <p:cBhvr>
                                        <p:cTn dur="500" id="59"/>
                                        <p:tgtEl>
                                          <p:spTgt spid="129"/>
                                        </p:tgtEl>
                                      </p:cBhvr>
                                    </p:animEffect>
                                  </p:childTnLst>
                                </p:cTn>
                              </p:par>
                            </p:childTnLst>
                          </p:cTn>
                        </p:par>
                        <p:par>
                          <p:cTn fill="hold" id="60" nodeType="afterGroup">
                            <p:stCondLst>
                              <p:cond delay="4500"/>
                            </p:stCondLst>
                            <p:childTnLst>
                              <p:par>
                                <p:cTn fill="hold" id="61" nodeType="afterEffect" presetClass="entr" presetID="22" presetSubtype="8">
                                  <p:stCondLst>
                                    <p:cond delay="0"/>
                                  </p:stCondLst>
                                  <p:childTnLst>
                                    <p:set>
                                      <p:cBhvr>
                                        <p:cTn dur="1" fill="hold" id="62">
                                          <p:stCondLst>
                                            <p:cond delay="0"/>
                                          </p:stCondLst>
                                        </p:cTn>
                                        <p:tgtEl>
                                          <p:spTgt spid="125"/>
                                        </p:tgtEl>
                                        <p:attrNameLst>
                                          <p:attrName>style.visibility</p:attrName>
                                        </p:attrNameLst>
                                      </p:cBhvr>
                                      <p:to>
                                        <p:strVal val="visible"/>
                                      </p:to>
                                    </p:set>
                                    <p:animEffect filter="wipe(left)" transition="in">
                                      <p:cBhvr>
                                        <p:cTn dur="500" id="63"/>
                                        <p:tgtEl>
                                          <p:spTgt spid="125"/>
                                        </p:tgtEl>
                                      </p:cBhvr>
                                    </p:animEffect>
                                  </p:childTnLst>
                                </p:cTn>
                              </p:par>
                            </p:childTnLst>
                          </p:cTn>
                        </p:par>
                        <p:par>
                          <p:cTn fill="hold" id="64" nodeType="afterGroup">
                            <p:stCondLst>
                              <p:cond delay="5000"/>
                            </p:stCondLst>
                            <p:childTnLst>
                              <p:par>
                                <p:cTn fill="hold" grpId="0" id="65" nodeType="afterEffect" presetClass="entr" presetID="10" presetSubtype="0">
                                  <p:stCondLst>
                                    <p:cond delay="0"/>
                                  </p:stCondLst>
                                  <p:childTnLst>
                                    <p:set>
                                      <p:cBhvr>
                                        <p:cTn dur="1" fill="hold" id="66">
                                          <p:stCondLst>
                                            <p:cond delay="0"/>
                                          </p:stCondLst>
                                        </p:cTn>
                                        <p:tgtEl>
                                          <p:spTgt spid="130"/>
                                        </p:tgtEl>
                                        <p:attrNameLst>
                                          <p:attrName>style.visibility</p:attrName>
                                        </p:attrNameLst>
                                      </p:cBhvr>
                                      <p:to>
                                        <p:strVal val="visible"/>
                                      </p:to>
                                    </p:set>
                                    <p:animEffect filter="fade" transition="in">
                                      <p:cBhvr>
                                        <p:cTn dur="500" id="67"/>
                                        <p:tgtEl>
                                          <p:spTgt spid="130"/>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133"/>
                                        </p:tgtEl>
                                        <p:attrNameLst>
                                          <p:attrName>style.visibility</p:attrName>
                                        </p:attrNameLst>
                                      </p:cBhvr>
                                      <p:to>
                                        <p:strVal val="visible"/>
                                      </p:to>
                                    </p:set>
                                    <p:animEffect filter="fade" transition="in">
                                      <p:cBhvr>
                                        <p:cTn dur="500" id="70"/>
                                        <p:tgtEl>
                                          <p:spTgt spid="133"/>
                                        </p:tgtEl>
                                      </p:cBhvr>
                                    </p:animEffect>
                                  </p:childTnLst>
                                </p:cTn>
                              </p:par>
                            </p:childTnLst>
                          </p:cTn>
                        </p:par>
                        <p:par>
                          <p:cTn fill="hold" id="71" nodeType="afterGroup">
                            <p:stCondLst>
                              <p:cond delay="5500"/>
                            </p:stCondLst>
                            <p:childTnLst>
                              <p:par>
                                <p:cTn fill="hold" id="72" nodeType="afterEffect" presetClass="entr" presetID="22" presetSubtype="8">
                                  <p:stCondLst>
                                    <p:cond delay="0"/>
                                  </p:stCondLst>
                                  <p:childTnLst>
                                    <p:set>
                                      <p:cBhvr>
                                        <p:cTn dur="1" fill="hold" id="73">
                                          <p:stCondLst>
                                            <p:cond delay="0"/>
                                          </p:stCondLst>
                                        </p:cTn>
                                        <p:tgtEl>
                                          <p:spTgt spid="126"/>
                                        </p:tgtEl>
                                        <p:attrNameLst>
                                          <p:attrName>style.visibility</p:attrName>
                                        </p:attrNameLst>
                                      </p:cBhvr>
                                      <p:to>
                                        <p:strVal val="visible"/>
                                      </p:to>
                                    </p:set>
                                    <p:animEffect filter="wipe(left)" transition="in">
                                      <p:cBhvr>
                                        <p:cTn dur="500" id="74"/>
                                        <p:tgtEl>
                                          <p:spTgt spid="126"/>
                                        </p:tgtEl>
                                      </p:cBhvr>
                                    </p:animEffect>
                                  </p:childTnLst>
                                </p:cTn>
                              </p:par>
                            </p:childTnLst>
                          </p:cTn>
                        </p:par>
                        <p:par>
                          <p:cTn fill="hold" id="75" nodeType="afterGroup">
                            <p:stCondLst>
                              <p:cond delay="6000"/>
                            </p:stCondLst>
                            <p:childTnLst>
                              <p:par>
                                <p:cTn fill="hold" grpId="0" id="76" nodeType="afterEffect" presetClass="entr" presetID="10" presetSubtype="0">
                                  <p:stCondLst>
                                    <p:cond delay="0"/>
                                  </p:stCondLst>
                                  <p:childTnLst>
                                    <p:set>
                                      <p:cBhvr>
                                        <p:cTn dur="1" fill="hold" id="77">
                                          <p:stCondLst>
                                            <p:cond delay="0"/>
                                          </p:stCondLst>
                                        </p:cTn>
                                        <p:tgtEl>
                                          <p:spTgt spid="131"/>
                                        </p:tgtEl>
                                        <p:attrNameLst>
                                          <p:attrName>style.visibility</p:attrName>
                                        </p:attrNameLst>
                                      </p:cBhvr>
                                      <p:to>
                                        <p:strVal val="visible"/>
                                      </p:to>
                                    </p:set>
                                    <p:animEffect filter="fade" transition="in">
                                      <p:cBhvr>
                                        <p:cTn dur="500" id="78"/>
                                        <p:tgtEl>
                                          <p:spTgt spid="131"/>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134"/>
                                        </p:tgtEl>
                                        <p:attrNameLst>
                                          <p:attrName>style.visibility</p:attrName>
                                        </p:attrNameLst>
                                      </p:cBhvr>
                                      <p:to>
                                        <p:strVal val="visible"/>
                                      </p:to>
                                    </p:set>
                                    <p:animEffect filter="fade" transition="in">
                                      <p:cBhvr>
                                        <p:cTn dur="500" id="81"/>
                                        <p:tgtEl>
                                          <p:spTgt spid="134"/>
                                        </p:tgtEl>
                                      </p:cBhvr>
                                    </p:animEffect>
                                  </p:childTnLst>
                                </p:cTn>
                              </p:par>
                            </p:childTnLst>
                          </p:cTn>
                        </p:par>
                        <p:par>
                          <p:cTn fill="hold" id="82" nodeType="afterGroup">
                            <p:stCondLst>
                              <p:cond delay="6500"/>
                            </p:stCondLst>
                            <p:childTnLst>
                              <p:par>
                                <p:cTn fill="hold" id="83" nodeType="afterEffect" presetClass="entr" presetID="22" presetSubtype="8">
                                  <p:stCondLst>
                                    <p:cond delay="0"/>
                                  </p:stCondLst>
                                  <p:childTnLst>
                                    <p:set>
                                      <p:cBhvr>
                                        <p:cTn dur="1" fill="hold" id="84">
                                          <p:stCondLst>
                                            <p:cond delay="0"/>
                                          </p:stCondLst>
                                        </p:cTn>
                                        <p:tgtEl>
                                          <p:spTgt spid="127"/>
                                        </p:tgtEl>
                                        <p:attrNameLst>
                                          <p:attrName>style.visibility</p:attrName>
                                        </p:attrNameLst>
                                      </p:cBhvr>
                                      <p:to>
                                        <p:strVal val="visible"/>
                                      </p:to>
                                    </p:set>
                                    <p:animEffect filter="wipe(left)" transition="in">
                                      <p:cBhvr>
                                        <p:cTn dur="500" id="85"/>
                                        <p:tgtEl>
                                          <p:spTgt spid="127"/>
                                        </p:tgtEl>
                                      </p:cBhvr>
                                    </p:animEffect>
                                  </p:childTnLst>
                                </p:cTn>
                              </p:par>
                            </p:childTnLst>
                          </p:cTn>
                        </p:par>
                        <p:par>
                          <p:cTn fill="hold" id="86" nodeType="afterGroup">
                            <p:stCondLst>
                              <p:cond delay="7000"/>
                            </p:stCondLst>
                            <p:childTnLst>
                              <p:par>
                                <p:cTn fill="hold" grpId="0" id="87" nodeType="afterEffect" presetClass="entr" presetID="10" presetSubtype="0">
                                  <p:stCondLst>
                                    <p:cond delay="0"/>
                                  </p:stCondLst>
                                  <p:childTnLst>
                                    <p:set>
                                      <p:cBhvr>
                                        <p:cTn dur="1" fill="hold" id="88">
                                          <p:stCondLst>
                                            <p:cond delay="0"/>
                                          </p:stCondLst>
                                        </p:cTn>
                                        <p:tgtEl>
                                          <p:spTgt spid="132"/>
                                        </p:tgtEl>
                                        <p:attrNameLst>
                                          <p:attrName>style.visibility</p:attrName>
                                        </p:attrNameLst>
                                      </p:cBhvr>
                                      <p:to>
                                        <p:strVal val="visible"/>
                                      </p:to>
                                    </p:set>
                                    <p:animEffect filter="fade" transition="in">
                                      <p:cBhvr>
                                        <p:cTn dur="500" id="89"/>
                                        <p:tgtEl>
                                          <p:spTgt spid="132"/>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135"/>
                                        </p:tgtEl>
                                        <p:attrNameLst>
                                          <p:attrName>style.visibility</p:attrName>
                                        </p:attrNameLst>
                                      </p:cBhvr>
                                      <p:to>
                                        <p:strVal val="visible"/>
                                      </p:to>
                                    </p:set>
                                    <p:animEffect filter="fade" transition="in">
                                      <p:cBhvr>
                                        <p:cTn dur="500" id="92"/>
                                        <p:tgtEl>
                                          <p:spTgt spid="1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8"/>
      <p:bldP grpId="0" spid="119"/>
      <p:bldP grpId="0" spid="120"/>
      <p:bldP grpId="0" spid="128"/>
      <p:bldP grpId="0" spid="129"/>
      <p:bldP grpId="0" spid="130"/>
      <p:bldP grpId="0" spid="131"/>
      <p:bldP grpId="0" spid="132"/>
      <p:bldP grpId="0" spid="133"/>
      <p:bldP grpId="0" spid="134"/>
      <p:bldP grpId="0" spid="135"/>
      <p:bldP grpId="0" spid="136"/>
      <p:bldP grpId="0" spid="137"/>
      <p:bldP grpId="0" spid="13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Freeform 35"/>
          <p:cNvSpPr/>
          <p:nvPr/>
        </p:nvSpPr>
        <p:spPr>
          <a:xfrm rot="20280238">
            <a:off x="623406" y="2031488"/>
            <a:ext cx="376155" cy="384005"/>
          </a:xfrm>
          <a:custGeom>
            <a:rect b="b" l="l" r="r" t="t"/>
            <a:pathLst>
              <a:path h="214701" w="210310">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8DCCB0"/>
          </a:solidFill>
          <a:ln>
            <a:noFill/>
          </a:ln>
          <a:effectLst>
            <a:outerShdw algn="bl" blurRad="76200" dir="18900000" kx="-1200000" rotWithShape="0" sy="23000">
              <a:prstClr val="black">
                <a:alpha val="20000"/>
              </a:prstClr>
            </a:outerShdw>
          </a:effectLst>
        </p:spPr>
        <p:txBody>
          <a:bodyPr anchor="t" anchorCtr="0" bIns="22860" compatLnSpc="1" forceAA="0" fromWordArt="0" horzOverflow="overflow" lIns="45720" numCol="1" rIns="45720" rot="0" rtlCol="0" spcCol="0" spcFirstLastPara="0" tIns="22860" vert="horz" vertOverflow="overflow" wrap="square">
            <a:prstTxWarp prst="textNoShape">
              <a:avLst/>
            </a:prstTxWarp>
            <a:noAutofit/>
          </a:bodyPr>
          <a:lstStyle/>
          <a:p>
            <a:pPr defTabSz="914217"/>
            <a:endParaRPr lang="en-US">
              <a:solidFill>
                <a:prstClr val="black"/>
              </a:solidFill>
              <a:latin charset="0" panose="020b0503020202020204" pitchFamily="34" typeface="Agency FB"/>
              <a:cs typeface="+mn-ea"/>
              <a:sym typeface="+mn-lt"/>
            </a:endParaRPr>
          </a:p>
        </p:txBody>
      </p:sp>
      <p:sp>
        <p:nvSpPr>
          <p:cNvPr id="54" name="TextBox 36"/>
          <p:cNvSpPr txBox="1"/>
          <p:nvPr/>
        </p:nvSpPr>
        <p:spPr>
          <a:xfrm>
            <a:off x="1296974" y="1975020"/>
            <a:ext cx="1101670" cy="304800"/>
          </a:xfrm>
          <a:prstGeom prst="rect">
            <a:avLst/>
          </a:prstGeom>
          <a:noFill/>
        </p:spPr>
        <p:txBody>
          <a:bodyPr rtlCol="0" wrap="square">
            <a:spAutoFit/>
          </a:bodyPr>
          <a:lstStyle/>
          <a:p>
            <a:pPr algn="r" defTabSz="914217"/>
            <a:r>
              <a:rPr altLang="en-US" b="1" lang="zh-CN" smtClean="0" sz="1400">
                <a:solidFill>
                  <a:srgbClr val="EA534F"/>
                </a:solidFill>
                <a:latin charset="0" panose="020b0503020202020204" pitchFamily="34" typeface="Agency FB"/>
                <a:cs typeface="+mn-ea"/>
                <a:sym typeface="+mn-lt"/>
              </a:rPr>
              <a:t>销售数据</a:t>
            </a:r>
          </a:p>
        </p:txBody>
      </p:sp>
      <p:sp>
        <p:nvSpPr>
          <p:cNvPr id="55" name="Rectangle 37"/>
          <p:cNvSpPr/>
          <p:nvPr/>
        </p:nvSpPr>
        <p:spPr>
          <a:xfrm>
            <a:off x="1296973" y="2492630"/>
            <a:ext cx="3855051" cy="1188720"/>
          </a:xfrm>
          <a:prstGeom prst="rect">
            <a:avLst/>
          </a:prstGeom>
        </p:spPr>
        <p:txBody>
          <a:bodyPr wrap="square">
            <a:spAutoFit/>
          </a:bodyPr>
          <a:lstStyle/>
          <a:p>
            <a:pPr defTabSz="914217">
              <a:lnSpc>
                <a:spcPct val="150000"/>
              </a:lnSpc>
              <a:spcAft>
                <a:spcPts val="600"/>
              </a:spcAft>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 jobba hunsi us ut enak sekalihebbi lorem. ipis assum escidis aliqui offictotas exereicid nusto ium apiet modit essum veriam sit amet</a:t>
            </a:r>
          </a:p>
        </p:txBody>
      </p:sp>
      <p:sp>
        <p:nvSpPr>
          <p:cNvPr id="56" name="Rectangle 39"/>
          <p:cNvSpPr/>
          <p:nvPr/>
        </p:nvSpPr>
        <p:spPr>
          <a:xfrm>
            <a:off x="3630643" y="4494714"/>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3600">
              <a:solidFill>
                <a:prstClr val="white"/>
              </a:solidFill>
              <a:latin charset="0" panose="020b0503020202020204" pitchFamily="34" typeface="Agency FB"/>
              <a:cs typeface="+mn-ea"/>
              <a:sym typeface="+mn-lt"/>
            </a:endParaRPr>
          </a:p>
        </p:txBody>
      </p:sp>
      <p:sp>
        <p:nvSpPr>
          <p:cNvPr id="57" name="Rectangle 40"/>
          <p:cNvSpPr/>
          <p:nvPr/>
        </p:nvSpPr>
        <p:spPr>
          <a:xfrm>
            <a:off x="8398365" y="4478460"/>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3600">
              <a:solidFill>
                <a:prstClr val="white"/>
              </a:solidFill>
              <a:latin charset="0" panose="020b0503020202020204" pitchFamily="34" typeface="Agency FB"/>
              <a:cs typeface="+mn-ea"/>
              <a:sym typeface="+mn-lt"/>
            </a:endParaRPr>
          </a:p>
        </p:txBody>
      </p:sp>
      <p:sp>
        <p:nvSpPr>
          <p:cNvPr id="58" name="Rectangle 41"/>
          <p:cNvSpPr/>
          <p:nvPr/>
        </p:nvSpPr>
        <p:spPr>
          <a:xfrm>
            <a:off x="3630643" y="5439474"/>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3600">
              <a:solidFill>
                <a:prstClr val="white"/>
              </a:solidFill>
              <a:latin charset="0" panose="020b0503020202020204" pitchFamily="34" typeface="Agency FB"/>
              <a:cs typeface="+mn-ea"/>
              <a:sym typeface="+mn-lt"/>
            </a:endParaRPr>
          </a:p>
        </p:txBody>
      </p:sp>
      <p:sp>
        <p:nvSpPr>
          <p:cNvPr id="59" name="Rectangle 42"/>
          <p:cNvSpPr/>
          <p:nvPr/>
        </p:nvSpPr>
        <p:spPr>
          <a:xfrm>
            <a:off x="8398365" y="5439474"/>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3600">
              <a:solidFill>
                <a:prstClr val="white"/>
              </a:solidFill>
              <a:latin charset="0" panose="020b0503020202020204" pitchFamily="34" typeface="Agency FB"/>
              <a:cs typeface="+mn-ea"/>
              <a:sym typeface="+mn-lt"/>
            </a:endParaRPr>
          </a:p>
        </p:txBody>
      </p:sp>
      <p:sp>
        <p:nvSpPr>
          <p:cNvPr id="60" name="TextBox 43"/>
          <p:cNvSpPr txBox="1"/>
          <p:nvPr/>
        </p:nvSpPr>
        <p:spPr>
          <a:xfrm>
            <a:off x="8995301" y="4148438"/>
            <a:ext cx="1923463"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客户分析</a:t>
            </a:r>
          </a:p>
        </p:txBody>
      </p:sp>
      <p:sp>
        <p:nvSpPr>
          <p:cNvPr id="61" name="TextBox 44"/>
          <p:cNvSpPr txBox="1"/>
          <p:nvPr/>
        </p:nvSpPr>
        <p:spPr>
          <a:xfrm>
            <a:off x="8995301" y="4428765"/>
            <a:ext cx="2062461" cy="548640"/>
          </a:xfrm>
          <a:prstGeom prst="rect">
            <a:avLst/>
          </a:prstGeom>
          <a:noFill/>
        </p:spPr>
        <p:txBody>
          <a:bodyPr rtlCol="0" wrap="square">
            <a:spAutoFit/>
          </a:bodyPr>
          <a:lstStyle/>
          <a:p>
            <a:pPr defTabSz="914217"/>
            <a:r>
              <a:rPr lang="id-ID" sz="1000">
                <a:solidFill>
                  <a:schemeClr val="tx1">
                    <a:lumMod val="50000"/>
                    <a:lumOff val="50000"/>
                  </a:schemeClr>
                </a:solidFill>
                <a:latin charset="0" panose="020b0503020202020204" pitchFamily="34" typeface="Agency FB"/>
                <a:cs typeface="+mn-ea"/>
                <a:sym typeface="+mn-lt"/>
              </a:rPr>
              <a:t>We are placing great text in this text frames. Lorem ipsum will be replaced</a:t>
            </a:r>
          </a:p>
        </p:txBody>
      </p:sp>
      <p:sp>
        <p:nvSpPr>
          <p:cNvPr id="62" name="TextBox 45"/>
          <p:cNvSpPr txBox="1"/>
          <p:nvPr/>
        </p:nvSpPr>
        <p:spPr>
          <a:xfrm>
            <a:off x="8995301" y="5109452"/>
            <a:ext cx="1923463"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未来计划</a:t>
            </a:r>
          </a:p>
        </p:txBody>
      </p:sp>
      <p:sp>
        <p:nvSpPr>
          <p:cNvPr id="63" name="TextBox 46"/>
          <p:cNvSpPr txBox="1"/>
          <p:nvPr/>
        </p:nvSpPr>
        <p:spPr>
          <a:xfrm>
            <a:off x="8995301" y="5389778"/>
            <a:ext cx="2062461" cy="548640"/>
          </a:xfrm>
          <a:prstGeom prst="rect">
            <a:avLst/>
          </a:prstGeom>
          <a:noFill/>
        </p:spPr>
        <p:txBody>
          <a:bodyPr rtlCol="0" wrap="square">
            <a:spAutoFit/>
          </a:bodyPr>
          <a:lstStyle/>
          <a:p>
            <a:pPr defTabSz="914217"/>
            <a:r>
              <a:rPr lang="id-ID" sz="1000">
                <a:solidFill>
                  <a:schemeClr val="tx1">
                    <a:lumMod val="50000"/>
                    <a:lumOff val="50000"/>
                  </a:schemeClr>
                </a:solidFill>
                <a:latin charset="0" panose="020b0503020202020204" pitchFamily="34" typeface="Agency FB"/>
                <a:cs typeface="+mn-ea"/>
                <a:sym typeface="+mn-lt"/>
              </a:rPr>
              <a:t>We are placing great text in this text frames. Lorem ipsum will be replaced</a:t>
            </a:r>
          </a:p>
        </p:txBody>
      </p:sp>
      <p:sp>
        <p:nvSpPr>
          <p:cNvPr id="64" name="TextBox 47"/>
          <p:cNvSpPr txBox="1"/>
          <p:nvPr/>
        </p:nvSpPr>
        <p:spPr>
          <a:xfrm>
            <a:off x="1196501" y="4149398"/>
            <a:ext cx="2062461" cy="304800"/>
          </a:xfrm>
          <a:prstGeom prst="rect">
            <a:avLst/>
          </a:prstGeom>
          <a:noFill/>
        </p:spPr>
        <p:txBody>
          <a:bodyPr rtlCol="0" wrap="square">
            <a:spAutoFit/>
          </a:bodyPr>
          <a:lstStyle/>
          <a:p>
            <a:pPr algn="r" defTabSz="914217"/>
            <a:r>
              <a:rPr altLang="en-US" b="1" lang="zh-CN" smtClean="0" sz="1400">
                <a:solidFill>
                  <a:srgbClr val="EA534F"/>
                </a:solidFill>
                <a:latin charset="0" panose="020b0503020202020204" pitchFamily="34" typeface="Agency FB"/>
                <a:cs typeface="+mn-ea"/>
                <a:sym typeface="+mn-lt"/>
              </a:rPr>
              <a:t>市场分析</a:t>
            </a:r>
          </a:p>
        </p:txBody>
      </p:sp>
      <p:sp>
        <p:nvSpPr>
          <p:cNvPr id="65" name="TextBox 48"/>
          <p:cNvSpPr txBox="1"/>
          <p:nvPr/>
        </p:nvSpPr>
        <p:spPr>
          <a:xfrm>
            <a:off x="1196501" y="4429724"/>
            <a:ext cx="2062461" cy="548640"/>
          </a:xfrm>
          <a:prstGeom prst="rect">
            <a:avLst/>
          </a:prstGeom>
          <a:noFill/>
        </p:spPr>
        <p:txBody>
          <a:bodyPr rtlCol="0" wrap="square">
            <a:spAutoFit/>
          </a:bodyPr>
          <a:lstStyle/>
          <a:p>
            <a:pPr algn="r" defTabSz="914217"/>
            <a:r>
              <a:rPr lang="id-ID" sz="1000">
                <a:solidFill>
                  <a:schemeClr val="tx1">
                    <a:lumMod val="50000"/>
                    <a:lumOff val="50000"/>
                  </a:schemeClr>
                </a:solidFill>
                <a:latin charset="0" panose="020b0503020202020204" pitchFamily="34" typeface="Agency FB"/>
                <a:cs typeface="+mn-ea"/>
                <a:sym typeface="+mn-lt"/>
              </a:rPr>
              <a:t>We are placing great text in this text frames. Lorem ipsum will be replaced</a:t>
            </a:r>
          </a:p>
        </p:txBody>
      </p:sp>
      <p:sp>
        <p:nvSpPr>
          <p:cNvPr id="66" name="TextBox 49"/>
          <p:cNvSpPr txBox="1"/>
          <p:nvPr/>
        </p:nvSpPr>
        <p:spPr>
          <a:xfrm>
            <a:off x="1196501" y="5110411"/>
            <a:ext cx="2062461" cy="304800"/>
          </a:xfrm>
          <a:prstGeom prst="rect">
            <a:avLst/>
          </a:prstGeom>
          <a:noFill/>
        </p:spPr>
        <p:txBody>
          <a:bodyPr rtlCol="0" wrap="square">
            <a:spAutoFit/>
          </a:bodyPr>
          <a:lstStyle/>
          <a:p>
            <a:pPr algn="r" defTabSz="914217"/>
            <a:r>
              <a:rPr altLang="en-US" b="1" lang="zh-CN" smtClean="0" sz="1400">
                <a:solidFill>
                  <a:srgbClr val="EA534F"/>
                </a:solidFill>
                <a:latin charset="0" panose="020b0503020202020204" pitchFamily="34" typeface="Agency FB"/>
                <a:cs typeface="+mn-ea"/>
                <a:sym typeface="+mn-lt"/>
              </a:rPr>
              <a:t>收益</a:t>
            </a:r>
          </a:p>
        </p:txBody>
      </p:sp>
      <p:sp>
        <p:nvSpPr>
          <p:cNvPr id="67" name="TextBox 50"/>
          <p:cNvSpPr txBox="1"/>
          <p:nvPr/>
        </p:nvSpPr>
        <p:spPr>
          <a:xfrm>
            <a:off x="1196501" y="5390736"/>
            <a:ext cx="2062461" cy="548640"/>
          </a:xfrm>
          <a:prstGeom prst="rect">
            <a:avLst/>
          </a:prstGeom>
          <a:noFill/>
        </p:spPr>
        <p:txBody>
          <a:bodyPr rtlCol="0" wrap="square">
            <a:spAutoFit/>
          </a:bodyPr>
          <a:lstStyle/>
          <a:p>
            <a:pPr algn="r" defTabSz="914217"/>
            <a:r>
              <a:rPr lang="id-ID" sz="1000">
                <a:solidFill>
                  <a:schemeClr val="tx1">
                    <a:lumMod val="50000"/>
                    <a:lumOff val="50000"/>
                  </a:schemeClr>
                </a:solidFill>
                <a:latin charset="0" panose="020b0503020202020204" pitchFamily="34" typeface="Agency FB"/>
                <a:cs typeface="+mn-ea"/>
                <a:sym typeface="+mn-lt"/>
              </a:rPr>
              <a:t>We are placing great text in this text frames. Lorem ipsum will be replaced</a:t>
            </a:r>
          </a:p>
        </p:txBody>
      </p:sp>
      <p:sp>
        <p:nvSpPr>
          <p:cNvPr id="81" name="Freeform 5"/>
          <p:cNvSpPr/>
          <p:nvPr/>
        </p:nvSpPr>
        <p:spPr bwMode="auto">
          <a:xfrm rot="10800000">
            <a:off x="5340062" y="3543301"/>
            <a:ext cx="1570995" cy="435076"/>
          </a:xfrm>
          <a:custGeom>
            <a:gdLst>
              <a:gd fmla="*/ 337 w 337" name="T0"/>
              <a:gd fmla="*/ 0 h 93" name="T1"/>
              <a:gd fmla="*/ 168 w 337" name="T2"/>
              <a:gd fmla="*/ 93 h 93" name="T3"/>
              <a:gd fmla="*/ 0 w 337" name="T4"/>
              <a:gd fmla="*/ 0 h 93" name="T5"/>
              <a:gd fmla="*/ 28 w 337" name="T6"/>
              <a:gd fmla="*/ 0 h 93" name="T7"/>
              <a:gd fmla="*/ 168 w 337" name="T8"/>
              <a:gd fmla="*/ 68 h 93" name="T9"/>
              <a:gd fmla="*/ 309 w 337" name="T10"/>
              <a:gd fmla="*/ 0 h 93" name="T11"/>
              <a:gd fmla="*/ 337 w 337" name="T12"/>
              <a:gd fmla="*/ 0 h 93" name="T13"/>
            </a:gdLst>
            <a:cxnLst>
              <a:cxn ang="0">
                <a:pos x="T0" y="T1"/>
              </a:cxn>
              <a:cxn ang="0">
                <a:pos x="T2" y="T3"/>
              </a:cxn>
              <a:cxn ang="0">
                <a:pos x="T4" y="T5"/>
              </a:cxn>
              <a:cxn ang="0">
                <a:pos x="T6" y="T7"/>
              </a:cxn>
              <a:cxn ang="0">
                <a:pos x="T8" y="T9"/>
              </a:cxn>
              <a:cxn ang="0">
                <a:pos x="T10" y="T11"/>
              </a:cxn>
              <a:cxn ang="0">
                <a:pos x="T12" y="T13"/>
              </a:cxn>
            </a:cxnLst>
            <a:rect b="b" l="0" r="r" t="0"/>
            <a:pathLst>
              <a:path h="93" w="337">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82" name="Rectangle 12"/>
          <p:cNvSpPr>
            <a:spLocks noChangeArrowheads="1"/>
          </p:cNvSpPr>
          <p:nvPr/>
        </p:nvSpPr>
        <p:spPr bwMode="auto">
          <a:xfrm rot="10800000">
            <a:off x="6625601" y="3974440"/>
            <a:ext cx="442950" cy="102370"/>
          </a:xfrm>
          <a:prstGeom prst="rect">
            <a:avLst/>
          </a:prstGeom>
          <a:solidFill>
            <a:srgbClr val="58585B"/>
          </a:solidFill>
          <a:ln>
            <a:noFill/>
          </a:ln>
          <a:extLst>
            <a:ext uri="{91240B29-F687-4F45-9708-019B960494DF}">
              <a14:hiddenLine w="9525">
                <a:solidFill>
                  <a:srgbClr val="000000"/>
                </a:solidFill>
                <a:miter lim="800000"/>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83" name="Rectangle 13"/>
          <p:cNvSpPr>
            <a:spLocks noChangeArrowheads="1"/>
          </p:cNvSpPr>
          <p:nvPr/>
        </p:nvSpPr>
        <p:spPr bwMode="auto">
          <a:xfrm rot="10800000">
            <a:off x="5180600" y="3974440"/>
            <a:ext cx="442950" cy="102370"/>
          </a:xfrm>
          <a:prstGeom prst="rect">
            <a:avLst/>
          </a:prstGeom>
          <a:solidFill>
            <a:srgbClr val="58585B"/>
          </a:solidFill>
          <a:ln>
            <a:noFill/>
          </a:ln>
          <a:extLst>
            <a:ext uri="{91240B29-F687-4F45-9708-019B960494DF}">
              <a14:hiddenLine w="9525">
                <a:solidFill>
                  <a:srgbClr val="000000"/>
                </a:solidFill>
                <a:miter lim="800000"/>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84" name="Rectangle 6"/>
          <p:cNvSpPr/>
          <p:nvPr/>
        </p:nvSpPr>
        <p:spPr>
          <a:xfrm>
            <a:off x="6124575" y="5120140"/>
            <a:ext cx="1701327" cy="1043329"/>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1200">
              <a:solidFill>
                <a:prstClr val="white"/>
              </a:solidFill>
              <a:latin charset="0" panose="020b0503020202020204" pitchFamily="34" typeface="Agency FB"/>
              <a:cs typeface="+mn-ea"/>
              <a:sym typeface="+mn-lt"/>
            </a:endParaRPr>
          </a:p>
        </p:txBody>
      </p:sp>
      <p:sp>
        <p:nvSpPr>
          <p:cNvPr id="85" name="Rectangle 9"/>
          <p:cNvSpPr/>
          <p:nvPr/>
        </p:nvSpPr>
        <p:spPr>
          <a:xfrm>
            <a:off x="6124575" y="4076813"/>
            <a:ext cx="1701327" cy="1043328"/>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1200">
              <a:solidFill>
                <a:prstClr val="white"/>
              </a:solidFill>
              <a:latin charset="0" panose="020b0503020202020204" pitchFamily="34" typeface="Agency FB"/>
              <a:cs typeface="+mn-ea"/>
              <a:sym typeface="+mn-lt"/>
            </a:endParaRPr>
          </a:p>
        </p:txBody>
      </p:sp>
      <p:sp>
        <p:nvSpPr>
          <p:cNvPr id="86" name="Rectangle 16"/>
          <p:cNvSpPr/>
          <p:nvPr/>
        </p:nvSpPr>
        <p:spPr>
          <a:xfrm>
            <a:off x="4423248" y="5120141"/>
            <a:ext cx="1701327" cy="1043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1200">
              <a:solidFill>
                <a:prstClr val="white"/>
              </a:solidFill>
              <a:latin charset="0" panose="020b0503020202020204" pitchFamily="34" typeface="Agency FB"/>
              <a:cs typeface="+mn-ea"/>
              <a:sym typeface="+mn-lt"/>
            </a:endParaRPr>
          </a:p>
        </p:txBody>
      </p:sp>
      <p:sp>
        <p:nvSpPr>
          <p:cNvPr id="87" name="Rectangle 19"/>
          <p:cNvSpPr/>
          <p:nvPr/>
        </p:nvSpPr>
        <p:spPr>
          <a:xfrm>
            <a:off x="4423248" y="4076813"/>
            <a:ext cx="1701327" cy="1043329"/>
          </a:xfrm>
          <a:prstGeom prst="rect">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sz="1200">
              <a:solidFill>
                <a:prstClr val="white"/>
              </a:solidFill>
              <a:latin charset="0" panose="020b0503020202020204" pitchFamily="34" typeface="Agency FB"/>
              <a:cs typeface="+mn-ea"/>
              <a:sym typeface="+mn-lt"/>
            </a:endParaRPr>
          </a:p>
        </p:txBody>
      </p:sp>
      <p:grpSp>
        <p:nvGrpSpPr>
          <p:cNvPr id="70" name="Group 38"/>
          <p:cNvGrpSpPr/>
          <p:nvPr/>
        </p:nvGrpSpPr>
        <p:grpSpPr>
          <a:xfrm>
            <a:off x="5623549" y="0"/>
            <a:ext cx="874743" cy="3801077"/>
            <a:chOff x="11186773" y="-228601"/>
            <a:chExt cx="1749486" cy="7602153"/>
          </a:xfrm>
        </p:grpSpPr>
        <p:sp>
          <p:nvSpPr>
            <p:cNvPr id="78" name="Freeform 133"/>
            <p:cNvSpPr/>
            <p:nvPr/>
          </p:nvSpPr>
          <p:spPr bwMode="auto">
            <a:xfrm>
              <a:off x="11352396" y="6270614"/>
              <a:ext cx="1583863" cy="1102938"/>
            </a:xfrm>
            <a:custGeom>
              <a:gdLst>
                <a:gd fmla="*/ 8 w 186" name="T0"/>
                <a:gd fmla="*/ 12 h 144" name="T1"/>
                <a:gd fmla="*/ 0 w 186" name="T2"/>
                <a:gd fmla="*/ 116 h 144" name="T3"/>
                <a:gd fmla="*/ 4 w 186" name="T4"/>
                <a:gd fmla="*/ 142 h 144" name="T5"/>
                <a:gd fmla="*/ 176 w 186" name="T6"/>
                <a:gd fmla="*/ 144 h 144" name="T7"/>
                <a:gd fmla="*/ 186 w 186" name="T8"/>
                <a:gd fmla="*/ 124 h 144" name="T9"/>
                <a:gd fmla="*/ 168 w 186" name="T10"/>
                <a:gd fmla="*/ 0 h 144" name="T11"/>
                <a:gd fmla="*/ 8 w 186" name="T12"/>
                <a:gd fmla="*/ 12 h 144" name="T13"/>
              </a:gdLst>
              <a:cxnLst>
                <a:cxn ang="0">
                  <a:pos x="T0" y="T1"/>
                </a:cxn>
                <a:cxn ang="0">
                  <a:pos x="T2" y="T3"/>
                </a:cxn>
                <a:cxn ang="0">
                  <a:pos x="T4" y="T5"/>
                </a:cxn>
                <a:cxn ang="0">
                  <a:pos x="T6" y="T7"/>
                </a:cxn>
                <a:cxn ang="0">
                  <a:pos x="T8" y="T9"/>
                </a:cxn>
                <a:cxn ang="0">
                  <a:pos x="T10" y="T11"/>
                </a:cxn>
                <a:cxn ang="0">
                  <a:pos x="T12" y="T13"/>
                </a:cxn>
              </a:cxnLst>
              <a:rect b="b" l="0" r="r" t="0"/>
              <a:pathLst>
                <a:path h="144" w="186">
                  <a:moveTo>
                    <a:pt x="8" y="12"/>
                  </a:moveTo>
                  <a:lnTo>
                    <a:pt x="0" y="116"/>
                  </a:lnTo>
                  <a:lnTo>
                    <a:pt x="4" y="142"/>
                  </a:lnTo>
                  <a:lnTo>
                    <a:pt x="176" y="144"/>
                  </a:lnTo>
                  <a:lnTo>
                    <a:pt x="186" y="124"/>
                  </a:lnTo>
                  <a:lnTo>
                    <a:pt x="168" y="0"/>
                  </a:lnTo>
                  <a:lnTo>
                    <a:pt x="8" y="12"/>
                  </a:lnTo>
                  <a:close/>
                </a:path>
              </a:pathLst>
            </a:custGeom>
            <a:solidFill>
              <a:srgbClr val="FDD6BC"/>
            </a:solidFill>
            <a:ln>
              <a:noFill/>
            </a:ln>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sp>
          <p:nvSpPr>
            <p:cNvPr id="79" name="Rectangle 33"/>
            <p:cNvSpPr/>
            <p:nvPr/>
          </p:nvSpPr>
          <p:spPr>
            <a:xfrm>
              <a:off x="11186773" y="-228601"/>
              <a:ext cx="1749486" cy="66015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AU">
                <a:solidFill>
                  <a:prstClr val="white"/>
                </a:solidFill>
                <a:latin charset="0" panose="020b0503020202020204" pitchFamily="34" typeface="Agency FB"/>
                <a:cs typeface="+mn-ea"/>
                <a:sym typeface="+mn-lt"/>
              </a:endParaRPr>
            </a:p>
          </p:txBody>
        </p:sp>
        <p:sp>
          <p:nvSpPr>
            <p:cNvPr id="80" name="Rectangle 34"/>
            <p:cNvSpPr/>
            <p:nvPr/>
          </p:nvSpPr>
          <p:spPr>
            <a:xfrm>
              <a:off x="12086941" y="-228601"/>
              <a:ext cx="849318" cy="66015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AU">
                <a:solidFill>
                  <a:prstClr val="white"/>
                </a:solidFill>
                <a:latin charset="0" panose="020b0503020202020204" pitchFamily="34" typeface="Agency FB"/>
                <a:cs typeface="+mn-ea"/>
                <a:sym typeface="+mn-lt"/>
              </a:endParaRPr>
            </a:p>
          </p:txBody>
        </p:sp>
      </p:grpSp>
      <p:grpSp>
        <p:nvGrpSpPr>
          <p:cNvPr id="71" name="Group 51"/>
          <p:cNvGrpSpPr/>
          <p:nvPr/>
        </p:nvGrpSpPr>
        <p:grpSpPr>
          <a:xfrm>
            <a:off x="5031973" y="4412920"/>
            <a:ext cx="481517" cy="389423"/>
            <a:chOff x="312738" y="3205163"/>
            <a:chExt cx="290513" cy="234950"/>
          </a:xfrm>
          <a:solidFill>
            <a:schemeClr val="bg1"/>
          </a:solidFill>
        </p:grpSpPr>
        <p:sp>
          <p:nvSpPr>
            <p:cNvPr id="75" name="Freeform 5"/>
            <p:cNvSpPr>
              <a:spLocks noEditPoints="1"/>
            </p:cNvSpPr>
            <p:nvPr/>
          </p:nvSpPr>
          <p:spPr bwMode="auto">
            <a:xfrm>
              <a:off x="312738" y="3205163"/>
              <a:ext cx="290513" cy="234950"/>
            </a:xfrm>
            <a:custGeom>
              <a:gdLst>
                <a:gd fmla="*/ 78 w 153" name="T0"/>
                <a:gd fmla="*/ 0 h 124" name="T1"/>
                <a:gd fmla="*/ 0 w 153" name="T2"/>
                <a:gd fmla="*/ 68 h 124" name="T3"/>
                <a:gd fmla="*/ 15 w 153" name="T4"/>
                <a:gd fmla="*/ 68 h 124" name="T5"/>
                <a:gd fmla="*/ 21 w 153" name="T6"/>
                <a:gd fmla="*/ 63 h 124" name="T7"/>
                <a:gd fmla="*/ 21 w 153" name="T8"/>
                <a:gd fmla="*/ 120 h 124" name="T9"/>
                <a:gd fmla="*/ 24 w 153" name="T10"/>
                <a:gd fmla="*/ 124 h 124" name="T11"/>
                <a:gd fmla="*/ 62 w 153" name="T12"/>
                <a:gd fmla="*/ 124 h 124" name="T13"/>
                <a:gd fmla="*/ 62 w 153" name="T14"/>
                <a:gd fmla="*/ 92 h 124" name="T15"/>
                <a:gd fmla="*/ 67 w 153" name="T16"/>
                <a:gd fmla="*/ 87 h 124" name="T17"/>
                <a:gd fmla="*/ 83 w 153" name="T18"/>
                <a:gd fmla="*/ 87 h 124" name="T19"/>
                <a:gd fmla="*/ 89 w 153" name="T20"/>
                <a:gd fmla="*/ 92 h 124" name="T21"/>
                <a:gd fmla="*/ 88 w 153" name="T22"/>
                <a:gd fmla="*/ 124 h 124" name="T23"/>
                <a:gd fmla="*/ 126 w 153" name="T24"/>
                <a:gd fmla="*/ 124 h 124" name="T25"/>
                <a:gd fmla="*/ 130 w 153" name="T26"/>
                <a:gd fmla="*/ 119 h 124" name="T27"/>
                <a:gd fmla="*/ 130 w 153" name="T28"/>
                <a:gd fmla="*/ 62 h 124" name="T29"/>
                <a:gd fmla="*/ 136 w 153" name="T30"/>
                <a:gd fmla="*/ 68 h 124" name="T31"/>
                <a:gd fmla="*/ 153 w 153" name="T32"/>
                <a:gd fmla="*/ 68 h 124" name="T33"/>
                <a:gd fmla="*/ 78 w 153" name="T34"/>
                <a:gd fmla="*/ 0 h 124" name="T35"/>
                <a:gd fmla="*/ 76 w 153" name="T36"/>
                <a:gd fmla="*/ 75 h 124" name="T37"/>
                <a:gd fmla="*/ 59 w 153" name="T38"/>
                <a:gd fmla="*/ 59 h 124" name="T39"/>
                <a:gd fmla="*/ 76 w 153" name="T40"/>
                <a:gd fmla="*/ 42 h 124" name="T41"/>
                <a:gd fmla="*/ 92 w 153" name="T42"/>
                <a:gd fmla="*/ 59 h 124" name="T43"/>
                <a:gd fmla="*/ 76 w 153" name="T44"/>
                <a:gd fmla="*/ 75 h 1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4" w="153">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76" name="Freeform 6"/>
            <p:cNvSpPr/>
            <p:nvPr/>
          </p:nvSpPr>
          <p:spPr bwMode="auto">
            <a:xfrm>
              <a:off x="541338" y="3233738"/>
              <a:ext cx="28575" cy="58738"/>
            </a:xfrm>
            <a:custGeom>
              <a:gdLst>
                <a:gd fmla="*/ 18 w 18" name="T0"/>
                <a:gd fmla="*/ 37 h 37" name="T1"/>
                <a:gd fmla="*/ 18 w 18" name="T2"/>
                <a:gd fmla="*/ 0 h 37" name="T3"/>
                <a:gd fmla="*/ 0 w 18" name="T4"/>
                <a:gd fmla="*/ 0 h 37" name="T5"/>
                <a:gd fmla="*/ 0 w 18" name="T6"/>
                <a:gd fmla="*/ 21 h 37" name="T7"/>
                <a:gd fmla="*/ 18 w 18" name="T8"/>
                <a:gd fmla="*/ 37 h 37" name="T9"/>
              </a:gdLst>
              <a:cxnLst>
                <a:cxn ang="0">
                  <a:pos x="T0" y="T1"/>
                </a:cxn>
                <a:cxn ang="0">
                  <a:pos x="T2" y="T3"/>
                </a:cxn>
                <a:cxn ang="0">
                  <a:pos x="T4" y="T5"/>
                </a:cxn>
                <a:cxn ang="0">
                  <a:pos x="T6" y="T7"/>
                </a:cxn>
                <a:cxn ang="0">
                  <a:pos x="T8" y="T9"/>
                </a:cxn>
              </a:cxnLst>
              <a:rect b="b" l="0" r="r" t="0"/>
              <a:pathLst>
                <a:path h="37" w="18">
                  <a:moveTo>
                    <a:pt x="18" y="37"/>
                  </a:moveTo>
                  <a:lnTo>
                    <a:pt x="18" y="0"/>
                  </a:lnTo>
                  <a:lnTo>
                    <a:pt x="0" y="0"/>
                  </a:lnTo>
                  <a:lnTo>
                    <a:pt x="0" y="21"/>
                  </a:lnTo>
                  <a:lnTo>
                    <a:pt x="18" y="37"/>
                  </a:ln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77" name="Oval 7"/>
            <p:cNvSpPr>
              <a:spLocks noChangeArrowheads="1"/>
            </p:cNvSpPr>
            <p:nvPr/>
          </p:nvSpPr>
          <p:spPr bwMode="auto">
            <a:xfrm>
              <a:off x="439738" y="3300413"/>
              <a:ext cx="33338" cy="317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grpSp>
      <p:sp>
        <p:nvSpPr>
          <p:cNvPr id="72" name="Freeform 54"/>
          <p:cNvSpPr>
            <a:spLocks noEditPoints="1"/>
          </p:cNvSpPr>
          <p:nvPr/>
        </p:nvSpPr>
        <p:spPr bwMode="auto">
          <a:xfrm>
            <a:off x="5075337" y="5386445"/>
            <a:ext cx="422268" cy="435891"/>
          </a:xfrm>
          <a:custGeom>
            <a:gdLst>
              <a:gd fmla="*/ 83 w 130" name="T0"/>
              <a:gd fmla="*/ 92 h 134" name="T1"/>
              <a:gd fmla="*/ 128 w 130" name="T2"/>
              <a:gd fmla="*/ 26 h 134" name="T3"/>
              <a:gd fmla="*/ 128 w 130" name="T4"/>
              <a:gd fmla="*/ 21 h 134" name="T5"/>
              <a:gd fmla="*/ 118 w 130" name="T6"/>
              <a:gd fmla="*/ 10 h 134" name="T7"/>
              <a:gd fmla="*/ 112 w 130" name="T8"/>
              <a:gd fmla="*/ 10 h 134" name="T9"/>
              <a:gd fmla="*/ 107 w 130" name="T10"/>
              <a:gd fmla="*/ 15 h 134" name="T11"/>
              <a:gd fmla="*/ 101 w 130" name="T12"/>
              <a:gd fmla="*/ 16 h 134" name="T13"/>
              <a:gd fmla="*/ 102 w 130" name="T14"/>
              <a:gd fmla="*/ 0 h 134" name="T15"/>
              <a:gd fmla="*/ 28 w 130" name="T16"/>
              <a:gd fmla="*/ 0 h 134" name="T17"/>
              <a:gd fmla="*/ 28 w 130" name="T18"/>
              <a:gd fmla="*/ 16 h 134" name="T19"/>
              <a:gd fmla="*/ 23 w 130" name="T20"/>
              <a:gd fmla="*/ 15 h 134" name="T21"/>
              <a:gd fmla="*/ 18 w 130" name="T22"/>
              <a:gd fmla="*/ 10 h 134" name="T23"/>
              <a:gd fmla="*/ 12 w 130" name="T24"/>
              <a:gd fmla="*/ 10 h 134" name="T25"/>
              <a:gd fmla="*/ 1 w 130" name="T26"/>
              <a:gd fmla="*/ 21 h 134" name="T27"/>
              <a:gd fmla="*/ 1 w 130" name="T28"/>
              <a:gd fmla="*/ 26 h 134" name="T29"/>
              <a:gd fmla="*/ 47 w 130" name="T30"/>
              <a:gd fmla="*/ 92 h 134" name="T31"/>
              <a:gd fmla="*/ 59 w 130" name="T32"/>
              <a:gd fmla="*/ 97 h 134" name="T33"/>
              <a:gd fmla="*/ 59 w 130" name="T34"/>
              <a:gd fmla="*/ 103 h 134" name="T35"/>
              <a:gd fmla="*/ 54 w 130" name="T36"/>
              <a:gd fmla="*/ 105 h 134" name="T37"/>
              <a:gd fmla="*/ 59 w 130" name="T38"/>
              <a:gd fmla="*/ 108 h 134" name="T39"/>
              <a:gd fmla="*/ 59 w 130" name="T40"/>
              <a:gd fmla="*/ 114 h 134" name="T41"/>
              <a:gd fmla="*/ 55 w 130" name="T42"/>
              <a:gd fmla="*/ 119 h 134" name="T43"/>
              <a:gd fmla="*/ 49 w 130" name="T44"/>
              <a:gd fmla="*/ 124 h 134" name="T45"/>
              <a:gd fmla="*/ 44 w 130" name="T46"/>
              <a:gd fmla="*/ 129 h 134" name="T47"/>
              <a:gd fmla="*/ 49 w 130" name="T48"/>
              <a:gd fmla="*/ 134 h 134" name="T49"/>
              <a:gd fmla="*/ 80 w 130" name="T50"/>
              <a:gd fmla="*/ 134 h 134" name="T51"/>
              <a:gd fmla="*/ 86 w 130" name="T52"/>
              <a:gd fmla="*/ 129 h 134" name="T53"/>
              <a:gd fmla="*/ 80 w 130" name="T54"/>
              <a:gd fmla="*/ 124 h 134" name="T55"/>
              <a:gd fmla="*/ 75 w 130" name="T56"/>
              <a:gd fmla="*/ 118 h 134" name="T57"/>
              <a:gd fmla="*/ 70 w 130" name="T58"/>
              <a:gd fmla="*/ 114 h 134" name="T59"/>
              <a:gd fmla="*/ 70 w 130" name="T60"/>
              <a:gd fmla="*/ 108 h 134" name="T61"/>
              <a:gd fmla="*/ 75 w 130" name="T62"/>
              <a:gd fmla="*/ 105 h 134" name="T63"/>
              <a:gd fmla="*/ 70 w 130" name="T64"/>
              <a:gd fmla="*/ 103 h 134" name="T65"/>
              <a:gd fmla="*/ 70 w 130" name="T66"/>
              <a:gd fmla="*/ 97 h 134" name="T67"/>
              <a:gd fmla="*/ 83 w 130" name="T68"/>
              <a:gd fmla="*/ 92 h 134" name="T69"/>
              <a:gd fmla="*/ 102 w 130" name="T70"/>
              <a:gd fmla="*/ 21 h 134" name="T71"/>
              <a:gd fmla="*/ 107 w 130" name="T72"/>
              <a:gd fmla="*/ 21 h 134" name="T73"/>
              <a:gd fmla="*/ 113 w 130" name="T74"/>
              <a:gd fmla="*/ 16 h 134" name="T75"/>
              <a:gd fmla="*/ 118 w 130" name="T76"/>
              <a:gd fmla="*/ 21 h 134" name="T77"/>
              <a:gd fmla="*/ 118 w 130" name="T78"/>
              <a:gd fmla="*/ 26 h 134" name="T79"/>
              <a:gd fmla="*/ 91 w 130" name="T80"/>
              <a:gd fmla="*/ 71 h 134" name="T81"/>
              <a:gd fmla="*/ 102 w 130" name="T82"/>
              <a:gd fmla="*/ 21 h 134" name="T83"/>
              <a:gd fmla="*/ 37 w 130" name="T84"/>
              <a:gd fmla="*/ 72 h 134" name="T85"/>
              <a:gd fmla="*/ 10 w 130" name="T86"/>
              <a:gd fmla="*/ 27 h 134" name="T87"/>
              <a:gd fmla="*/ 10 w 130" name="T88"/>
              <a:gd fmla="*/ 22 h 134" name="T89"/>
              <a:gd fmla="*/ 15 w 130" name="T90"/>
              <a:gd fmla="*/ 16 h 134" name="T91"/>
              <a:gd fmla="*/ 21 w 130" name="T92"/>
              <a:gd fmla="*/ 22 h 134" name="T93"/>
              <a:gd fmla="*/ 26 w 130" name="T94"/>
              <a:gd fmla="*/ 22 h 134" name="T95"/>
              <a:gd fmla="*/ 37 w 130" name="T96"/>
              <a:gd fmla="*/ 72 h 13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4" w="130">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solidFill>
          <a:ln>
            <a:noFill/>
          </a:ln>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73" name="Freeform 37"/>
          <p:cNvSpPr>
            <a:spLocks noEditPoints="1"/>
          </p:cNvSpPr>
          <p:nvPr/>
        </p:nvSpPr>
        <p:spPr bwMode="auto">
          <a:xfrm>
            <a:off x="6766902" y="5420158"/>
            <a:ext cx="371040" cy="368467"/>
          </a:xfrm>
          <a:custGeom>
            <a:gdLst>
              <a:gd fmla="*/ 0 w 120" name="T0"/>
              <a:gd fmla="*/ 60 h 120" name="T1"/>
              <a:gd fmla="*/ 120 w 120" name="T2"/>
              <a:gd fmla="*/ 60 h 120" name="T3"/>
              <a:gd fmla="*/ 83 w 120" name="T4"/>
              <a:gd fmla="*/ 24 h 120" name="T5"/>
              <a:gd fmla="*/ 86 w 120" name="T6"/>
              <a:gd fmla="*/ 14 h 120" name="T7"/>
              <a:gd fmla="*/ 86 w 120" name="T8"/>
              <a:gd fmla="*/ 28 h 120" name="T9"/>
              <a:gd fmla="*/ 47 w 120" name="T10"/>
              <a:gd fmla="*/ 77 h 120" name="T11"/>
              <a:gd fmla="*/ 41 w 120" name="T12"/>
              <a:gd fmla="*/ 88 h 120" name="T13"/>
              <a:gd fmla="*/ 38 w 120" name="T14"/>
              <a:gd fmla="*/ 95 h 120" name="T15"/>
              <a:gd fmla="*/ 37 w 120" name="T16"/>
              <a:gd fmla="*/ 110 h 120" name="T17"/>
              <a:gd fmla="*/ 31 w 120" name="T18"/>
              <a:gd fmla="*/ 99 h 120" name="T19"/>
              <a:gd fmla="*/ 26 w 120" name="T20"/>
              <a:gd fmla="*/ 89 h 120" name="T21"/>
              <a:gd fmla="*/ 17 w 120" name="T22"/>
              <a:gd fmla="*/ 82 h 120" name="T23"/>
              <a:gd fmla="*/ 16 w 120" name="T24"/>
              <a:gd fmla="*/ 68 h 120" name="T25"/>
              <a:gd fmla="*/ 15 w 120" name="T26"/>
              <a:gd fmla="*/ 60 h 120" name="T27"/>
              <a:gd fmla="*/ 10 w 120" name="T28"/>
              <a:gd fmla="*/ 54 h 120" name="T29"/>
              <a:gd fmla="*/ 10 w 120" name="T30"/>
              <a:gd fmla="*/ 45 h 120" name="T31"/>
              <a:gd fmla="*/ 38 w 120" name="T32"/>
              <a:gd fmla="*/ 20 h 120" name="T33"/>
              <a:gd fmla="*/ 31 w 120" name="T34"/>
              <a:gd fmla="*/ 20 h 120" name="T35"/>
              <a:gd fmla="*/ 28 w 120" name="T36"/>
              <a:gd fmla="*/ 26 h 120" name="T37"/>
              <a:gd fmla="*/ 32 w 120" name="T38"/>
              <a:gd fmla="*/ 28 h 120" name="T39"/>
              <a:gd fmla="*/ 31 w 120" name="T40"/>
              <a:gd fmla="*/ 24 h 120" name="T41"/>
              <a:gd fmla="*/ 47 w 120" name="T42"/>
              <a:gd fmla="*/ 30 h 120" name="T43"/>
              <a:gd fmla="*/ 41 w 120" name="T44"/>
              <a:gd fmla="*/ 34 h 120" name="T45"/>
              <a:gd fmla="*/ 37 w 120" name="T46"/>
              <a:gd fmla="*/ 36 h 120" name="T47"/>
              <a:gd fmla="*/ 38 w 120" name="T48"/>
              <a:gd fmla="*/ 43 h 120" name="T49"/>
              <a:gd fmla="*/ 33 w 120" name="T50"/>
              <a:gd fmla="*/ 49 h 120" name="T51"/>
              <a:gd fmla="*/ 29 w 120" name="T52"/>
              <a:gd fmla="*/ 51 h 120" name="T53"/>
              <a:gd fmla="*/ 21 w 120" name="T54"/>
              <a:gd fmla="*/ 49 h 120" name="T55"/>
              <a:gd fmla="*/ 15 w 120" name="T56"/>
              <a:gd fmla="*/ 54 h 120" name="T57"/>
              <a:gd fmla="*/ 16 w 120" name="T58"/>
              <a:gd fmla="*/ 58 h 120" name="T59"/>
              <a:gd fmla="*/ 27 w 120" name="T60"/>
              <a:gd fmla="*/ 62 h 120" name="T61"/>
              <a:gd fmla="*/ 41 w 120" name="T62"/>
              <a:gd fmla="*/ 66 h 120" name="T63"/>
              <a:gd fmla="*/ 47 w 120" name="T64"/>
              <a:gd fmla="*/ 77 h 120" name="T65"/>
              <a:gd fmla="*/ 55 w 120" name="T66"/>
              <a:gd fmla="*/ 21 h 120" name="T67"/>
              <a:gd fmla="*/ 44 w 120" name="T68"/>
              <a:gd fmla="*/ 15 h 120" name="T69"/>
              <a:gd fmla="*/ 63 w 120" name="T70"/>
              <a:gd fmla="*/ 10 h 120" name="T71"/>
              <a:gd fmla="*/ 107 w 120" name="T72"/>
              <a:gd fmla="*/ 62 h 120" name="T73"/>
              <a:gd fmla="*/ 92 w 120" name="T74"/>
              <a:gd fmla="*/ 102 h 120" name="T75"/>
              <a:gd fmla="*/ 91 w 120" name="T76"/>
              <a:gd fmla="*/ 92 h 120" name="T77"/>
              <a:gd fmla="*/ 84 w 120" name="T78"/>
              <a:gd fmla="*/ 81 h 120" name="T79"/>
              <a:gd fmla="*/ 66 w 120" name="T80"/>
              <a:gd fmla="*/ 67 h 120" name="T81"/>
              <a:gd fmla="*/ 97 w 120" name="T82"/>
              <a:gd fmla="*/ 56 h 120" name="T83"/>
              <a:gd fmla="*/ 105 w 120" name="T84"/>
              <a:gd fmla="*/ 49 h 120" name="T85"/>
              <a:gd fmla="*/ 93 w 120" name="T86"/>
              <a:gd fmla="*/ 39 h 120" name="T87"/>
              <a:gd fmla="*/ 91 w 120" name="T88"/>
              <a:gd fmla="*/ 52 h 120" name="T89"/>
              <a:gd fmla="*/ 79 w 120" name="T90"/>
              <a:gd fmla="*/ 49 h 120" name="T91"/>
              <a:gd fmla="*/ 73 w 120" name="T92"/>
              <a:gd fmla="*/ 44 h 120" name="T93"/>
              <a:gd fmla="*/ 76 w 120" name="T94"/>
              <a:gd fmla="*/ 35 h 120" name="T95"/>
              <a:gd fmla="*/ 90 w 120" name="T96"/>
              <a:gd fmla="*/ 36 h 120" name="T97"/>
              <a:gd fmla="*/ 100 w 120" name="T98"/>
              <a:gd fmla="*/ 36 h 120" name="T99"/>
              <a:gd fmla="*/ 105 w 120" name="T100"/>
              <a:gd fmla="*/ 32 h 120" name="T101"/>
              <a:gd fmla="*/ 110 w 120" name="T102"/>
              <a:gd fmla="*/ 57 h 120" name="T103"/>
              <a:gd fmla="*/ 107 w 120" name="T104"/>
              <a:gd fmla="*/ 62 h 12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0" w="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74" name="Freeform 57"/>
          <p:cNvSpPr>
            <a:spLocks noEditPoints="1"/>
          </p:cNvSpPr>
          <p:nvPr/>
        </p:nvSpPr>
        <p:spPr bwMode="auto">
          <a:xfrm>
            <a:off x="6690027" y="4460186"/>
            <a:ext cx="524790" cy="357306"/>
          </a:xfrm>
          <a:custGeom>
            <a:gdLst>
              <a:gd fmla="*/ 135 w 157" name="T0"/>
              <a:gd fmla="*/ 47 h 107" name="T1"/>
              <a:gd fmla="*/ 137 w 157" name="T2"/>
              <a:gd fmla="*/ 37 h 107" name="T3"/>
              <a:gd fmla="*/ 100 w 157" name="T4"/>
              <a:gd fmla="*/ 0 h 107" name="T5"/>
              <a:gd fmla="*/ 73 w 157" name="T6"/>
              <a:gd fmla="*/ 18 h 107" name="T7"/>
              <a:gd fmla="*/ 46 w 157" name="T8"/>
              <a:gd fmla="*/ 8 h 107" name="T9"/>
              <a:gd fmla="*/ 20 w 157" name="T10"/>
              <a:gd fmla="*/ 40 h 107" name="T11"/>
              <a:gd fmla="*/ 21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7 h 107" name="T23"/>
              <a:gd fmla="*/ 120 w 157" name="T24"/>
              <a:gd fmla="*/ 101 h 107" name="T25"/>
              <a:gd fmla="*/ 79 w 157" name="T26"/>
              <a:gd fmla="*/ 101 h 107" name="T27"/>
              <a:gd fmla="*/ 104 w 157" name="T28"/>
              <a:gd fmla="*/ 76 h 107" name="T29"/>
              <a:gd fmla="*/ 103 w 157" name="T30"/>
              <a:gd fmla="*/ 73 h 107" name="T31"/>
              <a:gd fmla="*/ 92 w 157" name="T32"/>
              <a:gd fmla="*/ 73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1 w 157" name="T50"/>
              <a:gd fmla="*/ 76 h 107" name="T51"/>
              <a:gd fmla="*/ 76 w 157" name="T52"/>
              <a:gd fmla="*/ 101 h 107" name="T53"/>
              <a:gd fmla="*/ 38 w 157" name="T54"/>
              <a:gd fmla="*/ 101 h 107" name="T55"/>
              <a:gd fmla="*/ 11 w 157" name="T56"/>
              <a:gd fmla="*/ 75 h 107" name="T57"/>
              <a:gd fmla="*/ 29 w 157" name="T58"/>
              <a:gd fmla="*/ 50 h 107" name="T59"/>
              <a:gd fmla="*/ 28 w 157" name="T60"/>
              <a:gd fmla="*/ 44 h 107" name="T61"/>
              <a:gd fmla="*/ 51 w 157" name="T62"/>
              <a:gd fmla="*/ 17 h 107" name="T63"/>
              <a:gd fmla="*/ 75 w 157" name="T64"/>
              <a:gd fmla="*/ 30 h 107" name="T65"/>
              <a:gd fmla="*/ 98 w 157" name="T66"/>
              <a:gd fmla="*/ 11 h 107" name="T67"/>
              <a:gd fmla="*/ 128 w 157" name="T68"/>
              <a:gd fmla="*/ 42 h 107" name="T69"/>
              <a:gd fmla="*/ 127 w 157" name="T70"/>
              <a:gd fmla="*/ 50 h 107" name="T71"/>
              <a:gd fmla="*/ 147 w 157" name="T72"/>
              <a:gd fmla="*/ 75 h 107" name="T73"/>
              <a:gd fmla="*/ 120 w 157" name="T74"/>
              <a:gd fmla="*/ 101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grpSp>
        <p:nvGrpSpPr>
          <p:cNvPr id="42" name="组合 41">
            <a:extLst>
              <a:ext uri="{FF2B5EF4-FFF2-40B4-BE49-F238E27FC236}">
                <a16:creationId xmlns:a16="http://schemas.microsoft.com/office/drawing/2014/main" id="{A9C3D074-9CFB-4F70-9B03-80010EBAA8C8}"/>
              </a:ext>
            </a:extLst>
          </p:cNvPr>
          <p:cNvGrpSpPr/>
          <p:nvPr/>
        </p:nvGrpSpPr>
        <p:grpSpPr>
          <a:xfrm>
            <a:off x="-217092" y="107058"/>
            <a:ext cx="3961052" cy="598922"/>
            <a:chOff x="-217092" y="107058"/>
            <a:chExt cx="3961052" cy="598922"/>
          </a:xfrm>
        </p:grpSpPr>
        <p:sp>
          <p:nvSpPr>
            <p:cNvPr id="43" name="平行四边形 42">
              <a:extLst>
                <a:ext uri="{FF2B5EF4-FFF2-40B4-BE49-F238E27FC236}">
                  <a16:creationId xmlns:a16="http://schemas.microsoft.com/office/drawing/2014/main" id="{360292FA-7C98-4A42-B010-C6F6552DE48B}"/>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4" name="平行四边形 43">
              <a:extLst>
                <a:ext uri="{FF2B5EF4-FFF2-40B4-BE49-F238E27FC236}">
                  <a16:creationId xmlns:a16="http://schemas.microsoft.com/office/drawing/2014/main" id="{4B8B62E7-7F8F-4BFA-8B53-AEC66383A54B}"/>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5" name="文本框 44">
              <a:extLst>
                <a:ext uri="{FF2B5EF4-FFF2-40B4-BE49-F238E27FC236}">
                  <a16:creationId xmlns:a16="http://schemas.microsoft.com/office/drawing/2014/main" id="{A727B753-AEF8-4315-8DE0-BC8495390647}"/>
                </a:ext>
              </a:extLst>
            </p:cNvPr>
            <p:cNvSpPr txBox="1"/>
            <p:nvPr/>
          </p:nvSpPr>
          <p:spPr>
            <a:xfrm>
              <a:off x="623492" y="107058"/>
              <a:ext cx="1198880" cy="396240"/>
            </a:xfrm>
            <a:prstGeom prst="rect">
              <a:avLst/>
            </a:prstGeom>
            <a:noFill/>
          </p:spPr>
          <p:txBody>
            <a:bodyPr rtlCol="0" wrap="none">
              <a:spAutoFit/>
            </a:bodyPr>
            <a:lstStyle/>
            <a:p>
              <a:r>
                <a:rPr altLang="en-US" b="1" lang="zh-CN" sz="2000">
                  <a:solidFill>
                    <a:srgbClr val="EA534F"/>
                  </a:solidFill>
                  <a:latin charset="0" panose="020b0503020202020204" pitchFamily="34" typeface="Agency FB"/>
                  <a:cs charset="0" panose="020b0604020202020204" pitchFamily="34" typeface="Arial"/>
                </a:rPr>
                <a:t>市场数据</a:t>
              </a:r>
            </a:p>
          </p:txBody>
        </p:sp>
        <p:sp>
          <p:nvSpPr>
            <p:cNvPr id="46" name="文本框 45">
              <a:extLst>
                <a:ext uri="{FF2B5EF4-FFF2-40B4-BE49-F238E27FC236}">
                  <a16:creationId xmlns:a16="http://schemas.microsoft.com/office/drawing/2014/main" id="{16191922-23C1-4115-B65C-16363F75F81B}"/>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40" name="图形 39">
            <a:extLst>
              <a:ext uri="{FF2B5EF4-FFF2-40B4-BE49-F238E27FC236}">
                <a16:creationId xmlns:a16="http://schemas.microsoft.com/office/drawing/2014/main" id="{ECBD6484-FF19-4030-AF1B-67BF4D382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41" name="图形 40">
            <a:extLst>
              <a:ext uri="{FF2B5EF4-FFF2-40B4-BE49-F238E27FC236}">
                <a16:creationId xmlns:a16="http://schemas.microsoft.com/office/drawing/2014/main" id="{96405319-FE71-4BE7-96E0-992E5C936E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47" name="图形 46">
            <a:extLst>
              <a:ext uri="{FF2B5EF4-FFF2-40B4-BE49-F238E27FC236}">
                <a16:creationId xmlns:a16="http://schemas.microsoft.com/office/drawing/2014/main" id="{27F678FD-585C-4207-9EF3-A086E2E3A7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200023169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1000" fill="hold" id="7"/>
                                        <p:tgtEl>
                                          <p:spTgt spid="41"/>
                                        </p:tgtEl>
                                        <p:attrNameLst>
                                          <p:attrName>ppt_x</p:attrName>
                                        </p:attrNameLst>
                                      </p:cBhvr>
                                      <p:tavLst>
                                        <p:tav tm="0">
                                          <p:val>
                                            <p:strVal val="0-#ppt_w/2"/>
                                          </p:val>
                                        </p:tav>
                                        <p:tav tm="100000">
                                          <p:val>
                                            <p:strVal val="#ppt_x"/>
                                          </p:val>
                                        </p:tav>
                                      </p:tavLst>
                                    </p:anim>
                                    <p:anim calcmode="lin" valueType="num">
                                      <p:cBhvr additive="base">
                                        <p:cTn dur="1000" fill="hold" id="8"/>
                                        <p:tgtEl>
                                          <p:spTgt spid="41"/>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1000" fill="hold" id="11"/>
                                        <p:tgtEl>
                                          <p:spTgt spid="47"/>
                                        </p:tgtEl>
                                        <p:attrNameLst>
                                          <p:attrName>ppt_x</p:attrName>
                                        </p:attrNameLst>
                                      </p:cBhvr>
                                      <p:tavLst>
                                        <p:tav tm="0">
                                          <p:val>
                                            <p:strVal val="1+#ppt_w/2"/>
                                          </p:val>
                                        </p:tav>
                                        <p:tav tm="100000">
                                          <p:val>
                                            <p:strVal val="#ppt_x"/>
                                          </p:val>
                                        </p:tav>
                                      </p:tavLst>
                                    </p:anim>
                                    <p:anim calcmode="lin" valueType="num">
                                      <p:cBhvr additive="base">
                                        <p:cTn dur="1000" fill="hold" id="12"/>
                                        <p:tgtEl>
                                          <p:spTgt spid="47"/>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40"/>
                                        </p:tgtEl>
                                        <p:attrNameLst>
                                          <p:attrName>style.visibility</p:attrName>
                                        </p:attrNameLst>
                                      </p:cBhvr>
                                      <p:to>
                                        <p:strVal val="visible"/>
                                      </p:to>
                                    </p:set>
                                    <p:anim calcmode="lin" valueType="num">
                                      <p:cBhvr additive="base">
                                        <p:cTn dur="1000" fill="hold" id="15"/>
                                        <p:tgtEl>
                                          <p:spTgt spid="40"/>
                                        </p:tgtEl>
                                        <p:attrNameLst>
                                          <p:attrName>ppt_x</p:attrName>
                                        </p:attrNameLst>
                                      </p:cBhvr>
                                      <p:tavLst>
                                        <p:tav tm="0">
                                          <p:val>
                                            <p:strVal val="1+#ppt_w/2"/>
                                          </p:val>
                                        </p:tav>
                                        <p:tav tm="100000">
                                          <p:val>
                                            <p:strVal val="#ppt_x"/>
                                          </p:val>
                                        </p:tav>
                                      </p:tavLst>
                                    </p:anim>
                                    <p:anim calcmode="lin" valueType="num">
                                      <p:cBhvr additive="base">
                                        <p:cTn dur="1000" fill="hold" id="16"/>
                                        <p:tgtEl>
                                          <p:spTgt spid="4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decel="100000" fill="hold" grpId="0" id="18" nodeType="afterEffect" presetClass="entr" presetID="49" presetSubtype="0">
                                  <p:stCondLst>
                                    <p:cond delay="0"/>
                                  </p:stCondLst>
                                  <p:childTnLst>
                                    <p:set>
                                      <p:cBhvr>
                                        <p:cTn dur="1" fill="hold" id="19">
                                          <p:stCondLst>
                                            <p:cond delay="0"/>
                                          </p:stCondLst>
                                        </p:cTn>
                                        <p:tgtEl>
                                          <p:spTgt spid="53"/>
                                        </p:tgtEl>
                                        <p:attrNameLst>
                                          <p:attrName>style.visibility</p:attrName>
                                        </p:attrNameLst>
                                      </p:cBhvr>
                                      <p:to>
                                        <p:strVal val="visible"/>
                                      </p:to>
                                    </p:set>
                                    <p:anim calcmode="lin" valueType="num">
                                      <p:cBhvr>
                                        <p:cTn dur="500" fill="hold" id="20"/>
                                        <p:tgtEl>
                                          <p:spTgt spid="53"/>
                                        </p:tgtEl>
                                        <p:attrNameLst>
                                          <p:attrName>ppt_w</p:attrName>
                                        </p:attrNameLst>
                                      </p:cBhvr>
                                      <p:tavLst>
                                        <p:tav tm="0">
                                          <p:val>
                                            <p:fltVal val="0"/>
                                          </p:val>
                                        </p:tav>
                                        <p:tav tm="100000">
                                          <p:val>
                                            <p:strVal val="#ppt_w"/>
                                          </p:val>
                                        </p:tav>
                                      </p:tavLst>
                                    </p:anim>
                                    <p:anim calcmode="lin" valueType="num">
                                      <p:cBhvr>
                                        <p:cTn dur="500" fill="hold" id="21"/>
                                        <p:tgtEl>
                                          <p:spTgt spid="53"/>
                                        </p:tgtEl>
                                        <p:attrNameLst>
                                          <p:attrName>ppt_h</p:attrName>
                                        </p:attrNameLst>
                                      </p:cBhvr>
                                      <p:tavLst>
                                        <p:tav tm="0">
                                          <p:val>
                                            <p:fltVal val="0"/>
                                          </p:val>
                                        </p:tav>
                                        <p:tav tm="100000">
                                          <p:val>
                                            <p:strVal val="#ppt_h"/>
                                          </p:val>
                                        </p:tav>
                                      </p:tavLst>
                                    </p:anim>
                                    <p:anim calcmode="lin" valueType="num">
                                      <p:cBhvr>
                                        <p:cTn dur="500" fill="hold" id="22"/>
                                        <p:tgtEl>
                                          <p:spTgt spid="53"/>
                                        </p:tgtEl>
                                        <p:attrNameLst>
                                          <p:attrName>style.rotation</p:attrName>
                                        </p:attrNameLst>
                                      </p:cBhvr>
                                      <p:tavLst>
                                        <p:tav tm="0">
                                          <p:val>
                                            <p:fltVal val="360"/>
                                          </p:val>
                                        </p:tav>
                                        <p:tav tm="100000">
                                          <p:val>
                                            <p:fltVal val="0"/>
                                          </p:val>
                                        </p:tav>
                                      </p:tavLst>
                                    </p:anim>
                                    <p:animEffect filter="fade" transition="in">
                                      <p:cBhvr>
                                        <p:cTn dur="500" id="23"/>
                                        <p:tgtEl>
                                          <p:spTgt spid="53"/>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54"/>
                                        </p:tgtEl>
                                        <p:attrNameLst>
                                          <p:attrName>style.visibility</p:attrName>
                                        </p:attrNameLst>
                                      </p:cBhvr>
                                      <p:to>
                                        <p:strVal val="visible"/>
                                      </p:to>
                                    </p:set>
                                    <p:animEffect filter="wipe(left)" transition="in">
                                      <p:cBhvr>
                                        <p:cTn dur="500" id="26"/>
                                        <p:tgtEl>
                                          <p:spTgt spid="54"/>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55"/>
                                        </p:tgtEl>
                                        <p:attrNameLst>
                                          <p:attrName>style.visibility</p:attrName>
                                        </p:attrNameLst>
                                      </p:cBhvr>
                                      <p:to>
                                        <p:strVal val="visible"/>
                                      </p:to>
                                    </p:set>
                                    <p:animEffect filter="fade" transition="in">
                                      <p:cBhvr>
                                        <p:cTn dur="500" id="30"/>
                                        <p:tgtEl>
                                          <p:spTgt spid="55"/>
                                        </p:tgtEl>
                                      </p:cBhvr>
                                    </p:animEffect>
                                  </p:childTnLst>
                                </p:cTn>
                              </p:par>
                            </p:childTnLst>
                          </p:cTn>
                        </p:par>
                        <p:par>
                          <p:cTn fill="hold" id="31" nodeType="afterGroup">
                            <p:stCondLst>
                              <p:cond delay="2000"/>
                            </p:stCondLst>
                            <p:childTnLst>
                              <p:par>
                                <p:cTn fill="hold" grpId="0" id="32" nodeType="afterEffect" presetClass="entr" presetID="10" presetSubtype="0">
                                  <p:stCondLst>
                                    <p:cond delay="0"/>
                                  </p:stCondLst>
                                  <p:childTnLst>
                                    <p:set>
                                      <p:cBhvr>
                                        <p:cTn dur="1" fill="hold" id="33">
                                          <p:stCondLst>
                                            <p:cond delay="0"/>
                                          </p:stCondLst>
                                        </p:cTn>
                                        <p:tgtEl>
                                          <p:spTgt spid="56"/>
                                        </p:tgtEl>
                                        <p:attrNameLst>
                                          <p:attrName>style.visibility</p:attrName>
                                        </p:attrNameLst>
                                      </p:cBhvr>
                                      <p:to>
                                        <p:strVal val="visible"/>
                                      </p:to>
                                    </p:set>
                                    <p:animEffect filter="fade" transition="in">
                                      <p:cBhvr>
                                        <p:cTn dur="500" id="34"/>
                                        <p:tgtEl>
                                          <p:spTgt spid="56"/>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64"/>
                                        </p:tgtEl>
                                        <p:attrNameLst>
                                          <p:attrName>style.visibility</p:attrName>
                                        </p:attrNameLst>
                                      </p:cBhvr>
                                      <p:to>
                                        <p:strVal val="visible"/>
                                      </p:to>
                                    </p:set>
                                    <p:animEffect filter="fade" transition="in">
                                      <p:cBhvr>
                                        <p:cTn dur="500" id="37"/>
                                        <p:tgtEl>
                                          <p:spTgt spid="64"/>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65"/>
                                        </p:tgtEl>
                                        <p:attrNameLst>
                                          <p:attrName>style.visibility</p:attrName>
                                        </p:attrNameLst>
                                      </p:cBhvr>
                                      <p:to>
                                        <p:strVal val="visible"/>
                                      </p:to>
                                    </p:set>
                                    <p:animEffect filter="fade" transition="in">
                                      <p:cBhvr>
                                        <p:cTn dur="500" id="40"/>
                                        <p:tgtEl>
                                          <p:spTgt spid="65"/>
                                        </p:tgtEl>
                                      </p:cBhvr>
                                    </p:animEffect>
                                  </p:childTnLst>
                                </p:cTn>
                              </p:par>
                            </p:childTnLst>
                          </p:cTn>
                        </p:par>
                        <p:par>
                          <p:cTn fill="hold" id="41" nodeType="afterGroup">
                            <p:stCondLst>
                              <p:cond delay="2500"/>
                            </p:stCondLst>
                            <p:childTnLst>
                              <p:par>
                                <p:cTn fill="hold" grpId="0" id="42" nodeType="afterEffect" presetClass="entr" presetID="10" presetSubtype="0">
                                  <p:stCondLst>
                                    <p:cond delay="0"/>
                                  </p:stCondLst>
                                  <p:childTnLst>
                                    <p:set>
                                      <p:cBhvr>
                                        <p:cTn dur="1" fill="hold" id="43">
                                          <p:stCondLst>
                                            <p:cond delay="0"/>
                                          </p:stCondLst>
                                        </p:cTn>
                                        <p:tgtEl>
                                          <p:spTgt spid="57"/>
                                        </p:tgtEl>
                                        <p:attrNameLst>
                                          <p:attrName>style.visibility</p:attrName>
                                        </p:attrNameLst>
                                      </p:cBhvr>
                                      <p:to>
                                        <p:strVal val="visible"/>
                                      </p:to>
                                    </p:set>
                                    <p:animEffect filter="fade" transition="in">
                                      <p:cBhvr>
                                        <p:cTn dur="500" id="44"/>
                                        <p:tgtEl>
                                          <p:spTgt spid="57"/>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60"/>
                                        </p:tgtEl>
                                        <p:attrNameLst>
                                          <p:attrName>style.visibility</p:attrName>
                                        </p:attrNameLst>
                                      </p:cBhvr>
                                      <p:to>
                                        <p:strVal val="visible"/>
                                      </p:to>
                                    </p:set>
                                    <p:animEffect filter="fade" transition="in">
                                      <p:cBhvr>
                                        <p:cTn dur="500" id="47"/>
                                        <p:tgtEl>
                                          <p:spTgt spid="60"/>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61"/>
                                        </p:tgtEl>
                                        <p:attrNameLst>
                                          <p:attrName>style.visibility</p:attrName>
                                        </p:attrNameLst>
                                      </p:cBhvr>
                                      <p:to>
                                        <p:strVal val="visible"/>
                                      </p:to>
                                    </p:set>
                                    <p:animEffect filter="fade" transition="in">
                                      <p:cBhvr>
                                        <p:cTn dur="500" id="50"/>
                                        <p:tgtEl>
                                          <p:spTgt spid="61"/>
                                        </p:tgtEl>
                                      </p:cBhvr>
                                    </p:animEffect>
                                  </p:childTnLst>
                                </p:cTn>
                              </p:par>
                            </p:childTnLst>
                          </p:cTn>
                        </p:par>
                        <p:par>
                          <p:cTn fill="hold" id="51" nodeType="afterGroup">
                            <p:stCondLst>
                              <p:cond delay="3000"/>
                            </p:stCondLst>
                            <p:childTnLst>
                              <p:par>
                                <p:cTn fill="hold" grpId="0" id="52" nodeType="afterEffect" presetClass="entr" presetID="10" presetSubtype="0">
                                  <p:stCondLst>
                                    <p:cond delay="0"/>
                                  </p:stCondLst>
                                  <p:childTnLst>
                                    <p:set>
                                      <p:cBhvr>
                                        <p:cTn dur="1" fill="hold" id="53">
                                          <p:stCondLst>
                                            <p:cond delay="0"/>
                                          </p:stCondLst>
                                        </p:cTn>
                                        <p:tgtEl>
                                          <p:spTgt spid="58"/>
                                        </p:tgtEl>
                                        <p:attrNameLst>
                                          <p:attrName>style.visibility</p:attrName>
                                        </p:attrNameLst>
                                      </p:cBhvr>
                                      <p:to>
                                        <p:strVal val="visible"/>
                                      </p:to>
                                    </p:set>
                                    <p:animEffect filter="fade" transition="in">
                                      <p:cBhvr>
                                        <p:cTn dur="500" id="54"/>
                                        <p:tgtEl>
                                          <p:spTgt spid="58"/>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66"/>
                                        </p:tgtEl>
                                        <p:attrNameLst>
                                          <p:attrName>style.visibility</p:attrName>
                                        </p:attrNameLst>
                                      </p:cBhvr>
                                      <p:to>
                                        <p:strVal val="visible"/>
                                      </p:to>
                                    </p:set>
                                    <p:animEffect filter="fade" transition="in">
                                      <p:cBhvr>
                                        <p:cTn dur="500" id="57"/>
                                        <p:tgtEl>
                                          <p:spTgt spid="66"/>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67"/>
                                        </p:tgtEl>
                                        <p:attrNameLst>
                                          <p:attrName>style.visibility</p:attrName>
                                        </p:attrNameLst>
                                      </p:cBhvr>
                                      <p:to>
                                        <p:strVal val="visible"/>
                                      </p:to>
                                    </p:set>
                                    <p:animEffect filter="fade" transition="in">
                                      <p:cBhvr>
                                        <p:cTn dur="500" id="60"/>
                                        <p:tgtEl>
                                          <p:spTgt spid="67"/>
                                        </p:tgtEl>
                                      </p:cBhvr>
                                    </p:animEffect>
                                  </p:childTnLst>
                                </p:cTn>
                              </p:par>
                            </p:childTnLst>
                          </p:cTn>
                        </p:par>
                        <p:par>
                          <p:cTn fill="hold" id="61" nodeType="afterGroup">
                            <p:stCondLst>
                              <p:cond delay="3500"/>
                            </p:stCondLst>
                            <p:childTnLst>
                              <p:par>
                                <p:cTn fill="hold" grpId="0" id="62" nodeType="afterEffect" presetClass="entr" presetID="10" presetSubtype="0">
                                  <p:stCondLst>
                                    <p:cond delay="0"/>
                                  </p:stCondLst>
                                  <p:childTnLst>
                                    <p:set>
                                      <p:cBhvr>
                                        <p:cTn dur="1" fill="hold" id="63">
                                          <p:stCondLst>
                                            <p:cond delay="0"/>
                                          </p:stCondLst>
                                        </p:cTn>
                                        <p:tgtEl>
                                          <p:spTgt spid="59"/>
                                        </p:tgtEl>
                                        <p:attrNameLst>
                                          <p:attrName>style.visibility</p:attrName>
                                        </p:attrNameLst>
                                      </p:cBhvr>
                                      <p:to>
                                        <p:strVal val="visible"/>
                                      </p:to>
                                    </p:set>
                                    <p:animEffect filter="fade" transition="in">
                                      <p:cBhvr>
                                        <p:cTn dur="500" id="64"/>
                                        <p:tgtEl>
                                          <p:spTgt spid="59"/>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62"/>
                                        </p:tgtEl>
                                        <p:attrNameLst>
                                          <p:attrName>style.visibility</p:attrName>
                                        </p:attrNameLst>
                                      </p:cBhvr>
                                      <p:to>
                                        <p:strVal val="visible"/>
                                      </p:to>
                                    </p:set>
                                    <p:animEffect filter="fade" transition="in">
                                      <p:cBhvr>
                                        <p:cTn dur="500" id="67"/>
                                        <p:tgtEl>
                                          <p:spTgt spid="62"/>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63"/>
                                        </p:tgtEl>
                                        <p:attrNameLst>
                                          <p:attrName>style.visibility</p:attrName>
                                        </p:attrNameLst>
                                      </p:cBhvr>
                                      <p:to>
                                        <p:strVal val="visible"/>
                                      </p:to>
                                    </p:set>
                                    <p:animEffect filter="fade" transition="in">
                                      <p:cBhvr>
                                        <p:cTn dur="500" id="70"/>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形 4">
            <a:extLst>
              <a:ext uri="{FF2B5EF4-FFF2-40B4-BE49-F238E27FC236}">
                <a16:creationId xmlns:a16="http://schemas.microsoft.com/office/drawing/2014/main" id="{A12E173C-B5D1-47D8-8085-8AC8F5628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296275" y="0"/>
            <a:ext cx="3895725" cy="5334000"/>
          </a:xfrm>
          <a:prstGeom prst="rect">
            <a:avLst/>
          </a:prstGeom>
        </p:spPr>
      </p:pic>
      <p:pic>
        <p:nvPicPr>
          <p:cNvPr id="6" name="图形 5">
            <a:extLst>
              <a:ext uri="{FF2B5EF4-FFF2-40B4-BE49-F238E27FC236}">
                <a16:creationId xmlns:a16="http://schemas.microsoft.com/office/drawing/2014/main" id="{A1FD8C56-27AD-4D5A-A359-1DA9EC2D30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111500"/>
            <a:ext cx="2623120" cy="3746500"/>
          </a:xfrm>
          <a:prstGeom prst="rect">
            <a:avLst/>
          </a:prstGeom>
        </p:spPr>
      </p:pic>
      <p:grpSp>
        <p:nvGrpSpPr>
          <p:cNvPr id="7" name="组合 6">
            <a:extLst>
              <a:ext uri="{FF2B5EF4-FFF2-40B4-BE49-F238E27FC236}">
                <a16:creationId xmlns:a16="http://schemas.microsoft.com/office/drawing/2014/main" id="{F2F1C667-31D8-42C8-BAB7-2C04047862D7}"/>
              </a:ext>
            </a:extLst>
          </p:cNvPr>
          <p:cNvGrpSpPr/>
          <p:nvPr/>
        </p:nvGrpSpPr>
        <p:grpSpPr>
          <a:xfrm>
            <a:off x="1163522" y="396756"/>
            <a:ext cx="3463692" cy="2270244"/>
            <a:chOff x="1120453" y="2196763"/>
            <a:chExt cx="3463692" cy="2270244"/>
          </a:xfrm>
        </p:grpSpPr>
        <p:sp>
          <p:nvSpPr>
            <p:cNvPr id="8" name="TextBox 20">
              <a:extLst>
                <a:ext uri="{FF2B5EF4-FFF2-40B4-BE49-F238E27FC236}">
                  <a16:creationId xmlns:a16="http://schemas.microsoft.com/office/drawing/2014/main" id="{0A8E5035-37AB-4C8E-A90D-9C01490A5E65}"/>
                </a:ext>
              </a:extLst>
            </p:cNvPr>
            <p:cNvSpPr txBox="1"/>
            <p:nvPr/>
          </p:nvSpPr>
          <p:spPr>
            <a:xfrm>
              <a:off x="1120453" y="3241606"/>
              <a:ext cx="3463692" cy="2427122"/>
            </a:xfrm>
            <a:prstGeom prst="rect">
              <a:avLst/>
            </a:prstGeom>
            <a:noFill/>
          </p:spPr>
          <p:txBody>
            <a:bodyPr bIns="0" lIns="0" rIns="0" rtlCol="0" tIns="0" wrap="square">
              <a:spAutoFit/>
            </a:bodyPr>
            <a:lstStyle/>
            <a:p>
              <a:pPr algn="dist"/>
              <a:r>
                <a:rPr altLang="zh-CN" lang="en-US" sz="7963">
                  <a:solidFill>
                    <a:schemeClr val="bg2">
                      <a:lumMod val="25000"/>
                    </a:schemeClr>
                  </a:solidFill>
                  <a:latin charset="0" panose="020b0503020202020204" pitchFamily="34" typeface="Agency FB"/>
                  <a:ea charset="-122" panose="020b0503020204020204" pitchFamily="34" typeface="微软雅黑"/>
                </a:rPr>
                <a:t>CONTENTS</a:t>
              </a:r>
            </a:p>
          </p:txBody>
        </p:sp>
        <p:sp>
          <p:nvSpPr>
            <p:cNvPr id="9" name="TextBox 19">
              <a:extLst>
                <a:ext uri="{FF2B5EF4-FFF2-40B4-BE49-F238E27FC236}">
                  <a16:creationId xmlns:a16="http://schemas.microsoft.com/office/drawing/2014/main" id="{57CB8907-90FF-4A3F-BA24-83C55F68711F}"/>
                </a:ext>
              </a:extLst>
            </p:cNvPr>
            <p:cNvSpPr txBox="1"/>
            <p:nvPr/>
          </p:nvSpPr>
          <p:spPr>
            <a:xfrm>
              <a:off x="1340441" y="2196763"/>
              <a:ext cx="3023715" cy="1102592"/>
            </a:xfrm>
            <a:prstGeom prst="rect">
              <a:avLst/>
            </a:prstGeom>
            <a:noFill/>
          </p:spPr>
          <p:txBody>
            <a:bodyPr bIns="45709" lIns="91418" rIns="91418" rtlCol="0" tIns="45709" wrap="square">
              <a:spAutoFit/>
            </a:bodyPr>
            <a:lstStyle/>
            <a:p>
              <a:pPr algn="ctr"/>
              <a:r>
                <a:rPr altLang="en-US" b="1" lang="zh-CN" sz="6635">
                  <a:solidFill>
                    <a:schemeClr val="bg2">
                      <a:lumMod val="25000"/>
                    </a:schemeClr>
                  </a:solidFill>
                  <a:latin charset="-122" panose="020b0503020204020204" pitchFamily="34" typeface="微软雅黑"/>
                  <a:ea charset="-122" panose="020b0503020204020204" pitchFamily="34" typeface="微软雅黑"/>
                </a:rPr>
                <a:t>目录</a:t>
              </a:r>
            </a:p>
          </p:txBody>
        </p:sp>
      </p:grpSp>
      <p:sp>
        <p:nvSpPr>
          <p:cNvPr id="10" name="矩形 9">
            <a:extLst>
              <a:ext uri="{FF2B5EF4-FFF2-40B4-BE49-F238E27FC236}">
                <a16:creationId xmlns:a16="http://schemas.microsoft.com/office/drawing/2014/main" id="{C4E1F45F-825F-4DD8-872B-4F8FCD7DCB4B}"/>
              </a:ext>
            </a:extLst>
          </p:cNvPr>
          <p:cNvSpPr/>
          <p:nvPr/>
        </p:nvSpPr>
        <p:spPr>
          <a:xfrm>
            <a:off x="4860678" y="3097569"/>
            <a:ext cx="1997392" cy="576986"/>
          </a:xfrm>
          <a:prstGeom prst="rect">
            <a:avLst/>
          </a:prstGeom>
          <a:effectLst/>
        </p:spPr>
        <p:txBody>
          <a:bodyPr wrap="none">
            <a:spAutoFit/>
          </a:bodyPr>
          <a:lstStyle/>
          <a:p>
            <a:pPr algn="r">
              <a:lnSpc>
                <a:spcPct val="120000"/>
              </a:lnSpc>
            </a:pPr>
            <a:r>
              <a:rPr altLang="zh-CN" lang="en-US" sz="2655">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01 工作概述</a:t>
            </a:r>
          </a:p>
        </p:txBody>
      </p:sp>
      <p:sp>
        <p:nvSpPr>
          <p:cNvPr id="11" name="矩形 10">
            <a:extLst>
              <a:ext uri="{FF2B5EF4-FFF2-40B4-BE49-F238E27FC236}">
                <a16:creationId xmlns:a16="http://schemas.microsoft.com/office/drawing/2014/main" id="{DF3E868B-49EE-48B9-AB17-BA2B9297320B}"/>
              </a:ext>
            </a:extLst>
          </p:cNvPr>
          <p:cNvSpPr/>
          <p:nvPr/>
        </p:nvSpPr>
        <p:spPr>
          <a:xfrm>
            <a:off x="5439373" y="3760410"/>
            <a:ext cx="1997392" cy="576986"/>
          </a:xfrm>
          <a:prstGeom prst="rect">
            <a:avLst/>
          </a:prstGeom>
          <a:effectLst/>
        </p:spPr>
        <p:txBody>
          <a:bodyPr wrap="none">
            <a:spAutoFit/>
          </a:bodyPr>
          <a:lstStyle/>
          <a:p>
            <a:pPr algn="r">
              <a:lnSpc>
                <a:spcPct val="120000"/>
              </a:lnSpc>
            </a:pPr>
            <a:r>
              <a:rPr altLang="zh-CN" lang="en-US" sz="2655">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02 公司介绍</a:t>
            </a:r>
          </a:p>
        </p:txBody>
      </p:sp>
      <p:sp>
        <p:nvSpPr>
          <p:cNvPr id="12" name="矩形 11">
            <a:extLst>
              <a:ext uri="{FF2B5EF4-FFF2-40B4-BE49-F238E27FC236}">
                <a16:creationId xmlns:a16="http://schemas.microsoft.com/office/drawing/2014/main" id="{0A7E2A1B-D379-4C5F-B500-8EC4138F2AF2}"/>
              </a:ext>
            </a:extLst>
          </p:cNvPr>
          <p:cNvSpPr/>
          <p:nvPr/>
        </p:nvSpPr>
        <p:spPr>
          <a:xfrm>
            <a:off x="5970713" y="4423251"/>
            <a:ext cx="1997392" cy="576986"/>
          </a:xfrm>
          <a:prstGeom prst="rect">
            <a:avLst/>
          </a:prstGeom>
          <a:effectLst/>
        </p:spPr>
        <p:txBody>
          <a:bodyPr wrap="none">
            <a:spAutoFit/>
          </a:bodyPr>
          <a:lstStyle/>
          <a:p>
            <a:pPr algn="r">
              <a:lnSpc>
                <a:spcPct val="120000"/>
              </a:lnSpc>
            </a:pPr>
            <a:r>
              <a:rPr altLang="zh-CN" lang="en-US" sz="2655">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03 项目分析</a:t>
            </a:r>
          </a:p>
        </p:txBody>
      </p:sp>
      <p:sp>
        <p:nvSpPr>
          <p:cNvPr id="13" name="矩形 12">
            <a:extLst>
              <a:ext uri="{FF2B5EF4-FFF2-40B4-BE49-F238E27FC236}">
                <a16:creationId xmlns:a16="http://schemas.microsoft.com/office/drawing/2014/main" id="{BB9740E7-BE3C-44D3-AF8B-71D31EA9D82C}"/>
              </a:ext>
            </a:extLst>
          </p:cNvPr>
          <p:cNvSpPr/>
          <p:nvPr/>
        </p:nvSpPr>
        <p:spPr>
          <a:xfrm>
            <a:off x="6447820" y="5005846"/>
            <a:ext cx="1997392" cy="576986"/>
          </a:xfrm>
          <a:prstGeom prst="rect">
            <a:avLst/>
          </a:prstGeom>
          <a:effectLst/>
        </p:spPr>
        <p:txBody>
          <a:bodyPr wrap="none">
            <a:spAutoFit/>
          </a:bodyPr>
          <a:lstStyle/>
          <a:p>
            <a:pPr algn="r">
              <a:lnSpc>
                <a:spcPct val="120000"/>
              </a:lnSpc>
            </a:pPr>
            <a:r>
              <a:rPr altLang="zh-CN" lang="en-US" sz="2655">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04 市场分析</a:t>
            </a:r>
          </a:p>
        </p:txBody>
      </p:sp>
      <p:sp>
        <p:nvSpPr>
          <p:cNvPr id="14" name="矩形 13">
            <a:extLst>
              <a:ext uri="{FF2B5EF4-FFF2-40B4-BE49-F238E27FC236}">
                <a16:creationId xmlns:a16="http://schemas.microsoft.com/office/drawing/2014/main" id="{0C1C9B51-3B5C-4E92-AB34-E6E3FE637E2E}"/>
              </a:ext>
            </a:extLst>
          </p:cNvPr>
          <p:cNvSpPr/>
          <p:nvPr/>
        </p:nvSpPr>
        <p:spPr>
          <a:xfrm>
            <a:off x="7319001" y="5546249"/>
            <a:ext cx="1997392" cy="576986"/>
          </a:xfrm>
          <a:prstGeom prst="rect">
            <a:avLst/>
          </a:prstGeom>
          <a:effectLst/>
        </p:spPr>
        <p:txBody>
          <a:bodyPr wrap="none">
            <a:spAutoFit/>
          </a:bodyPr>
          <a:lstStyle/>
          <a:p>
            <a:pPr algn="r">
              <a:lnSpc>
                <a:spcPct val="120000"/>
              </a:lnSpc>
            </a:pPr>
            <a:r>
              <a:rPr altLang="zh-CN" lang="en-US" sz="2655">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05 未来计划</a:t>
            </a:r>
          </a:p>
        </p:txBody>
      </p:sp>
    </p:spTree>
    <p:extLst>
      <p:ext uri="{BB962C8B-B14F-4D97-AF65-F5344CB8AC3E}">
        <p14:creationId val="19493916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0-#ppt_w/2"/>
                                          </p:val>
                                        </p:tav>
                                        <p:tav tm="100000">
                                          <p:val>
                                            <p:strVal val="#ppt_x"/>
                                          </p:val>
                                        </p:tav>
                                      </p:tavLst>
                                    </p:anim>
                                    <p:anim calcmode="lin" valueType="num">
                                      <p:cBhvr additive="base">
                                        <p:cTn dur="1000" fill="hold" id="8"/>
                                        <p:tgtEl>
                                          <p:spTgt spid="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14" presetSubtype="10">
                                  <p:stCondLst>
                                    <p:cond delay="0"/>
                                  </p:stCondLst>
                                  <p:childTnLst>
                                    <p:set>
                                      <p:cBhvr>
                                        <p:cTn dur="1" fill="hold" id="14">
                                          <p:stCondLst>
                                            <p:cond delay="0"/>
                                          </p:stCondLst>
                                        </p:cTn>
                                        <p:tgtEl>
                                          <p:spTgt spid="7"/>
                                        </p:tgtEl>
                                        <p:attrNameLst>
                                          <p:attrName>style.visibility</p:attrName>
                                        </p:attrNameLst>
                                      </p:cBhvr>
                                      <p:to>
                                        <p:strVal val="visible"/>
                                      </p:to>
                                    </p:set>
                                    <p:animEffect filter="randombar(horizontal)" transition="in">
                                      <p:cBhvr>
                                        <p:cTn dur="500" id="15"/>
                                        <p:tgtEl>
                                          <p:spTgt spid="7"/>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500" id="27"/>
                                        <p:tgtEl>
                                          <p:spTgt spid="12"/>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 name="Freeform 6"/>
          <p:cNvSpPr/>
          <p:nvPr/>
        </p:nvSpPr>
        <p:spPr bwMode="auto">
          <a:xfrm>
            <a:off x="4381500" y="2760662"/>
            <a:ext cx="3327400" cy="3327400"/>
          </a:xfrm>
          <a:custGeom>
            <a:gdLst>
              <a:gd fmla="*/ 4190 w 4192" name="T0"/>
              <a:gd fmla="*/ 2204 h 4192" name="T1"/>
              <a:gd fmla="*/ 4168 w 4192" name="T2"/>
              <a:gd fmla="*/ 2416 h 4192" name="T3"/>
              <a:gd fmla="*/ 4126 w 4192" name="T4"/>
              <a:gd fmla="*/ 2620 h 4192" name="T5"/>
              <a:gd fmla="*/ 4064 w 4192" name="T6"/>
              <a:gd fmla="*/ 2816 h 4192" name="T7"/>
              <a:gd fmla="*/ 3986 w 4192" name="T8"/>
              <a:gd fmla="*/ 3004 h 4192" name="T9"/>
              <a:gd fmla="*/ 3888 w 4192" name="T10"/>
              <a:gd fmla="*/ 3182 h 4192" name="T11"/>
              <a:gd fmla="*/ 3776 w 4192" name="T12"/>
              <a:gd fmla="*/ 3350 h 4192" name="T13"/>
              <a:gd fmla="*/ 3648 w 4192" name="T14"/>
              <a:gd fmla="*/ 3506 h 4192" name="T15"/>
              <a:gd fmla="*/ 3430 w 4192" name="T16"/>
              <a:gd fmla="*/ 3714 h 4192" name="T17"/>
              <a:gd fmla="*/ 3268 w 4192" name="T18"/>
              <a:gd fmla="*/ 3834 h 4192" name="T19"/>
              <a:gd fmla="*/ 3096 w 4192" name="T20"/>
              <a:gd fmla="*/ 3938 h 4192" name="T21"/>
              <a:gd fmla="*/ 2912 w 4192" name="T22"/>
              <a:gd fmla="*/ 4028 h 4192" name="T23"/>
              <a:gd fmla="*/ 2720 w 4192" name="T24"/>
              <a:gd fmla="*/ 4098 h 4192" name="T25"/>
              <a:gd fmla="*/ 2518 w 4192" name="T26"/>
              <a:gd fmla="*/ 4150 h 4192" name="T27"/>
              <a:gd fmla="*/ 2310 w 4192" name="T28"/>
              <a:gd fmla="*/ 4182 h 4192" name="T29"/>
              <a:gd fmla="*/ 2096 w 4192" name="T30"/>
              <a:gd fmla="*/ 4192 h 4192" name="T31"/>
              <a:gd fmla="*/ 1934 w 4192" name="T32"/>
              <a:gd fmla="*/ 4186 h 4192" name="T33"/>
              <a:gd fmla="*/ 1724 w 4192" name="T34"/>
              <a:gd fmla="*/ 4160 h 4192" name="T35"/>
              <a:gd fmla="*/ 1522 w 4192" name="T36"/>
              <a:gd fmla="*/ 4112 h 4192" name="T37"/>
              <a:gd fmla="*/ 1328 w 4192" name="T38"/>
              <a:gd fmla="*/ 4046 h 4192" name="T39"/>
              <a:gd fmla="*/ 1142 w 4192" name="T40"/>
              <a:gd fmla="*/ 3962 h 4192" name="T41"/>
              <a:gd fmla="*/ 966 w 4192" name="T42"/>
              <a:gd fmla="*/ 3862 h 4192" name="T43"/>
              <a:gd fmla="*/ 802 w 4192" name="T44"/>
              <a:gd fmla="*/ 3744 h 4192" name="T45"/>
              <a:gd fmla="*/ 614 w 4192" name="T46"/>
              <a:gd fmla="*/ 3578 h 4192" name="T47"/>
              <a:gd fmla="*/ 448 w 4192" name="T48"/>
              <a:gd fmla="*/ 3390 h 4192" name="T49"/>
              <a:gd fmla="*/ 330 w 4192" name="T50"/>
              <a:gd fmla="*/ 3226 h 4192" name="T51"/>
              <a:gd fmla="*/ 230 w 4192" name="T52"/>
              <a:gd fmla="*/ 3050 h 4192" name="T53"/>
              <a:gd fmla="*/ 146 w 4192" name="T54"/>
              <a:gd fmla="*/ 2864 h 4192" name="T55"/>
              <a:gd fmla="*/ 80 w 4192" name="T56"/>
              <a:gd fmla="*/ 2670 h 4192" name="T57"/>
              <a:gd fmla="*/ 32 w 4192" name="T58"/>
              <a:gd fmla="*/ 2466 h 4192" name="T59"/>
              <a:gd fmla="*/ 6 w 4192" name="T60"/>
              <a:gd fmla="*/ 2258 h 4192" name="T61"/>
              <a:gd fmla="*/ 0 w 4192" name="T62"/>
              <a:gd fmla="*/ 2096 h 4192" name="T63"/>
              <a:gd fmla="*/ 10 w 4192" name="T64"/>
              <a:gd fmla="*/ 1882 h 4192" name="T65"/>
              <a:gd fmla="*/ 42 w 4192" name="T66"/>
              <a:gd fmla="*/ 1674 h 4192" name="T67"/>
              <a:gd fmla="*/ 94 w 4192" name="T68"/>
              <a:gd fmla="*/ 1472 h 4192" name="T69"/>
              <a:gd fmla="*/ 164 w 4192" name="T70"/>
              <a:gd fmla="*/ 1280 h 4192" name="T71"/>
              <a:gd fmla="*/ 252 w 4192" name="T72"/>
              <a:gd fmla="*/ 1096 h 4192" name="T73"/>
              <a:gd fmla="*/ 358 w 4192" name="T74"/>
              <a:gd fmla="*/ 924 h 4192" name="T75"/>
              <a:gd fmla="*/ 478 w 4192" name="T76"/>
              <a:gd fmla="*/ 762 h 4192" name="T77"/>
              <a:gd fmla="*/ 686 w 4192" name="T78"/>
              <a:gd fmla="*/ 544 h 4192" name="T79"/>
              <a:gd fmla="*/ 842 w 4192" name="T80"/>
              <a:gd fmla="*/ 416 h 4192" name="T81"/>
              <a:gd fmla="*/ 1010 w 4192" name="T82"/>
              <a:gd fmla="*/ 304 h 4192" name="T83"/>
              <a:gd fmla="*/ 1188 w 4192" name="T84"/>
              <a:gd fmla="*/ 206 h 4192" name="T85"/>
              <a:gd fmla="*/ 1376 w 4192" name="T86"/>
              <a:gd fmla="*/ 128 h 4192" name="T87"/>
              <a:gd fmla="*/ 1572 w 4192" name="T88"/>
              <a:gd fmla="*/ 66 h 4192" name="T89"/>
              <a:gd fmla="*/ 1776 w 4192" name="T90"/>
              <a:gd fmla="*/ 24 h 4192" name="T91"/>
              <a:gd fmla="*/ 1988 w 4192" name="T92"/>
              <a:gd fmla="*/ 2 h 4192" name="T93"/>
              <a:gd fmla="*/ 2150 w 4192" name="T94"/>
              <a:gd fmla="*/ 0 h 4192" name="T95"/>
              <a:gd fmla="*/ 2362 w 4192" name="T96"/>
              <a:gd fmla="*/ 16 h 4192" name="T97"/>
              <a:gd fmla="*/ 2570 w 4192" name="T98"/>
              <a:gd fmla="*/ 54 h 4192" name="T99"/>
              <a:gd fmla="*/ 2768 w 4192" name="T100"/>
              <a:gd fmla="*/ 110 h 4192" name="T101"/>
              <a:gd fmla="*/ 2958 w 4192" name="T102"/>
              <a:gd fmla="*/ 186 h 4192" name="T103"/>
              <a:gd fmla="*/ 3140 w 4192" name="T104"/>
              <a:gd fmla="*/ 278 h 4192" name="T105"/>
              <a:gd fmla="*/ 3310 w 4192" name="T106"/>
              <a:gd fmla="*/ 386 h 4192" name="T107"/>
              <a:gd fmla="*/ 3468 w 4192" name="T108"/>
              <a:gd fmla="*/ 512 h 4192" name="T109"/>
              <a:gd fmla="*/ 3680 w 4192" name="T110"/>
              <a:gd fmla="*/ 724 h 4192" name="T111"/>
              <a:gd fmla="*/ 3806 w 4192" name="T112"/>
              <a:gd fmla="*/ 882 h 4192" name="T113"/>
              <a:gd fmla="*/ 3914 w 4192" name="T114"/>
              <a:gd fmla="*/ 1052 h 4192" name="T115"/>
              <a:gd fmla="*/ 4006 w 4192" name="T116"/>
              <a:gd fmla="*/ 1234 h 4192" name="T117"/>
              <a:gd fmla="*/ 4082 w 4192" name="T118"/>
              <a:gd fmla="*/ 1424 h 4192" name="T119"/>
              <a:gd fmla="*/ 4138 w 4192" name="T120"/>
              <a:gd fmla="*/ 1622 h 4192" name="T121"/>
              <a:gd fmla="*/ 4176 w 4192" name="T122"/>
              <a:gd fmla="*/ 1828 h 4192" name="T123"/>
              <a:gd fmla="*/ 4192 w 4192" name="T124"/>
              <a:gd fmla="*/ 2042 h 41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92" w="4192">
                <a:moveTo>
                  <a:pt x="4192" y="2096"/>
                </a:moveTo>
                <a:lnTo>
                  <a:pt x="4192" y="2096"/>
                </a:lnTo>
                <a:lnTo>
                  <a:pt x="4192" y="2150"/>
                </a:lnTo>
                <a:lnTo>
                  <a:pt x="4190" y="2204"/>
                </a:lnTo>
                <a:lnTo>
                  <a:pt x="4186" y="2258"/>
                </a:lnTo>
                <a:lnTo>
                  <a:pt x="4182" y="2310"/>
                </a:lnTo>
                <a:lnTo>
                  <a:pt x="4176" y="2362"/>
                </a:lnTo>
                <a:lnTo>
                  <a:pt x="4168" y="2416"/>
                </a:lnTo>
                <a:lnTo>
                  <a:pt x="4160" y="2466"/>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38"/>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38"/>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6"/>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28"/>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6"/>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6"/>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28"/>
                </a:lnTo>
                <a:lnTo>
                  <a:pt x="4182" y="1882"/>
                </a:lnTo>
                <a:lnTo>
                  <a:pt x="4186" y="1934"/>
                </a:lnTo>
                <a:lnTo>
                  <a:pt x="4190" y="1988"/>
                </a:lnTo>
                <a:lnTo>
                  <a:pt x="4192" y="2042"/>
                </a:lnTo>
                <a:lnTo>
                  <a:pt x="4192" y="2096"/>
                </a:lnTo>
                <a:close/>
              </a:path>
            </a:pathLst>
          </a:custGeom>
          <a:solidFill>
            <a:srgbClr val="D4E8F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67" name="Freeform 7"/>
          <p:cNvSpPr/>
          <p:nvPr/>
        </p:nvSpPr>
        <p:spPr bwMode="auto">
          <a:xfrm>
            <a:off x="4381500" y="2760662"/>
            <a:ext cx="3327400" cy="3327400"/>
          </a:xfrm>
          <a:custGeom>
            <a:gdLst>
              <a:gd fmla="*/ 4190 w 4192" name="T0"/>
              <a:gd fmla="*/ 2204 h 4192" name="T1"/>
              <a:gd fmla="*/ 4168 w 4192" name="T2"/>
              <a:gd fmla="*/ 2416 h 4192" name="T3"/>
              <a:gd fmla="*/ 4126 w 4192" name="T4"/>
              <a:gd fmla="*/ 2620 h 4192" name="T5"/>
              <a:gd fmla="*/ 4064 w 4192" name="T6"/>
              <a:gd fmla="*/ 2816 h 4192" name="T7"/>
              <a:gd fmla="*/ 3986 w 4192" name="T8"/>
              <a:gd fmla="*/ 3004 h 4192" name="T9"/>
              <a:gd fmla="*/ 3888 w 4192" name="T10"/>
              <a:gd fmla="*/ 3182 h 4192" name="T11"/>
              <a:gd fmla="*/ 3776 w 4192" name="T12"/>
              <a:gd fmla="*/ 3350 h 4192" name="T13"/>
              <a:gd fmla="*/ 3648 w 4192" name="T14"/>
              <a:gd fmla="*/ 3506 h 4192" name="T15"/>
              <a:gd fmla="*/ 3430 w 4192" name="T16"/>
              <a:gd fmla="*/ 3714 h 4192" name="T17"/>
              <a:gd fmla="*/ 3268 w 4192" name="T18"/>
              <a:gd fmla="*/ 3834 h 4192" name="T19"/>
              <a:gd fmla="*/ 3096 w 4192" name="T20"/>
              <a:gd fmla="*/ 3938 h 4192" name="T21"/>
              <a:gd fmla="*/ 2912 w 4192" name="T22"/>
              <a:gd fmla="*/ 4028 h 4192" name="T23"/>
              <a:gd fmla="*/ 2720 w 4192" name="T24"/>
              <a:gd fmla="*/ 4098 h 4192" name="T25"/>
              <a:gd fmla="*/ 2518 w 4192" name="T26"/>
              <a:gd fmla="*/ 4150 h 4192" name="T27"/>
              <a:gd fmla="*/ 2310 w 4192" name="T28"/>
              <a:gd fmla="*/ 4182 h 4192" name="T29"/>
              <a:gd fmla="*/ 2096 w 4192" name="T30"/>
              <a:gd fmla="*/ 4192 h 4192" name="T31"/>
              <a:gd fmla="*/ 1934 w 4192" name="T32"/>
              <a:gd fmla="*/ 4186 h 4192" name="T33"/>
              <a:gd fmla="*/ 1724 w 4192" name="T34"/>
              <a:gd fmla="*/ 4160 h 4192" name="T35"/>
              <a:gd fmla="*/ 1522 w 4192" name="T36"/>
              <a:gd fmla="*/ 4112 h 4192" name="T37"/>
              <a:gd fmla="*/ 1328 w 4192" name="T38"/>
              <a:gd fmla="*/ 4046 h 4192" name="T39"/>
              <a:gd fmla="*/ 1142 w 4192" name="T40"/>
              <a:gd fmla="*/ 3962 h 4192" name="T41"/>
              <a:gd fmla="*/ 966 w 4192" name="T42"/>
              <a:gd fmla="*/ 3862 h 4192" name="T43"/>
              <a:gd fmla="*/ 802 w 4192" name="T44"/>
              <a:gd fmla="*/ 3744 h 4192" name="T45"/>
              <a:gd fmla="*/ 614 w 4192" name="T46"/>
              <a:gd fmla="*/ 3578 h 4192" name="T47"/>
              <a:gd fmla="*/ 448 w 4192" name="T48"/>
              <a:gd fmla="*/ 3390 h 4192" name="T49"/>
              <a:gd fmla="*/ 330 w 4192" name="T50"/>
              <a:gd fmla="*/ 3226 h 4192" name="T51"/>
              <a:gd fmla="*/ 230 w 4192" name="T52"/>
              <a:gd fmla="*/ 3050 h 4192" name="T53"/>
              <a:gd fmla="*/ 146 w 4192" name="T54"/>
              <a:gd fmla="*/ 2864 h 4192" name="T55"/>
              <a:gd fmla="*/ 80 w 4192" name="T56"/>
              <a:gd fmla="*/ 2670 h 4192" name="T57"/>
              <a:gd fmla="*/ 32 w 4192" name="T58"/>
              <a:gd fmla="*/ 2466 h 4192" name="T59"/>
              <a:gd fmla="*/ 6 w 4192" name="T60"/>
              <a:gd fmla="*/ 2258 h 4192" name="T61"/>
              <a:gd fmla="*/ 0 w 4192" name="T62"/>
              <a:gd fmla="*/ 2096 h 4192" name="T63"/>
              <a:gd fmla="*/ 10 w 4192" name="T64"/>
              <a:gd fmla="*/ 1882 h 4192" name="T65"/>
              <a:gd fmla="*/ 42 w 4192" name="T66"/>
              <a:gd fmla="*/ 1674 h 4192" name="T67"/>
              <a:gd fmla="*/ 94 w 4192" name="T68"/>
              <a:gd fmla="*/ 1472 h 4192" name="T69"/>
              <a:gd fmla="*/ 164 w 4192" name="T70"/>
              <a:gd fmla="*/ 1280 h 4192" name="T71"/>
              <a:gd fmla="*/ 252 w 4192" name="T72"/>
              <a:gd fmla="*/ 1096 h 4192" name="T73"/>
              <a:gd fmla="*/ 358 w 4192" name="T74"/>
              <a:gd fmla="*/ 924 h 4192" name="T75"/>
              <a:gd fmla="*/ 478 w 4192" name="T76"/>
              <a:gd fmla="*/ 762 h 4192" name="T77"/>
              <a:gd fmla="*/ 686 w 4192" name="T78"/>
              <a:gd fmla="*/ 544 h 4192" name="T79"/>
              <a:gd fmla="*/ 842 w 4192" name="T80"/>
              <a:gd fmla="*/ 416 h 4192" name="T81"/>
              <a:gd fmla="*/ 1010 w 4192" name="T82"/>
              <a:gd fmla="*/ 304 h 4192" name="T83"/>
              <a:gd fmla="*/ 1188 w 4192" name="T84"/>
              <a:gd fmla="*/ 206 h 4192" name="T85"/>
              <a:gd fmla="*/ 1376 w 4192" name="T86"/>
              <a:gd fmla="*/ 128 h 4192" name="T87"/>
              <a:gd fmla="*/ 1572 w 4192" name="T88"/>
              <a:gd fmla="*/ 66 h 4192" name="T89"/>
              <a:gd fmla="*/ 1776 w 4192" name="T90"/>
              <a:gd fmla="*/ 24 h 4192" name="T91"/>
              <a:gd fmla="*/ 1988 w 4192" name="T92"/>
              <a:gd fmla="*/ 2 h 4192" name="T93"/>
              <a:gd fmla="*/ 2150 w 4192" name="T94"/>
              <a:gd fmla="*/ 0 h 4192" name="T95"/>
              <a:gd fmla="*/ 2362 w 4192" name="T96"/>
              <a:gd fmla="*/ 16 h 4192" name="T97"/>
              <a:gd fmla="*/ 2570 w 4192" name="T98"/>
              <a:gd fmla="*/ 54 h 4192" name="T99"/>
              <a:gd fmla="*/ 2768 w 4192" name="T100"/>
              <a:gd fmla="*/ 110 h 4192" name="T101"/>
              <a:gd fmla="*/ 2958 w 4192" name="T102"/>
              <a:gd fmla="*/ 186 h 4192" name="T103"/>
              <a:gd fmla="*/ 3140 w 4192" name="T104"/>
              <a:gd fmla="*/ 278 h 4192" name="T105"/>
              <a:gd fmla="*/ 3310 w 4192" name="T106"/>
              <a:gd fmla="*/ 386 h 4192" name="T107"/>
              <a:gd fmla="*/ 3468 w 4192" name="T108"/>
              <a:gd fmla="*/ 512 h 4192" name="T109"/>
              <a:gd fmla="*/ 3680 w 4192" name="T110"/>
              <a:gd fmla="*/ 724 h 4192" name="T111"/>
              <a:gd fmla="*/ 3806 w 4192" name="T112"/>
              <a:gd fmla="*/ 882 h 4192" name="T113"/>
              <a:gd fmla="*/ 3914 w 4192" name="T114"/>
              <a:gd fmla="*/ 1052 h 4192" name="T115"/>
              <a:gd fmla="*/ 4006 w 4192" name="T116"/>
              <a:gd fmla="*/ 1234 h 4192" name="T117"/>
              <a:gd fmla="*/ 4082 w 4192" name="T118"/>
              <a:gd fmla="*/ 1424 h 4192" name="T119"/>
              <a:gd fmla="*/ 4138 w 4192" name="T120"/>
              <a:gd fmla="*/ 1622 h 4192" name="T121"/>
              <a:gd fmla="*/ 4176 w 4192" name="T122"/>
              <a:gd fmla="*/ 1828 h 4192" name="T123"/>
              <a:gd fmla="*/ 4192 w 4192" name="T124"/>
              <a:gd fmla="*/ 2042 h 41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92" w="4192">
                <a:moveTo>
                  <a:pt x="4192" y="2096"/>
                </a:moveTo>
                <a:lnTo>
                  <a:pt x="4192" y="2096"/>
                </a:lnTo>
                <a:lnTo>
                  <a:pt x="4192" y="2150"/>
                </a:lnTo>
                <a:lnTo>
                  <a:pt x="4190" y="2204"/>
                </a:lnTo>
                <a:lnTo>
                  <a:pt x="4186" y="2258"/>
                </a:lnTo>
                <a:lnTo>
                  <a:pt x="4182" y="2310"/>
                </a:lnTo>
                <a:lnTo>
                  <a:pt x="4176" y="2362"/>
                </a:lnTo>
                <a:lnTo>
                  <a:pt x="4168" y="2416"/>
                </a:lnTo>
                <a:lnTo>
                  <a:pt x="4160" y="2466"/>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38"/>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38"/>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6"/>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28"/>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6"/>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6"/>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28"/>
                </a:lnTo>
                <a:lnTo>
                  <a:pt x="4182" y="1882"/>
                </a:lnTo>
                <a:lnTo>
                  <a:pt x="4186" y="1934"/>
                </a:lnTo>
                <a:lnTo>
                  <a:pt x="4190" y="1988"/>
                </a:lnTo>
                <a:lnTo>
                  <a:pt x="4192" y="2042"/>
                </a:lnTo>
                <a:lnTo>
                  <a:pt x="4192" y="209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68" name="Freeform 8"/>
          <p:cNvSpPr/>
          <p:nvPr/>
        </p:nvSpPr>
        <p:spPr bwMode="auto">
          <a:xfrm>
            <a:off x="4381500" y="2659062"/>
            <a:ext cx="3327400" cy="3327400"/>
          </a:xfrm>
          <a:custGeom>
            <a:gdLst>
              <a:gd fmla="*/ 4190 w 4192" name="T0"/>
              <a:gd fmla="*/ 2204 h 4192" name="T1"/>
              <a:gd fmla="*/ 4168 w 4192" name="T2"/>
              <a:gd fmla="*/ 2416 h 4192" name="T3"/>
              <a:gd fmla="*/ 4126 w 4192" name="T4"/>
              <a:gd fmla="*/ 2620 h 4192" name="T5"/>
              <a:gd fmla="*/ 4064 w 4192" name="T6"/>
              <a:gd fmla="*/ 2816 h 4192" name="T7"/>
              <a:gd fmla="*/ 3986 w 4192" name="T8"/>
              <a:gd fmla="*/ 3004 h 4192" name="T9"/>
              <a:gd fmla="*/ 3888 w 4192" name="T10"/>
              <a:gd fmla="*/ 3182 h 4192" name="T11"/>
              <a:gd fmla="*/ 3776 w 4192" name="T12"/>
              <a:gd fmla="*/ 3350 h 4192" name="T13"/>
              <a:gd fmla="*/ 3648 w 4192" name="T14"/>
              <a:gd fmla="*/ 3506 h 4192" name="T15"/>
              <a:gd fmla="*/ 3430 w 4192" name="T16"/>
              <a:gd fmla="*/ 3714 h 4192" name="T17"/>
              <a:gd fmla="*/ 3268 w 4192" name="T18"/>
              <a:gd fmla="*/ 3834 h 4192" name="T19"/>
              <a:gd fmla="*/ 3096 w 4192" name="T20"/>
              <a:gd fmla="*/ 3940 h 4192" name="T21"/>
              <a:gd fmla="*/ 2912 w 4192" name="T22"/>
              <a:gd fmla="*/ 4028 h 4192" name="T23"/>
              <a:gd fmla="*/ 2720 w 4192" name="T24"/>
              <a:gd fmla="*/ 4098 h 4192" name="T25"/>
              <a:gd fmla="*/ 2518 w 4192" name="T26"/>
              <a:gd fmla="*/ 4150 h 4192" name="T27"/>
              <a:gd fmla="*/ 2310 w 4192" name="T28"/>
              <a:gd fmla="*/ 4182 h 4192" name="T29"/>
              <a:gd fmla="*/ 2096 w 4192" name="T30"/>
              <a:gd fmla="*/ 4192 h 4192" name="T31"/>
              <a:gd fmla="*/ 1934 w 4192" name="T32"/>
              <a:gd fmla="*/ 4186 h 4192" name="T33"/>
              <a:gd fmla="*/ 1724 w 4192" name="T34"/>
              <a:gd fmla="*/ 4160 h 4192" name="T35"/>
              <a:gd fmla="*/ 1522 w 4192" name="T36"/>
              <a:gd fmla="*/ 4112 h 4192" name="T37"/>
              <a:gd fmla="*/ 1328 w 4192" name="T38"/>
              <a:gd fmla="*/ 4046 h 4192" name="T39"/>
              <a:gd fmla="*/ 1142 w 4192" name="T40"/>
              <a:gd fmla="*/ 3962 h 4192" name="T41"/>
              <a:gd fmla="*/ 966 w 4192" name="T42"/>
              <a:gd fmla="*/ 3862 h 4192" name="T43"/>
              <a:gd fmla="*/ 802 w 4192" name="T44"/>
              <a:gd fmla="*/ 3744 h 4192" name="T45"/>
              <a:gd fmla="*/ 614 w 4192" name="T46"/>
              <a:gd fmla="*/ 3578 h 4192" name="T47"/>
              <a:gd fmla="*/ 448 w 4192" name="T48"/>
              <a:gd fmla="*/ 3390 h 4192" name="T49"/>
              <a:gd fmla="*/ 330 w 4192" name="T50"/>
              <a:gd fmla="*/ 3226 h 4192" name="T51"/>
              <a:gd fmla="*/ 230 w 4192" name="T52"/>
              <a:gd fmla="*/ 3050 h 4192" name="T53"/>
              <a:gd fmla="*/ 146 w 4192" name="T54"/>
              <a:gd fmla="*/ 2864 h 4192" name="T55"/>
              <a:gd fmla="*/ 80 w 4192" name="T56"/>
              <a:gd fmla="*/ 2670 h 4192" name="T57"/>
              <a:gd fmla="*/ 32 w 4192" name="T58"/>
              <a:gd fmla="*/ 2468 h 4192" name="T59"/>
              <a:gd fmla="*/ 6 w 4192" name="T60"/>
              <a:gd fmla="*/ 2258 h 4192" name="T61"/>
              <a:gd fmla="*/ 0 w 4192" name="T62"/>
              <a:gd fmla="*/ 2096 h 4192" name="T63"/>
              <a:gd fmla="*/ 10 w 4192" name="T64"/>
              <a:gd fmla="*/ 1882 h 4192" name="T65"/>
              <a:gd fmla="*/ 42 w 4192" name="T66"/>
              <a:gd fmla="*/ 1674 h 4192" name="T67"/>
              <a:gd fmla="*/ 94 w 4192" name="T68"/>
              <a:gd fmla="*/ 1472 h 4192" name="T69"/>
              <a:gd fmla="*/ 164 w 4192" name="T70"/>
              <a:gd fmla="*/ 1280 h 4192" name="T71"/>
              <a:gd fmla="*/ 252 w 4192" name="T72"/>
              <a:gd fmla="*/ 1096 h 4192" name="T73"/>
              <a:gd fmla="*/ 358 w 4192" name="T74"/>
              <a:gd fmla="*/ 924 h 4192" name="T75"/>
              <a:gd fmla="*/ 478 w 4192" name="T76"/>
              <a:gd fmla="*/ 762 h 4192" name="T77"/>
              <a:gd fmla="*/ 686 w 4192" name="T78"/>
              <a:gd fmla="*/ 544 h 4192" name="T79"/>
              <a:gd fmla="*/ 842 w 4192" name="T80"/>
              <a:gd fmla="*/ 416 h 4192" name="T81"/>
              <a:gd fmla="*/ 1010 w 4192" name="T82"/>
              <a:gd fmla="*/ 304 h 4192" name="T83"/>
              <a:gd fmla="*/ 1188 w 4192" name="T84"/>
              <a:gd fmla="*/ 206 h 4192" name="T85"/>
              <a:gd fmla="*/ 1376 w 4192" name="T86"/>
              <a:gd fmla="*/ 128 h 4192" name="T87"/>
              <a:gd fmla="*/ 1572 w 4192" name="T88"/>
              <a:gd fmla="*/ 66 h 4192" name="T89"/>
              <a:gd fmla="*/ 1776 w 4192" name="T90"/>
              <a:gd fmla="*/ 24 h 4192" name="T91"/>
              <a:gd fmla="*/ 1988 w 4192" name="T92"/>
              <a:gd fmla="*/ 2 h 4192" name="T93"/>
              <a:gd fmla="*/ 2150 w 4192" name="T94"/>
              <a:gd fmla="*/ 0 h 4192" name="T95"/>
              <a:gd fmla="*/ 2362 w 4192" name="T96"/>
              <a:gd fmla="*/ 16 h 4192" name="T97"/>
              <a:gd fmla="*/ 2570 w 4192" name="T98"/>
              <a:gd fmla="*/ 54 h 4192" name="T99"/>
              <a:gd fmla="*/ 2768 w 4192" name="T100"/>
              <a:gd fmla="*/ 110 h 4192" name="T101"/>
              <a:gd fmla="*/ 2958 w 4192" name="T102"/>
              <a:gd fmla="*/ 186 h 4192" name="T103"/>
              <a:gd fmla="*/ 3140 w 4192" name="T104"/>
              <a:gd fmla="*/ 278 h 4192" name="T105"/>
              <a:gd fmla="*/ 3310 w 4192" name="T106"/>
              <a:gd fmla="*/ 386 h 4192" name="T107"/>
              <a:gd fmla="*/ 3468 w 4192" name="T108"/>
              <a:gd fmla="*/ 512 h 4192" name="T109"/>
              <a:gd fmla="*/ 3680 w 4192" name="T110"/>
              <a:gd fmla="*/ 724 h 4192" name="T111"/>
              <a:gd fmla="*/ 3806 w 4192" name="T112"/>
              <a:gd fmla="*/ 882 h 4192" name="T113"/>
              <a:gd fmla="*/ 3914 w 4192" name="T114"/>
              <a:gd fmla="*/ 1052 h 4192" name="T115"/>
              <a:gd fmla="*/ 4006 w 4192" name="T116"/>
              <a:gd fmla="*/ 1234 h 4192" name="T117"/>
              <a:gd fmla="*/ 4082 w 4192" name="T118"/>
              <a:gd fmla="*/ 1424 h 4192" name="T119"/>
              <a:gd fmla="*/ 4138 w 4192" name="T120"/>
              <a:gd fmla="*/ 1622 h 4192" name="T121"/>
              <a:gd fmla="*/ 4176 w 4192" name="T122"/>
              <a:gd fmla="*/ 1830 h 4192" name="T123"/>
              <a:gd fmla="*/ 4192 w 4192" name="T124"/>
              <a:gd fmla="*/ 2042 h 41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92" w="4192">
                <a:moveTo>
                  <a:pt x="4192" y="2096"/>
                </a:moveTo>
                <a:lnTo>
                  <a:pt x="4192" y="2096"/>
                </a:lnTo>
                <a:lnTo>
                  <a:pt x="4192" y="2150"/>
                </a:lnTo>
                <a:lnTo>
                  <a:pt x="4190" y="2204"/>
                </a:lnTo>
                <a:lnTo>
                  <a:pt x="4186" y="2258"/>
                </a:lnTo>
                <a:lnTo>
                  <a:pt x="4182" y="2310"/>
                </a:lnTo>
                <a:lnTo>
                  <a:pt x="4176" y="2362"/>
                </a:lnTo>
                <a:lnTo>
                  <a:pt x="4168" y="2416"/>
                </a:lnTo>
                <a:lnTo>
                  <a:pt x="4160" y="2468"/>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40"/>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40"/>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8"/>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30"/>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8"/>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8"/>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30"/>
                </a:lnTo>
                <a:lnTo>
                  <a:pt x="4182" y="1882"/>
                </a:lnTo>
                <a:lnTo>
                  <a:pt x="4186" y="1934"/>
                </a:lnTo>
                <a:lnTo>
                  <a:pt x="4190" y="1988"/>
                </a:lnTo>
                <a:lnTo>
                  <a:pt x="4192" y="2042"/>
                </a:lnTo>
                <a:lnTo>
                  <a:pt x="4192" y="2096"/>
                </a:lnTo>
                <a:close/>
              </a:path>
            </a:pathLst>
          </a:custGeom>
          <a:solidFill>
            <a:srgbClr val="8DCCB0"/>
          </a:solid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69" name="Freeform 9"/>
          <p:cNvSpPr/>
          <p:nvPr/>
        </p:nvSpPr>
        <p:spPr bwMode="auto">
          <a:xfrm>
            <a:off x="4381500" y="2659062"/>
            <a:ext cx="3327400" cy="3327400"/>
          </a:xfrm>
          <a:custGeom>
            <a:gdLst>
              <a:gd fmla="*/ 4190 w 4192" name="T0"/>
              <a:gd fmla="*/ 2204 h 4192" name="T1"/>
              <a:gd fmla="*/ 4168 w 4192" name="T2"/>
              <a:gd fmla="*/ 2416 h 4192" name="T3"/>
              <a:gd fmla="*/ 4126 w 4192" name="T4"/>
              <a:gd fmla="*/ 2620 h 4192" name="T5"/>
              <a:gd fmla="*/ 4064 w 4192" name="T6"/>
              <a:gd fmla="*/ 2816 h 4192" name="T7"/>
              <a:gd fmla="*/ 3986 w 4192" name="T8"/>
              <a:gd fmla="*/ 3004 h 4192" name="T9"/>
              <a:gd fmla="*/ 3888 w 4192" name="T10"/>
              <a:gd fmla="*/ 3182 h 4192" name="T11"/>
              <a:gd fmla="*/ 3776 w 4192" name="T12"/>
              <a:gd fmla="*/ 3350 h 4192" name="T13"/>
              <a:gd fmla="*/ 3648 w 4192" name="T14"/>
              <a:gd fmla="*/ 3506 h 4192" name="T15"/>
              <a:gd fmla="*/ 3430 w 4192" name="T16"/>
              <a:gd fmla="*/ 3714 h 4192" name="T17"/>
              <a:gd fmla="*/ 3268 w 4192" name="T18"/>
              <a:gd fmla="*/ 3834 h 4192" name="T19"/>
              <a:gd fmla="*/ 3096 w 4192" name="T20"/>
              <a:gd fmla="*/ 3940 h 4192" name="T21"/>
              <a:gd fmla="*/ 2912 w 4192" name="T22"/>
              <a:gd fmla="*/ 4028 h 4192" name="T23"/>
              <a:gd fmla="*/ 2720 w 4192" name="T24"/>
              <a:gd fmla="*/ 4098 h 4192" name="T25"/>
              <a:gd fmla="*/ 2518 w 4192" name="T26"/>
              <a:gd fmla="*/ 4150 h 4192" name="T27"/>
              <a:gd fmla="*/ 2310 w 4192" name="T28"/>
              <a:gd fmla="*/ 4182 h 4192" name="T29"/>
              <a:gd fmla="*/ 2096 w 4192" name="T30"/>
              <a:gd fmla="*/ 4192 h 4192" name="T31"/>
              <a:gd fmla="*/ 1934 w 4192" name="T32"/>
              <a:gd fmla="*/ 4186 h 4192" name="T33"/>
              <a:gd fmla="*/ 1724 w 4192" name="T34"/>
              <a:gd fmla="*/ 4160 h 4192" name="T35"/>
              <a:gd fmla="*/ 1522 w 4192" name="T36"/>
              <a:gd fmla="*/ 4112 h 4192" name="T37"/>
              <a:gd fmla="*/ 1328 w 4192" name="T38"/>
              <a:gd fmla="*/ 4046 h 4192" name="T39"/>
              <a:gd fmla="*/ 1142 w 4192" name="T40"/>
              <a:gd fmla="*/ 3962 h 4192" name="T41"/>
              <a:gd fmla="*/ 966 w 4192" name="T42"/>
              <a:gd fmla="*/ 3862 h 4192" name="T43"/>
              <a:gd fmla="*/ 802 w 4192" name="T44"/>
              <a:gd fmla="*/ 3744 h 4192" name="T45"/>
              <a:gd fmla="*/ 614 w 4192" name="T46"/>
              <a:gd fmla="*/ 3578 h 4192" name="T47"/>
              <a:gd fmla="*/ 448 w 4192" name="T48"/>
              <a:gd fmla="*/ 3390 h 4192" name="T49"/>
              <a:gd fmla="*/ 330 w 4192" name="T50"/>
              <a:gd fmla="*/ 3226 h 4192" name="T51"/>
              <a:gd fmla="*/ 230 w 4192" name="T52"/>
              <a:gd fmla="*/ 3050 h 4192" name="T53"/>
              <a:gd fmla="*/ 146 w 4192" name="T54"/>
              <a:gd fmla="*/ 2864 h 4192" name="T55"/>
              <a:gd fmla="*/ 80 w 4192" name="T56"/>
              <a:gd fmla="*/ 2670 h 4192" name="T57"/>
              <a:gd fmla="*/ 32 w 4192" name="T58"/>
              <a:gd fmla="*/ 2468 h 4192" name="T59"/>
              <a:gd fmla="*/ 6 w 4192" name="T60"/>
              <a:gd fmla="*/ 2258 h 4192" name="T61"/>
              <a:gd fmla="*/ 0 w 4192" name="T62"/>
              <a:gd fmla="*/ 2096 h 4192" name="T63"/>
              <a:gd fmla="*/ 10 w 4192" name="T64"/>
              <a:gd fmla="*/ 1882 h 4192" name="T65"/>
              <a:gd fmla="*/ 42 w 4192" name="T66"/>
              <a:gd fmla="*/ 1674 h 4192" name="T67"/>
              <a:gd fmla="*/ 94 w 4192" name="T68"/>
              <a:gd fmla="*/ 1472 h 4192" name="T69"/>
              <a:gd fmla="*/ 164 w 4192" name="T70"/>
              <a:gd fmla="*/ 1280 h 4192" name="T71"/>
              <a:gd fmla="*/ 252 w 4192" name="T72"/>
              <a:gd fmla="*/ 1096 h 4192" name="T73"/>
              <a:gd fmla="*/ 358 w 4192" name="T74"/>
              <a:gd fmla="*/ 924 h 4192" name="T75"/>
              <a:gd fmla="*/ 478 w 4192" name="T76"/>
              <a:gd fmla="*/ 762 h 4192" name="T77"/>
              <a:gd fmla="*/ 686 w 4192" name="T78"/>
              <a:gd fmla="*/ 544 h 4192" name="T79"/>
              <a:gd fmla="*/ 842 w 4192" name="T80"/>
              <a:gd fmla="*/ 416 h 4192" name="T81"/>
              <a:gd fmla="*/ 1010 w 4192" name="T82"/>
              <a:gd fmla="*/ 304 h 4192" name="T83"/>
              <a:gd fmla="*/ 1188 w 4192" name="T84"/>
              <a:gd fmla="*/ 206 h 4192" name="T85"/>
              <a:gd fmla="*/ 1376 w 4192" name="T86"/>
              <a:gd fmla="*/ 128 h 4192" name="T87"/>
              <a:gd fmla="*/ 1572 w 4192" name="T88"/>
              <a:gd fmla="*/ 66 h 4192" name="T89"/>
              <a:gd fmla="*/ 1776 w 4192" name="T90"/>
              <a:gd fmla="*/ 24 h 4192" name="T91"/>
              <a:gd fmla="*/ 1988 w 4192" name="T92"/>
              <a:gd fmla="*/ 2 h 4192" name="T93"/>
              <a:gd fmla="*/ 2150 w 4192" name="T94"/>
              <a:gd fmla="*/ 0 h 4192" name="T95"/>
              <a:gd fmla="*/ 2362 w 4192" name="T96"/>
              <a:gd fmla="*/ 16 h 4192" name="T97"/>
              <a:gd fmla="*/ 2570 w 4192" name="T98"/>
              <a:gd fmla="*/ 54 h 4192" name="T99"/>
              <a:gd fmla="*/ 2768 w 4192" name="T100"/>
              <a:gd fmla="*/ 110 h 4192" name="T101"/>
              <a:gd fmla="*/ 2958 w 4192" name="T102"/>
              <a:gd fmla="*/ 186 h 4192" name="T103"/>
              <a:gd fmla="*/ 3140 w 4192" name="T104"/>
              <a:gd fmla="*/ 278 h 4192" name="T105"/>
              <a:gd fmla="*/ 3310 w 4192" name="T106"/>
              <a:gd fmla="*/ 386 h 4192" name="T107"/>
              <a:gd fmla="*/ 3468 w 4192" name="T108"/>
              <a:gd fmla="*/ 512 h 4192" name="T109"/>
              <a:gd fmla="*/ 3680 w 4192" name="T110"/>
              <a:gd fmla="*/ 724 h 4192" name="T111"/>
              <a:gd fmla="*/ 3806 w 4192" name="T112"/>
              <a:gd fmla="*/ 882 h 4192" name="T113"/>
              <a:gd fmla="*/ 3914 w 4192" name="T114"/>
              <a:gd fmla="*/ 1052 h 4192" name="T115"/>
              <a:gd fmla="*/ 4006 w 4192" name="T116"/>
              <a:gd fmla="*/ 1234 h 4192" name="T117"/>
              <a:gd fmla="*/ 4082 w 4192" name="T118"/>
              <a:gd fmla="*/ 1424 h 4192" name="T119"/>
              <a:gd fmla="*/ 4138 w 4192" name="T120"/>
              <a:gd fmla="*/ 1622 h 4192" name="T121"/>
              <a:gd fmla="*/ 4176 w 4192" name="T122"/>
              <a:gd fmla="*/ 1830 h 4192" name="T123"/>
              <a:gd fmla="*/ 4192 w 4192" name="T124"/>
              <a:gd fmla="*/ 2042 h 41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92" w="4192">
                <a:moveTo>
                  <a:pt x="4192" y="2096"/>
                </a:moveTo>
                <a:lnTo>
                  <a:pt x="4192" y="2096"/>
                </a:lnTo>
                <a:lnTo>
                  <a:pt x="4192" y="2150"/>
                </a:lnTo>
                <a:lnTo>
                  <a:pt x="4190" y="2204"/>
                </a:lnTo>
                <a:lnTo>
                  <a:pt x="4186" y="2258"/>
                </a:lnTo>
                <a:lnTo>
                  <a:pt x="4182" y="2310"/>
                </a:lnTo>
                <a:lnTo>
                  <a:pt x="4176" y="2362"/>
                </a:lnTo>
                <a:lnTo>
                  <a:pt x="4168" y="2416"/>
                </a:lnTo>
                <a:lnTo>
                  <a:pt x="4160" y="2468"/>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40"/>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40"/>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8"/>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30"/>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8"/>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8"/>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30"/>
                </a:lnTo>
                <a:lnTo>
                  <a:pt x="4182" y="1882"/>
                </a:lnTo>
                <a:lnTo>
                  <a:pt x="4186" y="1934"/>
                </a:lnTo>
                <a:lnTo>
                  <a:pt x="4190" y="1988"/>
                </a:lnTo>
                <a:lnTo>
                  <a:pt x="4192" y="2042"/>
                </a:lnTo>
                <a:lnTo>
                  <a:pt x="4192" y="209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0" name="Freeform 11"/>
          <p:cNvSpPr/>
          <p:nvPr/>
        </p:nvSpPr>
        <p:spPr bwMode="auto">
          <a:xfrm>
            <a:off x="5765800" y="5410200"/>
            <a:ext cx="581025" cy="790575"/>
          </a:xfrm>
          <a:custGeom>
            <a:gdLst>
              <a:gd fmla="*/ 0 w 732" name="T0"/>
              <a:gd fmla="*/ 0 h 996" name="T1"/>
              <a:gd fmla="*/ 732 w 732" name="T2"/>
              <a:gd fmla="*/ 228 h 996" name="T3"/>
              <a:gd fmla="*/ 732 w 732" name="T4"/>
              <a:gd fmla="*/ 996 h 996" name="T5"/>
              <a:gd fmla="*/ 288 w 732" name="T6"/>
              <a:gd fmla="*/ 996 h 996" name="T7"/>
              <a:gd fmla="*/ 288 w 732" name="T8"/>
              <a:gd fmla="*/ 792 h 996" name="T9"/>
              <a:gd fmla="*/ 0 w 732" name="T10"/>
              <a:gd fmla="*/ 622 h 996" name="T11"/>
              <a:gd fmla="*/ 0 w 732" name="T12"/>
              <a:gd fmla="*/ 0 h 996" name="T13"/>
            </a:gdLst>
            <a:cxnLst>
              <a:cxn ang="0">
                <a:pos x="T0" y="T1"/>
              </a:cxn>
              <a:cxn ang="0">
                <a:pos x="T2" y="T3"/>
              </a:cxn>
              <a:cxn ang="0">
                <a:pos x="T4" y="T5"/>
              </a:cxn>
              <a:cxn ang="0">
                <a:pos x="T6" y="T7"/>
              </a:cxn>
              <a:cxn ang="0">
                <a:pos x="T8" y="T9"/>
              </a:cxn>
              <a:cxn ang="0">
                <a:pos x="T10" y="T11"/>
              </a:cxn>
              <a:cxn ang="0">
                <a:pos x="T12" y="T13"/>
              </a:cxn>
            </a:cxnLst>
            <a:rect b="b" l="0" r="r" t="0"/>
            <a:pathLst>
              <a:path h="996" w="732">
                <a:moveTo>
                  <a:pt x="0" y="0"/>
                </a:moveTo>
                <a:lnTo>
                  <a:pt x="732" y="228"/>
                </a:lnTo>
                <a:lnTo>
                  <a:pt x="732" y="996"/>
                </a:lnTo>
                <a:lnTo>
                  <a:pt x="288" y="996"/>
                </a:lnTo>
                <a:lnTo>
                  <a:pt x="288" y="792"/>
                </a:lnTo>
                <a:lnTo>
                  <a:pt x="0" y="622"/>
                </a:lnTo>
                <a:lnTo>
                  <a:pt x="0" y="0"/>
                </a:lnTo>
                <a:close/>
              </a:path>
            </a:pathLst>
          </a:custGeom>
          <a:solidFill>
            <a:srgbClr val="E9A37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1" name="Freeform 12"/>
          <p:cNvSpPr/>
          <p:nvPr/>
        </p:nvSpPr>
        <p:spPr bwMode="auto">
          <a:xfrm>
            <a:off x="5572125" y="4545012"/>
            <a:ext cx="754063" cy="847725"/>
          </a:xfrm>
          <a:custGeom>
            <a:gdLst>
              <a:gd fmla="*/ 950 w 950" name="T0"/>
              <a:gd fmla="*/ 474 h 1068" name="T1"/>
              <a:gd fmla="*/ 948 w 950" name="T2"/>
              <a:gd fmla="*/ 426 h 1068" name="T3"/>
              <a:gd fmla="*/ 940 w 950" name="T4"/>
              <a:gd fmla="*/ 378 h 1068" name="T5"/>
              <a:gd fmla="*/ 914 w 950" name="T6"/>
              <a:gd fmla="*/ 290 h 1068" name="T7"/>
              <a:gd fmla="*/ 870 w 950" name="T8"/>
              <a:gd fmla="*/ 210 h 1068" name="T9"/>
              <a:gd fmla="*/ 812 w 950" name="T10"/>
              <a:gd fmla="*/ 138 h 1068" name="T11"/>
              <a:gd fmla="*/ 742 w 950" name="T12"/>
              <a:gd fmla="*/ 80 h 1068" name="T13"/>
              <a:gd fmla="*/ 660 w 950" name="T14"/>
              <a:gd fmla="*/ 38 h 1068" name="T15"/>
              <a:gd fmla="*/ 572 w 950" name="T16"/>
              <a:gd fmla="*/ 10 h 1068" name="T17"/>
              <a:gd fmla="*/ 524 w 950" name="T18"/>
              <a:gd fmla="*/ 2 h 1068" name="T19"/>
              <a:gd fmla="*/ 476 w 950" name="T20"/>
              <a:gd fmla="*/ 0 h 1068" name="T21"/>
              <a:gd fmla="*/ 452 w 950" name="T22"/>
              <a:gd fmla="*/ 0 h 1068" name="T23"/>
              <a:gd fmla="*/ 404 w 950" name="T24"/>
              <a:gd fmla="*/ 6 h 1068" name="T25"/>
              <a:gd fmla="*/ 334 w 950" name="T26"/>
              <a:gd fmla="*/ 22 h 1068" name="T27"/>
              <a:gd fmla="*/ 250 w 950" name="T28"/>
              <a:gd fmla="*/ 58 h 1068" name="T29"/>
              <a:gd fmla="*/ 174 w 950" name="T30"/>
              <a:gd fmla="*/ 108 h 1068" name="T31"/>
              <a:gd fmla="*/ 110 w 950" name="T32"/>
              <a:gd fmla="*/ 172 h 1068" name="T33"/>
              <a:gd fmla="*/ 58 w 950" name="T34"/>
              <a:gd fmla="*/ 248 h 1068" name="T35"/>
              <a:gd fmla="*/ 22 w 950" name="T36"/>
              <a:gd fmla="*/ 334 h 1068" name="T37"/>
              <a:gd fmla="*/ 6 w 950" name="T38"/>
              <a:gd fmla="*/ 402 h 1068" name="T39"/>
              <a:gd fmla="*/ 2 w 950" name="T40"/>
              <a:gd fmla="*/ 450 h 1068" name="T41"/>
              <a:gd fmla="*/ 0 w 950" name="T42"/>
              <a:gd fmla="*/ 474 h 1068" name="T43"/>
              <a:gd fmla="*/ 4 w 950" name="T44"/>
              <a:gd fmla="*/ 530 h 1068" name="T45"/>
              <a:gd fmla="*/ 14 w 950" name="T46"/>
              <a:gd fmla="*/ 584 h 1068" name="T47"/>
              <a:gd fmla="*/ 30 w 950" name="T48"/>
              <a:gd fmla="*/ 636 h 1068" name="T49"/>
              <a:gd fmla="*/ 50 w 950" name="T50"/>
              <a:gd fmla="*/ 684 h 1068" name="T51"/>
              <a:gd fmla="*/ 54 w 950" name="T52"/>
              <a:gd fmla="*/ 690 h 1068" name="T53"/>
              <a:gd fmla="*/ 74 w 950" name="T54"/>
              <a:gd fmla="*/ 726 h 1068" name="T55"/>
              <a:gd fmla="*/ 110 w 950" name="T56"/>
              <a:gd fmla="*/ 774 h 1068" name="T57"/>
              <a:gd fmla="*/ 174 w 950" name="T58"/>
              <a:gd fmla="*/ 866 h 1068" name="T59"/>
              <a:gd fmla="*/ 224 w 950" name="T60"/>
              <a:gd fmla="*/ 954 h 1068" name="T61"/>
              <a:gd fmla="*/ 258 w 950" name="T62"/>
              <a:gd fmla="*/ 1032 h 1068" name="T63"/>
              <a:gd fmla="*/ 706 w 950" name="T64"/>
              <a:gd fmla="*/ 1068 h 1068" name="T65"/>
              <a:gd fmla="*/ 710 w 950" name="T66"/>
              <a:gd fmla="*/ 1048 h 1068" name="T67"/>
              <a:gd fmla="*/ 728 w 950" name="T68"/>
              <a:gd fmla="*/ 984 h 1068" name="T69"/>
              <a:gd fmla="*/ 770 w 950" name="T70"/>
              <a:gd fmla="*/ 890 h 1068" name="T71"/>
              <a:gd fmla="*/ 828 w 950" name="T72"/>
              <a:gd fmla="*/ 790 h 1068" name="T73"/>
              <a:gd fmla="*/ 902 w 950" name="T74"/>
              <a:gd fmla="*/ 684 h 1068" name="T75"/>
              <a:gd fmla="*/ 902 w 950" name="T76"/>
              <a:gd fmla="*/ 684 h 1068" name="T77"/>
              <a:gd fmla="*/ 922 w 950" name="T78"/>
              <a:gd fmla="*/ 636 h 1068" name="T79"/>
              <a:gd fmla="*/ 938 w 950" name="T80"/>
              <a:gd fmla="*/ 584 h 1068" name="T81"/>
              <a:gd fmla="*/ 948 w 950" name="T82"/>
              <a:gd fmla="*/ 530 h 1068" name="T83"/>
              <a:gd fmla="*/ 950 w 950" name="T84"/>
              <a:gd fmla="*/ 474 h 10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68" w="950">
                <a:moveTo>
                  <a:pt x="950" y="474"/>
                </a:moveTo>
                <a:lnTo>
                  <a:pt x="950" y="474"/>
                </a:lnTo>
                <a:lnTo>
                  <a:pt x="950" y="450"/>
                </a:lnTo>
                <a:lnTo>
                  <a:pt x="948" y="426"/>
                </a:lnTo>
                <a:lnTo>
                  <a:pt x="946" y="402"/>
                </a:lnTo>
                <a:lnTo>
                  <a:pt x="940" y="378"/>
                </a:lnTo>
                <a:lnTo>
                  <a:pt x="930" y="334"/>
                </a:lnTo>
                <a:lnTo>
                  <a:pt x="914" y="290"/>
                </a:lnTo>
                <a:lnTo>
                  <a:pt x="894" y="248"/>
                </a:lnTo>
                <a:lnTo>
                  <a:pt x="870" y="210"/>
                </a:lnTo>
                <a:lnTo>
                  <a:pt x="842" y="172"/>
                </a:lnTo>
                <a:lnTo>
                  <a:pt x="812" y="138"/>
                </a:lnTo>
                <a:lnTo>
                  <a:pt x="778" y="108"/>
                </a:lnTo>
                <a:lnTo>
                  <a:pt x="742" y="80"/>
                </a:lnTo>
                <a:lnTo>
                  <a:pt x="702" y="58"/>
                </a:lnTo>
                <a:lnTo>
                  <a:pt x="660" y="38"/>
                </a:lnTo>
                <a:lnTo>
                  <a:pt x="616" y="22"/>
                </a:lnTo>
                <a:lnTo>
                  <a:pt x="572" y="10"/>
                </a:lnTo>
                <a:lnTo>
                  <a:pt x="548" y="6"/>
                </a:lnTo>
                <a:lnTo>
                  <a:pt x="524" y="2"/>
                </a:lnTo>
                <a:lnTo>
                  <a:pt x="500" y="0"/>
                </a:lnTo>
                <a:lnTo>
                  <a:pt x="476" y="0"/>
                </a:lnTo>
                <a:lnTo>
                  <a:pt x="476" y="0"/>
                </a:lnTo>
                <a:lnTo>
                  <a:pt x="452" y="0"/>
                </a:lnTo>
                <a:lnTo>
                  <a:pt x="428" y="2"/>
                </a:lnTo>
                <a:lnTo>
                  <a:pt x="404" y="6"/>
                </a:lnTo>
                <a:lnTo>
                  <a:pt x="380" y="10"/>
                </a:lnTo>
                <a:lnTo>
                  <a:pt x="334" y="22"/>
                </a:lnTo>
                <a:lnTo>
                  <a:pt x="290" y="38"/>
                </a:lnTo>
                <a:lnTo>
                  <a:pt x="250" y="58"/>
                </a:lnTo>
                <a:lnTo>
                  <a:pt x="210" y="80"/>
                </a:lnTo>
                <a:lnTo>
                  <a:pt x="174" y="108"/>
                </a:lnTo>
                <a:lnTo>
                  <a:pt x="140" y="138"/>
                </a:lnTo>
                <a:lnTo>
                  <a:pt x="110" y="172"/>
                </a:lnTo>
                <a:lnTo>
                  <a:pt x="82" y="210"/>
                </a:lnTo>
                <a:lnTo>
                  <a:pt x="58" y="248"/>
                </a:lnTo>
                <a:lnTo>
                  <a:pt x="38" y="290"/>
                </a:lnTo>
                <a:lnTo>
                  <a:pt x="22" y="334"/>
                </a:lnTo>
                <a:lnTo>
                  <a:pt x="10" y="378"/>
                </a:lnTo>
                <a:lnTo>
                  <a:pt x="6" y="402"/>
                </a:lnTo>
                <a:lnTo>
                  <a:pt x="4" y="426"/>
                </a:lnTo>
                <a:lnTo>
                  <a:pt x="2" y="450"/>
                </a:lnTo>
                <a:lnTo>
                  <a:pt x="0" y="474"/>
                </a:lnTo>
                <a:lnTo>
                  <a:pt x="0" y="474"/>
                </a:lnTo>
                <a:lnTo>
                  <a:pt x="2" y="502"/>
                </a:lnTo>
                <a:lnTo>
                  <a:pt x="4" y="530"/>
                </a:lnTo>
                <a:lnTo>
                  <a:pt x="8" y="558"/>
                </a:lnTo>
                <a:lnTo>
                  <a:pt x="14" y="584"/>
                </a:lnTo>
                <a:lnTo>
                  <a:pt x="20" y="610"/>
                </a:lnTo>
                <a:lnTo>
                  <a:pt x="30" y="636"/>
                </a:lnTo>
                <a:lnTo>
                  <a:pt x="40" y="660"/>
                </a:lnTo>
                <a:lnTo>
                  <a:pt x="50" y="684"/>
                </a:lnTo>
                <a:lnTo>
                  <a:pt x="50" y="684"/>
                </a:lnTo>
                <a:lnTo>
                  <a:pt x="54" y="690"/>
                </a:lnTo>
                <a:lnTo>
                  <a:pt x="54" y="690"/>
                </a:lnTo>
                <a:lnTo>
                  <a:pt x="74" y="726"/>
                </a:lnTo>
                <a:lnTo>
                  <a:pt x="74" y="726"/>
                </a:lnTo>
                <a:lnTo>
                  <a:pt x="110" y="774"/>
                </a:lnTo>
                <a:lnTo>
                  <a:pt x="142" y="822"/>
                </a:lnTo>
                <a:lnTo>
                  <a:pt x="174" y="866"/>
                </a:lnTo>
                <a:lnTo>
                  <a:pt x="200" y="912"/>
                </a:lnTo>
                <a:lnTo>
                  <a:pt x="224" y="954"/>
                </a:lnTo>
                <a:lnTo>
                  <a:pt x="244" y="994"/>
                </a:lnTo>
                <a:lnTo>
                  <a:pt x="258" y="1032"/>
                </a:lnTo>
                <a:lnTo>
                  <a:pt x="268" y="1068"/>
                </a:lnTo>
                <a:lnTo>
                  <a:pt x="706" y="1068"/>
                </a:lnTo>
                <a:lnTo>
                  <a:pt x="706" y="1068"/>
                </a:lnTo>
                <a:lnTo>
                  <a:pt x="710" y="1048"/>
                </a:lnTo>
                <a:lnTo>
                  <a:pt x="714" y="1028"/>
                </a:lnTo>
                <a:lnTo>
                  <a:pt x="728" y="984"/>
                </a:lnTo>
                <a:lnTo>
                  <a:pt x="746" y="938"/>
                </a:lnTo>
                <a:lnTo>
                  <a:pt x="770" y="890"/>
                </a:lnTo>
                <a:lnTo>
                  <a:pt x="798" y="842"/>
                </a:lnTo>
                <a:lnTo>
                  <a:pt x="828" y="790"/>
                </a:lnTo>
                <a:lnTo>
                  <a:pt x="864" y="738"/>
                </a:lnTo>
                <a:lnTo>
                  <a:pt x="902" y="684"/>
                </a:lnTo>
                <a:lnTo>
                  <a:pt x="902" y="684"/>
                </a:lnTo>
                <a:lnTo>
                  <a:pt x="902" y="684"/>
                </a:lnTo>
                <a:lnTo>
                  <a:pt x="912" y="660"/>
                </a:lnTo>
                <a:lnTo>
                  <a:pt x="922" y="636"/>
                </a:lnTo>
                <a:lnTo>
                  <a:pt x="930" y="610"/>
                </a:lnTo>
                <a:lnTo>
                  <a:pt x="938" y="584"/>
                </a:lnTo>
                <a:lnTo>
                  <a:pt x="944" y="558"/>
                </a:lnTo>
                <a:lnTo>
                  <a:pt x="948" y="530"/>
                </a:lnTo>
                <a:lnTo>
                  <a:pt x="950" y="502"/>
                </a:lnTo>
                <a:lnTo>
                  <a:pt x="950" y="474"/>
                </a:lnTo>
                <a:close/>
              </a:path>
            </a:pathLst>
          </a:custGeom>
          <a:solidFill>
            <a:srgbClr val="FAA431"/>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2" name="Freeform 13"/>
          <p:cNvSpPr/>
          <p:nvPr/>
        </p:nvSpPr>
        <p:spPr bwMode="auto">
          <a:xfrm>
            <a:off x="5572125" y="4545012"/>
            <a:ext cx="754063" cy="847725"/>
          </a:xfrm>
          <a:custGeom>
            <a:gdLst>
              <a:gd fmla="*/ 950 w 950" name="T0"/>
              <a:gd fmla="*/ 474 h 1068" name="T1"/>
              <a:gd fmla="*/ 948 w 950" name="T2"/>
              <a:gd fmla="*/ 426 h 1068" name="T3"/>
              <a:gd fmla="*/ 940 w 950" name="T4"/>
              <a:gd fmla="*/ 378 h 1068" name="T5"/>
              <a:gd fmla="*/ 914 w 950" name="T6"/>
              <a:gd fmla="*/ 290 h 1068" name="T7"/>
              <a:gd fmla="*/ 870 w 950" name="T8"/>
              <a:gd fmla="*/ 210 h 1068" name="T9"/>
              <a:gd fmla="*/ 812 w 950" name="T10"/>
              <a:gd fmla="*/ 138 h 1068" name="T11"/>
              <a:gd fmla="*/ 742 w 950" name="T12"/>
              <a:gd fmla="*/ 80 h 1068" name="T13"/>
              <a:gd fmla="*/ 660 w 950" name="T14"/>
              <a:gd fmla="*/ 38 h 1068" name="T15"/>
              <a:gd fmla="*/ 572 w 950" name="T16"/>
              <a:gd fmla="*/ 10 h 1068" name="T17"/>
              <a:gd fmla="*/ 524 w 950" name="T18"/>
              <a:gd fmla="*/ 2 h 1068" name="T19"/>
              <a:gd fmla="*/ 476 w 950" name="T20"/>
              <a:gd fmla="*/ 0 h 1068" name="T21"/>
              <a:gd fmla="*/ 452 w 950" name="T22"/>
              <a:gd fmla="*/ 0 h 1068" name="T23"/>
              <a:gd fmla="*/ 404 w 950" name="T24"/>
              <a:gd fmla="*/ 6 h 1068" name="T25"/>
              <a:gd fmla="*/ 334 w 950" name="T26"/>
              <a:gd fmla="*/ 22 h 1068" name="T27"/>
              <a:gd fmla="*/ 250 w 950" name="T28"/>
              <a:gd fmla="*/ 58 h 1068" name="T29"/>
              <a:gd fmla="*/ 174 w 950" name="T30"/>
              <a:gd fmla="*/ 108 h 1068" name="T31"/>
              <a:gd fmla="*/ 110 w 950" name="T32"/>
              <a:gd fmla="*/ 172 h 1068" name="T33"/>
              <a:gd fmla="*/ 58 w 950" name="T34"/>
              <a:gd fmla="*/ 248 h 1068" name="T35"/>
              <a:gd fmla="*/ 22 w 950" name="T36"/>
              <a:gd fmla="*/ 334 h 1068" name="T37"/>
              <a:gd fmla="*/ 6 w 950" name="T38"/>
              <a:gd fmla="*/ 402 h 1068" name="T39"/>
              <a:gd fmla="*/ 2 w 950" name="T40"/>
              <a:gd fmla="*/ 450 h 1068" name="T41"/>
              <a:gd fmla="*/ 0 w 950" name="T42"/>
              <a:gd fmla="*/ 474 h 1068" name="T43"/>
              <a:gd fmla="*/ 4 w 950" name="T44"/>
              <a:gd fmla="*/ 530 h 1068" name="T45"/>
              <a:gd fmla="*/ 14 w 950" name="T46"/>
              <a:gd fmla="*/ 584 h 1068" name="T47"/>
              <a:gd fmla="*/ 30 w 950" name="T48"/>
              <a:gd fmla="*/ 636 h 1068" name="T49"/>
              <a:gd fmla="*/ 50 w 950" name="T50"/>
              <a:gd fmla="*/ 684 h 1068" name="T51"/>
              <a:gd fmla="*/ 54 w 950" name="T52"/>
              <a:gd fmla="*/ 690 h 1068" name="T53"/>
              <a:gd fmla="*/ 74 w 950" name="T54"/>
              <a:gd fmla="*/ 726 h 1068" name="T55"/>
              <a:gd fmla="*/ 110 w 950" name="T56"/>
              <a:gd fmla="*/ 774 h 1068" name="T57"/>
              <a:gd fmla="*/ 174 w 950" name="T58"/>
              <a:gd fmla="*/ 866 h 1068" name="T59"/>
              <a:gd fmla="*/ 224 w 950" name="T60"/>
              <a:gd fmla="*/ 954 h 1068" name="T61"/>
              <a:gd fmla="*/ 258 w 950" name="T62"/>
              <a:gd fmla="*/ 1032 h 1068" name="T63"/>
              <a:gd fmla="*/ 706 w 950" name="T64"/>
              <a:gd fmla="*/ 1068 h 1068" name="T65"/>
              <a:gd fmla="*/ 710 w 950" name="T66"/>
              <a:gd fmla="*/ 1048 h 1068" name="T67"/>
              <a:gd fmla="*/ 728 w 950" name="T68"/>
              <a:gd fmla="*/ 984 h 1068" name="T69"/>
              <a:gd fmla="*/ 770 w 950" name="T70"/>
              <a:gd fmla="*/ 890 h 1068" name="T71"/>
              <a:gd fmla="*/ 828 w 950" name="T72"/>
              <a:gd fmla="*/ 790 h 1068" name="T73"/>
              <a:gd fmla="*/ 902 w 950" name="T74"/>
              <a:gd fmla="*/ 684 h 1068" name="T75"/>
              <a:gd fmla="*/ 902 w 950" name="T76"/>
              <a:gd fmla="*/ 684 h 1068" name="T77"/>
              <a:gd fmla="*/ 922 w 950" name="T78"/>
              <a:gd fmla="*/ 636 h 1068" name="T79"/>
              <a:gd fmla="*/ 938 w 950" name="T80"/>
              <a:gd fmla="*/ 584 h 1068" name="T81"/>
              <a:gd fmla="*/ 948 w 950" name="T82"/>
              <a:gd fmla="*/ 530 h 1068" name="T83"/>
              <a:gd fmla="*/ 950 w 950" name="T84"/>
              <a:gd fmla="*/ 474 h 10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68" w="950">
                <a:moveTo>
                  <a:pt x="950" y="474"/>
                </a:moveTo>
                <a:lnTo>
                  <a:pt x="950" y="474"/>
                </a:lnTo>
                <a:lnTo>
                  <a:pt x="950" y="450"/>
                </a:lnTo>
                <a:lnTo>
                  <a:pt x="948" y="426"/>
                </a:lnTo>
                <a:lnTo>
                  <a:pt x="946" y="402"/>
                </a:lnTo>
                <a:lnTo>
                  <a:pt x="940" y="378"/>
                </a:lnTo>
                <a:lnTo>
                  <a:pt x="930" y="334"/>
                </a:lnTo>
                <a:lnTo>
                  <a:pt x="914" y="290"/>
                </a:lnTo>
                <a:lnTo>
                  <a:pt x="894" y="248"/>
                </a:lnTo>
                <a:lnTo>
                  <a:pt x="870" y="210"/>
                </a:lnTo>
                <a:lnTo>
                  <a:pt x="842" y="172"/>
                </a:lnTo>
                <a:lnTo>
                  <a:pt x="812" y="138"/>
                </a:lnTo>
                <a:lnTo>
                  <a:pt x="778" y="108"/>
                </a:lnTo>
                <a:lnTo>
                  <a:pt x="742" y="80"/>
                </a:lnTo>
                <a:lnTo>
                  <a:pt x="702" y="58"/>
                </a:lnTo>
                <a:lnTo>
                  <a:pt x="660" y="38"/>
                </a:lnTo>
                <a:lnTo>
                  <a:pt x="616" y="22"/>
                </a:lnTo>
                <a:lnTo>
                  <a:pt x="572" y="10"/>
                </a:lnTo>
                <a:lnTo>
                  <a:pt x="548" y="6"/>
                </a:lnTo>
                <a:lnTo>
                  <a:pt x="524" y="2"/>
                </a:lnTo>
                <a:lnTo>
                  <a:pt x="500" y="0"/>
                </a:lnTo>
                <a:lnTo>
                  <a:pt x="476" y="0"/>
                </a:lnTo>
                <a:lnTo>
                  <a:pt x="476" y="0"/>
                </a:lnTo>
                <a:lnTo>
                  <a:pt x="452" y="0"/>
                </a:lnTo>
                <a:lnTo>
                  <a:pt x="428" y="2"/>
                </a:lnTo>
                <a:lnTo>
                  <a:pt x="404" y="6"/>
                </a:lnTo>
                <a:lnTo>
                  <a:pt x="380" y="10"/>
                </a:lnTo>
                <a:lnTo>
                  <a:pt x="334" y="22"/>
                </a:lnTo>
                <a:lnTo>
                  <a:pt x="290" y="38"/>
                </a:lnTo>
                <a:lnTo>
                  <a:pt x="250" y="58"/>
                </a:lnTo>
                <a:lnTo>
                  <a:pt x="210" y="80"/>
                </a:lnTo>
                <a:lnTo>
                  <a:pt x="174" y="108"/>
                </a:lnTo>
                <a:lnTo>
                  <a:pt x="140" y="138"/>
                </a:lnTo>
                <a:lnTo>
                  <a:pt x="110" y="172"/>
                </a:lnTo>
                <a:lnTo>
                  <a:pt x="82" y="210"/>
                </a:lnTo>
                <a:lnTo>
                  <a:pt x="58" y="248"/>
                </a:lnTo>
                <a:lnTo>
                  <a:pt x="38" y="290"/>
                </a:lnTo>
                <a:lnTo>
                  <a:pt x="22" y="334"/>
                </a:lnTo>
                <a:lnTo>
                  <a:pt x="10" y="378"/>
                </a:lnTo>
                <a:lnTo>
                  <a:pt x="6" y="402"/>
                </a:lnTo>
                <a:lnTo>
                  <a:pt x="4" y="426"/>
                </a:lnTo>
                <a:lnTo>
                  <a:pt x="2" y="450"/>
                </a:lnTo>
                <a:lnTo>
                  <a:pt x="0" y="474"/>
                </a:lnTo>
                <a:lnTo>
                  <a:pt x="0" y="474"/>
                </a:lnTo>
                <a:lnTo>
                  <a:pt x="2" y="502"/>
                </a:lnTo>
                <a:lnTo>
                  <a:pt x="4" y="530"/>
                </a:lnTo>
                <a:lnTo>
                  <a:pt x="8" y="558"/>
                </a:lnTo>
                <a:lnTo>
                  <a:pt x="14" y="584"/>
                </a:lnTo>
                <a:lnTo>
                  <a:pt x="20" y="610"/>
                </a:lnTo>
                <a:lnTo>
                  <a:pt x="30" y="636"/>
                </a:lnTo>
                <a:lnTo>
                  <a:pt x="40" y="660"/>
                </a:lnTo>
                <a:lnTo>
                  <a:pt x="50" y="684"/>
                </a:lnTo>
                <a:lnTo>
                  <a:pt x="50" y="684"/>
                </a:lnTo>
                <a:lnTo>
                  <a:pt x="54" y="690"/>
                </a:lnTo>
                <a:lnTo>
                  <a:pt x="54" y="690"/>
                </a:lnTo>
                <a:lnTo>
                  <a:pt x="74" y="726"/>
                </a:lnTo>
                <a:lnTo>
                  <a:pt x="74" y="726"/>
                </a:lnTo>
                <a:lnTo>
                  <a:pt x="110" y="774"/>
                </a:lnTo>
                <a:lnTo>
                  <a:pt x="142" y="822"/>
                </a:lnTo>
                <a:lnTo>
                  <a:pt x="174" y="866"/>
                </a:lnTo>
                <a:lnTo>
                  <a:pt x="200" y="912"/>
                </a:lnTo>
                <a:lnTo>
                  <a:pt x="224" y="954"/>
                </a:lnTo>
                <a:lnTo>
                  <a:pt x="244" y="994"/>
                </a:lnTo>
                <a:lnTo>
                  <a:pt x="258" y="1032"/>
                </a:lnTo>
                <a:lnTo>
                  <a:pt x="268" y="1068"/>
                </a:lnTo>
                <a:lnTo>
                  <a:pt x="706" y="1068"/>
                </a:lnTo>
                <a:lnTo>
                  <a:pt x="706" y="1068"/>
                </a:lnTo>
                <a:lnTo>
                  <a:pt x="710" y="1048"/>
                </a:lnTo>
                <a:lnTo>
                  <a:pt x="714" y="1028"/>
                </a:lnTo>
                <a:lnTo>
                  <a:pt x="728" y="984"/>
                </a:lnTo>
                <a:lnTo>
                  <a:pt x="746" y="938"/>
                </a:lnTo>
                <a:lnTo>
                  <a:pt x="770" y="890"/>
                </a:lnTo>
                <a:lnTo>
                  <a:pt x="798" y="842"/>
                </a:lnTo>
                <a:lnTo>
                  <a:pt x="828" y="790"/>
                </a:lnTo>
                <a:lnTo>
                  <a:pt x="864" y="738"/>
                </a:lnTo>
                <a:lnTo>
                  <a:pt x="902" y="684"/>
                </a:lnTo>
                <a:lnTo>
                  <a:pt x="902" y="684"/>
                </a:lnTo>
                <a:lnTo>
                  <a:pt x="902" y="684"/>
                </a:lnTo>
                <a:lnTo>
                  <a:pt x="912" y="660"/>
                </a:lnTo>
                <a:lnTo>
                  <a:pt x="922" y="636"/>
                </a:lnTo>
                <a:lnTo>
                  <a:pt x="930" y="610"/>
                </a:lnTo>
                <a:lnTo>
                  <a:pt x="938" y="584"/>
                </a:lnTo>
                <a:lnTo>
                  <a:pt x="944" y="558"/>
                </a:lnTo>
                <a:lnTo>
                  <a:pt x="948" y="530"/>
                </a:lnTo>
                <a:lnTo>
                  <a:pt x="950" y="502"/>
                </a:lnTo>
                <a:lnTo>
                  <a:pt x="950" y="47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3" name="Freeform 14"/>
          <p:cNvSpPr/>
          <p:nvPr/>
        </p:nvSpPr>
        <p:spPr bwMode="auto">
          <a:xfrm>
            <a:off x="5949950" y="4545012"/>
            <a:ext cx="376238" cy="847725"/>
          </a:xfrm>
          <a:custGeom>
            <a:gdLst>
              <a:gd fmla="*/ 230 w 474" name="T0"/>
              <a:gd fmla="*/ 1068 h 1068" name="T1"/>
              <a:gd fmla="*/ 230 w 474" name="T2"/>
              <a:gd fmla="*/ 1068 h 1068" name="T3"/>
              <a:gd fmla="*/ 234 w 474" name="T4"/>
              <a:gd fmla="*/ 1048 h 1068" name="T5"/>
              <a:gd fmla="*/ 238 w 474" name="T6"/>
              <a:gd fmla="*/ 1028 h 1068" name="T7"/>
              <a:gd fmla="*/ 252 w 474" name="T8"/>
              <a:gd fmla="*/ 984 h 1068" name="T9"/>
              <a:gd fmla="*/ 270 w 474" name="T10"/>
              <a:gd fmla="*/ 938 h 1068" name="T11"/>
              <a:gd fmla="*/ 294 w 474" name="T12"/>
              <a:gd fmla="*/ 890 h 1068" name="T13"/>
              <a:gd fmla="*/ 322 w 474" name="T14"/>
              <a:gd fmla="*/ 842 h 1068" name="T15"/>
              <a:gd fmla="*/ 352 w 474" name="T16"/>
              <a:gd fmla="*/ 790 h 1068" name="T17"/>
              <a:gd fmla="*/ 388 w 474" name="T18"/>
              <a:gd fmla="*/ 738 h 1068" name="T19"/>
              <a:gd fmla="*/ 426 w 474" name="T20"/>
              <a:gd fmla="*/ 684 h 1068" name="T21"/>
              <a:gd fmla="*/ 426 w 474" name="T22"/>
              <a:gd fmla="*/ 684 h 1068" name="T23"/>
              <a:gd fmla="*/ 426 w 474" name="T24"/>
              <a:gd fmla="*/ 684 h 1068" name="T25"/>
              <a:gd fmla="*/ 436 w 474" name="T26"/>
              <a:gd fmla="*/ 660 h 1068" name="T27"/>
              <a:gd fmla="*/ 446 w 474" name="T28"/>
              <a:gd fmla="*/ 636 h 1068" name="T29"/>
              <a:gd fmla="*/ 454 w 474" name="T30"/>
              <a:gd fmla="*/ 610 h 1068" name="T31"/>
              <a:gd fmla="*/ 462 w 474" name="T32"/>
              <a:gd fmla="*/ 584 h 1068" name="T33"/>
              <a:gd fmla="*/ 468 w 474" name="T34"/>
              <a:gd fmla="*/ 558 h 1068" name="T35"/>
              <a:gd fmla="*/ 472 w 474" name="T36"/>
              <a:gd fmla="*/ 530 h 1068" name="T37"/>
              <a:gd fmla="*/ 474 w 474" name="T38"/>
              <a:gd fmla="*/ 502 h 1068" name="T39"/>
              <a:gd fmla="*/ 474 w 474" name="T40"/>
              <a:gd fmla="*/ 474 h 1068" name="T41"/>
              <a:gd fmla="*/ 474 w 474" name="T42"/>
              <a:gd fmla="*/ 474 h 1068" name="T43"/>
              <a:gd fmla="*/ 474 w 474" name="T44"/>
              <a:gd fmla="*/ 450 h 1068" name="T45"/>
              <a:gd fmla="*/ 472 w 474" name="T46"/>
              <a:gd fmla="*/ 426 h 1068" name="T47"/>
              <a:gd fmla="*/ 470 w 474" name="T48"/>
              <a:gd fmla="*/ 402 h 1068" name="T49"/>
              <a:gd fmla="*/ 464 w 474" name="T50"/>
              <a:gd fmla="*/ 378 h 1068" name="T51"/>
              <a:gd fmla="*/ 454 w 474" name="T52"/>
              <a:gd fmla="*/ 334 h 1068" name="T53"/>
              <a:gd fmla="*/ 438 w 474" name="T54"/>
              <a:gd fmla="*/ 290 h 1068" name="T55"/>
              <a:gd fmla="*/ 418 w 474" name="T56"/>
              <a:gd fmla="*/ 248 h 1068" name="T57"/>
              <a:gd fmla="*/ 394 w 474" name="T58"/>
              <a:gd fmla="*/ 210 h 1068" name="T59"/>
              <a:gd fmla="*/ 366 w 474" name="T60"/>
              <a:gd fmla="*/ 172 h 1068" name="T61"/>
              <a:gd fmla="*/ 336 w 474" name="T62"/>
              <a:gd fmla="*/ 138 h 1068" name="T63"/>
              <a:gd fmla="*/ 302 w 474" name="T64"/>
              <a:gd fmla="*/ 108 h 1068" name="T65"/>
              <a:gd fmla="*/ 266 w 474" name="T66"/>
              <a:gd fmla="*/ 80 h 1068" name="T67"/>
              <a:gd fmla="*/ 226 w 474" name="T68"/>
              <a:gd fmla="*/ 58 h 1068" name="T69"/>
              <a:gd fmla="*/ 184 w 474" name="T70"/>
              <a:gd fmla="*/ 38 h 1068" name="T71"/>
              <a:gd fmla="*/ 140 w 474" name="T72"/>
              <a:gd fmla="*/ 22 h 1068" name="T73"/>
              <a:gd fmla="*/ 96 w 474" name="T74"/>
              <a:gd fmla="*/ 10 h 1068" name="T75"/>
              <a:gd fmla="*/ 72 w 474" name="T76"/>
              <a:gd fmla="*/ 6 h 1068" name="T77"/>
              <a:gd fmla="*/ 48 w 474" name="T78"/>
              <a:gd fmla="*/ 2 h 1068" name="T79"/>
              <a:gd fmla="*/ 24 w 474" name="T80"/>
              <a:gd fmla="*/ 0 h 1068" name="T81"/>
              <a:gd fmla="*/ 0 w 474" name="T82"/>
              <a:gd fmla="*/ 0 h 1068" name="T83"/>
              <a:gd fmla="*/ 0 w 474" name="T84"/>
              <a:gd fmla="*/ 1068 h 1068" name="T85"/>
              <a:gd fmla="*/ 230 w 474" name="T86"/>
              <a:gd fmla="*/ 1068 h 10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68" w="472">
                <a:moveTo>
                  <a:pt x="230" y="1068"/>
                </a:moveTo>
                <a:lnTo>
                  <a:pt x="230" y="1068"/>
                </a:lnTo>
                <a:lnTo>
                  <a:pt x="234" y="1048"/>
                </a:lnTo>
                <a:lnTo>
                  <a:pt x="238" y="1028"/>
                </a:lnTo>
                <a:lnTo>
                  <a:pt x="252" y="984"/>
                </a:lnTo>
                <a:lnTo>
                  <a:pt x="270" y="938"/>
                </a:lnTo>
                <a:lnTo>
                  <a:pt x="294" y="890"/>
                </a:lnTo>
                <a:lnTo>
                  <a:pt x="322" y="842"/>
                </a:lnTo>
                <a:lnTo>
                  <a:pt x="352" y="790"/>
                </a:lnTo>
                <a:lnTo>
                  <a:pt x="388" y="738"/>
                </a:lnTo>
                <a:lnTo>
                  <a:pt x="426" y="684"/>
                </a:lnTo>
                <a:lnTo>
                  <a:pt x="426" y="684"/>
                </a:lnTo>
                <a:lnTo>
                  <a:pt x="426" y="684"/>
                </a:lnTo>
                <a:lnTo>
                  <a:pt x="436" y="660"/>
                </a:lnTo>
                <a:lnTo>
                  <a:pt x="446" y="636"/>
                </a:lnTo>
                <a:lnTo>
                  <a:pt x="454" y="610"/>
                </a:lnTo>
                <a:lnTo>
                  <a:pt x="462" y="584"/>
                </a:lnTo>
                <a:lnTo>
                  <a:pt x="468" y="558"/>
                </a:lnTo>
                <a:lnTo>
                  <a:pt x="472" y="530"/>
                </a:lnTo>
                <a:lnTo>
                  <a:pt x="474" y="502"/>
                </a:lnTo>
                <a:lnTo>
                  <a:pt x="474" y="474"/>
                </a:lnTo>
                <a:lnTo>
                  <a:pt x="474" y="474"/>
                </a:lnTo>
                <a:lnTo>
                  <a:pt x="474" y="450"/>
                </a:lnTo>
                <a:lnTo>
                  <a:pt x="472" y="426"/>
                </a:lnTo>
                <a:lnTo>
                  <a:pt x="470" y="402"/>
                </a:lnTo>
                <a:lnTo>
                  <a:pt x="464" y="378"/>
                </a:lnTo>
                <a:lnTo>
                  <a:pt x="454" y="334"/>
                </a:lnTo>
                <a:lnTo>
                  <a:pt x="438" y="290"/>
                </a:lnTo>
                <a:lnTo>
                  <a:pt x="418" y="248"/>
                </a:lnTo>
                <a:lnTo>
                  <a:pt x="394" y="210"/>
                </a:lnTo>
                <a:lnTo>
                  <a:pt x="366" y="172"/>
                </a:lnTo>
                <a:lnTo>
                  <a:pt x="336" y="138"/>
                </a:lnTo>
                <a:lnTo>
                  <a:pt x="302" y="108"/>
                </a:lnTo>
                <a:lnTo>
                  <a:pt x="266" y="80"/>
                </a:lnTo>
                <a:lnTo>
                  <a:pt x="226" y="58"/>
                </a:lnTo>
                <a:lnTo>
                  <a:pt x="184" y="38"/>
                </a:lnTo>
                <a:lnTo>
                  <a:pt x="140" y="22"/>
                </a:lnTo>
                <a:lnTo>
                  <a:pt x="96" y="10"/>
                </a:lnTo>
                <a:lnTo>
                  <a:pt x="72" y="6"/>
                </a:lnTo>
                <a:lnTo>
                  <a:pt x="48" y="2"/>
                </a:lnTo>
                <a:lnTo>
                  <a:pt x="24" y="0"/>
                </a:lnTo>
                <a:lnTo>
                  <a:pt x="0" y="0"/>
                </a:lnTo>
                <a:lnTo>
                  <a:pt x="0" y="1068"/>
                </a:lnTo>
                <a:lnTo>
                  <a:pt x="230" y="1068"/>
                </a:lnTo>
                <a:close/>
              </a:path>
            </a:pathLst>
          </a:custGeom>
          <a:solidFill>
            <a:srgbClr val="F58437"/>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4" name="Freeform 15"/>
          <p:cNvSpPr/>
          <p:nvPr/>
        </p:nvSpPr>
        <p:spPr bwMode="auto">
          <a:xfrm>
            <a:off x="6029325" y="4622800"/>
            <a:ext cx="231775" cy="271463"/>
          </a:xfrm>
          <a:custGeom>
            <a:gdLst>
              <a:gd fmla="*/ 270 w 292" name="T0"/>
              <a:gd fmla="*/ 342 h 342" name="T1"/>
              <a:gd fmla="*/ 270 w 292" name="T2"/>
              <a:gd fmla="*/ 342 h 342" name="T3"/>
              <a:gd fmla="*/ 262 w 292" name="T4"/>
              <a:gd fmla="*/ 342 h 342" name="T5"/>
              <a:gd fmla="*/ 256 w 292" name="T6"/>
              <a:gd fmla="*/ 338 h 342" name="T7"/>
              <a:gd fmla="*/ 252 w 292" name="T8"/>
              <a:gd fmla="*/ 332 h 342" name="T9"/>
              <a:gd fmla="*/ 248 w 292" name="T10"/>
              <a:gd fmla="*/ 326 h 342" name="T11"/>
              <a:gd fmla="*/ 248 w 292" name="T12"/>
              <a:gd fmla="*/ 326 h 342" name="T13"/>
              <a:gd fmla="*/ 236 w 292" name="T14"/>
              <a:gd fmla="*/ 282 h 342" name="T15"/>
              <a:gd fmla="*/ 222 w 292" name="T16"/>
              <a:gd fmla="*/ 244 h 342" name="T17"/>
              <a:gd fmla="*/ 206 w 292" name="T18"/>
              <a:gd fmla="*/ 210 h 342" name="T19"/>
              <a:gd fmla="*/ 190 w 292" name="T20"/>
              <a:gd fmla="*/ 180 h 342" name="T21"/>
              <a:gd fmla="*/ 172 w 292" name="T22"/>
              <a:gd fmla="*/ 152 h 342" name="T23"/>
              <a:gd fmla="*/ 152 w 292" name="T24"/>
              <a:gd fmla="*/ 130 h 342" name="T25"/>
              <a:gd fmla="*/ 134 w 292" name="T26"/>
              <a:gd fmla="*/ 110 h 342" name="T27"/>
              <a:gd fmla="*/ 114 w 292" name="T28"/>
              <a:gd fmla="*/ 94 h 342" name="T29"/>
              <a:gd fmla="*/ 96 w 292" name="T30"/>
              <a:gd fmla="*/ 80 h 342" name="T31"/>
              <a:gd fmla="*/ 78 w 292" name="T32"/>
              <a:gd fmla="*/ 68 h 342" name="T33"/>
              <a:gd fmla="*/ 48 w 292" name="T34"/>
              <a:gd fmla="*/ 54 h 342" name="T35"/>
              <a:gd fmla="*/ 26 w 292" name="T36"/>
              <a:gd fmla="*/ 46 h 342" name="T37"/>
              <a:gd fmla="*/ 16 w 292" name="T38"/>
              <a:gd fmla="*/ 42 h 342" name="T39"/>
              <a:gd fmla="*/ 16 w 292" name="T40"/>
              <a:gd fmla="*/ 42 h 342" name="T41"/>
              <a:gd fmla="*/ 8 w 292" name="T42"/>
              <a:gd fmla="*/ 40 h 342" name="T43"/>
              <a:gd fmla="*/ 2 w 292" name="T44"/>
              <a:gd fmla="*/ 34 h 342" name="T45"/>
              <a:gd fmla="*/ 0 w 292" name="T46"/>
              <a:gd fmla="*/ 26 h 342" name="T47"/>
              <a:gd fmla="*/ 0 w 292" name="T48"/>
              <a:gd fmla="*/ 16 h 342" name="T49"/>
              <a:gd fmla="*/ 0 w 292" name="T50"/>
              <a:gd fmla="*/ 16 h 342" name="T51"/>
              <a:gd fmla="*/ 2 w 292" name="T52"/>
              <a:gd fmla="*/ 8 h 342" name="T53"/>
              <a:gd fmla="*/ 8 w 292" name="T54"/>
              <a:gd fmla="*/ 2 h 342" name="T55"/>
              <a:gd fmla="*/ 16 w 292" name="T56"/>
              <a:gd fmla="*/ 0 h 342" name="T57"/>
              <a:gd fmla="*/ 26 w 292" name="T58"/>
              <a:gd fmla="*/ 0 h 342" name="T59"/>
              <a:gd fmla="*/ 26 w 292" name="T60"/>
              <a:gd fmla="*/ 0 h 342" name="T61"/>
              <a:gd fmla="*/ 36 w 292" name="T62"/>
              <a:gd fmla="*/ 2 h 342" name="T63"/>
              <a:gd fmla="*/ 62 w 292" name="T64"/>
              <a:gd fmla="*/ 12 h 342" name="T65"/>
              <a:gd fmla="*/ 78 w 292" name="T66"/>
              <a:gd fmla="*/ 18 h 342" name="T67"/>
              <a:gd fmla="*/ 96 w 292" name="T68"/>
              <a:gd fmla="*/ 28 h 342" name="T69"/>
              <a:gd fmla="*/ 116 w 292" name="T70"/>
              <a:gd fmla="*/ 42 h 342" name="T71"/>
              <a:gd fmla="*/ 138 w 292" name="T72"/>
              <a:gd fmla="*/ 56 h 342" name="T73"/>
              <a:gd fmla="*/ 160 w 292" name="T74"/>
              <a:gd fmla="*/ 74 h 342" name="T75"/>
              <a:gd fmla="*/ 182 w 292" name="T76"/>
              <a:gd fmla="*/ 96 h 342" name="T77"/>
              <a:gd fmla="*/ 204 w 292" name="T78"/>
              <a:gd fmla="*/ 122 h 342" name="T79"/>
              <a:gd fmla="*/ 224 w 292" name="T80"/>
              <a:gd fmla="*/ 152 h 342" name="T81"/>
              <a:gd fmla="*/ 244 w 292" name="T82"/>
              <a:gd fmla="*/ 186 h 342" name="T83"/>
              <a:gd fmla="*/ 262 w 292" name="T84"/>
              <a:gd fmla="*/ 224 h 342" name="T85"/>
              <a:gd fmla="*/ 278 w 292" name="T86"/>
              <a:gd fmla="*/ 268 h 342" name="T87"/>
              <a:gd fmla="*/ 292 w 292" name="T88"/>
              <a:gd fmla="*/ 316 h 342" name="T89"/>
              <a:gd fmla="*/ 292 w 292" name="T90"/>
              <a:gd fmla="*/ 316 h 342" name="T91"/>
              <a:gd fmla="*/ 292 w 292" name="T92"/>
              <a:gd fmla="*/ 324 h 342" name="T93"/>
              <a:gd fmla="*/ 288 w 292" name="T94"/>
              <a:gd fmla="*/ 332 h 342" name="T95"/>
              <a:gd fmla="*/ 284 w 292" name="T96"/>
              <a:gd fmla="*/ 338 h 342" name="T97"/>
              <a:gd fmla="*/ 276 w 292" name="T98"/>
              <a:gd fmla="*/ 342 h 342" name="T99"/>
              <a:gd fmla="*/ 276 w 292" name="T100"/>
              <a:gd fmla="*/ 342 h 342" name="T101"/>
              <a:gd fmla="*/ 270 w 292" name="T102"/>
              <a:gd fmla="*/ 342 h 34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2" w="292">
                <a:moveTo>
                  <a:pt x="270" y="342"/>
                </a:moveTo>
                <a:lnTo>
                  <a:pt x="270" y="342"/>
                </a:lnTo>
                <a:lnTo>
                  <a:pt x="262" y="342"/>
                </a:lnTo>
                <a:lnTo>
                  <a:pt x="256" y="338"/>
                </a:lnTo>
                <a:lnTo>
                  <a:pt x="252" y="332"/>
                </a:lnTo>
                <a:lnTo>
                  <a:pt x="248" y="326"/>
                </a:lnTo>
                <a:lnTo>
                  <a:pt x="248" y="326"/>
                </a:lnTo>
                <a:lnTo>
                  <a:pt x="236" y="282"/>
                </a:lnTo>
                <a:lnTo>
                  <a:pt x="222" y="244"/>
                </a:lnTo>
                <a:lnTo>
                  <a:pt x="206" y="210"/>
                </a:lnTo>
                <a:lnTo>
                  <a:pt x="190" y="180"/>
                </a:lnTo>
                <a:lnTo>
                  <a:pt x="172" y="152"/>
                </a:lnTo>
                <a:lnTo>
                  <a:pt x="152" y="130"/>
                </a:lnTo>
                <a:lnTo>
                  <a:pt x="134" y="110"/>
                </a:lnTo>
                <a:lnTo>
                  <a:pt x="114" y="94"/>
                </a:lnTo>
                <a:lnTo>
                  <a:pt x="96" y="80"/>
                </a:lnTo>
                <a:lnTo>
                  <a:pt x="78" y="68"/>
                </a:lnTo>
                <a:lnTo>
                  <a:pt x="48" y="54"/>
                </a:lnTo>
                <a:lnTo>
                  <a:pt x="26" y="46"/>
                </a:lnTo>
                <a:lnTo>
                  <a:pt x="16" y="42"/>
                </a:lnTo>
                <a:lnTo>
                  <a:pt x="16" y="42"/>
                </a:lnTo>
                <a:lnTo>
                  <a:pt x="8" y="40"/>
                </a:lnTo>
                <a:lnTo>
                  <a:pt x="2" y="34"/>
                </a:lnTo>
                <a:lnTo>
                  <a:pt x="0" y="26"/>
                </a:lnTo>
                <a:lnTo>
                  <a:pt x="0" y="16"/>
                </a:lnTo>
                <a:lnTo>
                  <a:pt x="0" y="16"/>
                </a:lnTo>
                <a:lnTo>
                  <a:pt x="2" y="8"/>
                </a:lnTo>
                <a:lnTo>
                  <a:pt x="8" y="2"/>
                </a:lnTo>
                <a:lnTo>
                  <a:pt x="16" y="0"/>
                </a:lnTo>
                <a:lnTo>
                  <a:pt x="26" y="0"/>
                </a:lnTo>
                <a:lnTo>
                  <a:pt x="26" y="0"/>
                </a:lnTo>
                <a:lnTo>
                  <a:pt x="36" y="2"/>
                </a:lnTo>
                <a:lnTo>
                  <a:pt x="62" y="12"/>
                </a:lnTo>
                <a:lnTo>
                  <a:pt x="78" y="18"/>
                </a:lnTo>
                <a:lnTo>
                  <a:pt x="96" y="28"/>
                </a:lnTo>
                <a:lnTo>
                  <a:pt x="116" y="42"/>
                </a:lnTo>
                <a:lnTo>
                  <a:pt x="138" y="56"/>
                </a:lnTo>
                <a:lnTo>
                  <a:pt x="160" y="74"/>
                </a:lnTo>
                <a:lnTo>
                  <a:pt x="182" y="96"/>
                </a:lnTo>
                <a:lnTo>
                  <a:pt x="204" y="122"/>
                </a:lnTo>
                <a:lnTo>
                  <a:pt x="224" y="152"/>
                </a:lnTo>
                <a:lnTo>
                  <a:pt x="244" y="186"/>
                </a:lnTo>
                <a:lnTo>
                  <a:pt x="262" y="224"/>
                </a:lnTo>
                <a:lnTo>
                  <a:pt x="278" y="268"/>
                </a:lnTo>
                <a:lnTo>
                  <a:pt x="292" y="316"/>
                </a:lnTo>
                <a:lnTo>
                  <a:pt x="292" y="316"/>
                </a:lnTo>
                <a:lnTo>
                  <a:pt x="292" y="324"/>
                </a:lnTo>
                <a:lnTo>
                  <a:pt x="288" y="332"/>
                </a:lnTo>
                <a:lnTo>
                  <a:pt x="284" y="338"/>
                </a:lnTo>
                <a:lnTo>
                  <a:pt x="276" y="342"/>
                </a:lnTo>
                <a:lnTo>
                  <a:pt x="276" y="342"/>
                </a:lnTo>
                <a:lnTo>
                  <a:pt x="270" y="342"/>
                </a:lnTo>
                <a:close/>
              </a:path>
            </a:pathLst>
          </a:custGeom>
          <a:solidFill>
            <a:srgbClr val="F26135"/>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5" name="Freeform 16"/>
          <p:cNvSpPr/>
          <p:nvPr/>
        </p:nvSpPr>
        <p:spPr bwMode="auto">
          <a:xfrm>
            <a:off x="6029325" y="4622800"/>
            <a:ext cx="231775" cy="271463"/>
          </a:xfrm>
          <a:custGeom>
            <a:gdLst>
              <a:gd fmla="*/ 270 w 292" name="T0"/>
              <a:gd fmla="*/ 342 h 342" name="T1"/>
              <a:gd fmla="*/ 270 w 292" name="T2"/>
              <a:gd fmla="*/ 342 h 342" name="T3"/>
              <a:gd fmla="*/ 262 w 292" name="T4"/>
              <a:gd fmla="*/ 342 h 342" name="T5"/>
              <a:gd fmla="*/ 256 w 292" name="T6"/>
              <a:gd fmla="*/ 338 h 342" name="T7"/>
              <a:gd fmla="*/ 252 w 292" name="T8"/>
              <a:gd fmla="*/ 332 h 342" name="T9"/>
              <a:gd fmla="*/ 248 w 292" name="T10"/>
              <a:gd fmla="*/ 326 h 342" name="T11"/>
              <a:gd fmla="*/ 248 w 292" name="T12"/>
              <a:gd fmla="*/ 326 h 342" name="T13"/>
              <a:gd fmla="*/ 236 w 292" name="T14"/>
              <a:gd fmla="*/ 282 h 342" name="T15"/>
              <a:gd fmla="*/ 222 w 292" name="T16"/>
              <a:gd fmla="*/ 244 h 342" name="T17"/>
              <a:gd fmla="*/ 206 w 292" name="T18"/>
              <a:gd fmla="*/ 210 h 342" name="T19"/>
              <a:gd fmla="*/ 190 w 292" name="T20"/>
              <a:gd fmla="*/ 180 h 342" name="T21"/>
              <a:gd fmla="*/ 172 w 292" name="T22"/>
              <a:gd fmla="*/ 152 h 342" name="T23"/>
              <a:gd fmla="*/ 152 w 292" name="T24"/>
              <a:gd fmla="*/ 130 h 342" name="T25"/>
              <a:gd fmla="*/ 134 w 292" name="T26"/>
              <a:gd fmla="*/ 110 h 342" name="T27"/>
              <a:gd fmla="*/ 114 w 292" name="T28"/>
              <a:gd fmla="*/ 94 h 342" name="T29"/>
              <a:gd fmla="*/ 96 w 292" name="T30"/>
              <a:gd fmla="*/ 80 h 342" name="T31"/>
              <a:gd fmla="*/ 78 w 292" name="T32"/>
              <a:gd fmla="*/ 68 h 342" name="T33"/>
              <a:gd fmla="*/ 48 w 292" name="T34"/>
              <a:gd fmla="*/ 54 h 342" name="T35"/>
              <a:gd fmla="*/ 26 w 292" name="T36"/>
              <a:gd fmla="*/ 46 h 342" name="T37"/>
              <a:gd fmla="*/ 16 w 292" name="T38"/>
              <a:gd fmla="*/ 42 h 342" name="T39"/>
              <a:gd fmla="*/ 16 w 292" name="T40"/>
              <a:gd fmla="*/ 42 h 342" name="T41"/>
              <a:gd fmla="*/ 8 w 292" name="T42"/>
              <a:gd fmla="*/ 40 h 342" name="T43"/>
              <a:gd fmla="*/ 2 w 292" name="T44"/>
              <a:gd fmla="*/ 34 h 342" name="T45"/>
              <a:gd fmla="*/ 0 w 292" name="T46"/>
              <a:gd fmla="*/ 26 h 342" name="T47"/>
              <a:gd fmla="*/ 0 w 292" name="T48"/>
              <a:gd fmla="*/ 16 h 342" name="T49"/>
              <a:gd fmla="*/ 0 w 292" name="T50"/>
              <a:gd fmla="*/ 16 h 342" name="T51"/>
              <a:gd fmla="*/ 2 w 292" name="T52"/>
              <a:gd fmla="*/ 8 h 342" name="T53"/>
              <a:gd fmla="*/ 8 w 292" name="T54"/>
              <a:gd fmla="*/ 2 h 342" name="T55"/>
              <a:gd fmla="*/ 16 w 292" name="T56"/>
              <a:gd fmla="*/ 0 h 342" name="T57"/>
              <a:gd fmla="*/ 26 w 292" name="T58"/>
              <a:gd fmla="*/ 0 h 342" name="T59"/>
              <a:gd fmla="*/ 26 w 292" name="T60"/>
              <a:gd fmla="*/ 0 h 342" name="T61"/>
              <a:gd fmla="*/ 36 w 292" name="T62"/>
              <a:gd fmla="*/ 2 h 342" name="T63"/>
              <a:gd fmla="*/ 62 w 292" name="T64"/>
              <a:gd fmla="*/ 12 h 342" name="T65"/>
              <a:gd fmla="*/ 78 w 292" name="T66"/>
              <a:gd fmla="*/ 18 h 342" name="T67"/>
              <a:gd fmla="*/ 96 w 292" name="T68"/>
              <a:gd fmla="*/ 28 h 342" name="T69"/>
              <a:gd fmla="*/ 116 w 292" name="T70"/>
              <a:gd fmla="*/ 42 h 342" name="T71"/>
              <a:gd fmla="*/ 138 w 292" name="T72"/>
              <a:gd fmla="*/ 56 h 342" name="T73"/>
              <a:gd fmla="*/ 160 w 292" name="T74"/>
              <a:gd fmla="*/ 74 h 342" name="T75"/>
              <a:gd fmla="*/ 182 w 292" name="T76"/>
              <a:gd fmla="*/ 96 h 342" name="T77"/>
              <a:gd fmla="*/ 204 w 292" name="T78"/>
              <a:gd fmla="*/ 122 h 342" name="T79"/>
              <a:gd fmla="*/ 224 w 292" name="T80"/>
              <a:gd fmla="*/ 152 h 342" name="T81"/>
              <a:gd fmla="*/ 244 w 292" name="T82"/>
              <a:gd fmla="*/ 186 h 342" name="T83"/>
              <a:gd fmla="*/ 262 w 292" name="T84"/>
              <a:gd fmla="*/ 224 h 342" name="T85"/>
              <a:gd fmla="*/ 278 w 292" name="T86"/>
              <a:gd fmla="*/ 268 h 342" name="T87"/>
              <a:gd fmla="*/ 292 w 292" name="T88"/>
              <a:gd fmla="*/ 316 h 342" name="T89"/>
              <a:gd fmla="*/ 292 w 292" name="T90"/>
              <a:gd fmla="*/ 316 h 342" name="T91"/>
              <a:gd fmla="*/ 292 w 292" name="T92"/>
              <a:gd fmla="*/ 324 h 342" name="T93"/>
              <a:gd fmla="*/ 288 w 292" name="T94"/>
              <a:gd fmla="*/ 332 h 342" name="T95"/>
              <a:gd fmla="*/ 284 w 292" name="T96"/>
              <a:gd fmla="*/ 338 h 342" name="T97"/>
              <a:gd fmla="*/ 276 w 292" name="T98"/>
              <a:gd fmla="*/ 342 h 342" name="T99"/>
              <a:gd fmla="*/ 276 w 292" name="T100"/>
              <a:gd fmla="*/ 342 h 342" name="T101"/>
              <a:gd fmla="*/ 270 w 292" name="T102"/>
              <a:gd fmla="*/ 342 h 34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2" w="292">
                <a:moveTo>
                  <a:pt x="270" y="342"/>
                </a:moveTo>
                <a:lnTo>
                  <a:pt x="270" y="342"/>
                </a:lnTo>
                <a:lnTo>
                  <a:pt x="262" y="342"/>
                </a:lnTo>
                <a:lnTo>
                  <a:pt x="256" y="338"/>
                </a:lnTo>
                <a:lnTo>
                  <a:pt x="252" y="332"/>
                </a:lnTo>
                <a:lnTo>
                  <a:pt x="248" y="326"/>
                </a:lnTo>
                <a:lnTo>
                  <a:pt x="248" y="326"/>
                </a:lnTo>
                <a:lnTo>
                  <a:pt x="236" y="282"/>
                </a:lnTo>
                <a:lnTo>
                  <a:pt x="222" y="244"/>
                </a:lnTo>
                <a:lnTo>
                  <a:pt x="206" y="210"/>
                </a:lnTo>
                <a:lnTo>
                  <a:pt x="190" y="180"/>
                </a:lnTo>
                <a:lnTo>
                  <a:pt x="172" y="152"/>
                </a:lnTo>
                <a:lnTo>
                  <a:pt x="152" y="130"/>
                </a:lnTo>
                <a:lnTo>
                  <a:pt x="134" y="110"/>
                </a:lnTo>
                <a:lnTo>
                  <a:pt x="114" y="94"/>
                </a:lnTo>
                <a:lnTo>
                  <a:pt x="96" y="80"/>
                </a:lnTo>
                <a:lnTo>
                  <a:pt x="78" y="68"/>
                </a:lnTo>
                <a:lnTo>
                  <a:pt x="48" y="54"/>
                </a:lnTo>
                <a:lnTo>
                  <a:pt x="26" y="46"/>
                </a:lnTo>
                <a:lnTo>
                  <a:pt x="16" y="42"/>
                </a:lnTo>
                <a:lnTo>
                  <a:pt x="16" y="42"/>
                </a:lnTo>
                <a:lnTo>
                  <a:pt x="8" y="40"/>
                </a:lnTo>
                <a:lnTo>
                  <a:pt x="2" y="34"/>
                </a:lnTo>
                <a:lnTo>
                  <a:pt x="0" y="26"/>
                </a:lnTo>
                <a:lnTo>
                  <a:pt x="0" y="16"/>
                </a:lnTo>
                <a:lnTo>
                  <a:pt x="0" y="16"/>
                </a:lnTo>
                <a:lnTo>
                  <a:pt x="2" y="8"/>
                </a:lnTo>
                <a:lnTo>
                  <a:pt x="8" y="2"/>
                </a:lnTo>
                <a:lnTo>
                  <a:pt x="16" y="0"/>
                </a:lnTo>
                <a:lnTo>
                  <a:pt x="26" y="0"/>
                </a:lnTo>
                <a:lnTo>
                  <a:pt x="26" y="0"/>
                </a:lnTo>
                <a:lnTo>
                  <a:pt x="36" y="2"/>
                </a:lnTo>
                <a:lnTo>
                  <a:pt x="62" y="12"/>
                </a:lnTo>
                <a:lnTo>
                  <a:pt x="78" y="18"/>
                </a:lnTo>
                <a:lnTo>
                  <a:pt x="96" y="28"/>
                </a:lnTo>
                <a:lnTo>
                  <a:pt x="116" y="42"/>
                </a:lnTo>
                <a:lnTo>
                  <a:pt x="138" y="56"/>
                </a:lnTo>
                <a:lnTo>
                  <a:pt x="160" y="74"/>
                </a:lnTo>
                <a:lnTo>
                  <a:pt x="182" y="96"/>
                </a:lnTo>
                <a:lnTo>
                  <a:pt x="204" y="122"/>
                </a:lnTo>
                <a:lnTo>
                  <a:pt x="224" y="152"/>
                </a:lnTo>
                <a:lnTo>
                  <a:pt x="244" y="186"/>
                </a:lnTo>
                <a:lnTo>
                  <a:pt x="262" y="224"/>
                </a:lnTo>
                <a:lnTo>
                  <a:pt x="278" y="268"/>
                </a:lnTo>
                <a:lnTo>
                  <a:pt x="292" y="316"/>
                </a:lnTo>
                <a:lnTo>
                  <a:pt x="292" y="316"/>
                </a:lnTo>
                <a:lnTo>
                  <a:pt x="292" y="324"/>
                </a:lnTo>
                <a:lnTo>
                  <a:pt x="288" y="332"/>
                </a:lnTo>
                <a:lnTo>
                  <a:pt x="284" y="338"/>
                </a:lnTo>
                <a:lnTo>
                  <a:pt x="276" y="342"/>
                </a:lnTo>
                <a:lnTo>
                  <a:pt x="276" y="342"/>
                </a:lnTo>
                <a:lnTo>
                  <a:pt x="270" y="34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6" name="Freeform 17"/>
          <p:cNvSpPr/>
          <p:nvPr/>
        </p:nvSpPr>
        <p:spPr bwMode="auto">
          <a:xfrm>
            <a:off x="5788025" y="5045075"/>
            <a:ext cx="122238" cy="368300"/>
          </a:xfrm>
          <a:custGeom>
            <a:gdLst>
              <a:gd fmla="*/ 138 w 154" name="T0"/>
              <a:gd fmla="*/ 464 h 464" name="T1"/>
              <a:gd fmla="*/ 138 w 154" name="T2"/>
              <a:gd fmla="*/ 464 h 464" name="T3"/>
              <a:gd fmla="*/ 132 w 154" name="T4"/>
              <a:gd fmla="*/ 464 h 464" name="T5"/>
              <a:gd fmla="*/ 128 w 154" name="T6"/>
              <a:gd fmla="*/ 462 h 464" name="T7"/>
              <a:gd fmla="*/ 124 w 154" name="T8"/>
              <a:gd fmla="*/ 458 h 464" name="T9"/>
              <a:gd fmla="*/ 122 w 154" name="T10"/>
              <a:gd fmla="*/ 452 h 464" name="T11"/>
              <a:gd fmla="*/ 0 w 154" name="T12"/>
              <a:gd fmla="*/ 22 h 464" name="T13"/>
              <a:gd fmla="*/ 0 w 154" name="T14"/>
              <a:gd fmla="*/ 22 h 464" name="T15"/>
              <a:gd fmla="*/ 0 w 154" name="T16"/>
              <a:gd fmla="*/ 16 h 464" name="T17"/>
              <a:gd fmla="*/ 2 w 154" name="T18"/>
              <a:gd fmla="*/ 8 h 464" name="T19"/>
              <a:gd fmla="*/ 6 w 154" name="T20"/>
              <a:gd fmla="*/ 4 h 464" name="T21"/>
              <a:gd fmla="*/ 12 w 154" name="T22"/>
              <a:gd fmla="*/ 0 h 464" name="T23"/>
              <a:gd fmla="*/ 12 w 154" name="T24"/>
              <a:gd fmla="*/ 0 h 464" name="T25"/>
              <a:gd fmla="*/ 18 w 154" name="T26"/>
              <a:gd fmla="*/ 0 h 464" name="T27"/>
              <a:gd fmla="*/ 24 w 154" name="T28"/>
              <a:gd fmla="*/ 0 h 464" name="T29"/>
              <a:gd fmla="*/ 30 w 154" name="T30"/>
              <a:gd fmla="*/ 4 h 464" name="T31"/>
              <a:gd fmla="*/ 32 w 154" name="T32"/>
              <a:gd fmla="*/ 10 h 464" name="T33"/>
              <a:gd fmla="*/ 154 w 154" name="T34"/>
              <a:gd fmla="*/ 442 h 464" name="T35"/>
              <a:gd fmla="*/ 154 w 154" name="T36"/>
              <a:gd fmla="*/ 442 h 464" name="T37"/>
              <a:gd fmla="*/ 154 w 154" name="T38"/>
              <a:gd fmla="*/ 448 h 464" name="T39"/>
              <a:gd fmla="*/ 152 w 154" name="T40"/>
              <a:gd fmla="*/ 454 h 464" name="T41"/>
              <a:gd fmla="*/ 148 w 154" name="T42"/>
              <a:gd fmla="*/ 460 h 464" name="T43"/>
              <a:gd fmla="*/ 144 w 154" name="T44"/>
              <a:gd fmla="*/ 464 h 464" name="T45"/>
              <a:gd fmla="*/ 144 w 154" name="T46"/>
              <a:gd fmla="*/ 464 h 464" name="T47"/>
              <a:gd fmla="*/ 138 w 154" name="T48"/>
              <a:gd fmla="*/ 464 h 46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62" w="154">
                <a:moveTo>
                  <a:pt x="138" y="464"/>
                </a:moveTo>
                <a:lnTo>
                  <a:pt x="138" y="464"/>
                </a:lnTo>
                <a:lnTo>
                  <a:pt x="132" y="464"/>
                </a:lnTo>
                <a:lnTo>
                  <a:pt x="128" y="462"/>
                </a:lnTo>
                <a:lnTo>
                  <a:pt x="124" y="458"/>
                </a:lnTo>
                <a:lnTo>
                  <a:pt x="122" y="452"/>
                </a:lnTo>
                <a:lnTo>
                  <a:pt x="0" y="22"/>
                </a:lnTo>
                <a:lnTo>
                  <a:pt x="0" y="22"/>
                </a:lnTo>
                <a:lnTo>
                  <a:pt x="0" y="16"/>
                </a:lnTo>
                <a:lnTo>
                  <a:pt x="2" y="8"/>
                </a:lnTo>
                <a:lnTo>
                  <a:pt x="6" y="4"/>
                </a:lnTo>
                <a:lnTo>
                  <a:pt x="12" y="0"/>
                </a:lnTo>
                <a:lnTo>
                  <a:pt x="12" y="0"/>
                </a:lnTo>
                <a:lnTo>
                  <a:pt x="18" y="0"/>
                </a:lnTo>
                <a:lnTo>
                  <a:pt x="24" y="0"/>
                </a:lnTo>
                <a:lnTo>
                  <a:pt x="30" y="4"/>
                </a:lnTo>
                <a:lnTo>
                  <a:pt x="32" y="10"/>
                </a:lnTo>
                <a:lnTo>
                  <a:pt x="154" y="442"/>
                </a:lnTo>
                <a:lnTo>
                  <a:pt x="154" y="442"/>
                </a:lnTo>
                <a:lnTo>
                  <a:pt x="154" y="448"/>
                </a:lnTo>
                <a:lnTo>
                  <a:pt x="152" y="454"/>
                </a:lnTo>
                <a:lnTo>
                  <a:pt x="148" y="460"/>
                </a:lnTo>
                <a:lnTo>
                  <a:pt x="144" y="464"/>
                </a:lnTo>
                <a:lnTo>
                  <a:pt x="144" y="464"/>
                </a:lnTo>
                <a:lnTo>
                  <a:pt x="138" y="464"/>
                </a:lnTo>
                <a:close/>
              </a:path>
            </a:pathLst>
          </a:custGeom>
          <a:solidFill>
            <a:srgbClr val="34567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7" name="Freeform 18"/>
          <p:cNvSpPr/>
          <p:nvPr/>
        </p:nvSpPr>
        <p:spPr bwMode="auto">
          <a:xfrm>
            <a:off x="5788025" y="5045075"/>
            <a:ext cx="122238" cy="368300"/>
          </a:xfrm>
          <a:custGeom>
            <a:gdLst>
              <a:gd fmla="*/ 138 w 154" name="T0"/>
              <a:gd fmla="*/ 464 h 464" name="T1"/>
              <a:gd fmla="*/ 138 w 154" name="T2"/>
              <a:gd fmla="*/ 464 h 464" name="T3"/>
              <a:gd fmla="*/ 132 w 154" name="T4"/>
              <a:gd fmla="*/ 464 h 464" name="T5"/>
              <a:gd fmla="*/ 128 w 154" name="T6"/>
              <a:gd fmla="*/ 462 h 464" name="T7"/>
              <a:gd fmla="*/ 124 w 154" name="T8"/>
              <a:gd fmla="*/ 458 h 464" name="T9"/>
              <a:gd fmla="*/ 122 w 154" name="T10"/>
              <a:gd fmla="*/ 452 h 464" name="T11"/>
              <a:gd fmla="*/ 0 w 154" name="T12"/>
              <a:gd fmla="*/ 22 h 464" name="T13"/>
              <a:gd fmla="*/ 0 w 154" name="T14"/>
              <a:gd fmla="*/ 22 h 464" name="T15"/>
              <a:gd fmla="*/ 0 w 154" name="T16"/>
              <a:gd fmla="*/ 16 h 464" name="T17"/>
              <a:gd fmla="*/ 2 w 154" name="T18"/>
              <a:gd fmla="*/ 8 h 464" name="T19"/>
              <a:gd fmla="*/ 6 w 154" name="T20"/>
              <a:gd fmla="*/ 4 h 464" name="T21"/>
              <a:gd fmla="*/ 12 w 154" name="T22"/>
              <a:gd fmla="*/ 0 h 464" name="T23"/>
              <a:gd fmla="*/ 12 w 154" name="T24"/>
              <a:gd fmla="*/ 0 h 464" name="T25"/>
              <a:gd fmla="*/ 18 w 154" name="T26"/>
              <a:gd fmla="*/ 0 h 464" name="T27"/>
              <a:gd fmla="*/ 24 w 154" name="T28"/>
              <a:gd fmla="*/ 0 h 464" name="T29"/>
              <a:gd fmla="*/ 30 w 154" name="T30"/>
              <a:gd fmla="*/ 4 h 464" name="T31"/>
              <a:gd fmla="*/ 32 w 154" name="T32"/>
              <a:gd fmla="*/ 10 h 464" name="T33"/>
              <a:gd fmla="*/ 154 w 154" name="T34"/>
              <a:gd fmla="*/ 442 h 464" name="T35"/>
              <a:gd fmla="*/ 154 w 154" name="T36"/>
              <a:gd fmla="*/ 442 h 464" name="T37"/>
              <a:gd fmla="*/ 154 w 154" name="T38"/>
              <a:gd fmla="*/ 448 h 464" name="T39"/>
              <a:gd fmla="*/ 152 w 154" name="T40"/>
              <a:gd fmla="*/ 454 h 464" name="T41"/>
              <a:gd fmla="*/ 148 w 154" name="T42"/>
              <a:gd fmla="*/ 460 h 464" name="T43"/>
              <a:gd fmla="*/ 144 w 154" name="T44"/>
              <a:gd fmla="*/ 464 h 464" name="T45"/>
              <a:gd fmla="*/ 144 w 154" name="T46"/>
              <a:gd fmla="*/ 464 h 464" name="T47"/>
              <a:gd fmla="*/ 138 w 154" name="T48"/>
              <a:gd fmla="*/ 464 h 46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62" w="154">
                <a:moveTo>
                  <a:pt x="138" y="464"/>
                </a:moveTo>
                <a:lnTo>
                  <a:pt x="138" y="464"/>
                </a:lnTo>
                <a:lnTo>
                  <a:pt x="132" y="464"/>
                </a:lnTo>
                <a:lnTo>
                  <a:pt x="128" y="462"/>
                </a:lnTo>
                <a:lnTo>
                  <a:pt x="124" y="458"/>
                </a:lnTo>
                <a:lnTo>
                  <a:pt x="122" y="452"/>
                </a:lnTo>
                <a:lnTo>
                  <a:pt x="0" y="22"/>
                </a:lnTo>
                <a:lnTo>
                  <a:pt x="0" y="22"/>
                </a:lnTo>
                <a:lnTo>
                  <a:pt x="0" y="16"/>
                </a:lnTo>
                <a:lnTo>
                  <a:pt x="2" y="8"/>
                </a:lnTo>
                <a:lnTo>
                  <a:pt x="6" y="4"/>
                </a:lnTo>
                <a:lnTo>
                  <a:pt x="12" y="0"/>
                </a:lnTo>
                <a:lnTo>
                  <a:pt x="12" y="0"/>
                </a:lnTo>
                <a:lnTo>
                  <a:pt x="18" y="0"/>
                </a:lnTo>
                <a:lnTo>
                  <a:pt x="24" y="0"/>
                </a:lnTo>
                <a:lnTo>
                  <a:pt x="30" y="4"/>
                </a:lnTo>
                <a:lnTo>
                  <a:pt x="32" y="10"/>
                </a:lnTo>
                <a:lnTo>
                  <a:pt x="154" y="442"/>
                </a:lnTo>
                <a:lnTo>
                  <a:pt x="154" y="442"/>
                </a:lnTo>
                <a:lnTo>
                  <a:pt x="154" y="448"/>
                </a:lnTo>
                <a:lnTo>
                  <a:pt x="152" y="454"/>
                </a:lnTo>
                <a:lnTo>
                  <a:pt x="148" y="460"/>
                </a:lnTo>
                <a:lnTo>
                  <a:pt x="144" y="464"/>
                </a:lnTo>
                <a:lnTo>
                  <a:pt x="144" y="464"/>
                </a:lnTo>
                <a:lnTo>
                  <a:pt x="138" y="46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8" name="Freeform 19"/>
          <p:cNvSpPr/>
          <p:nvPr/>
        </p:nvSpPr>
        <p:spPr bwMode="auto">
          <a:xfrm>
            <a:off x="5988050" y="5045075"/>
            <a:ext cx="114300" cy="368300"/>
          </a:xfrm>
          <a:custGeom>
            <a:gdLst>
              <a:gd fmla="*/ 18 w 144" name="T0"/>
              <a:gd fmla="*/ 464 h 464" name="T1"/>
              <a:gd fmla="*/ 18 w 144" name="T2"/>
              <a:gd fmla="*/ 464 h 464" name="T3"/>
              <a:gd fmla="*/ 12 w 144" name="T4"/>
              <a:gd fmla="*/ 464 h 464" name="T5"/>
              <a:gd fmla="*/ 12 w 144" name="T6"/>
              <a:gd fmla="*/ 464 h 464" name="T7"/>
              <a:gd fmla="*/ 6 w 144" name="T8"/>
              <a:gd fmla="*/ 460 h 464" name="T9"/>
              <a:gd fmla="*/ 2 w 144" name="T10"/>
              <a:gd fmla="*/ 454 h 464" name="T11"/>
              <a:gd fmla="*/ 0 w 144" name="T12"/>
              <a:gd fmla="*/ 448 h 464" name="T13"/>
              <a:gd fmla="*/ 2 w 144" name="T14"/>
              <a:gd fmla="*/ 442 h 464" name="T15"/>
              <a:gd fmla="*/ 112 w 144" name="T16"/>
              <a:gd fmla="*/ 10 h 464" name="T17"/>
              <a:gd fmla="*/ 112 w 144" name="T18"/>
              <a:gd fmla="*/ 10 h 464" name="T19"/>
              <a:gd fmla="*/ 116 w 144" name="T20"/>
              <a:gd fmla="*/ 6 h 464" name="T21"/>
              <a:gd fmla="*/ 120 w 144" name="T22"/>
              <a:gd fmla="*/ 2 h 464" name="T23"/>
              <a:gd fmla="*/ 126 w 144" name="T24"/>
              <a:gd fmla="*/ 0 h 464" name="T25"/>
              <a:gd fmla="*/ 134 w 144" name="T26"/>
              <a:gd fmla="*/ 0 h 464" name="T27"/>
              <a:gd fmla="*/ 134 w 144" name="T28"/>
              <a:gd fmla="*/ 0 h 464" name="T29"/>
              <a:gd fmla="*/ 140 w 144" name="T30"/>
              <a:gd fmla="*/ 4 h 464" name="T31"/>
              <a:gd fmla="*/ 144 w 144" name="T32"/>
              <a:gd fmla="*/ 8 h 464" name="T33"/>
              <a:gd fmla="*/ 144 w 144" name="T34"/>
              <a:gd fmla="*/ 14 h 464" name="T35"/>
              <a:gd fmla="*/ 144 w 144" name="T36"/>
              <a:gd fmla="*/ 22 h 464" name="T37"/>
              <a:gd fmla="*/ 34 w 144" name="T38"/>
              <a:gd fmla="*/ 452 h 464" name="T39"/>
              <a:gd fmla="*/ 34 w 144" name="T40"/>
              <a:gd fmla="*/ 452 h 464" name="T41"/>
              <a:gd fmla="*/ 32 w 144" name="T42"/>
              <a:gd fmla="*/ 458 h 464" name="T43"/>
              <a:gd fmla="*/ 28 w 144" name="T44"/>
              <a:gd fmla="*/ 462 h 464" name="T45"/>
              <a:gd fmla="*/ 24 w 144" name="T46"/>
              <a:gd fmla="*/ 464 h 464" name="T47"/>
              <a:gd fmla="*/ 18 w 144" name="T48"/>
              <a:gd fmla="*/ 464 h 46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62" w="144">
                <a:moveTo>
                  <a:pt x="18" y="464"/>
                </a:moveTo>
                <a:lnTo>
                  <a:pt x="18" y="464"/>
                </a:lnTo>
                <a:lnTo>
                  <a:pt x="12" y="464"/>
                </a:lnTo>
                <a:lnTo>
                  <a:pt x="12" y="464"/>
                </a:lnTo>
                <a:lnTo>
                  <a:pt x="6" y="460"/>
                </a:lnTo>
                <a:lnTo>
                  <a:pt x="2" y="454"/>
                </a:lnTo>
                <a:lnTo>
                  <a:pt x="0" y="448"/>
                </a:lnTo>
                <a:lnTo>
                  <a:pt x="2" y="442"/>
                </a:lnTo>
                <a:lnTo>
                  <a:pt x="112" y="10"/>
                </a:lnTo>
                <a:lnTo>
                  <a:pt x="112" y="10"/>
                </a:lnTo>
                <a:lnTo>
                  <a:pt x="116" y="6"/>
                </a:lnTo>
                <a:lnTo>
                  <a:pt x="120" y="2"/>
                </a:lnTo>
                <a:lnTo>
                  <a:pt x="126" y="0"/>
                </a:lnTo>
                <a:lnTo>
                  <a:pt x="134" y="0"/>
                </a:lnTo>
                <a:lnTo>
                  <a:pt x="134" y="0"/>
                </a:lnTo>
                <a:lnTo>
                  <a:pt x="140" y="4"/>
                </a:lnTo>
                <a:lnTo>
                  <a:pt x="144" y="8"/>
                </a:lnTo>
                <a:lnTo>
                  <a:pt x="144" y="14"/>
                </a:lnTo>
                <a:lnTo>
                  <a:pt x="144" y="22"/>
                </a:lnTo>
                <a:lnTo>
                  <a:pt x="34" y="452"/>
                </a:lnTo>
                <a:lnTo>
                  <a:pt x="34" y="452"/>
                </a:lnTo>
                <a:lnTo>
                  <a:pt x="32" y="458"/>
                </a:lnTo>
                <a:lnTo>
                  <a:pt x="28" y="462"/>
                </a:lnTo>
                <a:lnTo>
                  <a:pt x="24" y="464"/>
                </a:lnTo>
                <a:lnTo>
                  <a:pt x="18" y="464"/>
                </a:lnTo>
                <a:close/>
              </a:path>
            </a:pathLst>
          </a:custGeom>
          <a:solidFill>
            <a:srgbClr val="34567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9" name="Freeform 20"/>
          <p:cNvSpPr/>
          <p:nvPr/>
        </p:nvSpPr>
        <p:spPr bwMode="auto">
          <a:xfrm>
            <a:off x="5988050" y="5045075"/>
            <a:ext cx="114300" cy="368300"/>
          </a:xfrm>
          <a:custGeom>
            <a:gdLst>
              <a:gd fmla="*/ 18 w 144" name="T0"/>
              <a:gd fmla="*/ 464 h 464" name="T1"/>
              <a:gd fmla="*/ 18 w 144" name="T2"/>
              <a:gd fmla="*/ 464 h 464" name="T3"/>
              <a:gd fmla="*/ 12 w 144" name="T4"/>
              <a:gd fmla="*/ 464 h 464" name="T5"/>
              <a:gd fmla="*/ 12 w 144" name="T6"/>
              <a:gd fmla="*/ 464 h 464" name="T7"/>
              <a:gd fmla="*/ 6 w 144" name="T8"/>
              <a:gd fmla="*/ 460 h 464" name="T9"/>
              <a:gd fmla="*/ 2 w 144" name="T10"/>
              <a:gd fmla="*/ 454 h 464" name="T11"/>
              <a:gd fmla="*/ 0 w 144" name="T12"/>
              <a:gd fmla="*/ 448 h 464" name="T13"/>
              <a:gd fmla="*/ 2 w 144" name="T14"/>
              <a:gd fmla="*/ 442 h 464" name="T15"/>
              <a:gd fmla="*/ 112 w 144" name="T16"/>
              <a:gd fmla="*/ 10 h 464" name="T17"/>
              <a:gd fmla="*/ 112 w 144" name="T18"/>
              <a:gd fmla="*/ 10 h 464" name="T19"/>
              <a:gd fmla="*/ 116 w 144" name="T20"/>
              <a:gd fmla="*/ 6 h 464" name="T21"/>
              <a:gd fmla="*/ 120 w 144" name="T22"/>
              <a:gd fmla="*/ 2 h 464" name="T23"/>
              <a:gd fmla="*/ 126 w 144" name="T24"/>
              <a:gd fmla="*/ 0 h 464" name="T25"/>
              <a:gd fmla="*/ 134 w 144" name="T26"/>
              <a:gd fmla="*/ 0 h 464" name="T27"/>
              <a:gd fmla="*/ 134 w 144" name="T28"/>
              <a:gd fmla="*/ 0 h 464" name="T29"/>
              <a:gd fmla="*/ 140 w 144" name="T30"/>
              <a:gd fmla="*/ 4 h 464" name="T31"/>
              <a:gd fmla="*/ 144 w 144" name="T32"/>
              <a:gd fmla="*/ 8 h 464" name="T33"/>
              <a:gd fmla="*/ 144 w 144" name="T34"/>
              <a:gd fmla="*/ 14 h 464" name="T35"/>
              <a:gd fmla="*/ 144 w 144" name="T36"/>
              <a:gd fmla="*/ 22 h 464" name="T37"/>
              <a:gd fmla="*/ 34 w 144" name="T38"/>
              <a:gd fmla="*/ 452 h 464" name="T39"/>
              <a:gd fmla="*/ 34 w 144" name="T40"/>
              <a:gd fmla="*/ 452 h 464" name="T41"/>
              <a:gd fmla="*/ 32 w 144" name="T42"/>
              <a:gd fmla="*/ 458 h 464" name="T43"/>
              <a:gd fmla="*/ 28 w 144" name="T44"/>
              <a:gd fmla="*/ 462 h 464" name="T45"/>
              <a:gd fmla="*/ 24 w 144" name="T46"/>
              <a:gd fmla="*/ 464 h 464" name="T47"/>
              <a:gd fmla="*/ 18 w 144" name="T48"/>
              <a:gd fmla="*/ 464 h 46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62" w="144">
                <a:moveTo>
                  <a:pt x="18" y="464"/>
                </a:moveTo>
                <a:lnTo>
                  <a:pt x="18" y="464"/>
                </a:lnTo>
                <a:lnTo>
                  <a:pt x="12" y="464"/>
                </a:lnTo>
                <a:lnTo>
                  <a:pt x="12" y="464"/>
                </a:lnTo>
                <a:lnTo>
                  <a:pt x="6" y="460"/>
                </a:lnTo>
                <a:lnTo>
                  <a:pt x="2" y="454"/>
                </a:lnTo>
                <a:lnTo>
                  <a:pt x="0" y="448"/>
                </a:lnTo>
                <a:lnTo>
                  <a:pt x="2" y="442"/>
                </a:lnTo>
                <a:lnTo>
                  <a:pt x="112" y="10"/>
                </a:lnTo>
                <a:lnTo>
                  <a:pt x="112" y="10"/>
                </a:lnTo>
                <a:lnTo>
                  <a:pt x="116" y="6"/>
                </a:lnTo>
                <a:lnTo>
                  <a:pt x="120" y="2"/>
                </a:lnTo>
                <a:lnTo>
                  <a:pt x="126" y="0"/>
                </a:lnTo>
                <a:lnTo>
                  <a:pt x="134" y="0"/>
                </a:lnTo>
                <a:lnTo>
                  <a:pt x="134" y="0"/>
                </a:lnTo>
                <a:lnTo>
                  <a:pt x="140" y="4"/>
                </a:lnTo>
                <a:lnTo>
                  <a:pt x="144" y="8"/>
                </a:lnTo>
                <a:lnTo>
                  <a:pt x="144" y="14"/>
                </a:lnTo>
                <a:lnTo>
                  <a:pt x="144" y="22"/>
                </a:lnTo>
                <a:lnTo>
                  <a:pt x="34" y="452"/>
                </a:lnTo>
                <a:lnTo>
                  <a:pt x="34" y="452"/>
                </a:lnTo>
                <a:lnTo>
                  <a:pt x="32" y="458"/>
                </a:lnTo>
                <a:lnTo>
                  <a:pt x="28" y="462"/>
                </a:lnTo>
                <a:lnTo>
                  <a:pt x="24" y="464"/>
                </a:lnTo>
                <a:lnTo>
                  <a:pt x="18" y="46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0" name="Freeform 21"/>
          <p:cNvSpPr/>
          <p:nvPr/>
        </p:nvSpPr>
        <p:spPr bwMode="auto">
          <a:xfrm>
            <a:off x="5770563" y="5083175"/>
            <a:ext cx="358775" cy="79375"/>
          </a:xfrm>
          <a:custGeom>
            <a:gdLst>
              <a:gd fmla="*/ 436 w 452" name="T0"/>
              <a:gd fmla="*/ 100 h 100" name="T1"/>
              <a:gd fmla="*/ 436 w 452" name="T2"/>
              <a:gd fmla="*/ 100 h 100" name="T3"/>
              <a:gd fmla="*/ 430 w 452" name="T4"/>
              <a:gd fmla="*/ 98 h 100" name="T5"/>
              <a:gd fmla="*/ 426 w 452" name="T6"/>
              <a:gd fmla="*/ 96 h 100" name="T7"/>
              <a:gd fmla="*/ 338 w 452" name="T8"/>
              <a:gd fmla="*/ 38 h 100" name="T9"/>
              <a:gd fmla="*/ 300 w 452" name="T10"/>
              <a:gd fmla="*/ 64 h 100" name="T11"/>
              <a:gd fmla="*/ 300 w 452" name="T12"/>
              <a:gd fmla="*/ 64 h 100" name="T13"/>
              <a:gd fmla="*/ 296 w 452" name="T14"/>
              <a:gd fmla="*/ 66 h 100" name="T15"/>
              <a:gd fmla="*/ 292 w 452" name="T16"/>
              <a:gd fmla="*/ 68 h 100" name="T17"/>
              <a:gd fmla="*/ 282 w 452" name="T18"/>
              <a:gd fmla="*/ 66 h 100" name="T19"/>
              <a:gd fmla="*/ 226 w 452" name="T20"/>
              <a:gd fmla="*/ 36 h 100" name="T21"/>
              <a:gd fmla="*/ 178 w 452" name="T22"/>
              <a:gd fmla="*/ 64 h 100" name="T23"/>
              <a:gd fmla="*/ 178 w 452" name="T24"/>
              <a:gd fmla="*/ 64 h 100" name="T25"/>
              <a:gd fmla="*/ 170 w 452" name="T26"/>
              <a:gd fmla="*/ 68 h 100" name="T27"/>
              <a:gd fmla="*/ 162 w 452" name="T28"/>
              <a:gd fmla="*/ 66 h 100" name="T29"/>
              <a:gd fmla="*/ 112 w 452" name="T30"/>
              <a:gd fmla="*/ 38 h 100" name="T31"/>
              <a:gd fmla="*/ 26 w 452" name="T32"/>
              <a:gd fmla="*/ 96 h 100" name="T33"/>
              <a:gd fmla="*/ 26 w 452" name="T34"/>
              <a:gd fmla="*/ 96 h 100" name="T35"/>
              <a:gd fmla="*/ 20 w 452" name="T36"/>
              <a:gd fmla="*/ 100 h 100" name="T37"/>
              <a:gd fmla="*/ 12 w 452" name="T38"/>
              <a:gd fmla="*/ 100 h 100" name="T39"/>
              <a:gd fmla="*/ 6 w 452" name="T40"/>
              <a:gd fmla="*/ 98 h 100" name="T41"/>
              <a:gd fmla="*/ 2 w 452" name="T42"/>
              <a:gd fmla="*/ 92 h 100" name="T43"/>
              <a:gd fmla="*/ 2 w 452" name="T44"/>
              <a:gd fmla="*/ 92 h 100" name="T45"/>
              <a:gd fmla="*/ 0 w 452" name="T46"/>
              <a:gd fmla="*/ 86 h 100" name="T47"/>
              <a:gd fmla="*/ 0 w 452" name="T48"/>
              <a:gd fmla="*/ 80 h 100" name="T49"/>
              <a:gd fmla="*/ 2 w 452" name="T50"/>
              <a:gd fmla="*/ 74 h 100" name="T51"/>
              <a:gd fmla="*/ 6 w 452" name="T52"/>
              <a:gd fmla="*/ 68 h 100" name="T53"/>
              <a:gd fmla="*/ 100 w 452" name="T54"/>
              <a:gd fmla="*/ 4 h 100" name="T55"/>
              <a:gd fmla="*/ 100 w 452" name="T56"/>
              <a:gd fmla="*/ 4 h 100" name="T57"/>
              <a:gd fmla="*/ 104 w 452" name="T58"/>
              <a:gd fmla="*/ 2 h 100" name="T59"/>
              <a:gd fmla="*/ 110 w 452" name="T60"/>
              <a:gd fmla="*/ 0 h 100" name="T61"/>
              <a:gd fmla="*/ 114 w 452" name="T62"/>
              <a:gd fmla="*/ 2 h 100" name="T63"/>
              <a:gd fmla="*/ 118 w 452" name="T64"/>
              <a:gd fmla="*/ 2 h 100" name="T65"/>
              <a:gd fmla="*/ 170 w 452" name="T66"/>
              <a:gd fmla="*/ 30 h 100" name="T67"/>
              <a:gd fmla="*/ 218 w 452" name="T68"/>
              <a:gd fmla="*/ 2 h 100" name="T69"/>
              <a:gd fmla="*/ 218 w 452" name="T70"/>
              <a:gd fmla="*/ 2 h 100" name="T71"/>
              <a:gd fmla="*/ 226 w 452" name="T72"/>
              <a:gd fmla="*/ 0 h 100" name="T73"/>
              <a:gd fmla="*/ 234 w 452" name="T74"/>
              <a:gd fmla="*/ 2 h 100" name="T75"/>
              <a:gd fmla="*/ 290 w 452" name="T76"/>
              <a:gd fmla="*/ 30 h 100" name="T77"/>
              <a:gd fmla="*/ 330 w 452" name="T78"/>
              <a:gd fmla="*/ 4 h 100" name="T79"/>
              <a:gd fmla="*/ 330 w 452" name="T80"/>
              <a:gd fmla="*/ 4 h 100" name="T81"/>
              <a:gd fmla="*/ 334 w 452" name="T82"/>
              <a:gd fmla="*/ 2 h 100" name="T83"/>
              <a:gd fmla="*/ 338 w 452" name="T84"/>
              <a:gd fmla="*/ 0 h 100" name="T85"/>
              <a:gd fmla="*/ 344 w 452" name="T86"/>
              <a:gd fmla="*/ 2 h 100" name="T87"/>
              <a:gd fmla="*/ 348 w 452" name="T88"/>
              <a:gd fmla="*/ 4 h 100" name="T89"/>
              <a:gd fmla="*/ 444 w 452" name="T90"/>
              <a:gd fmla="*/ 68 h 100" name="T91"/>
              <a:gd fmla="*/ 444 w 452" name="T92"/>
              <a:gd fmla="*/ 68 h 100" name="T93"/>
              <a:gd fmla="*/ 450 w 452" name="T94"/>
              <a:gd fmla="*/ 74 h 100" name="T95"/>
              <a:gd fmla="*/ 452 w 452" name="T96"/>
              <a:gd fmla="*/ 80 h 100" name="T97"/>
              <a:gd fmla="*/ 452 w 452" name="T98"/>
              <a:gd fmla="*/ 86 h 100" name="T99"/>
              <a:gd fmla="*/ 450 w 452" name="T100"/>
              <a:gd fmla="*/ 92 h 100" name="T101"/>
              <a:gd fmla="*/ 450 w 452" name="T102"/>
              <a:gd fmla="*/ 92 h 100" name="T103"/>
              <a:gd fmla="*/ 444 w 452" name="T104"/>
              <a:gd fmla="*/ 98 h 100" name="T105"/>
              <a:gd fmla="*/ 436 w 452" name="T106"/>
              <a:gd fmla="*/ 100 h 10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452">
                <a:moveTo>
                  <a:pt x="436" y="100"/>
                </a:moveTo>
                <a:lnTo>
                  <a:pt x="436" y="100"/>
                </a:lnTo>
                <a:lnTo>
                  <a:pt x="430" y="98"/>
                </a:lnTo>
                <a:lnTo>
                  <a:pt x="426" y="96"/>
                </a:lnTo>
                <a:lnTo>
                  <a:pt x="338" y="38"/>
                </a:lnTo>
                <a:lnTo>
                  <a:pt x="300" y="64"/>
                </a:lnTo>
                <a:lnTo>
                  <a:pt x="300" y="64"/>
                </a:lnTo>
                <a:lnTo>
                  <a:pt x="296" y="66"/>
                </a:lnTo>
                <a:lnTo>
                  <a:pt x="292" y="68"/>
                </a:lnTo>
                <a:lnTo>
                  <a:pt x="282" y="66"/>
                </a:lnTo>
                <a:lnTo>
                  <a:pt x="226" y="36"/>
                </a:lnTo>
                <a:lnTo>
                  <a:pt x="178" y="64"/>
                </a:lnTo>
                <a:lnTo>
                  <a:pt x="178" y="64"/>
                </a:lnTo>
                <a:lnTo>
                  <a:pt x="170" y="68"/>
                </a:lnTo>
                <a:lnTo>
                  <a:pt x="162" y="66"/>
                </a:lnTo>
                <a:lnTo>
                  <a:pt x="112" y="38"/>
                </a:lnTo>
                <a:lnTo>
                  <a:pt x="26" y="96"/>
                </a:lnTo>
                <a:lnTo>
                  <a:pt x="26" y="96"/>
                </a:lnTo>
                <a:lnTo>
                  <a:pt x="20" y="100"/>
                </a:lnTo>
                <a:lnTo>
                  <a:pt x="12" y="100"/>
                </a:lnTo>
                <a:lnTo>
                  <a:pt x="6" y="98"/>
                </a:lnTo>
                <a:lnTo>
                  <a:pt x="2" y="92"/>
                </a:lnTo>
                <a:lnTo>
                  <a:pt x="2" y="92"/>
                </a:lnTo>
                <a:lnTo>
                  <a:pt x="0" y="86"/>
                </a:lnTo>
                <a:lnTo>
                  <a:pt x="0" y="80"/>
                </a:lnTo>
                <a:lnTo>
                  <a:pt x="2" y="74"/>
                </a:lnTo>
                <a:lnTo>
                  <a:pt x="6" y="68"/>
                </a:lnTo>
                <a:lnTo>
                  <a:pt x="100" y="4"/>
                </a:lnTo>
                <a:lnTo>
                  <a:pt x="100" y="4"/>
                </a:lnTo>
                <a:lnTo>
                  <a:pt x="104" y="2"/>
                </a:lnTo>
                <a:lnTo>
                  <a:pt x="110" y="0"/>
                </a:lnTo>
                <a:lnTo>
                  <a:pt x="114" y="2"/>
                </a:lnTo>
                <a:lnTo>
                  <a:pt x="118" y="2"/>
                </a:lnTo>
                <a:lnTo>
                  <a:pt x="170" y="30"/>
                </a:lnTo>
                <a:lnTo>
                  <a:pt x="218" y="2"/>
                </a:lnTo>
                <a:lnTo>
                  <a:pt x="218" y="2"/>
                </a:lnTo>
                <a:lnTo>
                  <a:pt x="226" y="0"/>
                </a:lnTo>
                <a:lnTo>
                  <a:pt x="234" y="2"/>
                </a:lnTo>
                <a:lnTo>
                  <a:pt x="290" y="30"/>
                </a:lnTo>
                <a:lnTo>
                  <a:pt x="330" y="4"/>
                </a:lnTo>
                <a:lnTo>
                  <a:pt x="330" y="4"/>
                </a:lnTo>
                <a:lnTo>
                  <a:pt x="334" y="2"/>
                </a:lnTo>
                <a:lnTo>
                  <a:pt x="338" y="0"/>
                </a:lnTo>
                <a:lnTo>
                  <a:pt x="344" y="2"/>
                </a:lnTo>
                <a:lnTo>
                  <a:pt x="348" y="4"/>
                </a:lnTo>
                <a:lnTo>
                  <a:pt x="444" y="68"/>
                </a:lnTo>
                <a:lnTo>
                  <a:pt x="444" y="68"/>
                </a:lnTo>
                <a:lnTo>
                  <a:pt x="450" y="74"/>
                </a:lnTo>
                <a:lnTo>
                  <a:pt x="452" y="80"/>
                </a:lnTo>
                <a:lnTo>
                  <a:pt x="452" y="86"/>
                </a:lnTo>
                <a:lnTo>
                  <a:pt x="450" y="92"/>
                </a:lnTo>
                <a:lnTo>
                  <a:pt x="450" y="92"/>
                </a:lnTo>
                <a:lnTo>
                  <a:pt x="444" y="98"/>
                </a:lnTo>
                <a:lnTo>
                  <a:pt x="436" y="100"/>
                </a:lnTo>
                <a:close/>
              </a:path>
            </a:pathLst>
          </a:custGeom>
          <a:solidFill>
            <a:srgbClr val="34567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1" name="Freeform 22"/>
          <p:cNvSpPr/>
          <p:nvPr/>
        </p:nvSpPr>
        <p:spPr bwMode="auto">
          <a:xfrm>
            <a:off x="5770563" y="5083175"/>
            <a:ext cx="358775" cy="79375"/>
          </a:xfrm>
          <a:custGeom>
            <a:gdLst>
              <a:gd fmla="*/ 436 w 452" name="T0"/>
              <a:gd fmla="*/ 100 h 100" name="T1"/>
              <a:gd fmla="*/ 436 w 452" name="T2"/>
              <a:gd fmla="*/ 100 h 100" name="T3"/>
              <a:gd fmla="*/ 430 w 452" name="T4"/>
              <a:gd fmla="*/ 98 h 100" name="T5"/>
              <a:gd fmla="*/ 426 w 452" name="T6"/>
              <a:gd fmla="*/ 96 h 100" name="T7"/>
              <a:gd fmla="*/ 338 w 452" name="T8"/>
              <a:gd fmla="*/ 38 h 100" name="T9"/>
              <a:gd fmla="*/ 300 w 452" name="T10"/>
              <a:gd fmla="*/ 64 h 100" name="T11"/>
              <a:gd fmla="*/ 300 w 452" name="T12"/>
              <a:gd fmla="*/ 64 h 100" name="T13"/>
              <a:gd fmla="*/ 296 w 452" name="T14"/>
              <a:gd fmla="*/ 66 h 100" name="T15"/>
              <a:gd fmla="*/ 292 w 452" name="T16"/>
              <a:gd fmla="*/ 68 h 100" name="T17"/>
              <a:gd fmla="*/ 282 w 452" name="T18"/>
              <a:gd fmla="*/ 66 h 100" name="T19"/>
              <a:gd fmla="*/ 226 w 452" name="T20"/>
              <a:gd fmla="*/ 36 h 100" name="T21"/>
              <a:gd fmla="*/ 178 w 452" name="T22"/>
              <a:gd fmla="*/ 64 h 100" name="T23"/>
              <a:gd fmla="*/ 178 w 452" name="T24"/>
              <a:gd fmla="*/ 64 h 100" name="T25"/>
              <a:gd fmla="*/ 170 w 452" name="T26"/>
              <a:gd fmla="*/ 68 h 100" name="T27"/>
              <a:gd fmla="*/ 162 w 452" name="T28"/>
              <a:gd fmla="*/ 66 h 100" name="T29"/>
              <a:gd fmla="*/ 112 w 452" name="T30"/>
              <a:gd fmla="*/ 38 h 100" name="T31"/>
              <a:gd fmla="*/ 26 w 452" name="T32"/>
              <a:gd fmla="*/ 96 h 100" name="T33"/>
              <a:gd fmla="*/ 26 w 452" name="T34"/>
              <a:gd fmla="*/ 96 h 100" name="T35"/>
              <a:gd fmla="*/ 20 w 452" name="T36"/>
              <a:gd fmla="*/ 100 h 100" name="T37"/>
              <a:gd fmla="*/ 12 w 452" name="T38"/>
              <a:gd fmla="*/ 100 h 100" name="T39"/>
              <a:gd fmla="*/ 6 w 452" name="T40"/>
              <a:gd fmla="*/ 98 h 100" name="T41"/>
              <a:gd fmla="*/ 2 w 452" name="T42"/>
              <a:gd fmla="*/ 92 h 100" name="T43"/>
              <a:gd fmla="*/ 2 w 452" name="T44"/>
              <a:gd fmla="*/ 92 h 100" name="T45"/>
              <a:gd fmla="*/ 0 w 452" name="T46"/>
              <a:gd fmla="*/ 86 h 100" name="T47"/>
              <a:gd fmla="*/ 0 w 452" name="T48"/>
              <a:gd fmla="*/ 80 h 100" name="T49"/>
              <a:gd fmla="*/ 2 w 452" name="T50"/>
              <a:gd fmla="*/ 74 h 100" name="T51"/>
              <a:gd fmla="*/ 6 w 452" name="T52"/>
              <a:gd fmla="*/ 68 h 100" name="T53"/>
              <a:gd fmla="*/ 100 w 452" name="T54"/>
              <a:gd fmla="*/ 4 h 100" name="T55"/>
              <a:gd fmla="*/ 100 w 452" name="T56"/>
              <a:gd fmla="*/ 4 h 100" name="T57"/>
              <a:gd fmla="*/ 104 w 452" name="T58"/>
              <a:gd fmla="*/ 2 h 100" name="T59"/>
              <a:gd fmla="*/ 110 w 452" name="T60"/>
              <a:gd fmla="*/ 0 h 100" name="T61"/>
              <a:gd fmla="*/ 114 w 452" name="T62"/>
              <a:gd fmla="*/ 2 h 100" name="T63"/>
              <a:gd fmla="*/ 118 w 452" name="T64"/>
              <a:gd fmla="*/ 2 h 100" name="T65"/>
              <a:gd fmla="*/ 170 w 452" name="T66"/>
              <a:gd fmla="*/ 30 h 100" name="T67"/>
              <a:gd fmla="*/ 218 w 452" name="T68"/>
              <a:gd fmla="*/ 2 h 100" name="T69"/>
              <a:gd fmla="*/ 218 w 452" name="T70"/>
              <a:gd fmla="*/ 2 h 100" name="T71"/>
              <a:gd fmla="*/ 226 w 452" name="T72"/>
              <a:gd fmla="*/ 0 h 100" name="T73"/>
              <a:gd fmla="*/ 234 w 452" name="T74"/>
              <a:gd fmla="*/ 2 h 100" name="T75"/>
              <a:gd fmla="*/ 290 w 452" name="T76"/>
              <a:gd fmla="*/ 30 h 100" name="T77"/>
              <a:gd fmla="*/ 330 w 452" name="T78"/>
              <a:gd fmla="*/ 4 h 100" name="T79"/>
              <a:gd fmla="*/ 330 w 452" name="T80"/>
              <a:gd fmla="*/ 4 h 100" name="T81"/>
              <a:gd fmla="*/ 334 w 452" name="T82"/>
              <a:gd fmla="*/ 2 h 100" name="T83"/>
              <a:gd fmla="*/ 338 w 452" name="T84"/>
              <a:gd fmla="*/ 0 h 100" name="T85"/>
              <a:gd fmla="*/ 344 w 452" name="T86"/>
              <a:gd fmla="*/ 2 h 100" name="T87"/>
              <a:gd fmla="*/ 348 w 452" name="T88"/>
              <a:gd fmla="*/ 4 h 100" name="T89"/>
              <a:gd fmla="*/ 444 w 452" name="T90"/>
              <a:gd fmla="*/ 68 h 100" name="T91"/>
              <a:gd fmla="*/ 444 w 452" name="T92"/>
              <a:gd fmla="*/ 68 h 100" name="T93"/>
              <a:gd fmla="*/ 450 w 452" name="T94"/>
              <a:gd fmla="*/ 74 h 100" name="T95"/>
              <a:gd fmla="*/ 452 w 452" name="T96"/>
              <a:gd fmla="*/ 80 h 100" name="T97"/>
              <a:gd fmla="*/ 452 w 452" name="T98"/>
              <a:gd fmla="*/ 86 h 100" name="T99"/>
              <a:gd fmla="*/ 450 w 452" name="T100"/>
              <a:gd fmla="*/ 92 h 100" name="T101"/>
              <a:gd fmla="*/ 450 w 452" name="T102"/>
              <a:gd fmla="*/ 92 h 100" name="T103"/>
              <a:gd fmla="*/ 444 w 452" name="T104"/>
              <a:gd fmla="*/ 98 h 100" name="T105"/>
              <a:gd fmla="*/ 436 w 452" name="T106"/>
              <a:gd fmla="*/ 100 h 10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452">
                <a:moveTo>
                  <a:pt x="436" y="100"/>
                </a:moveTo>
                <a:lnTo>
                  <a:pt x="436" y="100"/>
                </a:lnTo>
                <a:lnTo>
                  <a:pt x="430" y="98"/>
                </a:lnTo>
                <a:lnTo>
                  <a:pt x="426" y="96"/>
                </a:lnTo>
                <a:lnTo>
                  <a:pt x="338" y="38"/>
                </a:lnTo>
                <a:lnTo>
                  <a:pt x="300" y="64"/>
                </a:lnTo>
                <a:lnTo>
                  <a:pt x="300" y="64"/>
                </a:lnTo>
                <a:lnTo>
                  <a:pt x="296" y="66"/>
                </a:lnTo>
                <a:lnTo>
                  <a:pt x="292" y="68"/>
                </a:lnTo>
                <a:lnTo>
                  <a:pt x="282" y="66"/>
                </a:lnTo>
                <a:lnTo>
                  <a:pt x="226" y="36"/>
                </a:lnTo>
                <a:lnTo>
                  <a:pt x="178" y="64"/>
                </a:lnTo>
                <a:lnTo>
                  <a:pt x="178" y="64"/>
                </a:lnTo>
                <a:lnTo>
                  <a:pt x="170" y="68"/>
                </a:lnTo>
                <a:lnTo>
                  <a:pt x="162" y="66"/>
                </a:lnTo>
                <a:lnTo>
                  <a:pt x="112" y="38"/>
                </a:lnTo>
                <a:lnTo>
                  <a:pt x="26" y="96"/>
                </a:lnTo>
                <a:lnTo>
                  <a:pt x="26" y="96"/>
                </a:lnTo>
                <a:lnTo>
                  <a:pt x="20" y="100"/>
                </a:lnTo>
                <a:lnTo>
                  <a:pt x="12" y="100"/>
                </a:lnTo>
                <a:lnTo>
                  <a:pt x="6" y="98"/>
                </a:lnTo>
                <a:lnTo>
                  <a:pt x="2" y="92"/>
                </a:lnTo>
                <a:lnTo>
                  <a:pt x="2" y="92"/>
                </a:lnTo>
                <a:lnTo>
                  <a:pt x="0" y="86"/>
                </a:lnTo>
                <a:lnTo>
                  <a:pt x="0" y="80"/>
                </a:lnTo>
                <a:lnTo>
                  <a:pt x="2" y="74"/>
                </a:lnTo>
                <a:lnTo>
                  <a:pt x="6" y="68"/>
                </a:lnTo>
                <a:lnTo>
                  <a:pt x="100" y="4"/>
                </a:lnTo>
                <a:lnTo>
                  <a:pt x="100" y="4"/>
                </a:lnTo>
                <a:lnTo>
                  <a:pt x="104" y="2"/>
                </a:lnTo>
                <a:lnTo>
                  <a:pt x="110" y="0"/>
                </a:lnTo>
                <a:lnTo>
                  <a:pt x="114" y="2"/>
                </a:lnTo>
                <a:lnTo>
                  <a:pt x="118" y="2"/>
                </a:lnTo>
                <a:lnTo>
                  <a:pt x="170" y="30"/>
                </a:lnTo>
                <a:lnTo>
                  <a:pt x="218" y="2"/>
                </a:lnTo>
                <a:lnTo>
                  <a:pt x="218" y="2"/>
                </a:lnTo>
                <a:lnTo>
                  <a:pt x="226" y="0"/>
                </a:lnTo>
                <a:lnTo>
                  <a:pt x="234" y="2"/>
                </a:lnTo>
                <a:lnTo>
                  <a:pt x="290" y="30"/>
                </a:lnTo>
                <a:lnTo>
                  <a:pt x="330" y="4"/>
                </a:lnTo>
                <a:lnTo>
                  <a:pt x="330" y="4"/>
                </a:lnTo>
                <a:lnTo>
                  <a:pt x="334" y="2"/>
                </a:lnTo>
                <a:lnTo>
                  <a:pt x="338" y="0"/>
                </a:lnTo>
                <a:lnTo>
                  <a:pt x="344" y="2"/>
                </a:lnTo>
                <a:lnTo>
                  <a:pt x="348" y="4"/>
                </a:lnTo>
                <a:lnTo>
                  <a:pt x="444" y="68"/>
                </a:lnTo>
                <a:lnTo>
                  <a:pt x="444" y="68"/>
                </a:lnTo>
                <a:lnTo>
                  <a:pt x="450" y="74"/>
                </a:lnTo>
                <a:lnTo>
                  <a:pt x="452" y="80"/>
                </a:lnTo>
                <a:lnTo>
                  <a:pt x="452" y="86"/>
                </a:lnTo>
                <a:lnTo>
                  <a:pt x="450" y="92"/>
                </a:lnTo>
                <a:lnTo>
                  <a:pt x="450" y="92"/>
                </a:lnTo>
                <a:lnTo>
                  <a:pt x="444" y="98"/>
                </a:lnTo>
                <a:lnTo>
                  <a:pt x="436" y="10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2" name="Rectangle 23"/>
          <p:cNvSpPr>
            <a:spLocks noChangeArrowheads="1"/>
          </p:cNvSpPr>
          <p:nvPr/>
        </p:nvSpPr>
        <p:spPr bwMode="auto">
          <a:xfrm>
            <a:off x="5764213" y="5403850"/>
            <a:ext cx="369888" cy="195263"/>
          </a:xfrm>
          <a:prstGeom prst="rect">
            <a:avLst/>
          </a:prstGeom>
          <a:solidFill>
            <a:srgbClr val="345672"/>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3" name="Freeform 24"/>
          <p:cNvSpPr/>
          <p:nvPr/>
        </p:nvSpPr>
        <p:spPr bwMode="auto">
          <a:xfrm>
            <a:off x="5748338" y="5392737"/>
            <a:ext cx="403225" cy="23813"/>
          </a:xfrm>
          <a:custGeom>
            <a:gdLst>
              <a:gd fmla="*/ 496 w 508" name="T0"/>
              <a:gd fmla="*/ 30 h 30" name="T1"/>
              <a:gd fmla="*/ 12 w 508" name="T2"/>
              <a:gd fmla="*/ 30 h 30" name="T3"/>
              <a:gd fmla="*/ 12 w 508" name="T4"/>
              <a:gd fmla="*/ 30 h 30" name="T5"/>
              <a:gd fmla="*/ 6 w 508" name="T6"/>
              <a:gd fmla="*/ 28 h 30" name="T7"/>
              <a:gd fmla="*/ 4 w 508" name="T8"/>
              <a:gd fmla="*/ 26 h 30" name="T9"/>
              <a:gd fmla="*/ 0 w 508" name="T10"/>
              <a:gd fmla="*/ 22 h 30" name="T11"/>
              <a:gd fmla="*/ 0 w 508" name="T12"/>
              <a:gd fmla="*/ 18 h 30" name="T13"/>
              <a:gd fmla="*/ 0 w 508" name="T14"/>
              <a:gd fmla="*/ 12 h 30" name="T15"/>
              <a:gd fmla="*/ 0 w 508" name="T16"/>
              <a:gd fmla="*/ 12 h 30" name="T17"/>
              <a:gd fmla="*/ 0 w 508" name="T18"/>
              <a:gd fmla="*/ 8 h 30" name="T19"/>
              <a:gd fmla="*/ 4 w 508" name="T20"/>
              <a:gd fmla="*/ 4 h 30" name="T21"/>
              <a:gd fmla="*/ 6 w 508" name="T22"/>
              <a:gd fmla="*/ 2 h 30" name="T23"/>
              <a:gd fmla="*/ 12 w 508" name="T24"/>
              <a:gd fmla="*/ 0 h 30" name="T25"/>
              <a:gd fmla="*/ 496 w 508" name="T26"/>
              <a:gd fmla="*/ 0 h 30" name="T27"/>
              <a:gd fmla="*/ 496 w 508" name="T28"/>
              <a:gd fmla="*/ 0 h 30" name="T29"/>
              <a:gd fmla="*/ 500 w 508" name="T30"/>
              <a:gd fmla="*/ 2 h 30" name="T31"/>
              <a:gd fmla="*/ 504 w 508" name="T32"/>
              <a:gd fmla="*/ 4 h 30" name="T33"/>
              <a:gd fmla="*/ 506 w 508" name="T34"/>
              <a:gd fmla="*/ 8 h 30" name="T35"/>
              <a:gd fmla="*/ 508 w 508" name="T36"/>
              <a:gd fmla="*/ 12 h 30" name="T37"/>
              <a:gd fmla="*/ 508 w 508" name="T38"/>
              <a:gd fmla="*/ 18 h 30" name="T39"/>
              <a:gd fmla="*/ 508 w 508" name="T40"/>
              <a:gd fmla="*/ 18 h 30" name="T41"/>
              <a:gd fmla="*/ 506 w 508" name="T42"/>
              <a:gd fmla="*/ 22 h 30" name="T43"/>
              <a:gd fmla="*/ 504 w 508" name="T44"/>
              <a:gd fmla="*/ 26 h 30" name="T45"/>
              <a:gd fmla="*/ 500 w 508" name="T46"/>
              <a:gd fmla="*/ 28 h 30" name="T47"/>
              <a:gd fmla="*/ 496 w 508" name="T48"/>
              <a:gd fmla="*/ 30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508">
                <a:moveTo>
                  <a:pt x="496" y="30"/>
                </a:moveTo>
                <a:lnTo>
                  <a:pt x="12" y="30"/>
                </a:lnTo>
                <a:lnTo>
                  <a:pt x="12" y="30"/>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30"/>
                </a:lnTo>
                <a:close/>
              </a:path>
            </a:pathLst>
          </a:custGeom>
          <a:solidFill>
            <a:srgbClr val="162E4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4" name="Freeform 25"/>
          <p:cNvSpPr/>
          <p:nvPr/>
        </p:nvSpPr>
        <p:spPr bwMode="auto">
          <a:xfrm>
            <a:off x="5748338" y="5392737"/>
            <a:ext cx="403225" cy="23813"/>
          </a:xfrm>
          <a:custGeom>
            <a:gdLst>
              <a:gd fmla="*/ 496 w 508" name="T0"/>
              <a:gd fmla="*/ 30 h 30" name="T1"/>
              <a:gd fmla="*/ 12 w 508" name="T2"/>
              <a:gd fmla="*/ 30 h 30" name="T3"/>
              <a:gd fmla="*/ 12 w 508" name="T4"/>
              <a:gd fmla="*/ 30 h 30" name="T5"/>
              <a:gd fmla="*/ 6 w 508" name="T6"/>
              <a:gd fmla="*/ 28 h 30" name="T7"/>
              <a:gd fmla="*/ 4 w 508" name="T8"/>
              <a:gd fmla="*/ 26 h 30" name="T9"/>
              <a:gd fmla="*/ 0 w 508" name="T10"/>
              <a:gd fmla="*/ 22 h 30" name="T11"/>
              <a:gd fmla="*/ 0 w 508" name="T12"/>
              <a:gd fmla="*/ 18 h 30" name="T13"/>
              <a:gd fmla="*/ 0 w 508" name="T14"/>
              <a:gd fmla="*/ 12 h 30" name="T15"/>
              <a:gd fmla="*/ 0 w 508" name="T16"/>
              <a:gd fmla="*/ 12 h 30" name="T17"/>
              <a:gd fmla="*/ 0 w 508" name="T18"/>
              <a:gd fmla="*/ 8 h 30" name="T19"/>
              <a:gd fmla="*/ 4 w 508" name="T20"/>
              <a:gd fmla="*/ 4 h 30" name="T21"/>
              <a:gd fmla="*/ 6 w 508" name="T22"/>
              <a:gd fmla="*/ 2 h 30" name="T23"/>
              <a:gd fmla="*/ 12 w 508" name="T24"/>
              <a:gd fmla="*/ 0 h 30" name="T25"/>
              <a:gd fmla="*/ 496 w 508" name="T26"/>
              <a:gd fmla="*/ 0 h 30" name="T27"/>
              <a:gd fmla="*/ 496 w 508" name="T28"/>
              <a:gd fmla="*/ 0 h 30" name="T29"/>
              <a:gd fmla="*/ 500 w 508" name="T30"/>
              <a:gd fmla="*/ 2 h 30" name="T31"/>
              <a:gd fmla="*/ 504 w 508" name="T32"/>
              <a:gd fmla="*/ 4 h 30" name="T33"/>
              <a:gd fmla="*/ 506 w 508" name="T34"/>
              <a:gd fmla="*/ 8 h 30" name="T35"/>
              <a:gd fmla="*/ 508 w 508" name="T36"/>
              <a:gd fmla="*/ 12 h 30" name="T37"/>
              <a:gd fmla="*/ 508 w 508" name="T38"/>
              <a:gd fmla="*/ 18 h 30" name="T39"/>
              <a:gd fmla="*/ 508 w 508" name="T40"/>
              <a:gd fmla="*/ 18 h 30" name="T41"/>
              <a:gd fmla="*/ 506 w 508" name="T42"/>
              <a:gd fmla="*/ 22 h 30" name="T43"/>
              <a:gd fmla="*/ 504 w 508" name="T44"/>
              <a:gd fmla="*/ 26 h 30" name="T45"/>
              <a:gd fmla="*/ 500 w 508" name="T46"/>
              <a:gd fmla="*/ 28 h 30" name="T47"/>
              <a:gd fmla="*/ 496 w 508" name="T48"/>
              <a:gd fmla="*/ 30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508">
                <a:moveTo>
                  <a:pt x="496" y="30"/>
                </a:moveTo>
                <a:lnTo>
                  <a:pt x="12" y="30"/>
                </a:lnTo>
                <a:lnTo>
                  <a:pt x="12" y="30"/>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5" name="Freeform 26"/>
          <p:cNvSpPr/>
          <p:nvPr/>
        </p:nvSpPr>
        <p:spPr bwMode="auto">
          <a:xfrm>
            <a:off x="5748338" y="5441950"/>
            <a:ext cx="403225" cy="22225"/>
          </a:xfrm>
          <a:custGeom>
            <a:gdLst>
              <a:gd fmla="*/ 496 w 508" name="T0"/>
              <a:gd fmla="*/ 28 h 28" name="T1"/>
              <a:gd fmla="*/ 12 w 508" name="T2"/>
              <a:gd fmla="*/ 28 h 28" name="T3"/>
              <a:gd fmla="*/ 12 w 508" name="T4"/>
              <a:gd fmla="*/ 28 h 28" name="T5"/>
              <a:gd fmla="*/ 6 w 508" name="T6"/>
              <a:gd fmla="*/ 28 h 28" name="T7"/>
              <a:gd fmla="*/ 4 w 508" name="T8"/>
              <a:gd fmla="*/ 24 h 28" name="T9"/>
              <a:gd fmla="*/ 0 w 508" name="T10"/>
              <a:gd fmla="*/ 20 h 28" name="T11"/>
              <a:gd fmla="*/ 0 w 508" name="T12"/>
              <a:gd fmla="*/ 16 h 28" name="T13"/>
              <a:gd fmla="*/ 0 w 508" name="T14"/>
              <a:gd fmla="*/ 12 h 28" name="T15"/>
              <a:gd fmla="*/ 0 w 508" name="T16"/>
              <a:gd fmla="*/ 12 h 28" name="T17"/>
              <a:gd fmla="*/ 0 w 508" name="T18"/>
              <a:gd fmla="*/ 6 h 28" name="T19"/>
              <a:gd fmla="*/ 4 w 508" name="T20"/>
              <a:gd fmla="*/ 4 h 28" name="T21"/>
              <a:gd fmla="*/ 6 w 508" name="T22"/>
              <a:gd fmla="*/ 0 h 28" name="T23"/>
              <a:gd fmla="*/ 12 w 508" name="T24"/>
              <a:gd fmla="*/ 0 h 28" name="T25"/>
              <a:gd fmla="*/ 496 w 508" name="T26"/>
              <a:gd fmla="*/ 0 h 28" name="T27"/>
              <a:gd fmla="*/ 496 w 508" name="T28"/>
              <a:gd fmla="*/ 0 h 28" name="T29"/>
              <a:gd fmla="*/ 500 w 508" name="T30"/>
              <a:gd fmla="*/ 0 h 28" name="T31"/>
              <a:gd fmla="*/ 504 w 508" name="T32"/>
              <a:gd fmla="*/ 4 h 28" name="T33"/>
              <a:gd fmla="*/ 506 w 508" name="T34"/>
              <a:gd fmla="*/ 6 h 28" name="T35"/>
              <a:gd fmla="*/ 508 w 508" name="T36"/>
              <a:gd fmla="*/ 12 h 28" name="T37"/>
              <a:gd fmla="*/ 508 w 508" name="T38"/>
              <a:gd fmla="*/ 16 h 28" name="T39"/>
              <a:gd fmla="*/ 508 w 508" name="T40"/>
              <a:gd fmla="*/ 16 h 28" name="T41"/>
              <a:gd fmla="*/ 506 w 508" name="T42"/>
              <a:gd fmla="*/ 20 h 28" name="T43"/>
              <a:gd fmla="*/ 504 w 508" name="T44"/>
              <a:gd fmla="*/ 24 h 28" name="T45"/>
              <a:gd fmla="*/ 500 w 508" name="T46"/>
              <a:gd fmla="*/ 28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8"/>
                </a:lnTo>
                <a:lnTo>
                  <a:pt x="4" y="24"/>
                </a:lnTo>
                <a:lnTo>
                  <a:pt x="0" y="20"/>
                </a:lnTo>
                <a:lnTo>
                  <a:pt x="0" y="16"/>
                </a:lnTo>
                <a:lnTo>
                  <a:pt x="0" y="12"/>
                </a:lnTo>
                <a:lnTo>
                  <a:pt x="0" y="12"/>
                </a:lnTo>
                <a:lnTo>
                  <a:pt x="0" y="6"/>
                </a:lnTo>
                <a:lnTo>
                  <a:pt x="4" y="4"/>
                </a:lnTo>
                <a:lnTo>
                  <a:pt x="6" y="0"/>
                </a:lnTo>
                <a:lnTo>
                  <a:pt x="12" y="0"/>
                </a:lnTo>
                <a:lnTo>
                  <a:pt x="496" y="0"/>
                </a:lnTo>
                <a:lnTo>
                  <a:pt x="496" y="0"/>
                </a:lnTo>
                <a:lnTo>
                  <a:pt x="500" y="0"/>
                </a:lnTo>
                <a:lnTo>
                  <a:pt x="504" y="4"/>
                </a:lnTo>
                <a:lnTo>
                  <a:pt x="506" y="6"/>
                </a:lnTo>
                <a:lnTo>
                  <a:pt x="508" y="12"/>
                </a:lnTo>
                <a:lnTo>
                  <a:pt x="508" y="16"/>
                </a:lnTo>
                <a:lnTo>
                  <a:pt x="508" y="16"/>
                </a:lnTo>
                <a:lnTo>
                  <a:pt x="506" y="20"/>
                </a:lnTo>
                <a:lnTo>
                  <a:pt x="504" y="24"/>
                </a:lnTo>
                <a:lnTo>
                  <a:pt x="500" y="28"/>
                </a:lnTo>
                <a:lnTo>
                  <a:pt x="496" y="28"/>
                </a:lnTo>
                <a:close/>
              </a:path>
            </a:pathLst>
          </a:custGeom>
          <a:solidFill>
            <a:srgbClr val="162E4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6" name="Freeform 27"/>
          <p:cNvSpPr/>
          <p:nvPr/>
        </p:nvSpPr>
        <p:spPr bwMode="auto">
          <a:xfrm>
            <a:off x="5748338" y="5441950"/>
            <a:ext cx="403225" cy="22225"/>
          </a:xfrm>
          <a:custGeom>
            <a:gdLst>
              <a:gd fmla="*/ 496 w 508" name="T0"/>
              <a:gd fmla="*/ 28 h 28" name="T1"/>
              <a:gd fmla="*/ 12 w 508" name="T2"/>
              <a:gd fmla="*/ 28 h 28" name="T3"/>
              <a:gd fmla="*/ 12 w 508" name="T4"/>
              <a:gd fmla="*/ 28 h 28" name="T5"/>
              <a:gd fmla="*/ 6 w 508" name="T6"/>
              <a:gd fmla="*/ 28 h 28" name="T7"/>
              <a:gd fmla="*/ 4 w 508" name="T8"/>
              <a:gd fmla="*/ 24 h 28" name="T9"/>
              <a:gd fmla="*/ 0 w 508" name="T10"/>
              <a:gd fmla="*/ 20 h 28" name="T11"/>
              <a:gd fmla="*/ 0 w 508" name="T12"/>
              <a:gd fmla="*/ 16 h 28" name="T13"/>
              <a:gd fmla="*/ 0 w 508" name="T14"/>
              <a:gd fmla="*/ 12 h 28" name="T15"/>
              <a:gd fmla="*/ 0 w 508" name="T16"/>
              <a:gd fmla="*/ 12 h 28" name="T17"/>
              <a:gd fmla="*/ 0 w 508" name="T18"/>
              <a:gd fmla="*/ 6 h 28" name="T19"/>
              <a:gd fmla="*/ 4 w 508" name="T20"/>
              <a:gd fmla="*/ 4 h 28" name="T21"/>
              <a:gd fmla="*/ 6 w 508" name="T22"/>
              <a:gd fmla="*/ 0 h 28" name="T23"/>
              <a:gd fmla="*/ 12 w 508" name="T24"/>
              <a:gd fmla="*/ 0 h 28" name="T25"/>
              <a:gd fmla="*/ 496 w 508" name="T26"/>
              <a:gd fmla="*/ 0 h 28" name="T27"/>
              <a:gd fmla="*/ 496 w 508" name="T28"/>
              <a:gd fmla="*/ 0 h 28" name="T29"/>
              <a:gd fmla="*/ 500 w 508" name="T30"/>
              <a:gd fmla="*/ 0 h 28" name="T31"/>
              <a:gd fmla="*/ 504 w 508" name="T32"/>
              <a:gd fmla="*/ 4 h 28" name="T33"/>
              <a:gd fmla="*/ 506 w 508" name="T34"/>
              <a:gd fmla="*/ 6 h 28" name="T35"/>
              <a:gd fmla="*/ 508 w 508" name="T36"/>
              <a:gd fmla="*/ 12 h 28" name="T37"/>
              <a:gd fmla="*/ 508 w 508" name="T38"/>
              <a:gd fmla="*/ 16 h 28" name="T39"/>
              <a:gd fmla="*/ 508 w 508" name="T40"/>
              <a:gd fmla="*/ 16 h 28" name="T41"/>
              <a:gd fmla="*/ 506 w 508" name="T42"/>
              <a:gd fmla="*/ 20 h 28" name="T43"/>
              <a:gd fmla="*/ 504 w 508" name="T44"/>
              <a:gd fmla="*/ 24 h 28" name="T45"/>
              <a:gd fmla="*/ 500 w 508" name="T46"/>
              <a:gd fmla="*/ 28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8"/>
                </a:lnTo>
                <a:lnTo>
                  <a:pt x="4" y="24"/>
                </a:lnTo>
                <a:lnTo>
                  <a:pt x="0" y="20"/>
                </a:lnTo>
                <a:lnTo>
                  <a:pt x="0" y="16"/>
                </a:lnTo>
                <a:lnTo>
                  <a:pt x="0" y="12"/>
                </a:lnTo>
                <a:lnTo>
                  <a:pt x="0" y="12"/>
                </a:lnTo>
                <a:lnTo>
                  <a:pt x="0" y="6"/>
                </a:lnTo>
                <a:lnTo>
                  <a:pt x="4" y="4"/>
                </a:lnTo>
                <a:lnTo>
                  <a:pt x="6" y="0"/>
                </a:lnTo>
                <a:lnTo>
                  <a:pt x="12" y="0"/>
                </a:lnTo>
                <a:lnTo>
                  <a:pt x="496" y="0"/>
                </a:lnTo>
                <a:lnTo>
                  <a:pt x="496" y="0"/>
                </a:lnTo>
                <a:lnTo>
                  <a:pt x="500" y="0"/>
                </a:lnTo>
                <a:lnTo>
                  <a:pt x="504" y="4"/>
                </a:lnTo>
                <a:lnTo>
                  <a:pt x="506" y="6"/>
                </a:lnTo>
                <a:lnTo>
                  <a:pt x="508" y="12"/>
                </a:lnTo>
                <a:lnTo>
                  <a:pt x="508" y="16"/>
                </a:lnTo>
                <a:lnTo>
                  <a:pt x="508" y="16"/>
                </a:lnTo>
                <a:lnTo>
                  <a:pt x="506" y="20"/>
                </a:lnTo>
                <a:lnTo>
                  <a:pt x="504" y="24"/>
                </a:lnTo>
                <a:lnTo>
                  <a:pt x="500" y="28"/>
                </a:lnTo>
                <a:lnTo>
                  <a:pt x="496"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7" name="Freeform 28"/>
          <p:cNvSpPr/>
          <p:nvPr/>
        </p:nvSpPr>
        <p:spPr bwMode="auto">
          <a:xfrm>
            <a:off x="5748338" y="5489575"/>
            <a:ext cx="403225" cy="22225"/>
          </a:xfrm>
          <a:custGeom>
            <a:gdLst>
              <a:gd fmla="*/ 496 w 508" name="T0"/>
              <a:gd fmla="*/ 28 h 28" name="T1"/>
              <a:gd fmla="*/ 12 w 508" name="T2"/>
              <a:gd fmla="*/ 28 h 28" name="T3"/>
              <a:gd fmla="*/ 12 w 508" name="T4"/>
              <a:gd fmla="*/ 28 h 28" name="T5"/>
              <a:gd fmla="*/ 6 w 508" name="T6"/>
              <a:gd fmla="*/ 28 h 28" name="T7"/>
              <a:gd fmla="*/ 4 w 508" name="T8"/>
              <a:gd fmla="*/ 26 h 28" name="T9"/>
              <a:gd fmla="*/ 0 w 508" name="T10"/>
              <a:gd fmla="*/ 22 h 28" name="T11"/>
              <a:gd fmla="*/ 0 w 508" name="T12"/>
              <a:gd fmla="*/ 18 h 28" name="T13"/>
              <a:gd fmla="*/ 0 w 508" name="T14"/>
              <a:gd fmla="*/ 12 h 28" name="T15"/>
              <a:gd fmla="*/ 0 w 508" name="T16"/>
              <a:gd fmla="*/ 12 h 28" name="T17"/>
              <a:gd fmla="*/ 0 w 508" name="T18"/>
              <a:gd fmla="*/ 8 h 28" name="T19"/>
              <a:gd fmla="*/ 4 w 508" name="T20"/>
              <a:gd fmla="*/ 4 h 28" name="T21"/>
              <a:gd fmla="*/ 6 w 508" name="T22"/>
              <a:gd fmla="*/ 2 h 28" name="T23"/>
              <a:gd fmla="*/ 12 w 508" name="T24"/>
              <a:gd fmla="*/ 0 h 28" name="T25"/>
              <a:gd fmla="*/ 496 w 508" name="T26"/>
              <a:gd fmla="*/ 0 h 28" name="T27"/>
              <a:gd fmla="*/ 496 w 508" name="T28"/>
              <a:gd fmla="*/ 0 h 28" name="T29"/>
              <a:gd fmla="*/ 500 w 508" name="T30"/>
              <a:gd fmla="*/ 2 h 28" name="T31"/>
              <a:gd fmla="*/ 504 w 508" name="T32"/>
              <a:gd fmla="*/ 4 h 28" name="T33"/>
              <a:gd fmla="*/ 506 w 508" name="T34"/>
              <a:gd fmla="*/ 8 h 28" name="T35"/>
              <a:gd fmla="*/ 508 w 508" name="T36"/>
              <a:gd fmla="*/ 12 h 28" name="T37"/>
              <a:gd fmla="*/ 508 w 508" name="T38"/>
              <a:gd fmla="*/ 18 h 28" name="T39"/>
              <a:gd fmla="*/ 508 w 508" name="T40"/>
              <a:gd fmla="*/ 18 h 28" name="T41"/>
              <a:gd fmla="*/ 506 w 508" name="T42"/>
              <a:gd fmla="*/ 22 h 28" name="T43"/>
              <a:gd fmla="*/ 504 w 508" name="T44"/>
              <a:gd fmla="*/ 26 h 28" name="T45"/>
              <a:gd fmla="*/ 500 w 508" name="T46"/>
              <a:gd fmla="*/ 28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28"/>
                </a:lnTo>
                <a:close/>
              </a:path>
            </a:pathLst>
          </a:custGeom>
          <a:solidFill>
            <a:srgbClr val="162E4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8" name="Freeform 29"/>
          <p:cNvSpPr/>
          <p:nvPr/>
        </p:nvSpPr>
        <p:spPr bwMode="auto">
          <a:xfrm>
            <a:off x="5748338" y="5489575"/>
            <a:ext cx="403225" cy="22225"/>
          </a:xfrm>
          <a:custGeom>
            <a:gdLst>
              <a:gd fmla="*/ 496 w 508" name="T0"/>
              <a:gd fmla="*/ 28 h 28" name="T1"/>
              <a:gd fmla="*/ 12 w 508" name="T2"/>
              <a:gd fmla="*/ 28 h 28" name="T3"/>
              <a:gd fmla="*/ 12 w 508" name="T4"/>
              <a:gd fmla="*/ 28 h 28" name="T5"/>
              <a:gd fmla="*/ 6 w 508" name="T6"/>
              <a:gd fmla="*/ 28 h 28" name="T7"/>
              <a:gd fmla="*/ 4 w 508" name="T8"/>
              <a:gd fmla="*/ 26 h 28" name="T9"/>
              <a:gd fmla="*/ 0 w 508" name="T10"/>
              <a:gd fmla="*/ 22 h 28" name="T11"/>
              <a:gd fmla="*/ 0 w 508" name="T12"/>
              <a:gd fmla="*/ 18 h 28" name="T13"/>
              <a:gd fmla="*/ 0 w 508" name="T14"/>
              <a:gd fmla="*/ 12 h 28" name="T15"/>
              <a:gd fmla="*/ 0 w 508" name="T16"/>
              <a:gd fmla="*/ 12 h 28" name="T17"/>
              <a:gd fmla="*/ 0 w 508" name="T18"/>
              <a:gd fmla="*/ 8 h 28" name="T19"/>
              <a:gd fmla="*/ 4 w 508" name="T20"/>
              <a:gd fmla="*/ 4 h 28" name="T21"/>
              <a:gd fmla="*/ 6 w 508" name="T22"/>
              <a:gd fmla="*/ 2 h 28" name="T23"/>
              <a:gd fmla="*/ 12 w 508" name="T24"/>
              <a:gd fmla="*/ 0 h 28" name="T25"/>
              <a:gd fmla="*/ 496 w 508" name="T26"/>
              <a:gd fmla="*/ 0 h 28" name="T27"/>
              <a:gd fmla="*/ 496 w 508" name="T28"/>
              <a:gd fmla="*/ 0 h 28" name="T29"/>
              <a:gd fmla="*/ 500 w 508" name="T30"/>
              <a:gd fmla="*/ 2 h 28" name="T31"/>
              <a:gd fmla="*/ 504 w 508" name="T32"/>
              <a:gd fmla="*/ 4 h 28" name="T33"/>
              <a:gd fmla="*/ 506 w 508" name="T34"/>
              <a:gd fmla="*/ 8 h 28" name="T35"/>
              <a:gd fmla="*/ 508 w 508" name="T36"/>
              <a:gd fmla="*/ 12 h 28" name="T37"/>
              <a:gd fmla="*/ 508 w 508" name="T38"/>
              <a:gd fmla="*/ 18 h 28" name="T39"/>
              <a:gd fmla="*/ 508 w 508" name="T40"/>
              <a:gd fmla="*/ 18 h 28" name="T41"/>
              <a:gd fmla="*/ 506 w 508" name="T42"/>
              <a:gd fmla="*/ 22 h 28" name="T43"/>
              <a:gd fmla="*/ 504 w 508" name="T44"/>
              <a:gd fmla="*/ 26 h 28" name="T45"/>
              <a:gd fmla="*/ 500 w 508" name="T46"/>
              <a:gd fmla="*/ 28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9" name="Freeform 30"/>
          <p:cNvSpPr/>
          <p:nvPr/>
        </p:nvSpPr>
        <p:spPr bwMode="auto">
          <a:xfrm>
            <a:off x="5748338" y="5538787"/>
            <a:ext cx="403225" cy="22225"/>
          </a:xfrm>
          <a:custGeom>
            <a:gdLst>
              <a:gd fmla="*/ 496 w 508" name="T0"/>
              <a:gd fmla="*/ 28 h 28" name="T1"/>
              <a:gd fmla="*/ 12 w 508" name="T2"/>
              <a:gd fmla="*/ 28 h 28" name="T3"/>
              <a:gd fmla="*/ 12 w 508" name="T4"/>
              <a:gd fmla="*/ 28 h 28" name="T5"/>
              <a:gd fmla="*/ 6 w 508" name="T6"/>
              <a:gd fmla="*/ 26 h 28" name="T7"/>
              <a:gd fmla="*/ 4 w 508" name="T8"/>
              <a:gd fmla="*/ 24 h 28" name="T9"/>
              <a:gd fmla="*/ 0 w 508" name="T10"/>
              <a:gd fmla="*/ 20 h 28" name="T11"/>
              <a:gd fmla="*/ 0 w 508" name="T12"/>
              <a:gd fmla="*/ 16 h 28" name="T13"/>
              <a:gd fmla="*/ 0 w 508" name="T14"/>
              <a:gd fmla="*/ 12 h 28" name="T15"/>
              <a:gd fmla="*/ 0 w 508" name="T16"/>
              <a:gd fmla="*/ 12 h 28" name="T17"/>
              <a:gd fmla="*/ 0 w 508" name="T18"/>
              <a:gd fmla="*/ 6 h 28" name="T19"/>
              <a:gd fmla="*/ 4 w 508" name="T20"/>
              <a:gd fmla="*/ 2 h 28" name="T21"/>
              <a:gd fmla="*/ 6 w 508" name="T22"/>
              <a:gd fmla="*/ 0 h 28" name="T23"/>
              <a:gd fmla="*/ 12 w 508" name="T24"/>
              <a:gd fmla="*/ 0 h 28" name="T25"/>
              <a:gd fmla="*/ 496 w 508" name="T26"/>
              <a:gd fmla="*/ 0 h 28" name="T27"/>
              <a:gd fmla="*/ 496 w 508" name="T28"/>
              <a:gd fmla="*/ 0 h 28" name="T29"/>
              <a:gd fmla="*/ 500 w 508" name="T30"/>
              <a:gd fmla="*/ 0 h 28" name="T31"/>
              <a:gd fmla="*/ 504 w 508" name="T32"/>
              <a:gd fmla="*/ 2 h 28" name="T33"/>
              <a:gd fmla="*/ 506 w 508" name="T34"/>
              <a:gd fmla="*/ 6 h 28" name="T35"/>
              <a:gd fmla="*/ 508 w 508" name="T36"/>
              <a:gd fmla="*/ 12 h 28" name="T37"/>
              <a:gd fmla="*/ 508 w 508" name="T38"/>
              <a:gd fmla="*/ 16 h 28" name="T39"/>
              <a:gd fmla="*/ 508 w 508" name="T40"/>
              <a:gd fmla="*/ 16 h 28" name="T41"/>
              <a:gd fmla="*/ 506 w 508" name="T42"/>
              <a:gd fmla="*/ 20 h 28" name="T43"/>
              <a:gd fmla="*/ 504 w 508" name="T44"/>
              <a:gd fmla="*/ 24 h 28" name="T45"/>
              <a:gd fmla="*/ 500 w 508" name="T46"/>
              <a:gd fmla="*/ 26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6"/>
                </a:lnTo>
                <a:lnTo>
                  <a:pt x="4" y="24"/>
                </a:lnTo>
                <a:lnTo>
                  <a:pt x="0" y="20"/>
                </a:lnTo>
                <a:lnTo>
                  <a:pt x="0" y="16"/>
                </a:lnTo>
                <a:lnTo>
                  <a:pt x="0" y="12"/>
                </a:lnTo>
                <a:lnTo>
                  <a:pt x="0" y="12"/>
                </a:lnTo>
                <a:lnTo>
                  <a:pt x="0" y="6"/>
                </a:lnTo>
                <a:lnTo>
                  <a:pt x="4" y="2"/>
                </a:lnTo>
                <a:lnTo>
                  <a:pt x="6" y="0"/>
                </a:lnTo>
                <a:lnTo>
                  <a:pt x="12" y="0"/>
                </a:lnTo>
                <a:lnTo>
                  <a:pt x="496" y="0"/>
                </a:lnTo>
                <a:lnTo>
                  <a:pt x="496" y="0"/>
                </a:lnTo>
                <a:lnTo>
                  <a:pt x="500" y="0"/>
                </a:lnTo>
                <a:lnTo>
                  <a:pt x="504" y="2"/>
                </a:lnTo>
                <a:lnTo>
                  <a:pt x="506" y="6"/>
                </a:lnTo>
                <a:lnTo>
                  <a:pt x="508" y="12"/>
                </a:lnTo>
                <a:lnTo>
                  <a:pt x="508" y="16"/>
                </a:lnTo>
                <a:lnTo>
                  <a:pt x="508" y="16"/>
                </a:lnTo>
                <a:lnTo>
                  <a:pt x="506" y="20"/>
                </a:lnTo>
                <a:lnTo>
                  <a:pt x="504" y="24"/>
                </a:lnTo>
                <a:lnTo>
                  <a:pt x="500" y="26"/>
                </a:lnTo>
                <a:lnTo>
                  <a:pt x="496" y="28"/>
                </a:lnTo>
                <a:close/>
              </a:path>
            </a:pathLst>
          </a:custGeom>
          <a:solidFill>
            <a:srgbClr val="162E4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0" name="Freeform 31"/>
          <p:cNvSpPr/>
          <p:nvPr/>
        </p:nvSpPr>
        <p:spPr bwMode="auto">
          <a:xfrm>
            <a:off x="5748338" y="5538787"/>
            <a:ext cx="403225" cy="22225"/>
          </a:xfrm>
          <a:custGeom>
            <a:gdLst>
              <a:gd fmla="*/ 496 w 508" name="T0"/>
              <a:gd fmla="*/ 28 h 28" name="T1"/>
              <a:gd fmla="*/ 12 w 508" name="T2"/>
              <a:gd fmla="*/ 28 h 28" name="T3"/>
              <a:gd fmla="*/ 12 w 508" name="T4"/>
              <a:gd fmla="*/ 28 h 28" name="T5"/>
              <a:gd fmla="*/ 6 w 508" name="T6"/>
              <a:gd fmla="*/ 26 h 28" name="T7"/>
              <a:gd fmla="*/ 4 w 508" name="T8"/>
              <a:gd fmla="*/ 24 h 28" name="T9"/>
              <a:gd fmla="*/ 0 w 508" name="T10"/>
              <a:gd fmla="*/ 20 h 28" name="T11"/>
              <a:gd fmla="*/ 0 w 508" name="T12"/>
              <a:gd fmla="*/ 16 h 28" name="T13"/>
              <a:gd fmla="*/ 0 w 508" name="T14"/>
              <a:gd fmla="*/ 12 h 28" name="T15"/>
              <a:gd fmla="*/ 0 w 508" name="T16"/>
              <a:gd fmla="*/ 12 h 28" name="T17"/>
              <a:gd fmla="*/ 0 w 508" name="T18"/>
              <a:gd fmla="*/ 6 h 28" name="T19"/>
              <a:gd fmla="*/ 4 w 508" name="T20"/>
              <a:gd fmla="*/ 2 h 28" name="T21"/>
              <a:gd fmla="*/ 6 w 508" name="T22"/>
              <a:gd fmla="*/ 0 h 28" name="T23"/>
              <a:gd fmla="*/ 12 w 508" name="T24"/>
              <a:gd fmla="*/ 0 h 28" name="T25"/>
              <a:gd fmla="*/ 496 w 508" name="T26"/>
              <a:gd fmla="*/ 0 h 28" name="T27"/>
              <a:gd fmla="*/ 496 w 508" name="T28"/>
              <a:gd fmla="*/ 0 h 28" name="T29"/>
              <a:gd fmla="*/ 500 w 508" name="T30"/>
              <a:gd fmla="*/ 0 h 28" name="T31"/>
              <a:gd fmla="*/ 504 w 508" name="T32"/>
              <a:gd fmla="*/ 2 h 28" name="T33"/>
              <a:gd fmla="*/ 506 w 508" name="T34"/>
              <a:gd fmla="*/ 6 h 28" name="T35"/>
              <a:gd fmla="*/ 508 w 508" name="T36"/>
              <a:gd fmla="*/ 12 h 28" name="T37"/>
              <a:gd fmla="*/ 508 w 508" name="T38"/>
              <a:gd fmla="*/ 16 h 28" name="T39"/>
              <a:gd fmla="*/ 508 w 508" name="T40"/>
              <a:gd fmla="*/ 16 h 28" name="T41"/>
              <a:gd fmla="*/ 506 w 508" name="T42"/>
              <a:gd fmla="*/ 20 h 28" name="T43"/>
              <a:gd fmla="*/ 504 w 508" name="T44"/>
              <a:gd fmla="*/ 24 h 28" name="T45"/>
              <a:gd fmla="*/ 500 w 508" name="T46"/>
              <a:gd fmla="*/ 26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6"/>
                </a:lnTo>
                <a:lnTo>
                  <a:pt x="4" y="24"/>
                </a:lnTo>
                <a:lnTo>
                  <a:pt x="0" y="20"/>
                </a:lnTo>
                <a:lnTo>
                  <a:pt x="0" y="16"/>
                </a:lnTo>
                <a:lnTo>
                  <a:pt x="0" y="12"/>
                </a:lnTo>
                <a:lnTo>
                  <a:pt x="0" y="12"/>
                </a:lnTo>
                <a:lnTo>
                  <a:pt x="0" y="6"/>
                </a:lnTo>
                <a:lnTo>
                  <a:pt x="4" y="2"/>
                </a:lnTo>
                <a:lnTo>
                  <a:pt x="6" y="0"/>
                </a:lnTo>
                <a:lnTo>
                  <a:pt x="12" y="0"/>
                </a:lnTo>
                <a:lnTo>
                  <a:pt x="496" y="0"/>
                </a:lnTo>
                <a:lnTo>
                  <a:pt x="496" y="0"/>
                </a:lnTo>
                <a:lnTo>
                  <a:pt x="500" y="0"/>
                </a:lnTo>
                <a:lnTo>
                  <a:pt x="504" y="2"/>
                </a:lnTo>
                <a:lnTo>
                  <a:pt x="506" y="6"/>
                </a:lnTo>
                <a:lnTo>
                  <a:pt x="508" y="12"/>
                </a:lnTo>
                <a:lnTo>
                  <a:pt x="508" y="16"/>
                </a:lnTo>
                <a:lnTo>
                  <a:pt x="508" y="16"/>
                </a:lnTo>
                <a:lnTo>
                  <a:pt x="506" y="20"/>
                </a:lnTo>
                <a:lnTo>
                  <a:pt x="504" y="24"/>
                </a:lnTo>
                <a:lnTo>
                  <a:pt x="500" y="26"/>
                </a:lnTo>
                <a:lnTo>
                  <a:pt x="496"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1" name="Freeform 32"/>
          <p:cNvSpPr/>
          <p:nvPr/>
        </p:nvSpPr>
        <p:spPr bwMode="auto">
          <a:xfrm>
            <a:off x="5748338" y="5586412"/>
            <a:ext cx="403225" cy="22225"/>
          </a:xfrm>
          <a:custGeom>
            <a:gdLst>
              <a:gd fmla="*/ 496 w 508" name="T0"/>
              <a:gd fmla="*/ 28 h 28" name="T1"/>
              <a:gd fmla="*/ 12 w 508" name="T2"/>
              <a:gd fmla="*/ 28 h 28" name="T3"/>
              <a:gd fmla="*/ 12 w 508" name="T4"/>
              <a:gd fmla="*/ 28 h 28" name="T5"/>
              <a:gd fmla="*/ 6 w 508" name="T6"/>
              <a:gd fmla="*/ 28 h 28" name="T7"/>
              <a:gd fmla="*/ 4 w 508" name="T8"/>
              <a:gd fmla="*/ 26 h 28" name="T9"/>
              <a:gd fmla="*/ 0 w 508" name="T10"/>
              <a:gd fmla="*/ 22 h 28" name="T11"/>
              <a:gd fmla="*/ 0 w 508" name="T12"/>
              <a:gd fmla="*/ 16 h 28" name="T13"/>
              <a:gd fmla="*/ 0 w 508" name="T14"/>
              <a:gd fmla="*/ 12 h 28" name="T15"/>
              <a:gd fmla="*/ 0 w 508" name="T16"/>
              <a:gd fmla="*/ 12 h 28" name="T17"/>
              <a:gd fmla="*/ 0 w 508" name="T18"/>
              <a:gd fmla="*/ 8 h 28" name="T19"/>
              <a:gd fmla="*/ 4 w 508" name="T20"/>
              <a:gd fmla="*/ 4 h 28" name="T21"/>
              <a:gd fmla="*/ 6 w 508" name="T22"/>
              <a:gd fmla="*/ 2 h 28" name="T23"/>
              <a:gd fmla="*/ 12 w 508" name="T24"/>
              <a:gd fmla="*/ 0 h 28" name="T25"/>
              <a:gd fmla="*/ 496 w 508" name="T26"/>
              <a:gd fmla="*/ 0 h 28" name="T27"/>
              <a:gd fmla="*/ 496 w 508" name="T28"/>
              <a:gd fmla="*/ 0 h 28" name="T29"/>
              <a:gd fmla="*/ 500 w 508" name="T30"/>
              <a:gd fmla="*/ 2 h 28" name="T31"/>
              <a:gd fmla="*/ 504 w 508" name="T32"/>
              <a:gd fmla="*/ 4 h 28" name="T33"/>
              <a:gd fmla="*/ 506 w 508" name="T34"/>
              <a:gd fmla="*/ 8 h 28" name="T35"/>
              <a:gd fmla="*/ 508 w 508" name="T36"/>
              <a:gd fmla="*/ 12 h 28" name="T37"/>
              <a:gd fmla="*/ 508 w 508" name="T38"/>
              <a:gd fmla="*/ 16 h 28" name="T39"/>
              <a:gd fmla="*/ 508 w 508" name="T40"/>
              <a:gd fmla="*/ 16 h 28" name="T41"/>
              <a:gd fmla="*/ 506 w 508" name="T42"/>
              <a:gd fmla="*/ 22 h 28" name="T43"/>
              <a:gd fmla="*/ 504 w 508" name="T44"/>
              <a:gd fmla="*/ 26 h 28" name="T45"/>
              <a:gd fmla="*/ 500 w 508" name="T46"/>
              <a:gd fmla="*/ 28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8"/>
                </a:lnTo>
                <a:lnTo>
                  <a:pt x="4" y="26"/>
                </a:lnTo>
                <a:lnTo>
                  <a:pt x="0" y="22"/>
                </a:lnTo>
                <a:lnTo>
                  <a:pt x="0" y="16"/>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6"/>
                </a:lnTo>
                <a:lnTo>
                  <a:pt x="508" y="16"/>
                </a:lnTo>
                <a:lnTo>
                  <a:pt x="506" y="22"/>
                </a:lnTo>
                <a:lnTo>
                  <a:pt x="504" y="26"/>
                </a:lnTo>
                <a:lnTo>
                  <a:pt x="500" y="28"/>
                </a:lnTo>
                <a:lnTo>
                  <a:pt x="496" y="28"/>
                </a:lnTo>
                <a:close/>
              </a:path>
            </a:pathLst>
          </a:custGeom>
          <a:solidFill>
            <a:srgbClr val="162E4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2" name="Freeform 33"/>
          <p:cNvSpPr/>
          <p:nvPr/>
        </p:nvSpPr>
        <p:spPr bwMode="auto">
          <a:xfrm>
            <a:off x="5748338" y="5586412"/>
            <a:ext cx="403225" cy="22225"/>
          </a:xfrm>
          <a:custGeom>
            <a:gdLst>
              <a:gd fmla="*/ 496 w 508" name="T0"/>
              <a:gd fmla="*/ 28 h 28" name="T1"/>
              <a:gd fmla="*/ 12 w 508" name="T2"/>
              <a:gd fmla="*/ 28 h 28" name="T3"/>
              <a:gd fmla="*/ 12 w 508" name="T4"/>
              <a:gd fmla="*/ 28 h 28" name="T5"/>
              <a:gd fmla="*/ 6 w 508" name="T6"/>
              <a:gd fmla="*/ 28 h 28" name="T7"/>
              <a:gd fmla="*/ 4 w 508" name="T8"/>
              <a:gd fmla="*/ 26 h 28" name="T9"/>
              <a:gd fmla="*/ 0 w 508" name="T10"/>
              <a:gd fmla="*/ 22 h 28" name="T11"/>
              <a:gd fmla="*/ 0 w 508" name="T12"/>
              <a:gd fmla="*/ 16 h 28" name="T13"/>
              <a:gd fmla="*/ 0 w 508" name="T14"/>
              <a:gd fmla="*/ 12 h 28" name="T15"/>
              <a:gd fmla="*/ 0 w 508" name="T16"/>
              <a:gd fmla="*/ 12 h 28" name="T17"/>
              <a:gd fmla="*/ 0 w 508" name="T18"/>
              <a:gd fmla="*/ 8 h 28" name="T19"/>
              <a:gd fmla="*/ 4 w 508" name="T20"/>
              <a:gd fmla="*/ 4 h 28" name="T21"/>
              <a:gd fmla="*/ 6 w 508" name="T22"/>
              <a:gd fmla="*/ 2 h 28" name="T23"/>
              <a:gd fmla="*/ 12 w 508" name="T24"/>
              <a:gd fmla="*/ 0 h 28" name="T25"/>
              <a:gd fmla="*/ 496 w 508" name="T26"/>
              <a:gd fmla="*/ 0 h 28" name="T27"/>
              <a:gd fmla="*/ 496 w 508" name="T28"/>
              <a:gd fmla="*/ 0 h 28" name="T29"/>
              <a:gd fmla="*/ 500 w 508" name="T30"/>
              <a:gd fmla="*/ 2 h 28" name="T31"/>
              <a:gd fmla="*/ 504 w 508" name="T32"/>
              <a:gd fmla="*/ 4 h 28" name="T33"/>
              <a:gd fmla="*/ 506 w 508" name="T34"/>
              <a:gd fmla="*/ 8 h 28" name="T35"/>
              <a:gd fmla="*/ 508 w 508" name="T36"/>
              <a:gd fmla="*/ 12 h 28" name="T37"/>
              <a:gd fmla="*/ 508 w 508" name="T38"/>
              <a:gd fmla="*/ 16 h 28" name="T39"/>
              <a:gd fmla="*/ 508 w 508" name="T40"/>
              <a:gd fmla="*/ 16 h 28" name="T41"/>
              <a:gd fmla="*/ 506 w 508" name="T42"/>
              <a:gd fmla="*/ 22 h 28" name="T43"/>
              <a:gd fmla="*/ 504 w 508" name="T44"/>
              <a:gd fmla="*/ 26 h 28" name="T45"/>
              <a:gd fmla="*/ 500 w 508" name="T46"/>
              <a:gd fmla="*/ 28 h 28" name="T47"/>
              <a:gd fmla="*/ 496 w 508" name="T48"/>
              <a:gd fmla="*/ 28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508">
                <a:moveTo>
                  <a:pt x="496" y="28"/>
                </a:moveTo>
                <a:lnTo>
                  <a:pt x="12" y="28"/>
                </a:lnTo>
                <a:lnTo>
                  <a:pt x="12" y="28"/>
                </a:lnTo>
                <a:lnTo>
                  <a:pt x="6" y="28"/>
                </a:lnTo>
                <a:lnTo>
                  <a:pt x="4" y="26"/>
                </a:lnTo>
                <a:lnTo>
                  <a:pt x="0" y="22"/>
                </a:lnTo>
                <a:lnTo>
                  <a:pt x="0" y="16"/>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6"/>
                </a:lnTo>
                <a:lnTo>
                  <a:pt x="508" y="16"/>
                </a:lnTo>
                <a:lnTo>
                  <a:pt x="506" y="22"/>
                </a:lnTo>
                <a:lnTo>
                  <a:pt x="504" y="26"/>
                </a:lnTo>
                <a:lnTo>
                  <a:pt x="500" y="28"/>
                </a:lnTo>
                <a:lnTo>
                  <a:pt x="496"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3" name="Freeform 34"/>
          <p:cNvSpPr/>
          <p:nvPr/>
        </p:nvSpPr>
        <p:spPr bwMode="auto">
          <a:xfrm>
            <a:off x="5940425" y="4286250"/>
            <a:ext cx="28575" cy="174625"/>
          </a:xfrm>
          <a:custGeom>
            <a:gdLst>
              <a:gd fmla="*/ 18 w 36" name="T0"/>
              <a:gd fmla="*/ 220 h 220" name="T1"/>
              <a:gd fmla="*/ 18 w 36" name="T2"/>
              <a:gd fmla="*/ 220 h 220" name="T3"/>
              <a:gd fmla="*/ 10 w 36" name="T4"/>
              <a:gd fmla="*/ 218 h 220" name="T5"/>
              <a:gd fmla="*/ 4 w 36" name="T6"/>
              <a:gd fmla="*/ 214 h 220" name="T7"/>
              <a:gd fmla="*/ 0 w 36" name="T8"/>
              <a:gd fmla="*/ 208 h 220" name="T9"/>
              <a:gd fmla="*/ 0 w 36" name="T10"/>
              <a:gd fmla="*/ 202 h 220" name="T11"/>
              <a:gd fmla="*/ 0 w 36" name="T12"/>
              <a:gd fmla="*/ 18 h 220" name="T13"/>
              <a:gd fmla="*/ 0 w 36" name="T14"/>
              <a:gd fmla="*/ 18 h 220" name="T15"/>
              <a:gd fmla="*/ 0 w 36" name="T16"/>
              <a:gd fmla="*/ 12 h 220" name="T17"/>
              <a:gd fmla="*/ 4 w 36" name="T18"/>
              <a:gd fmla="*/ 6 h 220" name="T19"/>
              <a:gd fmla="*/ 10 w 36" name="T20"/>
              <a:gd fmla="*/ 2 h 220" name="T21"/>
              <a:gd fmla="*/ 18 w 36" name="T22"/>
              <a:gd fmla="*/ 0 h 220" name="T23"/>
              <a:gd fmla="*/ 18 w 36" name="T24"/>
              <a:gd fmla="*/ 0 h 220" name="T25"/>
              <a:gd fmla="*/ 26 w 36" name="T26"/>
              <a:gd fmla="*/ 2 h 220" name="T27"/>
              <a:gd fmla="*/ 30 w 36" name="T28"/>
              <a:gd fmla="*/ 6 h 220" name="T29"/>
              <a:gd fmla="*/ 34 w 36" name="T30"/>
              <a:gd fmla="*/ 12 h 220" name="T31"/>
              <a:gd fmla="*/ 36 w 36" name="T32"/>
              <a:gd fmla="*/ 18 h 220" name="T33"/>
              <a:gd fmla="*/ 36 w 36" name="T34"/>
              <a:gd fmla="*/ 202 h 220" name="T35"/>
              <a:gd fmla="*/ 36 w 36" name="T36"/>
              <a:gd fmla="*/ 202 h 220" name="T37"/>
              <a:gd fmla="*/ 34 w 36" name="T38"/>
              <a:gd fmla="*/ 208 h 220" name="T39"/>
              <a:gd fmla="*/ 30 w 36" name="T40"/>
              <a:gd fmla="*/ 214 h 220" name="T41"/>
              <a:gd fmla="*/ 26 w 36" name="T42"/>
              <a:gd fmla="*/ 218 h 220" name="T43"/>
              <a:gd fmla="*/ 18 w 36" name="T44"/>
              <a:gd fmla="*/ 220 h 2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0" w="36">
                <a:moveTo>
                  <a:pt x="18" y="220"/>
                </a:moveTo>
                <a:lnTo>
                  <a:pt x="18" y="220"/>
                </a:lnTo>
                <a:lnTo>
                  <a:pt x="10" y="218"/>
                </a:lnTo>
                <a:lnTo>
                  <a:pt x="4" y="214"/>
                </a:lnTo>
                <a:lnTo>
                  <a:pt x="0" y="208"/>
                </a:lnTo>
                <a:lnTo>
                  <a:pt x="0" y="202"/>
                </a:lnTo>
                <a:lnTo>
                  <a:pt x="0" y="18"/>
                </a:lnTo>
                <a:lnTo>
                  <a:pt x="0" y="18"/>
                </a:lnTo>
                <a:lnTo>
                  <a:pt x="0" y="12"/>
                </a:lnTo>
                <a:lnTo>
                  <a:pt x="4" y="6"/>
                </a:lnTo>
                <a:lnTo>
                  <a:pt x="10" y="2"/>
                </a:lnTo>
                <a:lnTo>
                  <a:pt x="18" y="0"/>
                </a:lnTo>
                <a:lnTo>
                  <a:pt x="18" y="0"/>
                </a:lnTo>
                <a:lnTo>
                  <a:pt x="26" y="2"/>
                </a:lnTo>
                <a:lnTo>
                  <a:pt x="30" y="6"/>
                </a:lnTo>
                <a:lnTo>
                  <a:pt x="34" y="12"/>
                </a:lnTo>
                <a:lnTo>
                  <a:pt x="36" y="18"/>
                </a:lnTo>
                <a:lnTo>
                  <a:pt x="36" y="202"/>
                </a:lnTo>
                <a:lnTo>
                  <a:pt x="36" y="202"/>
                </a:lnTo>
                <a:lnTo>
                  <a:pt x="34" y="208"/>
                </a:lnTo>
                <a:lnTo>
                  <a:pt x="30" y="214"/>
                </a:lnTo>
                <a:lnTo>
                  <a:pt x="26" y="218"/>
                </a:lnTo>
                <a:lnTo>
                  <a:pt x="18" y="220"/>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4" name="Freeform 35"/>
          <p:cNvSpPr/>
          <p:nvPr/>
        </p:nvSpPr>
        <p:spPr bwMode="auto">
          <a:xfrm>
            <a:off x="5940425" y="4286250"/>
            <a:ext cx="28575" cy="174625"/>
          </a:xfrm>
          <a:custGeom>
            <a:gdLst>
              <a:gd fmla="*/ 18 w 36" name="T0"/>
              <a:gd fmla="*/ 220 h 220" name="T1"/>
              <a:gd fmla="*/ 18 w 36" name="T2"/>
              <a:gd fmla="*/ 220 h 220" name="T3"/>
              <a:gd fmla="*/ 10 w 36" name="T4"/>
              <a:gd fmla="*/ 218 h 220" name="T5"/>
              <a:gd fmla="*/ 4 w 36" name="T6"/>
              <a:gd fmla="*/ 214 h 220" name="T7"/>
              <a:gd fmla="*/ 0 w 36" name="T8"/>
              <a:gd fmla="*/ 208 h 220" name="T9"/>
              <a:gd fmla="*/ 0 w 36" name="T10"/>
              <a:gd fmla="*/ 202 h 220" name="T11"/>
              <a:gd fmla="*/ 0 w 36" name="T12"/>
              <a:gd fmla="*/ 18 h 220" name="T13"/>
              <a:gd fmla="*/ 0 w 36" name="T14"/>
              <a:gd fmla="*/ 18 h 220" name="T15"/>
              <a:gd fmla="*/ 0 w 36" name="T16"/>
              <a:gd fmla="*/ 12 h 220" name="T17"/>
              <a:gd fmla="*/ 4 w 36" name="T18"/>
              <a:gd fmla="*/ 6 h 220" name="T19"/>
              <a:gd fmla="*/ 10 w 36" name="T20"/>
              <a:gd fmla="*/ 2 h 220" name="T21"/>
              <a:gd fmla="*/ 18 w 36" name="T22"/>
              <a:gd fmla="*/ 0 h 220" name="T23"/>
              <a:gd fmla="*/ 18 w 36" name="T24"/>
              <a:gd fmla="*/ 0 h 220" name="T25"/>
              <a:gd fmla="*/ 26 w 36" name="T26"/>
              <a:gd fmla="*/ 2 h 220" name="T27"/>
              <a:gd fmla="*/ 30 w 36" name="T28"/>
              <a:gd fmla="*/ 6 h 220" name="T29"/>
              <a:gd fmla="*/ 34 w 36" name="T30"/>
              <a:gd fmla="*/ 12 h 220" name="T31"/>
              <a:gd fmla="*/ 36 w 36" name="T32"/>
              <a:gd fmla="*/ 18 h 220" name="T33"/>
              <a:gd fmla="*/ 36 w 36" name="T34"/>
              <a:gd fmla="*/ 202 h 220" name="T35"/>
              <a:gd fmla="*/ 36 w 36" name="T36"/>
              <a:gd fmla="*/ 202 h 220" name="T37"/>
              <a:gd fmla="*/ 34 w 36" name="T38"/>
              <a:gd fmla="*/ 208 h 220" name="T39"/>
              <a:gd fmla="*/ 30 w 36" name="T40"/>
              <a:gd fmla="*/ 214 h 220" name="T41"/>
              <a:gd fmla="*/ 26 w 36" name="T42"/>
              <a:gd fmla="*/ 218 h 220" name="T43"/>
              <a:gd fmla="*/ 18 w 36" name="T44"/>
              <a:gd fmla="*/ 220 h 2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0" w="36">
                <a:moveTo>
                  <a:pt x="18" y="220"/>
                </a:moveTo>
                <a:lnTo>
                  <a:pt x="18" y="220"/>
                </a:lnTo>
                <a:lnTo>
                  <a:pt x="10" y="218"/>
                </a:lnTo>
                <a:lnTo>
                  <a:pt x="4" y="214"/>
                </a:lnTo>
                <a:lnTo>
                  <a:pt x="0" y="208"/>
                </a:lnTo>
                <a:lnTo>
                  <a:pt x="0" y="202"/>
                </a:lnTo>
                <a:lnTo>
                  <a:pt x="0" y="18"/>
                </a:lnTo>
                <a:lnTo>
                  <a:pt x="0" y="18"/>
                </a:lnTo>
                <a:lnTo>
                  <a:pt x="0" y="12"/>
                </a:lnTo>
                <a:lnTo>
                  <a:pt x="4" y="6"/>
                </a:lnTo>
                <a:lnTo>
                  <a:pt x="10" y="2"/>
                </a:lnTo>
                <a:lnTo>
                  <a:pt x="18" y="0"/>
                </a:lnTo>
                <a:lnTo>
                  <a:pt x="18" y="0"/>
                </a:lnTo>
                <a:lnTo>
                  <a:pt x="26" y="2"/>
                </a:lnTo>
                <a:lnTo>
                  <a:pt x="30" y="6"/>
                </a:lnTo>
                <a:lnTo>
                  <a:pt x="34" y="12"/>
                </a:lnTo>
                <a:lnTo>
                  <a:pt x="36" y="18"/>
                </a:lnTo>
                <a:lnTo>
                  <a:pt x="36" y="202"/>
                </a:lnTo>
                <a:lnTo>
                  <a:pt x="36" y="202"/>
                </a:lnTo>
                <a:lnTo>
                  <a:pt x="34" y="208"/>
                </a:lnTo>
                <a:lnTo>
                  <a:pt x="30" y="214"/>
                </a:lnTo>
                <a:lnTo>
                  <a:pt x="26" y="218"/>
                </a:lnTo>
                <a:lnTo>
                  <a:pt x="18" y="22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5" name="Freeform 36"/>
          <p:cNvSpPr/>
          <p:nvPr/>
        </p:nvSpPr>
        <p:spPr bwMode="auto">
          <a:xfrm>
            <a:off x="6118225" y="4327525"/>
            <a:ext cx="79375" cy="165100"/>
          </a:xfrm>
          <a:custGeom>
            <a:gdLst>
              <a:gd fmla="*/ 12 w 100" name="T0"/>
              <a:gd fmla="*/ 206 h 208" name="T1"/>
              <a:gd fmla="*/ 12 w 100" name="T2"/>
              <a:gd fmla="*/ 206 h 208" name="T3"/>
              <a:gd fmla="*/ 6 w 100" name="T4"/>
              <a:gd fmla="*/ 204 h 208" name="T5"/>
              <a:gd fmla="*/ 2 w 100" name="T6"/>
              <a:gd fmla="*/ 198 h 208" name="T7"/>
              <a:gd fmla="*/ 0 w 100" name="T8"/>
              <a:gd fmla="*/ 190 h 208" name="T9"/>
              <a:gd fmla="*/ 0 w 100" name="T10"/>
              <a:gd fmla="*/ 184 h 208" name="T11"/>
              <a:gd fmla="*/ 64 w 100" name="T12"/>
              <a:gd fmla="*/ 12 h 208" name="T13"/>
              <a:gd fmla="*/ 64 w 100" name="T14"/>
              <a:gd fmla="*/ 12 h 208" name="T15"/>
              <a:gd fmla="*/ 68 w 100" name="T16"/>
              <a:gd fmla="*/ 4 h 208" name="T17"/>
              <a:gd fmla="*/ 74 w 100" name="T18"/>
              <a:gd fmla="*/ 0 h 208" name="T19"/>
              <a:gd fmla="*/ 80 w 100" name="T20"/>
              <a:gd fmla="*/ 0 h 208" name="T21"/>
              <a:gd fmla="*/ 88 w 100" name="T22"/>
              <a:gd fmla="*/ 0 h 208" name="T23"/>
              <a:gd fmla="*/ 88 w 100" name="T24"/>
              <a:gd fmla="*/ 0 h 208" name="T25"/>
              <a:gd fmla="*/ 94 w 100" name="T26"/>
              <a:gd fmla="*/ 4 h 208" name="T27"/>
              <a:gd fmla="*/ 98 w 100" name="T28"/>
              <a:gd fmla="*/ 10 h 208" name="T29"/>
              <a:gd fmla="*/ 100 w 100" name="T30"/>
              <a:gd fmla="*/ 16 h 208" name="T31"/>
              <a:gd fmla="*/ 98 w 100" name="T32"/>
              <a:gd fmla="*/ 24 h 208" name="T33"/>
              <a:gd fmla="*/ 36 w 100" name="T34"/>
              <a:gd fmla="*/ 196 h 208" name="T35"/>
              <a:gd fmla="*/ 36 w 100" name="T36"/>
              <a:gd fmla="*/ 196 h 208" name="T37"/>
              <a:gd fmla="*/ 32 w 100" name="T38"/>
              <a:gd fmla="*/ 202 h 208" name="T39"/>
              <a:gd fmla="*/ 26 w 100" name="T40"/>
              <a:gd fmla="*/ 206 h 208" name="T41"/>
              <a:gd fmla="*/ 18 w 100" name="T42"/>
              <a:gd fmla="*/ 208 h 208" name="T43"/>
              <a:gd fmla="*/ 12 w 100" name="T44"/>
              <a:gd fmla="*/ 206 h 20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8" w="100">
                <a:moveTo>
                  <a:pt x="12" y="206"/>
                </a:moveTo>
                <a:lnTo>
                  <a:pt x="12" y="206"/>
                </a:lnTo>
                <a:lnTo>
                  <a:pt x="6" y="204"/>
                </a:lnTo>
                <a:lnTo>
                  <a:pt x="2" y="198"/>
                </a:lnTo>
                <a:lnTo>
                  <a:pt x="0" y="190"/>
                </a:lnTo>
                <a:lnTo>
                  <a:pt x="0" y="184"/>
                </a:lnTo>
                <a:lnTo>
                  <a:pt x="64" y="12"/>
                </a:lnTo>
                <a:lnTo>
                  <a:pt x="64" y="12"/>
                </a:lnTo>
                <a:lnTo>
                  <a:pt x="68" y="4"/>
                </a:lnTo>
                <a:lnTo>
                  <a:pt x="74" y="0"/>
                </a:lnTo>
                <a:lnTo>
                  <a:pt x="80" y="0"/>
                </a:lnTo>
                <a:lnTo>
                  <a:pt x="88" y="0"/>
                </a:lnTo>
                <a:lnTo>
                  <a:pt x="88" y="0"/>
                </a:lnTo>
                <a:lnTo>
                  <a:pt x="94" y="4"/>
                </a:lnTo>
                <a:lnTo>
                  <a:pt x="98" y="10"/>
                </a:lnTo>
                <a:lnTo>
                  <a:pt x="100" y="16"/>
                </a:lnTo>
                <a:lnTo>
                  <a:pt x="98" y="24"/>
                </a:lnTo>
                <a:lnTo>
                  <a:pt x="36" y="196"/>
                </a:lnTo>
                <a:lnTo>
                  <a:pt x="36" y="196"/>
                </a:lnTo>
                <a:lnTo>
                  <a:pt x="32" y="202"/>
                </a:lnTo>
                <a:lnTo>
                  <a:pt x="26" y="206"/>
                </a:lnTo>
                <a:lnTo>
                  <a:pt x="18" y="208"/>
                </a:lnTo>
                <a:lnTo>
                  <a:pt x="12" y="206"/>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6" name="Freeform 37"/>
          <p:cNvSpPr/>
          <p:nvPr/>
        </p:nvSpPr>
        <p:spPr bwMode="auto">
          <a:xfrm>
            <a:off x="6118225" y="4327525"/>
            <a:ext cx="79375" cy="165100"/>
          </a:xfrm>
          <a:custGeom>
            <a:gdLst>
              <a:gd fmla="*/ 12 w 100" name="T0"/>
              <a:gd fmla="*/ 206 h 208" name="T1"/>
              <a:gd fmla="*/ 12 w 100" name="T2"/>
              <a:gd fmla="*/ 206 h 208" name="T3"/>
              <a:gd fmla="*/ 6 w 100" name="T4"/>
              <a:gd fmla="*/ 204 h 208" name="T5"/>
              <a:gd fmla="*/ 2 w 100" name="T6"/>
              <a:gd fmla="*/ 198 h 208" name="T7"/>
              <a:gd fmla="*/ 0 w 100" name="T8"/>
              <a:gd fmla="*/ 190 h 208" name="T9"/>
              <a:gd fmla="*/ 0 w 100" name="T10"/>
              <a:gd fmla="*/ 184 h 208" name="T11"/>
              <a:gd fmla="*/ 64 w 100" name="T12"/>
              <a:gd fmla="*/ 12 h 208" name="T13"/>
              <a:gd fmla="*/ 64 w 100" name="T14"/>
              <a:gd fmla="*/ 12 h 208" name="T15"/>
              <a:gd fmla="*/ 68 w 100" name="T16"/>
              <a:gd fmla="*/ 4 h 208" name="T17"/>
              <a:gd fmla="*/ 74 w 100" name="T18"/>
              <a:gd fmla="*/ 0 h 208" name="T19"/>
              <a:gd fmla="*/ 80 w 100" name="T20"/>
              <a:gd fmla="*/ 0 h 208" name="T21"/>
              <a:gd fmla="*/ 88 w 100" name="T22"/>
              <a:gd fmla="*/ 0 h 208" name="T23"/>
              <a:gd fmla="*/ 88 w 100" name="T24"/>
              <a:gd fmla="*/ 0 h 208" name="T25"/>
              <a:gd fmla="*/ 94 w 100" name="T26"/>
              <a:gd fmla="*/ 4 h 208" name="T27"/>
              <a:gd fmla="*/ 98 w 100" name="T28"/>
              <a:gd fmla="*/ 10 h 208" name="T29"/>
              <a:gd fmla="*/ 100 w 100" name="T30"/>
              <a:gd fmla="*/ 16 h 208" name="T31"/>
              <a:gd fmla="*/ 98 w 100" name="T32"/>
              <a:gd fmla="*/ 24 h 208" name="T33"/>
              <a:gd fmla="*/ 36 w 100" name="T34"/>
              <a:gd fmla="*/ 196 h 208" name="T35"/>
              <a:gd fmla="*/ 36 w 100" name="T36"/>
              <a:gd fmla="*/ 196 h 208" name="T37"/>
              <a:gd fmla="*/ 32 w 100" name="T38"/>
              <a:gd fmla="*/ 202 h 208" name="T39"/>
              <a:gd fmla="*/ 26 w 100" name="T40"/>
              <a:gd fmla="*/ 206 h 208" name="T41"/>
              <a:gd fmla="*/ 18 w 100" name="T42"/>
              <a:gd fmla="*/ 208 h 208" name="T43"/>
              <a:gd fmla="*/ 12 w 100" name="T44"/>
              <a:gd fmla="*/ 206 h 20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8" w="100">
                <a:moveTo>
                  <a:pt x="12" y="206"/>
                </a:moveTo>
                <a:lnTo>
                  <a:pt x="12" y="206"/>
                </a:lnTo>
                <a:lnTo>
                  <a:pt x="6" y="204"/>
                </a:lnTo>
                <a:lnTo>
                  <a:pt x="2" y="198"/>
                </a:lnTo>
                <a:lnTo>
                  <a:pt x="0" y="190"/>
                </a:lnTo>
                <a:lnTo>
                  <a:pt x="0" y="184"/>
                </a:lnTo>
                <a:lnTo>
                  <a:pt x="64" y="12"/>
                </a:lnTo>
                <a:lnTo>
                  <a:pt x="64" y="12"/>
                </a:lnTo>
                <a:lnTo>
                  <a:pt x="68" y="4"/>
                </a:lnTo>
                <a:lnTo>
                  <a:pt x="74" y="0"/>
                </a:lnTo>
                <a:lnTo>
                  <a:pt x="80" y="0"/>
                </a:lnTo>
                <a:lnTo>
                  <a:pt x="88" y="0"/>
                </a:lnTo>
                <a:lnTo>
                  <a:pt x="88" y="0"/>
                </a:lnTo>
                <a:lnTo>
                  <a:pt x="94" y="4"/>
                </a:lnTo>
                <a:lnTo>
                  <a:pt x="98" y="10"/>
                </a:lnTo>
                <a:lnTo>
                  <a:pt x="100" y="16"/>
                </a:lnTo>
                <a:lnTo>
                  <a:pt x="98" y="24"/>
                </a:lnTo>
                <a:lnTo>
                  <a:pt x="36" y="196"/>
                </a:lnTo>
                <a:lnTo>
                  <a:pt x="36" y="196"/>
                </a:lnTo>
                <a:lnTo>
                  <a:pt x="32" y="202"/>
                </a:lnTo>
                <a:lnTo>
                  <a:pt x="26" y="206"/>
                </a:lnTo>
                <a:lnTo>
                  <a:pt x="18" y="208"/>
                </a:lnTo>
                <a:lnTo>
                  <a:pt x="12" y="20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7" name="Freeform 38"/>
          <p:cNvSpPr/>
          <p:nvPr/>
        </p:nvSpPr>
        <p:spPr bwMode="auto">
          <a:xfrm>
            <a:off x="6265863" y="4452937"/>
            <a:ext cx="123825" cy="139700"/>
          </a:xfrm>
          <a:custGeom>
            <a:gdLst>
              <a:gd fmla="*/ 6 w 156" name="T0"/>
              <a:gd fmla="*/ 172 h 176" name="T1"/>
              <a:gd fmla="*/ 6 w 156" name="T2"/>
              <a:gd fmla="*/ 172 h 176" name="T3"/>
              <a:gd fmla="*/ 2 w 156" name="T4"/>
              <a:gd fmla="*/ 166 h 176" name="T5"/>
              <a:gd fmla="*/ 0 w 156" name="T6"/>
              <a:gd fmla="*/ 160 h 176" name="T7"/>
              <a:gd fmla="*/ 0 w 156" name="T8"/>
              <a:gd fmla="*/ 154 h 176" name="T9"/>
              <a:gd fmla="*/ 4 w 156" name="T10"/>
              <a:gd fmla="*/ 146 h 176" name="T11"/>
              <a:gd fmla="*/ 124 w 156" name="T12"/>
              <a:gd fmla="*/ 6 h 176" name="T13"/>
              <a:gd fmla="*/ 124 w 156" name="T14"/>
              <a:gd fmla="*/ 6 h 176" name="T15"/>
              <a:gd fmla="*/ 128 w 156" name="T16"/>
              <a:gd fmla="*/ 2 h 176" name="T17"/>
              <a:gd fmla="*/ 136 w 156" name="T18"/>
              <a:gd fmla="*/ 0 h 176" name="T19"/>
              <a:gd fmla="*/ 142 w 156" name="T20"/>
              <a:gd fmla="*/ 2 h 176" name="T21"/>
              <a:gd fmla="*/ 150 w 156" name="T22"/>
              <a:gd fmla="*/ 4 h 176" name="T23"/>
              <a:gd fmla="*/ 150 w 156" name="T24"/>
              <a:gd fmla="*/ 4 h 176" name="T25"/>
              <a:gd fmla="*/ 154 w 156" name="T26"/>
              <a:gd fmla="*/ 10 h 176" name="T27"/>
              <a:gd fmla="*/ 156 w 156" name="T28"/>
              <a:gd fmla="*/ 18 h 176" name="T29"/>
              <a:gd fmla="*/ 154 w 156" name="T30"/>
              <a:gd fmla="*/ 24 h 176" name="T31"/>
              <a:gd fmla="*/ 152 w 156" name="T32"/>
              <a:gd fmla="*/ 30 h 176" name="T33"/>
              <a:gd fmla="*/ 32 w 156" name="T34"/>
              <a:gd fmla="*/ 170 h 176" name="T35"/>
              <a:gd fmla="*/ 32 w 156" name="T36"/>
              <a:gd fmla="*/ 170 h 176" name="T37"/>
              <a:gd fmla="*/ 26 w 156" name="T38"/>
              <a:gd fmla="*/ 176 h 176" name="T39"/>
              <a:gd fmla="*/ 20 w 156" name="T40"/>
              <a:gd fmla="*/ 176 h 176" name="T41"/>
              <a:gd fmla="*/ 12 w 156" name="T42"/>
              <a:gd fmla="*/ 176 h 176" name="T43"/>
              <a:gd fmla="*/ 6 w 156" name="T44"/>
              <a:gd fmla="*/ 172 h 17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76" w="156">
                <a:moveTo>
                  <a:pt x="6" y="172"/>
                </a:moveTo>
                <a:lnTo>
                  <a:pt x="6" y="172"/>
                </a:lnTo>
                <a:lnTo>
                  <a:pt x="2" y="166"/>
                </a:lnTo>
                <a:lnTo>
                  <a:pt x="0" y="160"/>
                </a:lnTo>
                <a:lnTo>
                  <a:pt x="0" y="154"/>
                </a:lnTo>
                <a:lnTo>
                  <a:pt x="4" y="146"/>
                </a:lnTo>
                <a:lnTo>
                  <a:pt x="124" y="6"/>
                </a:lnTo>
                <a:lnTo>
                  <a:pt x="124" y="6"/>
                </a:lnTo>
                <a:lnTo>
                  <a:pt x="128" y="2"/>
                </a:lnTo>
                <a:lnTo>
                  <a:pt x="136" y="0"/>
                </a:lnTo>
                <a:lnTo>
                  <a:pt x="142" y="2"/>
                </a:lnTo>
                <a:lnTo>
                  <a:pt x="150" y="4"/>
                </a:lnTo>
                <a:lnTo>
                  <a:pt x="150" y="4"/>
                </a:lnTo>
                <a:lnTo>
                  <a:pt x="154" y="10"/>
                </a:lnTo>
                <a:lnTo>
                  <a:pt x="156" y="18"/>
                </a:lnTo>
                <a:lnTo>
                  <a:pt x="154" y="24"/>
                </a:lnTo>
                <a:lnTo>
                  <a:pt x="152" y="30"/>
                </a:lnTo>
                <a:lnTo>
                  <a:pt x="32" y="170"/>
                </a:lnTo>
                <a:lnTo>
                  <a:pt x="32" y="170"/>
                </a:lnTo>
                <a:lnTo>
                  <a:pt x="26" y="176"/>
                </a:lnTo>
                <a:lnTo>
                  <a:pt x="20" y="176"/>
                </a:lnTo>
                <a:lnTo>
                  <a:pt x="12" y="176"/>
                </a:lnTo>
                <a:lnTo>
                  <a:pt x="6" y="172"/>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8" name="Freeform 39"/>
          <p:cNvSpPr/>
          <p:nvPr/>
        </p:nvSpPr>
        <p:spPr bwMode="auto">
          <a:xfrm>
            <a:off x="6265863" y="4452937"/>
            <a:ext cx="123825" cy="139700"/>
          </a:xfrm>
          <a:custGeom>
            <a:gdLst>
              <a:gd fmla="*/ 6 w 156" name="T0"/>
              <a:gd fmla="*/ 172 h 176" name="T1"/>
              <a:gd fmla="*/ 6 w 156" name="T2"/>
              <a:gd fmla="*/ 172 h 176" name="T3"/>
              <a:gd fmla="*/ 2 w 156" name="T4"/>
              <a:gd fmla="*/ 166 h 176" name="T5"/>
              <a:gd fmla="*/ 0 w 156" name="T6"/>
              <a:gd fmla="*/ 160 h 176" name="T7"/>
              <a:gd fmla="*/ 0 w 156" name="T8"/>
              <a:gd fmla="*/ 154 h 176" name="T9"/>
              <a:gd fmla="*/ 4 w 156" name="T10"/>
              <a:gd fmla="*/ 146 h 176" name="T11"/>
              <a:gd fmla="*/ 124 w 156" name="T12"/>
              <a:gd fmla="*/ 6 h 176" name="T13"/>
              <a:gd fmla="*/ 124 w 156" name="T14"/>
              <a:gd fmla="*/ 6 h 176" name="T15"/>
              <a:gd fmla="*/ 128 w 156" name="T16"/>
              <a:gd fmla="*/ 2 h 176" name="T17"/>
              <a:gd fmla="*/ 136 w 156" name="T18"/>
              <a:gd fmla="*/ 0 h 176" name="T19"/>
              <a:gd fmla="*/ 142 w 156" name="T20"/>
              <a:gd fmla="*/ 2 h 176" name="T21"/>
              <a:gd fmla="*/ 150 w 156" name="T22"/>
              <a:gd fmla="*/ 4 h 176" name="T23"/>
              <a:gd fmla="*/ 150 w 156" name="T24"/>
              <a:gd fmla="*/ 4 h 176" name="T25"/>
              <a:gd fmla="*/ 154 w 156" name="T26"/>
              <a:gd fmla="*/ 10 h 176" name="T27"/>
              <a:gd fmla="*/ 156 w 156" name="T28"/>
              <a:gd fmla="*/ 18 h 176" name="T29"/>
              <a:gd fmla="*/ 154 w 156" name="T30"/>
              <a:gd fmla="*/ 24 h 176" name="T31"/>
              <a:gd fmla="*/ 152 w 156" name="T32"/>
              <a:gd fmla="*/ 30 h 176" name="T33"/>
              <a:gd fmla="*/ 32 w 156" name="T34"/>
              <a:gd fmla="*/ 170 h 176" name="T35"/>
              <a:gd fmla="*/ 32 w 156" name="T36"/>
              <a:gd fmla="*/ 170 h 176" name="T37"/>
              <a:gd fmla="*/ 26 w 156" name="T38"/>
              <a:gd fmla="*/ 176 h 176" name="T39"/>
              <a:gd fmla="*/ 20 w 156" name="T40"/>
              <a:gd fmla="*/ 176 h 176" name="T41"/>
              <a:gd fmla="*/ 12 w 156" name="T42"/>
              <a:gd fmla="*/ 176 h 176" name="T43"/>
              <a:gd fmla="*/ 6 w 156" name="T44"/>
              <a:gd fmla="*/ 172 h 17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76" w="156">
                <a:moveTo>
                  <a:pt x="6" y="172"/>
                </a:moveTo>
                <a:lnTo>
                  <a:pt x="6" y="172"/>
                </a:lnTo>
                <a:lnTo>
                  <a:pt x="2" y="166"/>
                </a:lnTo>
                <a:lnTo>
                  <a:pt x="0" y="160"/>
                </a:lnTo>
                <a:lnTo>
                  <a:pt x="0" y="154"/>
                </a:lnTo>
                <a:lnTo>
                  <a:pt x="4" y="146"/>
                </a:lnTo>
                <a:lnTo>
                  <a:pt x="124" y="6"/>
                </a:lnTo>
                <a:lnTo>
                  <a:pt x="124" y="6"/>
                </a:lnTo>
                <a:lnTo>
                  <a:pt x="128" y="2"/>
                </a:lnTo>
                <a:lnTo>
                  <a:pt x="136" y="0"/>
                </a:lnTo>
                <a:lnTo>
                  <a:pt x="142" y="2"/>
                </a:lnTo>
                <a:lnTo>
                  <a:pt x="150" y="4"/>
                </a:lnTo>
                <a:lnTo>
                  <a:pt x="150" y="4"/>
                </a:lnTo>
                <a:lnTo>
                  <a:pt x="154" y="10"/>
                </a:lnTo>
                <a:lnTo>
                  <a:pt x="156" y="18"/>
                </a:lnTo>
                <a:lnTo>
                  <a:pt x="154" y="24"/>
                </a:lnTo>
                <a:lnTo>
                  <a:pt x="152" y="30"/>
                </a:lnTo>
                <a:lnTo>
                  <a:pt x="32" y="170"/>
                </a:lnTo>
                <a:lnTo>
                  <a:pt x="32" y="170"/>
                </a:lnTo>
                <a:lnTo>
                  <a:pt x="26" y="176"/>
                </a:lnTo>
                <a:lnTo>
                  <a:pt x="20" y="176"/>
                </a:lnTo>
                <a:lnTo>
                  <a:pt x="12" y="176"/>
                </a:lnTo>
                <a:lnTo>
                  <a:pt x="6" y="17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9" name="Freeform 40"/>
          <p:cNvSpPr/>
          <p:nvPr/>
        </p:nvSpPr>
        <p:spPr bwMode="auto">
          <a:xfrm>
            <a:off x="6367463" y="4630737"/>
            <a:ext cx="157163" cy="100013"/>
          </a:xfrm>
          <a:custGeom>
            <a:gdLst>
              <a:gd fmla="*/ 4 w 198" name="T0"/>
              <a:gd fmla="*/ 116 h 126" name="T1"/>
              <a:gd fmla="*/ 4 w 198" name="T2"/>
              <a:gd fmla="*/ 116 h 126" name="T3"/>
              <a:gd fmla="*/ 0 w 198" name="T4"/>
              <a:gd fmla="*/ 110 h 126" name="T5"/>
              <a:gd fmla="*/ 2 w 198" name="T6"/>
              <a:gd fmla="*/ 102 h 126" name="T7"/>
              <a:gd fmla="*/ 4 w 198" name="T8"/>
              <a:gd fmla="*/ 96 h 126" name="T9"/>
              <a:gd fmla="*/ 10 w 198" name="T10"/>
              <a:gd fmla="*/ 92 h 126" name="T11"/>
              <a:gd fmla="*/ 170 w 198" name="T12"/>
              <a:gd fmla="*/ 2 h 126" name="T13"/>
              <a:gd fmla="*/ 170 w 198" name="T14"/>
              <a:gd fmla="*/ 2 h 126" name="T15"/>
              <a:gd fmla="*/ 176 w 198" name="T16"/>
              <a:gd fmla="*/ 0 h 126" name="T17"/>
              <a:gd fmla="*/ 184 w 198" name="T18"/>
              <a:gd fmla="*/ 0 h 126" name="T19"/>
              <a:gd fmla="*/ 190 w 198" name="T20"/>
              <a:gd fmla="*/ 2 h 126" name="T21"/>
              <a:gd fmla="*/ 196 w 198" name="T22"/>
              <a:gd fmla="*/ 8 h 126" name="T23"/>
              <a:gd fmla="*/ 196 w 198" name="T24"/>
              <a:gd fmla="*/ 8 h 126" name="T25"/>
              <a:gd fmla="*/ 198 w 198" name="T26"/>
              <a:gd fmla="*/ 16 h 126" name="T27"/>
              <a:gd fmla="*/ 196 w 198" name="T28"/>
              <a:gd fmla="*/ 22 h 126" name="T29"/>
              <a:gd fmla="*/ 194 w 198" name="T30"/>
              <a:gd fmla="*/ 28 h 126" name="T31"/>
              <a:gd fmla="*/ 188 w 198" name="T32"/>
              <a:gd fmla="*/ 34 h 126" name="T33"/>
              <a:gd fmla="*/ 28 w 198" name="T34"/>
              <a:gd fmla="*/ 124 h 126" name="T35"/>
              <a:gd fmla="*/ 28 w 198" name="T36"/>
              <a:gd fmla="*/ 124 h 126" name="T37"/>
              <a:gd fmla="*/ 22 w 198" name="T38"/>
              <a:gd fmla="*/ 126 h 126" name="T39"/>
              <a:gd fmla="*/ 14 w 198" name="T40"/>
              <a:gd fmla="*/ 126 h 126" name="T41"/>
              <a:gd fmla="*/ 8 w 198" name="T42"/>
              <a:gd fmla="*/ 122 h 126" name="T43"/>
              <a:gd fmla="*/ 4 w 198" name="T44"/>
              <a:gd fmla="*/ 116 h 1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98">
                <a:moveTo>
                  <a:pt x="4" y="116"/>
                </a:moveTo>
                <a:lnTo>
                  <a:pt x="4" y="116"/>
                </a:lnTo>
                <a:lnTo>
                  <a:pt x="0" y="110"/>
                </a:lnTo>
                <a:lnTo>
                  <a:pt x="2" y="102"/>
                </a:lnTo>
                <a:lnTo>
                  <a:pt x="4" y="96"/>
                </a:lnTo>
                <a:lnTo>
                  <a:pt x="10" y="92"/>
                </a:lnTo>
                <a:lnTo>
                  <a:pt x="170" y="2"/>
                </a:lnTo>
                <a:lnTo>
                  <a:pt x="170" y="2"/>
                </a:lnTo>
                <a:lnTo>
                  <a:pt x="176" y="0"/>
                </a:lnTo>
                <a:lnTo>
                  <a:pt x="184" y="0"/>
                </a:lnTo>
                <a:lnTo>
                  <a:pt x="190" y="2"/>
                </a:lnTo>
                <a:lnTo>
                  <a:pt x="196" y="8"/>
                </a:lnTo>
                <a:lnTo>
                  <a:pt x="196" y="8"/>
                </a:lnTo>
                <a:lnTo>
                  <a:pt x="198" y="16"/>
                </a:lnTo>
                <a:lnTo>
                  <a:pt x="196" y="22"/>
                </a:lnTo>
                <a:lnTo>
                  <a:pt x="194" y="28"/>
                </a:lnTo>
                <a:lnTo>
                  <a:pt x="188" y="34"/>
                </a:lnTo>
                <a:lnTo>
                  <a:pt x="28" y="124"/>
                </a:lnTo>
                <a:lnTo>
                  <a:pt x="28" y="124"/>
                </a:lnTo>
                <a:lnTo>
                  <a:pt x="22" y="126"/>
                </a:lnTo>
                <a:lnTo>
                  <a:pt x="14" y="126"/>
                </a:lnTo>
                <a:lnTo>
                  <a:pt x="8" y="122"/>
                </a:lnTo>
                <a:lnTo>
                  <a:pt x="4" y="116"/>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0" name="Freeform 41"/>
          <p:cNvSpPr/>
          <p:nvPr/>
        </p:nvSpPr>
        <p:spPr bwMode="auto">
          <a:xfrm>
            <a:off x="6367463" y="4630737"/>
            <a:ext cx="157163" cy="100013"/>
          </a:xfrm>
          <a:custGeom>
            <a:gdLst>
              <a:gd fmla="*/ 4 w 198" name="T0"/>
              <a:gd fmla="*/ 116 h 126" name="T1"/>
              <a:gd fmla="*/ 4 w 198" name="T2"/>
              <a:gd fmla="*/ 116 h 126" name="T3"/>
              <a:gd fmla="*/ 0 w 198" name="T4"/>
              <a:gd fmla="*/ 110 h 126" name="T5"/>
              <a:gd fmla="*/ 2 w 198" name="T6"/>
              <a:gd fmla="*/ 102 h 126" name="T7"/>
              <a:gd fmla="*/ 4 w 198" name="T8"/>
              <a:gd fmla="*/ 96 h 126" name="T9"/>
              <a:gd fmla="*/ 10 w 198" name="T10"/>
              <a:gd fmla="*/ 92 h 126" name="T11"/>
              <a:gd fmla="*/ 170 w 198" name="T12"/>
              <a:gd fmla="*/ 2 h 126" name="T13"/>
              <a:gd fmla="*/ 170 w 198" name="T14"/>
              <a:gd fmla="*/ 2 h 126" name="T15"/>
              <a:gd fmla="*/ 176 w 198" name="T16"/>
              <a:gd fmla="*/ 0 h 126" name="T17"/>
              <a:gd fmla="*/ 184 w 198" name="T18"/>
              <a:gd fmla="*/ 0 h 126" name="T19"/>
              <a:gd fmla="*/ 190 w 198" name="T20"/>
              <a:gd fmla="*/ 2 h 126" name="T21"/>
              <a:gd fmla="*/ 196 w 198" name="T22"/>
              <a:gd fmla="*/ 8 h 126" name="T23"/>
              <a:gd fmla="*/ 196 w 198" name="T24"/>
              <a:gd fmla="*/ 8 h 126" name="T25"/>
              <a:gd fmla="*/ 198 w 198" name="T26"/>
              <a:gd fmla="*/ 16 h 126" name="T27"/>
              <a:gd fmla="*/ 196 w 198" name="T28"/>
              <a:gd fmla="*/ 22 h 126" name="T29"/>
              <a:gd fmla="*/ 194 w 198" name="T30"/>
              <a:gd fmla="*/ 28 h 126" name="T31"/>
              <a:gd fmla="*/ 188 w 198" name="T32"/>
              <a:gd fmla="*/ 34 h 126" name="T33"/>
              <a:gd fmla="*/ 28 w 198" name="T34"/>
              <a:gd fmla="*/ 124 h 126" name="T35"/>
              <a:gd fmla="*/ 28 w 198" name="T36"/>
              <a:gd fmla="*/ 124 h 126" name="T37"/>
              <a:gd fmla="*/ 22 w 198" name="T38"/>
              <a:gd fmla="*/ 126 h 126" name="T39"/>
              <a:gd fmla="*/ 14 w 198" name="T40"/>
              <a:gd fmla="*/ 126 h 126" name="T41"/>
              <a:gd fmla="*/ 8 w 198" name="T42"/>
              <a:gd fmla="*/ 122 h 126" name="T43"/>
              <a:gd fmla="*/ 4 w 198" name="T44"/>
              <a:gd fmla="*/ 116 h 1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98">
                <a:moveTo>
                  <a:pt x="4" y="116"/>
                </a:moveTo>
                <a:lnTo>
                  <a:pt x="4" y="116"/>
                </a:lnTo>
                <a:lnTo>
                  <a:pt x="0" y="110"/>
                </a:lnTo>
                <a:lnTo>
                  <a:pt x="2" y="102"/>
                </a:lnTo>
                <a:lnTo>
                  <a:pt x="4" y="96"/>
                </a:lnTo>
                <a:lnTo>
                  <a:pt x="10" y="92"/>
                </a:lnTo>
                <a:lnTo>
                  <a:pt x="170" y="2"/>
                </a:lnTo>
                <a:lnTo>
                  <a:pt x="170" y="2"/>
                </a:lnTo>
                <a:lnTo>
                  <a:pt x="176" y="0"/>
                </a:lnTo>
                <a:lnTo>
                  <a:pt x="184" y="0"/>
                </a:lnTo>
                <a:lnTo>
                  <a:pt x="190" y="2"/>
                </a:lnTo>
                <a:lnTo>
                  <a:pt x="196" y="8"/>
                </a:lnTo>
                <a:lnTo>
                  <a:pt x="196" y="8"/>
                </a:lnTo>
                <a:lnTo>
                  <a:pt x="198" y="16"/>
                </a:lnTo>
                <a:lnTo>
                  <a:pt x="196" y="22"/>
                </a:lnTo>
                <a:lnTo>
                  <a:pt x="194" y="28"/>
                </a:lnTo>
                <a:lnTo>
                  <a:pt x="188" y="34"/>
                </a:lnTo>
                <a:lnTo>
                  <a:pt x="28" y="124"/>
                </a:lnTo>
                <a:lnTo>
                  <a:pt x="28" y="124"/>
                </a:lnTo>
                <a:lnTo>
                  <a:pt x="22" y="126"/>
                </a:lnTo>
                <a:lnTo>
                  <a:pt x="14" y="126"/>
                </a:lnTo>
                <a:lnTo>
                  <a:pt x="8" y="122"/>
                </a:lnTo>
                <a:lnTo>
                  <a:pt x="4" y="1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1" name="Freeform 42"/>
          <p:cNvSpPr/>
          <p:nvPr/>
        </p:nvSpPr>
        <p:spPr bwMode="auto">
          <a:xfrm>
            <a:off x="6416675" y="4841875"/>
            <a:ext cx="173038" cy="50800"/>
          </a:xfrm>
          <a:custGeom>
            <a:gdLst>
              <a:gd fmla="*/ 0 w 218" name="T0"/>
              <a:gd fmla="*/ 50 h 64" name="T1"/>
              <a:gd fmla="*/ 0 w 218" name="T2"/>
              <a:gd fmla="*/ 50 h 64" name="T3"/>
              <a:gd fmla="*/ 0 w 218" name="T4"/>
              <a:gd fmla="*/ 42 h 64" name="T5"/>
              <a:gd fmla="*/ 4 w 218" name="T6"/>
              <a:gd fmla="*/ 36 h 64" name="T7"/>
              <a:gd fmla="*/ 8 w 218" name="T8"/>
              <a:gd fmla="*/ 32 h 64" name="T9"/>
              <a:gd fmla="*/ 14 w 218" name="T10"/>
              <a:gd fmla="*/ 28 h 64" name="T11"/>
              <a:gd fmla="*/ 196 w 218" name="T12"/>
              <a:gd fmla="*/ 0 h 64" name="T13"/>
              <a:gd fmla="*/ 196 w 218" name="T14"/>
              <a:gd fmla="*/ 0 h 64" name="T15"/>
              <a:gd fmla="*/ 204 w 218" name="T16"/>
              <a:gd fmla="*/ 0 h 64" name="T17"/>
              <a:gd fmla="*/ 210 w 218" name="T18"/>
              <a:gd fmla="*/ 2 h 64" name="T19"/>
              <a:gd fmla="*/ 214 w 218" name="T20"/>
              <a:gd fmla="*/ 8 h 64" name="T21"/>
              <a:gd fmla="*/ 218 w 218" name="T22"/>
              <a:gd fmla="*/ 14 h 64" name="T23"/>
              <a:gd fmla="*/ 218 w 218" name="T24"/>
              <a:gd fmla="*/ 14 h 64" name="T25"/>
              <a:gd fmla="*/ 216 w 218" name="T26"/>
              <a:gd fmla="*/ 22 h 64" name="T27"/>
              <a:gd fmla="*/ 214 w 218" name="T28"/>
              <a:gd fmla="*/ 28 h 64" name="T29"/>
              <a:gd fmla="*/ 208 w 218" name="T30"/>
              <a:gd fmla="*/ 32 h 64" name="T31"/>
              <a:gd fmla="*/ 202 w 218" name="T32"/>
              <a:gd fmla="*/ 36 h 64" name="T33"/>
              <a:gd fmla="*/ 20 w 218" name="T34"/>
              <a:gd fmla="*/ 64 h 64" name="T35"/>
              <a:gd fmla="*/ 20 w 218" name="T36"/>
              <a:gd fmla="*/ 64 h 64" name="T37"/>
              <a:gd fmla="*/ 14 w 218" name="T38"/>
              <a:gd fmla="*/ 64 h 64" name="T39"/>
              <a:gd fmla="*/ 8 w 218" name="T40"/>
              <a:gd fmla="*/ 62 h 64" name="T41"/>
              <a:gd fmla="*/ 2 w 218" name="T42"/>
              <a:gd fmla="*/ 56 h 64" name="T43"/>
              <a:gd fmla="*/ 0 w 218" name="T44"/>
              <a:gd fmla="*/ 50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218">
                <a:moveTo>
                  <a:pt x="0" y="50"/>
                </a:moveTo>
                <a:lnTo>
                  <a:pt x="0" y="50"/>
                </a:lnTo>
                <a:lnTo>
                  <a:pt x="0" y="42"/>
                </a:lnTo>
                <a:lnTo>
                  <a:pt x="4" y="36"/>
                </a:lnTo>
                <a:lnTo>
                  <a:pt x="8" y="32"/>
                </a:lnTo>
                <a:lnTo>
                  <a:pt x="14" y="28"/>
                </a:lnTo>
                <a:lnTo>
                  <a:pt x="196" y="0"/>
                </a:lnTo>
                <a:lnTo>
                  <a:pt x="196" y="0"/>
                </a:lnTo>
                <a:lnTo>
                  <a:pt x="204" y="0"/>
                </a:lnTo>
                <a:lnTo>
                  <a:pt x="210" y="2"/>
                </a:lnTo>
                <a:lnTo>
                  <a:pt x="214" y="8"/>
                </a:lnTo>
                <a:lnTo>
                  <a:pt x="218" y="14"/>
                </a:lnTo>
                <a:lnTo>
                  <a:pt x="218" y="14"/>
                </a:lnTo>
                <a:lnTo>
                  <a:pt x="216" y="22"/>
                </a:lnTo>
                <a:lnTo>
                  <a:pt x="214" y="28"/>
                </a:lnTo>
                <a:lnTo>
                  <a:pt x="208" y="32"/>
                </a:lnTo>
                <a:lnTo>
                  <a:pt x="202" y="36"/>
                </a:lnTo>
                <a:lnTo>
                  <a:pt x="20" y="64"/>
                </a:lnTo>
                <a:lnTo>
                  <a:pt x="20" y="64"/>
                </a:lnTo>
                <a:lnTo>
                  <a:pt x="14" y="64"/>
                </a:lnTo>
                <a:lnTo>
                  <a:pt x="8" y="62"/>
                </a:lnTo>
                <a:lnTo>
                  <a:pt x="2" y="56"/>
                </a:lnTo>
                <a:lnTo>
                  <a:pt x="0" y="50"/>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2" name="Freeform 43"/>
          <p:cNvSpPr/>
          <p:nvPr/>
        </p:nvSpPr>
        <p:spPr bwMode="auto">
          <a:xfrm>
            <a:off x="6416675" y="4841875"/>
            <a:ext cx="173038" cy="50800"/>
          </a:xfrm>
          <a:custGeom>
            <a:gdLst>
              <a:gd fmla="*/ 0 w 218" name="T0"/>
              <a:gd fmla="*/ 50 h 64" name="T1"/>
              <a:gd fmla="*/ 0 w 218" name="T2"/>
              <a:gd fmla="*/ 50 h 64" name="T3"/>
              <a:gd fmla="*/ 0 w 218" name="T4"/>
              <a:gd fmla="*/ 42 h 64" name="T5"/>
              <a:gd fmla="*/ 4 w 218" name="T6"/>
              <a:gd fmla="*/ 36 h 64" name="T7"/>
              <a:gd fmla="*/ 8 w 218" name="T8"/>
              <a:gd fmla="*/ 32 h 64" name="T9"/>
              <a:gd fmla="*/ 14 w 218" name="T10"/>
              <a:gd fmla="*/ 28 h 64" name="T11"/>
              <a:gd fmla="*/ 196 w 218" name="T12"/>
              <a:gd fmla="*/ 0 h 64" name="T13"/>
              <a:gd fmla="*/ 196 w 218" name="T14"/>
              <a:gd fmla="*/ 0 h 64" name="T15"/>
              <a:gd fmla="*/ 204 w 218" name="T16"/>
              <a:gd fmla="*/ 0 h 64" name="T17"/>
              <a:gd fmla="*/ 210 w 218" name="T18"/>
              <a:gd fmla="*/ 2 h 64" name="T19"/>
              <a:gd fmla="*/ 214 w 218" name="T20"/>
              <a:gd fmla="*/ 8 h 64" name="T21"/>
              <a:gd fmla="*/ 218 w 218" name="T22"/>
              <a:gd fmla="*/ 14 h 64" name="T23"/>
              <a:gd fmla="*/ 218 w 218" name="T24"/>
              <a:gd fmla="*/ 14 h 64" name="T25"/>
              <a:gd fmla="*/ 216 w 218" name="T26"/>
              <a:gd fmla="*/ 22 h 64" name="T27"/>
              <a:gd fmla="*/ 214 w 218" name="T28"/>
              <a:gd fmla="*/ 28 h 64" name="T29"/>
              <a:gd fmla="*/ 208 w 218" name="T30"/>
              <a:gd fmla="*/ 32 h 64" name="T31"/>
              <a:gd fmla="*/ 202 w 218" name="T32"/>
              <a:gd fmla="*/ 36 h 64" name="T33"/>
              <a:gd fmla="*/ 20 w 218" name="T34"/>
              <a:gd fmla="*/ 64 h 64" name="T35"/>
              <a:gd fmla="*/ 20 w 218" name="T36"/>
              <a:gd fmla="*/ 64 h 64" name="T37"/>
              <a:gd fmla="*/ 14 w 218" name="T38"/>
              <a:gd fmla="*/ 64 h 64" name="T39"/>
              <a:gd fmla="*/ 8 w 218" name="T40"/>
              <a:gd fmla="*/ 62 h 64" name="T41"/>
              <a:gd fmla="*/ 2 w 218" name="T42"/>
              <a:gd fmla="*/ 56 h 64" name="T43"/>
              <a:gd fmla="*/ 0 w 218" name="T44"/>
              <a:gd fmla="*/ 50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218">
                <a:moveTo>
                  <a:pt x="0" y="50"/>
                </a:moveTo>
                <a:lnTo>
                  <a:pt x="0" y="50"/>
                </a:lnTo>
                <a:lnTo>
                  <a:pt x="0" y="42"/>
                </a:lnTo>
                <a:lnTo>
                  <a:pt x="4" y="36"/>
                </a:lnTo>
                <a:lnTo>
                  <a:pt x="8" y="32"/>
                </a:lnTo>
                <a:lnTo>
                  <a:pt x="14" y="28"/>
                </a:lnTo>
                <a:lnTo>
                  <a:pt x="196" y="0"/>
                </a:lnTo>
                <a:lnTo>
                  <a:pt x="196" y="0"/>
                </a:lnTo>
                <a:lnTo>
                  <a:pt x="204" y="0"/>
                </a:lnTo>
                <a:lnTo>
                  <a:pt x="210" y="2"/>
                </a:lnTo>
                <a:lnTo>
                  <a:pt x="214" y="8"/>
                </a:lnTo>
                <a:lnTo>
                  <a:pt x="218" y="14"/>
                </a:lnTo>
                <a:lnTo>
                  <a:pt x="218" y="14"/>
                </a:lnTo>
                <a:lnTo>
                  <a:pt x="216" y="22"/>
                </a:lnTo>
                <a:lnTo>
                  <a:pt x="214" y="28"/>
                </a:lnTo>
                <a:lnTo>
                  <a:pt x="208" y="32"/>
                </a:lnTo>
                <a:lnTo>
                  <a:pt x="202" y="36"/>
                </a:lnTo>
                <a:lnTo>
                  <a:pt x="20" y="64"/>
                </a:lnTo>
                <a:lnTo>
                  <a:pt x="20" y="64"/>
                </a:lnTo>
                <a:lnTo>
                  <a:pt x="14" y="64"/>
                </a:lnTo>
                <a:lnTo>
                  <a:pt x="8" y="62"/>
                </a:lnTo>
                <a:lnTo>
                  <a:pt x="2" y="56"/>
                </a:lnTo>
                <a:lnTo>
                  <a:pt x="0" y="5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3" name="Freeform 44"/>
          <p:cNvSpPr/>
          <p:nvPr/>
        </p:nvSpPr>
        <p:spPr bwMode="auto">
          <a:xfrm>
            <a:off x="6407150" y="5029200"/>
            <a:ext cx="171450" cy="57150"/>
          </a:xfrm>
          <a:custGeom>
            <a:gdLst>
              <a:gd fmla="*/ 0 w 216" name="T0"/>
              <a:gd fmla="*/ 16 h 72" name="T1"/>
              <a:gd fmla="*/ 0 w 216" name="T2"/>
              <a:gd fmla="*/ 16 h 72" name="T3"/>
              <a:gd fmla="*/ 4 w 216" name="T4"/>
              <a:gd fmla="*/ 8 h 72" name="T5"/>
              <a:gd fmla="*/ 8 w 216" name="T6"/>
              <a:gd fmla="*/ 4 h 72" name="T7"/>
              <a:gd fmla="*/ 14 w 216" name="T8"/>
              <a:gd fmla="*/ 0 h 72" name="T9"/>
              <a:gd fmla="*/ 22 w 216" name="T10"/>
              <a:gd fmla="*/ 0 h 72" name="T11"/>
              <a:gd fmla="*/ 202 w 216" name="T12"/>
              <a:gd fmla="*/ 36 h 72" name="T13"/>
              <a:gd fmla="*/ 202 w 216" name="T14"/>
              <a:gd fmla="*/ 36 h 72" name="T15"/>
              <a:gd fmla="*/ 208 w 216" name="T16"/>
              <a:gd fmla="*/ 38 h 72" name="T17"/>
              <a:gd fmla="*/ 214 w 216" name="T18"/>
              <a:gd fmla="*/ 44 h 72" name="T19"/>
              <a:gd fmla="*/ 216 w 216" name="T20"/>
              <a:gd fmla="*/ 50 h 72" name="T21"/>
              <a:gd fmla="*/ 216 w 216" name="T22"/>
              <a:gd fmla="*/ 58 h 72" name="T23"/>
              <a:gd fmla="*/ 216 w 216" name="T24"/>
              <a:gd fmla="*/ 58 h 72" name="T25"/>
              <a:gd fmla="*/ 214 w 216" name="T26"/>
              <a:gd fmla="*/ 64 h 72" name="T27"/>
              <a:gd fmla="*/ 208 w 216" name="T28"/>
              <a:gd fmla="*/ 68 h 72" name="T29"/>
              <a:gd fmla="*/ 202 w 216" name="T30"/>
              <a:gd fmla="*/ 72 h 72" name="T31"/>
              <a:gd fmla="*/ 196 w 216" name="T32"/>
              <a:gd fmla="*/ 72 h 72" name="T33"/>
              <a:gd fmla="*/ 14 w 216" name="T34"/>
              <a:gd fmla="*/ 36 h 72" name="T35"/>
              <a:gd fmla="*/ 14 w 216" name="T36"/>
              <a:gd fmla="*/ 36 h 72" name="T37"/>
              <a:gd fmla="*/ 8 w 216" name="T38"/>
              <a:gd fmla="*/ 34 h 72" name="T39"/>
              <a:gd fmla="*/ 4 w 216" name="T40"/>
              <a:gd fmla="*/ 30 h 72" name="T41"/>
              <a:gd fmla="*/ 0 w 216" name="T42"/>
              <a:gd fmla="*/ 22 h 72" name="T43"/>
              <a:gd fmla="*/ 0 w 216" name="T44"/>
              <a:gd fmla="*/ 16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216">
                <a:moveTo>
                  <a:pt x="0" y="16"/>
                </a:moveTo>
                <a:lnTo>
                  <a:pt x="0" y="16"/>
                </a:lnTo>
                <a:lnTo>
                  <a:pt x="4" y="8"/>
                </a:lnTo>
                <a:lnTo>
                  <a:pt x="8" y="4"/>
                </a:lnTo>
                <a:lnTo>
                  <a:pt x="14" y="0"/>
                </a:lnTo>
                <a:lnTo>
                  <a:pt x="22" y="0"/>
                </a:lnTo>
                <a:lnTo>
                  <a:pt x="202" y="36"/>
                </a:lnTo>
                <a:lnTo>
                  <a:pt x="202" y="36"/>
                </a:lnTo>
                <a:lnTo>
                  <a:pt x="208" y="38"/>
                </a:lnTo>
                <a:lnTo>
                  <a:pt x="214" y="44"/>
                </a:lnTo>
                <a:lnTo>
                  <a:pt x="216" y="50"/>
                </a:lnTo>
                <a:lnTo>
                  <a:pt x="216" y="58"/>
                </a:lnTo>
                <a:lnTo>
                  <a:pt x="216" y="58"/>
                </a:lnTo>
                <a:lnTo>
                  <a:pt x="214" y="64"/>
                </a:lnTo>
                <a:lnTo>
                  <a:pt x="208" y="68"/>
                </a:lnTo>
                <a:lnTo>
                  <a:pt x="202" y="72"/>
                </a:lnTo>
                <a:lnTo>
                  <a:pt x="196" y="72"/>
                </a:lnTo>
                <a:lnTo>
                  <a:pt x="14" y="36"/>
                </a:lnTo>
                <a:lnTo>
                  <a:pt x="14" y="36"/>
                </a:lnTo>
                <a:lnTo>
                  <a:pt x="8" y="34"/>
                </a:lnTo>
                <a:lnTo>
                  <a:pt x="4" y="30"/>
                </a:lnTo>
                <a:lnTo>
                  <a:pt x="0" y="22"/>
                </a:lnTo>
                <a:lnTo>
                  <a:pt x="0" y="16"/>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4" name="Freeform 45"/>
          <p:cNvSpPr/>
          <p:nvPr/>
        </p:nvSpPr>
        <p:spPr bwMode="auto">
          <a:xfrm>
            <a:off x="6407150" y="5029200"/>
            <a:ext cx="171450" cy="57150"/>
          </a:xfrm>
          <a:custGeom>
            <a:gdLst>
              <a:gd fmla="*/ 0 w 216" name="T0"/>
              <a:gd fmla="*/ 16 h 72" name="T1"/>
              <a:gd fmla="*/ 0 w 216" name="T2"/>
              <a:gd fmla="*/ 16 h 72" name="T3"/>
              <a:gd fmla="*/ 4 w 216" name="T4"/>
              <a:gd fmla="*/ 8 h 72" name="T5"/>
              <a:gd fmla="*/ 8 w 216" name="T6"/>
              <a:gd fmla="*/ 4 h 72" name="T7"/>
              <a:gd fmla="*/ 14 w 216" name="T8"/>
              <a:gd fmla="*/ 0 h 72" name="T9"/>
              <a:gd fmla="*/ 22 w 216" name="T10"/>
              <a:gd fmla="*/ 0 h 72" name="T11"/>
              <a:gd fmla="*/ 202 w 216" name="T12"/>
              <a:gd fmla="*/ 36 h 72" name="T13"/>
              <a:gd fmla="*/ 202 w 216" name="T14"/>
              <a:gd fmla="*/ 36 h 72" name="T15"/>
              <a:gd fmla="*/ 208 w 216" name="T16"/>
              <a:gd fmla="*/ 38 h 72" name="T17"/>
              <a:gd fmla="*/ 214 w 216" name="T18"/>
              <a:gd fmla="*/ 44 h 72" name="T19"/>
              <a:gd fmla="*/ 216 w 216" name="T20"/>
              <a:gd fmla="*/ 50 h 72" name="T21"/>
              <a:gd fmla="*/ 216 w 216" name="T22"/>
              <a:gd fmla="*/ 58 h 72" name="T23"/>
              <a:gd fmla="*/ 216 w 216" name="T24"/>
              <a:gd fmla="*/ 58 h 72" name="T25"/>
              <a:gd fmla="*/ 214 w 216" name="T26"/>
              <a:gd fmla="*/ 64 h 72" name="T27"/>
              <a:gd fmla="*/ 208 w 216" name="T28"/>
              <a:gd fmla="*/ 68 h 72" name="T29"/>
              <a:gd fmla="*/ 202 w 216" name="T30"/>
              <a:gd fmla="*/ 72 h 72" name="T31"/>
              <a:gd fmla="*/ 196 w 216" name="T32"/>
              <a:gd fmla="*/ 72 h 72" name="T33"/>
              <a:gd fmla="*/ 14 w 216" name="T34"/>
              <a:gd fmla="*/ 36 h 72" name="T35"/>
              <a:gd fmla="*/ 14 w 216" name="T36"/>
              <a:gd fmla="*/ 36 h 72" name="T37"/>
              <a:gd fmla="*/ 8 w 216" name="T38"/>
              <a:gd fmla="*/ 34 h 72" name="T39"/>
              <a:gd fmla="*/ 4 w 216" name="T40"/>
              <a:gd fmla="*/ 30 h 72" name="T41"/>
              <a:gd fmla="*/ 0 w 216" name="T42"/>
              <a:gd fmla="*/ 22 h 72" name="T43"/>
              <a:gd fmla="*/ 0 w 216" name="T44"/>
              <a:gd fmla="*/ 16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216">
                <a:moveTo>
                  <a:pt x="0" y="16"/>
                </a:moveTo>
                <a:lnTo>
                  <a:pt x="0" y="16"/>
                </a:lnTo>
                <a:lnTo>
                  <a:pt x="4" y="8"/>
                </a:lnTo>
                <a:lnTo>
                  <a:pt x="8" y="4"/>
                </a:lnTo>
                <a:lnTo>
                  <a:pt x="14" y="0"/>
                </a:lnTo>
                <a:lnTo>
                  <a:pt x="22" y="0"/>
                </a:lnTo>
                <a:lnTo>
                  <a:pt x="202" y="36"/>
                </a:lnTo>
                <a:lnTo>
                  <a:pt x="202" y="36"/>
                </a:lnTo>
                <a:lnTo>
                  <a:pt x="208" y="38"/>
                </a:lnTo>
                <a:lnTo>
                  <a:pt x="214" y="44"/>
                </a:lnTo>
                <a:lnTo>
                  <a:pt x="216" y="50"/>
                </a:lnTo>
                <a:lnTo>
                  <a:pt x="216" y="58"/>
                </a:lnTo>
                <a:lnTo>
                  <a:pt x="216" y="58"/>
                </a:lnTo>
                <a:lnTo>
                  <a:pt x="214" y="64"/>
                </a:lnTo>
                <a:lnTo>
                  <a:pt x="208" y="68"/>
                </a:lnTo>
                <a:lnTo>
                  <a:pt x="202" y="72"/>
                </a:lnTo>
                <a:lnTo>
                  <a:pt x="196" y="72"/>
                </a:lnTo>
                <a:lnTo>
                  <a:pt x="14" y="36"/>
                </a:lnTo>
                <a:lnTo>
                  <a:pt x="14" y="36"/>
                </a:lnTo>
                <a:lnTo>
                  <a:pt x="8" y="34"/>
                </a:lnTo>
                <a:lnTo>
                  <a:pt x="4" y="30"/>
                </a:lnTo>
                <a:lnTo>
                  <a:pt x="0" y="22"/>
                </a:lnTo>
                <a:lnTo>
                  <a:pt x="0" y="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5" name="Freeform 46"/>
          <p:cNvSpPr/>
          <p:nvPr/>
        </p:nvSpPr>
        <p:spPr bwMode="auto">
          <a:xfrm>
            <a:off x="6338888" y="5184775"/>
            <a:ext cx="153988" cy="104775"/>
          </a:xfrm>
          <a:custGeom>
            <a:gdLst>
              <a:gd fmla="*/ 4 w 194" name="T0"/>
              <a:gd fmla="*/ 10 h 132" name="T1"/>
              <a:gd fmla="*/ 4 w 194" name="T2"/>
              <a:gd fmla="*/ 10 h 132" name="T3"/>
              <a:gd fmla="*/ 8 w 194" name="T4"/>
              <a:gd fmla="*/ 4 h 132" name="T5"/>
              <a:gd fmla="*/ 14 w 194" name="T6"/>
              <a:gd fmla="*/ 2 h 132" name="T7"/>
              <a:gd fmla="*/ 22 w 194" name="T8"/>
              <a:gd fmla="*/ 0 h 132" name="T9"/>
              <a:gd fmla="*/ 28 w 194" name="T10"/>
              <a:gd fmla="*/ 4 h 132" name="T11"/>
              <a:gd fmla="*/ 186 w 194" name="T12"/>
              <a:gd fmla="*/ 98 h 132" name="T13"/>
              <a:gd fmla="*/ 186 w 194" name="T14"/>
              <a:gd fmla="*/ 98 h 132" name="T15"/>
              <a:gd fmla="*/ 190 w 194" name="T16"/>
              <a:gd fmla="*/ 104 h 132" name="T17"/>
              <a:gd fmla="*/ 194 w 194" name="T18"/>
              <a:gd fmla="*/ 110 h 132" name="T19"/>
              <a:gd fmla="*/ 194 w 194" name="T20"/>
              <a:gd fmla="*/ 116 h 132" name="T21"/>
              <a:gd fmla="*/ 192 w 194" name="T22"/>
              <a:gd fmla="*/ 124 h 132" name="T23"/>
              <a:gd fmla="*/ 192 w 194" name="T24"/>
              <a:gd fmla="*/ 124 h 132" name="T25"/>
              <a:gd fmla="*/ 186 w 194" name="T26"/>
              <a:gd fmla="*/ 128 h 132" name="T27"/>
              <a:gd fmla="*/ 180 w 194" name="T28"/>
              <a:gd fmla="*/ 132 h 132" name="T29"/>
              <a:gd fmla="*/ 174 w 194" name="T30"/>
              <a:gd fmla="*/ 132 h 132" name="T31"/>
              <a:gd fmla="*/ 166 w 194" name="T32"/>
              <a:gd fmla="*/ 130 h 132" name="T33"/>
              <a:gd fmla="*/ 10 w 194" name="T34"/>
              <a:gd fmla="*/ 34 h 132" name="T35"/>
              <a:gd fmla="*/ 10 w 194" name="T36"/>
              <a:gd fmla="*/ 34 h 132" name="T37"/>
              <a:gd fmla="*/ 4 w 194" name="T38"/>
              <a:gd fmla="*/ 30 h 132" name="T39"/>
              <a:gd fmla="*/ 2 w 194" name="T40"/>
              <a:gd fmla="*/ 24 h 132" name="T41"/>
              <a:gd fmla="*/ 0 w 194" name="T42"/>
              <a:gd fmla="*/ 16 h 132" name="T43"/>
              <a:gd fmla="*/ 4 w 194" name="T44"/>
              <a:gd fmla="*/ 10 h 13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2" w="194">
                <a:moveTo>
                  <a:pt x="4" y="10"/>
                </a:moveTo>
                <a:lnTo>
                  <a:pt x="4" y="10"/>
                </a:lnTo>
                <a:lnTo>
                  <a:pt x="8" y="4"/>
                </a:lnTo>
                <a:lnTo>
                  <a:pt x="14" y="2"/>
                </a:lnTo>
                <a:lnTo>
                  <a:pt x="22" y="0"/>
                </a:lnTo>
                <a:lnTo>
                  <a:pt x="28" y="4"/>
                </a:lnTo>
                <a:lnTo>
                  <a:pt x="186" y="98"/>
                </a:lnTo>
                <a:lnTo>
                  <a:pt x="186" y="98"/>
                </a:lnTo>
                <a:lnTo>
                  <a:pt x="190" y="104"/>
                </a:lnTo>
                <a:lnTo>
                  <a:pt x="194" y="110"/>
                </a:lnTo>
                <a:lnTo>
                  <a:pt x="194" y="116"/>
                </a:lnTo>
                <a:lnTo>
                  <a:pt x="192" y="124"/>
                </a:lnTo>
                <a:lnTo>
                  <a:pt x="192" y="124"/>
                </a:lnTo>
                <a:lnTo>
                  <a:pt x="186" y="128"/>
                </a:lnTo>
                <a:lnTo>
                  <a:pt x="180" y="132"/>
                </a:lnTo>
                <a:lnTo>
                  <a:pt x="174" y="132"/>
                </a:lnTo>
                <a:lnTo>
                  <a:pt x="166" y="130"/>
                </a:lnTo>
                <a:lnTo>
                  <a:pt x="10" y="34"/>
                </a:lnTo>
                <a:lnTo>
                  <a:pt x="10" y="34"/>
                </a:lnTo>
                <a:lnTo>
                  <a:pt x="4" y="30"/>
                </a:lnTo>
                <a:lnTo>
                  <a:pt x="2" y="24"/>
                </a:lnTo>
                <a:lnTo>
                  <a:pt x="0" y="16"/>
                </a:lnTo>
                <a:lnTo>
                  <a:pt x="4" y="10"/>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6" name="Freeform 47"/>
          <p:cNvSpPr/>
          <p:nvPr/>
        </p:nvSpPr>
        <p:spPr bwMode="auto">
          <a:xfrm>
            <a:off x="6338888" y="5184775"/>
            <a:ext cx="153988" cy="104775"/>
          </a:xfrm>
          <a:custGeom>
            <a:gdLst>
              <a:gd fmla="*/ 4 w 194" name="T0"/>
              <a:gd fmla="*/ 10 h 132" name="T1"/>
              <a:gd fmla="*/ 4 w 194" name="T2"/>
              <a:gd fmla="*/ 10 h 132" name="T3"/>
              <a:gd fmla="*/ 8 w 194" name="T4"/>
              <a:gd fmla="*/ 4 h 132" name="T5"/>
              <a:gd fmla="*/ 14 w 194" name="T6"/>
              <a:gd fmla="*/ 2 h 132" name="T7"/>
              <a:gd fmla="*/ 22 w 194" name="T8"/>
              <a:gd fmla="*/ 0 h 132" name="T9"/>
              <a:gd fmla="*/ 28 w 194" name="T10"/>
              <a:gd fmla="*/ 4 h 132" name="T11"/>
              <a:gd fmla="*/ 186 w 194" name="T12"/>
              <a:gd fmla="*/ 98 h 132" name="T13"/>
              <a:gd fmla="*/ 186 w 194" name="T14"/>
              <a:gd fmla="*/ 98 h 132" name="T15"/>
              <a:gd fmla="*/ 190 w 194" name="T16"/>
              <a:gd fmla="*/ 104 h 132" name="T17"/>
              <a:gd fmla="*/ 194 w 194" name="T18"/>
              <a:gd fmla="*/ 110 h 132" name="T19"/>
              <a:gd fmla="*/ 194 w 194" name="T20"/>
              <a:gd fmla="*/ 116 h 132" name="T21"/>
              <a:gd fmla="*/ 192 w 194" name="T22"/>
              <a:gd fmla="*/ 124 h 132" name="T23"/>
              <a:gd fmla="*/ 192 w 194" name="T24"/>
              <a:gd fmla="*/ 124 h 132" name="T25"/>
              <a:gd fmla="*/ 186 w 194" name="T26"/>
              <a:gd fmla="*/ 128 h 132" name="T27"/>
              <a:gd fmla="*/ 180 w 194" name="T28"/>
              <a:gd fmla="*/ 132 h 132" name="T29"/>
              <a:gd fmla="*/ 174 w 194" name="T30"/>
              <a:gd fmla="*/ 132 h 132" name="T31"/>
              <a:gd fmla="*/ 166 w 194" name="T32"/>
              <a:gd fmla="*/ 130 h 132" name="T33"/>
              <a:gd fmla="*/ 10 w 194" name="T34"/>
              <a:gd fmla="*/ 34 h 132" name="T35"/>
              <a:gd fmla="*/ 10 w 194" name="T36"/>
              <a:gd fmla="*/ 34 h 132" name="T37"/>
              <a:gd fmla="*/ 4 w 194" name="T38"/>
              <a:gd fmla="*/ 30 h 132" name="T39"/>
              <a:gd fmla="*/ 2 w 194" name="T40"/>
              <a:gd fmla="*/ 24 h 132" name="T41"/>
              <a:gd fmla="*/ 0 w 194" name="T42"/>
              <a:gd fmla="*/ 16 h 132" name="T43"/>
              <a:gd fmla="*/ 4 w 194" name="T44"/>
              <a:gd fmla="*/ 10 h 13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2" w="194">
                <a:moveTo>
                  <a:pt x="4" y="10"/>
                </a:moveTo>
                <a:lnTo>
                  <a:pt x="4" y="10"/>
                </a:lnTo>
                <a:lnTo>
                  <a:pt x="8" y="4"/>
                </a:lnTo>
                <a:lnTo>
                  <a:pt x="14" y="2"/>
                </a:lnTo>
                <a:lnTo>
                  <a:pt x="22" y="0"/>
                </a:lnTo>
                <a:lnTo>
                  <a:pt x="28" y="4"/>
                </a:lnTo>
                <a:lnTo>
                  <a:pt x="186" y="98"/>
                </a:lnTo>
                <a:lnTo>
                  <a:pt x="186" y="98"/>
                </a:lnTo>
                <a:lnTo>
                  <a:pt x="190" y="104"/>
                </a:lnTo>
                <a:lnTo>
                  <a:pt x="194" y="110"/>
                </a:lnTo>
                <a:lnTo>
                  <a:pt x="194" y="116"/>
                </a:lnTo>
                <a:lnTo>
                  <a:pt x="192" y="124"/>
                </a:lnTo>
                <a:lnTo>
                  <a:pt x="192" y="124"/>
                </a:lnTo>
                <a:lnTo>
                  <a:pt x="186" y="128"/>
                </a:lnTo>
                <a:lnTo>
                  <a:pt x="180" y="132"/>
                </a:lnTo>
                <a:lnTo>
                  <a:pt x="174" y="132"/>
                </a:lnTo>
                <a:lnTo>
                  <a:pt x="166" y="130"/>
                </a:lnTo>
                <a:lnTo>
                  <a:pt x="10" y="34"/>
                </a:lnTo>
                <a:lnTo>
                  <a:pt x="10" y="34"/>
                </a:lnTo>
                <a:lnTo>
                  <a:pt x="4" y="30"/>
                </a:lnTo>
                <a:lnTo>
                  <a:pt x="2" y="24"/>
                </a:lnTo>
                <a:lnTo>
                  <a:pt x="0" y="16"/>
                </a:lnTo>
                <a:lnTo>
                  <a:pt x="4" y="1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7" name="Freeform 48"/>
          <p:cNvSpPr/>
          <p:nvPr/>
        </p:nvSpPr>
        <p:spPr bwMode="auto">
          <a:xfrm>
            <a:off x="5724525" y="4327525"/>
            <a:ext cx="79375" cy="165100"/>
          </a:xfrm>
          <a:custGeom>
            <a:gdLst>
              <a:gd fmla="*/ 88 w 100" name="T0"/>
              <a:gd fmla="*/ 206 h 208" name="T1"/>
              <a:gd fmla="*/ 88 w 100" name="T2"/>
              <a:gd fmla="*/ 206 h 208" name="T3"/>
              <a:gd fmla="*/ 94 w 100" name="T4"/>
              <a:gd fmla="*/ 204 h 208" name="T5"/>
              <a:gd fmla="*/ 98 w 100" name="T6"/>
              <a:gd fmla="*/ 198 h 208" name="T7"/>
              <a:gd fmla="*/ 100 w 100" name="T8"/>
              <a:gd fmla="*/ 190 h 208" name="T9"/>
              <a:gd fmla="*/ 98 w 100" name="T10"/>
              <a:gd fmla="*/ 184 h 208" name="T11"/>
              <a:gd fmla="*/ 36 w 100" name="T12"/>
              <a:gd fmla="*/ 12 h 208" name="T13"/>
              <a:gd fmla="*/ 36 w 100" name="T14"/>
              <a:gd fmla="*/ 12 h 208" name="T15"/>
              <a:gd fmla="*/ 32 w 100" name="T16"/>
              <a:gd fmla="*/ 4 h 208" name="T17"/>
              <a:gd fmla="*/ 26 w 100" name="T18"/>
              <a:gd fmla="*/ 0 h 208" name="T19"/>
              <a:gd fmla="*/ 18 w 100" name="T20"/>
              <a:gd fmla="*/ 0 h 208" name="T21"/>
              <a:gd fmla="*/ 12 w 100" name="T22"/>
              <a:gd fmla="*/ 0 h 208" name="T23"/>
              <a:gd fmla="*/ 12 w 100" name="T24"/>
              <a:gd fmla="*/ 0 h 208" name="T25"/>
              <a:gd fmla="*/ 6 w 100" name="T26"/>
              <a:gd fmla="*/ 4 h 208" name="T27"/>
              <a:gd fmla="*/ 2 w 100" name="T28"/>
              <a:gd fmla="*/ 10 h 208" name="T29"/>
              <a:gd fmla="*/ 0 w 100" name="T30"/>
              <a:gd fmla="*/ 16 h 208" name="T31"/>
              <a:gd fmla="*/ 0 w 100" name="T32"/>
              <a:gd fmla="*/ 24 h 208" name="T33"/>
              <a:gd fmla="*/ 64 w 100" name="T34"/>
              <a:gd fmla="*/ 196 h 208" name="T35"/>
              <a:gd fmla="*/ 64 w 100" name="T36"/>
              <a:gd fmla="*/ 196 h 208" name="T37"/>
              <a:gd fmla="*/ 68 w 100" name="T38"/>
              <a:gd fmla="*/ 202 h 208" name="T39"/>
              <a:gd fmla="*/ 74 w 100" name="T40"/>
              <a:gd fmla="*/ 206 h 208" name="T41"/>
              <a:gd fmla="*/ 80 w 100" name="T42"/>
              <a:gd fmla="*/ 208 h 208" name="T43"/>
              <a:gd fmla="*/ 88 w 100" name="T44"/>
              <a:gd fmla="*/ 206 h 20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8" w="100">
                <a:moveTo>
                  <a:pt x="88" y="206"/>
                </a:moveTo>
                <a:lnTo>
                  <a:pt x="88" y="206"/>
                </a:lnTo>
                <a:lnTo>
                  <a:pt x="94" y="204"/>
                </a:lnTo>
                <a:lnTo>
                  <a:pt x="98" y="198"/>
                </a:lnTo>
                <a:lnTo>
                  <a:pt x="100" y="190"/>
                </a:lnTo>
                <a:lnTo>
                  <a:pt x="98" y="184"/>
                </a:lnTo>
                <a:lnTo>
                  <a:pt x="36" y="12"/>
                </a:lnTo>
                <a:lnTo>
                  <a:pt x="36" y="12"/>
                </a:lnTo>
                <a:lnTo>
                  <a:pt x="32" y="4"/>
                </a:lnTo>
                <a:lnTo>
                  <a:pt x="26" y="0"/>
                </a:lnTo>
                <a:lnTo>
                  <a:pt x="18" y="0"/>
                </a:lnTo>
                <a:lnTo>
                  <a:pt x="12" y="0"/>
                </a:lnTo>
                <a:lnTo>
                  <a:pt x="12" y="0"/>
                </a:lnTo>
                <a:lnTo>
                  <a:pt x="6" y="4"/>
                </a:lnTo>
                <a:lnTo>
                  <a:pt x="2" y="10"/>
                </a:lnTo>
                <a:lnTo>
                  <a:pt x="0" y="16"/>
                </a:lnTo>
                <a:lnTo>
                  <a:pt x="0" y="24"/>
                </a:lnTo>
                <a:lnTo>
                  <a:pt x="64" y="196"/>
                </a:lnTo>
                <a:lnTo>
                  <a:pt x="64" y="196"/>
                </a:lnTo>
                <a:lnTo>
                  <a:pt x="68" y="202"/>
                </a:lnTo>
                <a:lnTo>
                  <a:pt x="74" y="206"/>
                </a:lnTo>
                <a:lnTo>
                  <a:pt x="80" y="208"/>
                </a:lnTo>
                <a:lnTo>
                  <a:pt x="88" y="206"/>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8" name="Freeform 49"/>
          <p:cNvSpPr/>
          <p:nvPr/>
        </p:nvSpPr>
        <p:spPr bwMode="auto">
          <a:xfrm>
            <a:off x="5724525" y="4327525"/>
            <a:ext cx="79375" cy="165100"/>
          </a:xfrm>
          <a:custGeom>
            <a:gdLst>
              <a:gd fmla="*/ 88 w 100" name="T0"/>
              <a:gd fmla="*/ 206 h 208" name="T1"/>
              <a:gd fmla="*/ 88 w 100" name="T2"/>
              <a:gd fmla="*/ 206 h 208" name="T3"/>
              <a:gd fmla="*/ 94 w 100" name="T4"/>
              <a:gd fmla="*/ 204 h 208" name="T5"/>
              <a:gd fmla="*/ 98 w 100" name="T6"/>
              <a:gd fmla="*/ 198 h 208" name="T7"/>
              <a:gd fmla="*/ 100 w 100" name="T8"/>
              <a:gd fmla="*/ 190 h 208" name="T9"/>
              <a:gd fmla="*/ 98 w 100" name="T10"/>
              <a:gd fmla="*/ 184 h 208" name="T11"/>
              <a:gd fmla="*/ 36 w 100" name="T12"/>
              <a:gd fmla="*/ 12 h 208" name="T13"/>
              <a:gd fmla="*/ 36 w 100" name="T14"/>
              <a:gd fmla="*/ 12 h 208" name="T15"/>
              <a:gd fmla="*/ 32 w 100" name="T16"/>
              <a:gd fmla="*/ 4 h 208" name="T17"/>
              <a:gd fmla="*/ 26 w 100" name="T18"/>
              <a:gd fmla="*/ 0 h 208" name="T19"/>
              <a:gd fmla="*/ 18 w 100" name="T20"/>
              <a:gd fmla="*/ 0 h 208" name="T21"/>
              <a:gd fmla="*/ 12 w 100" name="T22"/>
              <a:gd fmla="*/ 0 h 208" name="T23"/>
              <a:gd fmla="*/ 12 w 100" name="T24"/>
              <a:gd fmla="*/ 0 h 208" name="T25"/>
              <a:gd fmla="*/ 6 w 100" name="T26"/>
              <a:gd fmla="*/ 4 h 208" name="T27"/>
              <a:gd fmla="*/ 2 w 100" name="T28"/>
              <a:gd fmla="*/ 10 h 208" name="T29"/>
              <a:gd fmla="*/ 0 w 100" name="T30"/>
              <a:gd fmla="*/ 16 h 208" name="T31"/>
              <a:gd fmla="*/ 0 w 100" name="T32"/>
              <a:gd fmla="*/ 24 h 208" name="T33"/>
              <a:gd fmla="*/ 64 w 100" name="T34"/>
              <a:gd fmla="*/ 196 h 208" name="T35"/>
              <a:gd fmla="*/ 64 w 100" name="T36"/>
              <a:gd fmla="*/ 196 h 208" name="T37"/>
              <a:gd fmla="*/ 68 w 100" name="T38"/>
              <a:gd fmla="*/ 202 h 208" name="T39"/>
              <a:gd fmla="*/ 74 w 100" name="T40"/>
              <a:gd fmla="*/ 206 h 208" name="T41"/>
              <a:gd fmla="*/ 80 w 100" name="T42"/>
              <a:gd fmla="*/ 208 h 208" name="T43"/>
              <a:gd fmla="*/ 88 w 100" name="T44"/>
              <a:gd fmla="*/ 206 h 20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8" w="100">
                <a:moveTo>
                  <a:pt x="88" y="206"/>
                </a:moveTo>
                <a:lnTo>
                  <a:pt x="88" y="206"/>
                </a:lnTo>
                <a:lnTo>
                  <a:pt x="94" y="204"/>
                </a:lnTo>
                <a:lnTo>
                  <a:pt x="98" y="198"/>
                </a:lnTo>
                <a:lnTo>
                  <a:pt x="100" y="190"/>
                </a:lnTo>
                <a:lnTo>
                  <a:pt x="98" y="184"/>
                </a:lnTo>
                <a:lnTo>
                  <a:pt x="36" y="12"/>
                </a:lnTo>
                <a:lnTo>
                  <a:pt x="36" y="12"/>
                </a:lnTo>
                <a:lnTo>
                  <a:pt x="32" y="4"/>
                </a:lnTo>
                <a:lnTo>
                  <a:pt x="26" y="0"/>
                </a:lnTo>
                <a:lnTo>
                  <a:pt x="18" y="0"/>
                </a:lnTo>
                <a:lnTo>
                  <a:pt x="12" y="0"/>
                </a:lnTo>
                <a:lnTo>
                  <a:pt x="12" y="0"/>
                </a:lnTo>
                <a:lnTo>
                  <a:pt x="6" y="4"/>
                </a:lnTo>
                <a:lnTo>
                  <a:pt x="2" y="10"/>
                </a:lnTo>
                <a:lnTo>
                  <a:pt x="0" y="16"/>
                </a:lnTo>
                <a:lnTo>
                  <a:pt x="0" y="24"/>
                </a:lnTo>
                <a:lnTo>
                  <a:pt x="64" y="196"/>
                </a:lnTo>
                <a:lnTo>
                  <a:pt x="64" y="196"/>
                </a:lnTo>
                <a:lnTo>
                  <a:pt x="68" y="202"/>
                </a:lnTo>
                <a:lnTo>
                  <a:pt x="74" y="206"/>
                </a:lnTo>
                <a:lnTo>
                  <a:pt x="80" y="208"/>
                </a:lnTo>
                <a:lnTo>
                  <a:pt x="88" y="20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9" name="Freeform 50"/>
          <p:cNvSpPr/>
          <p:nvPr/>
        </p:nvSpPr>
        <p:spPr bwMode="auto">
          <a:xfrm>
            <a:off x="5532438" y="4452937"/>
            <a:ext cx="123825" cy="139700"/>
          </a:xfrm>
          <a:custGeom>
            <a:gdLst>
              <a:gd fmla="*/ 148 w 156" name="T0"/>
              <a:gd fmla="*/ 172 h 176" name="T1"/>
              <a:gd fmla="*/ 148 w 156" name="T2"/>
              <a:gd fmla="*/ 172 h 176" name="T3"/>
              <a:gd fmla="*/ 154 w 156" name="T4"/>
              <a:gd fmla="*/ 166 h 176" name="T5"/>
              <a:gd fmla="*/ 156 w 156" name="T6"/>
              <a:gd fmla="*/ 160 h 176" name="T7"/>
              <a:gd fmla="*/ 154 w 156" name="T8"/>
              <a:gd fmla="*/ 154 h 176" name="T9"/>
              <a:gd fmla="*/ 150 w 156" name="T10"/>
              <a:gd fmla="*/ 146 h 176" name="T11"/>
              <a:gd fmla="*/ 32 w 156" name="T12"/>
              <a:gd fmla="*/ 6 h 176" name="T13"/>
              <a:gd fmla="*/ 32 w 156" name="T14"/>
              <a:gd fmla="*/ 6 h 176" name="T15"/>
              <a:gd fmla="*/ 26 w 156" name="T16"/>
              <a:gd fmla="*/ 2 h 176" name="T17"/>
              <a:gd fmla="*/ 20 w 156" name="T18"/>
              <a:gd fmla="*/ 0 h 176" name="T19"/>
              <a:gd fmla="*/ 12 w 156" name="T20"/>
              <a:gd fmla="*/ 2 h 176" name="T21"/>
              <a:gd fmla="*/ 6 w 156" name="T22"/>
              <a:gd fmla="*/ 4 h 176" name="T23"/>
              <a:gd fmla="*/ 6 w 156" name="T24"/>
              <a:gd fmla="*/ 4 h 176" name="T25"/>
              <a:gd fmla="*/ 2 w 156" name="T26"/>
              <a:gd fmla="*/ 10 h 176" name="T27"/>
              <a:gd fmla="*/ 0 w 156" name="T28"/>
              <a:gd fmla="*/ 18 h 176" name="T29"/>
              <a:gd fmla="*/ 0 w 156" name="T30"/>
              <a:gd fmla="*/ 24 h 176" name="T31"/>
              <a:gd fmla="*/ 4 w 156" name="T32"/>
              <a:gd fmla="*/ 30 h 176" name="T33"/>
              <a:gd fmla="*/ 122 w 156" name="T34"/>
              <a:gd fmla="*/ 170 h 176" name="T35"/>
              <a:gd fmla="*/ 122 w 156" name="T36"/>
              <a:gd fmla="*/ 170 h 176" name="T37"/>
              <a:gd fmla="*/ 128 w 156" name="T38"/>
              <a:gd fmla="*/ 176 h 176" name="T39"/>
              <a:gd fmla="*/ 136 w 156" name="T40"/>
              <a:gd fmla="*/ 176 h 176" name="T41"/>
              <a:gd fmla="*/ 142 w 156" name="T42"/>
              <a:gd fmla="*/ 176 h 176" name="T43"/>
              <a:gd fmla="*/ 148 w 156" name="T44"/>
              <a:gd fmla="*/ 172 h 17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76" w="156">
                <a:moveTo>
                  <a:pt x="148" y="172"/>
                </a:moveTo>
                <a:lnTo>
                  <a:pt x="148" y="172"/>
                </a:lnTo>
                <a:lnTo>
                  <a:pt x="154" y="166"/>
                </a:lnTo>
                <a:lnTo>
                  <a:pt x="156" y="160"/>
                </a:lnTo>
                <a:lnTo>
                  <a:pt x="154" y="154"/>
                </a:lnTo>
                <a:lnTo>
                  <a:pt x="150" y="146"/>
                </a:lnTo>
                <a:lnTo>
                  <a:pt x="32" y="6"/>
                </a:lnTo>
                <a:lnTo>
                  <a:pt x="32" y="6"/>
                </a:lnTo>
                <a:lnTo>
                  <a:pt x="26" y="2"/>
                </a:lnTo>
                <a:lnTo>
                  <a:pt x="20" y="0"/>
                </a:lnTo>
                <a:lnTo>
                  <a:pt x="12" y="2"/>
                </a:lnTo>
                <a:lnTo>
                  <a:pt x="6" y="4"/>
                </a:lnTo>
                <a:lnTo>
                  <a:pt x="6" y="4"/>
                </a:lnTo>
                <a:lnTo>
                  <a:pt x="2" y="10"/>
                </a:lnTo>
                <a:lnTo>
                  <a:pt x="0" y="18"/>
                </a:lnTo>
                <a:lnTo>
                  <a:pt x="0" y="24"/>
                </a:lnTo>
                <a:lnTo>
                  <a:pt x="4" y="30"/>
                </a:lnTo>
                <a:lnTo>
                  <a:pt x="122" y="170"/>
                </a:lnTo>
                <a:lnTo>
                  <a:pt x="122" y="170"/>
                </a:lnTo>
                <a:lnTo>
                  <a:pt x="128" y="176"/>
                </a:lnTo>
                <a:lnTo>
                  <a:pt x="136" y="176"/>
                </a:lnTo>
                <a:lnTo>
                  <a:pt x="142" y="176"/>
                </a:lnTo>
                <a:lnTo>
                  <a:pt x="148" y="172"/>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0" name="Freeform 51"/>
          <p:cNvSpPr/>
          <p:nvPr/>
        </p:nvSpPr>
        <p:spPr bwMode="auto">
          <a:xfrm>
            <a:off x="5532438" y="4452937"/>
            <a:ext cx="123825" cy="139700"/>
          </a:xfrm>
          <a:custGeom>
            <a:gdLst>
              <a:gd fmla="*/ 148 w 156" name="T0"/>
              <a:gd fmla="*/ 172 h 176" name="T1"/>
              <a:gd fmla="*/ 148 w 156" name="T2"/>
              <a:gd fmla="*/ 172 h 176" name="T3"/>
              <a:gd fmla="*/ 154 w 156" name="T4"/>
              <a:gd fmla="*/ 166 h 176" name="T5"/>
              <a:gd fmla="*/ 156 w 156" name="T6"/>
              <a:gd fmla="*/ 160 h 176" name="T7"/>
              <a:gd fmla="*/ 154 w 156" name="T8"/>
              <a:gd fmla="*/ 154 h 176" name="T9"/>
              <a:gd fmla="*/ 150 w 156" name="T10"/>
              <a:gd fmla="*/ 146 h 176" name="T11"/>
              <a:gd fmla="*/ 32 w 156" name="T12"/>
              <a:gd fmla="*/ 6 h 176" name="T13"/>
              <a:gd fmla="*/ 32 w 156" name="T14"/>
              <a:gd fmla="*/ 6 h 176" name="T15"/>
              <a:gd fmla="*/ 26 w 156" name="T16"/>
              <a:gd fmla="*/ 2 h 176" name="T17"/>
              <a:gd fmla="*/ 20 w 156" name="T18"/>
              <a:gd fmla="*/ 0 h 176" name="T19"/>
              <a:gd fmla="*/ 12 w 156" name="T20"/>
              <a:gd fmla="*/ 2 h 176" name="T21"/>
              <a:gd fmla="*/ 6 w 156" name="T22"/>
              <a:gd fmla="*/ 4 h 176" name="T23"/>
              <a:gd fmla="*/ 6 w 156" name="T24"/>
              <a:gd fmla="*/ 4 h 176" name="T25"/>
              <a:gd fmla="*/ 2 w 156" name="T26"/>
              <a:gd fmla="*/ 10 h 176" name="T27"/>
              <a:gd fmla="*/ 0 w 156" name="T28"/>
              <a:gd fmla="*/ 18 h 176" name="T29"/>
              <a:gd fmla="*/ 0 w 156" name="T30"/>
              <a:gd fmla="*/ 24 h 176" name="T31"/>
              <a:gd fmla="*/ 4 w 156" name="T32"/>
              <a:gd fmla="*/ 30 h 176" name="T33"/>
              <a:gd fmla="*/ 122 w 156" name="T34"/>
              <a:gd fmla="*/ 170 h 176" name="T35"/>
              <a:gd fmla="*/ 122 w 156" name="T36"/>
              <a:gd fmla="*/ 170 h 176" name="T37"/>
              <a:gd fmla="*/ 128 w 156" name="T38"/>
              <a:gd fmla="*/ 176 h 176" name="T39"/>
              <a:gd fmla="*/ 136 w 156" name="T40"/>
              <a:gd fmla="*/ 176 h 176" name="T41"/>
              <a:gd fmla="*/ 142 w 156" name="T42"/>
              <a:gd fmla="*/ 176 h 176" name="T43"/>
              <a:gd fmla="*/ 148 w 156" name="T44"/>
              <a:gd fmla="*/ 172 h 17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76" w="156">
                <a:moveTo>
                  <a:pt x="148" y="172"/>
                </a:moveTo>
                <a:lnTo>
                  <a:pt x="148" y="172"/>
                </a:lnTo>
                <a:lnTo>
                  <a:pt x="154" y="166"/>
                </a:lnTo>
                <a:lnTo>
                  <a:pt x="156" y="160"/>
                </a:lnTo>
                <a:lnTo>
                  <a:pt x="154" y="154"/>
                </a:lnTo>
                <a:lnTo>
                  <a:pt x="150" y="146"/>
                </a:lnTo>
                <a:lnTo>
                  <a:pt x="32" y="6"/>
                </a:lnTo>
                <a:lnTo>
                  <a:pt x="32" y="6"/>
                </a:lnTo>
                <a:lnTo>
                  <a:pt x="26" y="2"/>
                </a:lnTo>
                <a:lnTo>
                  <a:pt x="20" y="0"/>
                </a:lnTo>
                <a:lnTo>
                  <a:pt x="12" y="2"/>
                </a:lnTo>
                <a:lnTo>
                  <a:pt x="6" y="4"/>
                </a:lnTo>
                <a:lnTo>
                  <a:pt x="6" y="4"/>
                </a:lnTo>
                <a:lnTo>
                  <a:pt x="2" y="10"/>
                </a:lnTo>
                <a:lnTo>
                  <a:pt x="0" y="18"/>
                </a:lnTo>
                <a:lnTo>
                  <a:pt x="0" y="24"/>
                </a:lnTo>
                <a:lnTo>
                  <a:pt x="4" y="30"/>
                </a:lnTo>
                <a:lnTo>
                  <a:pt x="122" y="170"/>
                </a:lnTo>
                <a:lnTo>
                  <a:pt x="122" y="170"/>
                </a:lnTo>
                <a:lnTo>
                  <a:pt x="128" y="176"/>
                </a:lnTo>
                <a:lnTo>
                  <a:pt x="136" y="176"/>
                </a:lnTo>
                <a:lnTo>
                  <a:pt x="142" y="176"/>
                </a:lnTo>
                <a:lnTo>
                  <a:pt x="148" y="17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1" name="Freeform 52"/>
          <p:cNvSpPr/>
          <p:nvPr/>
        </p:nvSpPr>
        <p:spPr bwMode="auto">
          <a:xfrm>
            <a:off x="5397500" y="4630737"/>
            <a:ext cx="155575" cy="100013"/>
          </a:xfrm>
          <a:custGeom>
            <a:gdLst>
              <a:gd fmla="*/ 194 w 196" name="T0"/>
              <a:gd fmla="*/ 116 h 126" name="T1"/>
              <a:gd fmla="*/ 194 w 196" name="T2"/>
              <a:gd fmla="*/ 116 h 126" name="T3"/>
              <a:gd fmla="*/ 196 w 196" name="T4"/>
              <a:gd fmla="*/ 110 h 126" name="T5"/>
              <a:gd fmla="*/ 196 w 196" name="T6"/>
              <a:gd fmla="*/ 102 h 126" name="T7"/>
              <a:gd fmla="*/ 192 w 196" name="T8"/>
              <a:gd fmla="*/ 96 h 126" name="T9"/>
              <a:gd fmla="*/ 186 w 196" name="T10"/>
              <a:gd fmla="*/ 92 h 126" name="T11"/>
              <a:gd fmla="*/ 28 w 196" name="T12"/>
              <a:gd fmla="*/ 2 h 126" name="T13"/>
              <a:gd fmla="*/ 28 w 196" name="T14"/>
              <a:gd fmla="*/ 2 h 126" name="T15"/>
              <a:gd fmla="*/ 20 w 196" name="T16"/>
              <a:gd fmla="*/ 0 h 126" name="T17"/>
              <a:gd fmla="*/ 14 w 196" name="T18"/>
              <a:gd fmla="*/ 0 h 126" name="T19"/>
              <a:gd fmla="*/ 6 w 196" name="T20"/>
              <a:gd fmla="*/ 2 h 126" name="T21"/>
              <a:gd fmla="*/ 2 w 196" name="T22"/>
              <a:gd fmla="*/ 8 h 126" name="T23"/>
              <a:gd fmla="*/ 2 w 196" name="T24"/>
              <a:gd fmla="*/ 8 h 126" name="T25"/>
              <a:gd fmla="*/ 0 w 196" name="T26"/>
              <a:gd fmla="*/ 16 h 126" name="T27"/>
              <a:gd fmla="*/ 0 w 196" name="T28"/>
              <a:gd fmla="*/ 22 h 126" name="T29"/>
              <a:gd fmla="*/ 4 w 196" name="T30"/>
              <a:gd fmla="*/ 28 h 126" name="T31"/>
              <a:gd fmla="*/ 8 w 196" name="T32"/>
              <a:gd fmla="*/ 34 h 126" name="T33"/>
              <a:gd fmla="*/ 168 w 196" name="T34"/>
              <a:gd fmla="*/ 124 h 126" name="T35"/>
              <a:gd fmla="*/ 168 w 196" name="T36"/>
              <a:gd fmla="*/ 124 h 126" name="T37"/>
              <a:gd fmla="*/ 176 w 196" name="T38"/>
              <a:gd fmla="*/ 126 h 126" name="T39"/>
              <a:gd fmla="*/ 182 w 196" name="T40"/>
              <a:gd fmla="*/ 126 h 126" name="T41"/>
              <a:gd fmla="*/ 190 w 196" name="T42"/>
              <a:gd fmla="*/ 122 h 126" name="T43"/>
              <a:gd fmla="*/ 194 w 196" name="T44"/>
              <a:gd fmla="*/ 116 h 1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96">
                <a:moveTo>
                  <a:pt x="194" y="116"/>
                </a:moveTo>
                <a:lnTo>
                  <a:pt x="194" y="116"/>
                </a:lnTo>
                <a:lnTo>
                  <a:pt x="196" y="110"/>
                </a:lnTo>
                <a:lnTo>
                  <a:pt x="196" y="102"/>
                </a:lnTo>
                <a:lnTo>
                  <a:pt x="192" y="96"/>
                </a:lnTo>
                <a:lnTo>
                  <a:pt x="186" y="92"/>
                </a:lnTo>
                <a:lnTo>
                  <a:pt x="28" y="2"/>
                </a:lnTo>
                <a:lnTo>
                  <a:pt x="28" y="2"/>
                </a:lnTo>
                <a:lnTo>
                  <a:pt x="20" y="0"/>
                </a:lnTo>
                <a:lnTo>
                  <a:pt x="14" y="0"/>
                </a:lnTo>
                <a:lnTo>
                  <a:pt x="6" y="2"/>
                </a:lnTo>
                <a:lnTo>
                  <a:pt x="2" y="8"/>
                </a:lnTo>
                <a:lnTo>
                  <a:pt x="2" y="8"/>
                </a:lnTo>
                <a:lnTo>
                  <a:pt x="0" y="16"/>
                </a:lnTo>
                <a:lnTo>
                  <a:pt x="0" y="22"/>
                </a:lnTo>
                <a:lnTo>
                  <a:pt x="4" y="28"/>
                </a:lnTo>
                <a:lnTo>
                  <a:pt x="8" y="34"/>
                </a:lnTo>
                <a:lnTo>
                  <a:pt x="168" y="124"/>
                </a:lnTo>
                <a:lnTo>
                  <a:pt x="168" y="124"/>
                </a:lnTo>
                <a:lnTo>
                  <a:pt x="176" y="126"/>
                </a:lnTo>
                <a:lnTo>
                  <a:pt x="182" y="126"/>
                </a:lnTo>
                <a:lnTo>
                  <a:pt x="190" y="122"/>
                </a:lnTo>
                <a:lnTo>
                  <a:pt x="194" y="116"/>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2" name="Freeform 53"/>
          <p:cNvSpPr/>
          <p:nvPr/>
        </p:nvSpPr>
        <p:spPr bwMode="auto">
          <a:xfrm>
            <a:off x="5397500" y="4630737"/>
            <a:ext cx="155575" cy="100013"/>
          </a:xfrm>
          <a:custGeom>
            <a:gdLst>
              <a:gd fmla="*/ 194 w 196" name="T0"/>
              <a:gd fmla="*/ 116 h 126" name="T1"/>
              <a:gd fmla="*/ 194 w 196" name="T2"/>
              <a:gd fmla="*/ 116 h 126" name="T3"/>
              <a:gd fmla="*/ 196 w 196" name="T4"/>
              <a:gd fmla="*/ 110 h 126" name="T5"/>
              <a:gd fmla="*/ 196 w 196" name="T6"/>
              <a:gd fmla="*/ 102 h 126" name="T7"/>
              <a:gd fmla="*/ 192 w 196" name="T8"/>
              <a:gd fmla="*/ 96 h 126" name="T9"/>
              <a:gd fmla="*/ 186 w 196" name="T10"/>
              <a:gd fmla="*/ 92 h 126" name="T11"/>
              <a:gd fmla="*/ 28 w 196" name="T12"/>
              <a:gd fmla="*/ 2 h 126" name="T13"/>
              <a:gd fmla="*/ 28 w 196" name="T14"/>
              <a:gd fmla="*/ 2 h 126" name="T15"/>
              <a:gd fmla="*/ 20 w 196" name="T16"/>
              <a:gd fmla="*/ 0 h 126" name="T17"/>
              <a:gd fmla="*/ 14 w 196" name="T18"/>
              <a:gd fmla="*/ 0 h 126" name="T19"/>
              <a:gd fmla="*/ 6 w 196" name="T20"/>
              <a:gd fmla="*/ 2 h 126" name="T21"/>
              <a:gd fmla="*/ 2 w 196" name="T22"/>
              <a:gd fmla="*/ 8 h 126" name="T23"/>
              <a:gd fmla="*/ 2 w 196" name="T24"/>
              <a:gd fmla="*/ 8 h 126" name="T25"/>
              <a:gd fmla="*/ 0 w 196" name="T26"/>
              <a:gd fmla="*/ 16 h 126" name="T27"/>
              <a:gd fmla="*/ 0 w 196" name="T28"/>
              <a:gd fmla="*/ 22 h 126" name="T29"/>
              <a:gd fmla="*/ 4 w 196" name="T30"/>
              <a:gd fmla="*/ 28 h 126" name="T31"/>
              <a:gd fmla="*/ 8 w 196" name="T32"/>
              <a:gd fmla="*/ 34 h 126" name="T33"/>
              <a:gd fmla="*/ 168 w 196" name="T34"/>
              <a:gd fmla="*/ 124 h 126" name="T35"/>
              <a:gd fmla="*/ 168 w 196" name="T36"/>
              <a:gd fmla="*/ 124 h 126" name="T37"/>
              <a:gd fmla="*/ 176 w 196" name="T38"/>
              <a:gd fmla="*/ 126 h 126" name="T39"/>
              <a:gd fmla="*/ 182 w 196" name="T40"/>
              <a:gd fmla="*/ 126 h 126" name="T41"/>
              <a:gd fmla="*/ 190 w 196" name="T42"/>
              <a:gd fmla="*/ 122 h 126" name="T43"/>
              <a:gd fmla="*/ 194 w 196" name="T44"/>
              <a:gd fmla="*/ 116 h 1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96">
                <a:moveTo>
                  <a:pt x="194" y="116"/>
                </a:moveTo>
                <a:lnTo>
                  <a:pt x="194" y="116"/>
                </a:lnTo>
                <a:lnTo>
                  <a:pt x="196" y="110"/>
                </a:lnTo>
                <a:lnTo>
                  <a:pt x="196" y="102"/>
                </a:lnTo>
                <a:lnTo>
                  <a:pt x="192" y="96"/>
                </a:lnTo>
                <a:lnTo>
                  <a:pt x="186" y="92"/>
                </a:lnTo>
                <a:lnTo>
                  <a:pt x="28" y="2"/>
                </a:lnTo>
                <a:lnTo>
                  <a:pt x="28" y="2"/>
                </a:lnTo>
                <a:lnTo>
                  <a:pt x="20" y="0"/>
                </a:lnTo>
                <a:lnTo>
                  <a:pt x="14" y="0"/>
                </a:lnTo>
                <a:lnTo>
                  <a:pt x="6" y="2"/>
                </a:lnTo>
                <a:lnTo>
                  <a:pt x="2" y="8"/>
                </a:lnTo>
                <a:lnTo>
                  <a:pt x="2" y="8"/>
                </a:lnTo>
                <a:lnTo>
                  <a:pt x="0" y="16"/>
                </a:lnTo>
                <a:lnTo>
                  <a:pt x="0" y="22"/>
                </a:lnTo>
                <a:lnTo>
                  <a:pt x="4" y="28"/>
                </a:lnTo>
                <a:lnTo>
                  <a:pt x="8" y="34"/>
                </a:lnTo>
                <a:lnTo>
                  <a:pt x="168" y="124"/>
                </a:lnTo>
                <a:lnTo>
                  <a:pt x="168" y="124"/>
                </a:lnTo>
                <a:lnTo>
                  <a:pt x="176" y="126"/>
                </a:lnTo>
                <a:lnTo>
                  <a:pt x="182" y="126"/>
                </a:lnTo>
                <a:lnTo>
                  <a:pt x="190" y="122"/>
                </a:lnTo>
                <a:lnTo>
                  <a:pt x="194" y="1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3" name="Freeform 54"/>
          <p:cNvSpPr/>
          <p:nvPr/>
        </p:nvSpPr>
        <p:spPr bwMode="auto">
          <a:xfrm>
            <a:off x="5332413" y="4841875"/>
            <a:ext cx="173038" cy="50800"/>
          </a:xfrm>
          <a:custGeom>
            <a:gdLst>
              <a:gd fmla="*/ 218 w 218" name="T0"/>
              <a:gd fmla="*/ 50 h 64" name="T1"/>
              <a:gd fmla="*/ 218 w 218" name="T2"/>
              <a:gd fmla="*/ 50 h 64" name="T3"/>
              <a:gd fmla="*/ 216 w 218" name="T4"/>
              <a:gd fmla="*/ 42 h 64" name="T5"/>
              <a:gd fmla="*/ 214 w 218" name="T6"/>
              <a:gd fmla="*/ 36 h 64" name="T7"/>
              <a:gd fmla="*/ 208 w 218" name="T8"/>
              <a:gd fmla="*/ 32 h 64" name="T9"/>
              <a:gd fmla="*/ 202 w 218" name="T10"/>
              <a:gd fmla="*/ 28 h 64" name="T11"/>
              <a:gd fmla="*/ 20 w 218" name="T12"/>
              <a:gd fmla="*/ 0 h 64" name="T13"/>
              <a:gd fmla="*/ 20 w 218" name="T14"/>
              <a:gd fmla="*/ 0 h 64" name="T15"/>
              <a:gd fmla="*/ 14 w 218" name="T16"/>
              <a:gd fmla="*/ 0 h 64" name="T17"/>
              <a:gd fmla="*/ 8 w 218" name="T18"/>
              <a:gd fmla="*/ 2 h 64" name="T19"/>
              <a:gd fmla="*/ 2 w 218" name="T20"/>
              <a:gd fmla="*/ 8 h 64" name="T21"/>
              <a:gd fmla="*/ 0 w 218" name="T22"/>
              <a:gd fmla="*/ 14 h 64" name="T23"/>
              <a:gd fmla="*/ 0 w 218" name="T24"/>
              <a:gd fmla="*/ 14 h 64" name="T25"/>
              <a:gd fmla="*/ 0 w 218" name="T26"/>
              <a:gd fmla="*/ 22 h 64" name="T27"/>
              <a:gd fmla="*/ 4 w 218" name="T28"/>
              <a:gd fmla="*/ 28 h 64" name="T29"/>
              <a:gd fmla="*/ 8 w 218" name="T30"/>
              <a:gd fmla="*/ 32 h 64" name="T31"/>
              <a:gd fmla="*/ 14 w 218" name="T32"/>
              <a:gd fmla="*/ 36 h 64" name="T33"/>
              <a:gd fmla="*/ 196 w 218" name="T34"/>
              <a:gd fmla="*/ 64 h 64" name="T35"/>
              <a:gd fmla="*/ 196 w 218" name="T36"/>
              <a:gd fmla="*/ 64 h 64" name="T37"/>
              <a:gd fmla="*/ 204 w 218" name="T38"/>
              <a:gd fmla="*/ 64 h 64" name="T39"/>
              <a:gd fmla="*/ 210 w 218" name="T40"/>
              <a:gd fmla="*/ 62 h 64" name="T41"/>
              <a:gd fmla="*/ 214 w 218" name="T42"/>
              <a:gd fmla="*/ 56 h 64" name="T43"/>
              <a:gd fmla="*/ 218 w 218" name="T44"/>
              <a:gd fmla="*/ 50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218">
                <a:moveTo>
                  <a:pt x="218" y="50"/>
                </a:moveTo>
                <a:lnTo>
                  <a:pt x="218" y="50"/>
                </a:lnTo>
                <a:lnTo>
                  <a:pt x="216" y="42"/>
                </a:lnTo>
                <a:lnTo>
                  <a:pt x="214" y="36"/>
                </a:lnTo>
                <a:lnTo>
                  <a:pt x="208" y="32"/>
                </a:lnTo>
                <a:lnTo>
                  <a:pt x="202" y="28"/>
                </a:lnTo>
                <a:lnTo>
                  <a:pt x="20" y="0"/>
                </a:lnTo>
                <a:lnTo>
                  <a:pt x="20" y="0"/>
                </a:lnTo>
                <a:lnTo>
                  <a:pt x="14" y="0"/>
                </a:lnTo>
                <a:lnTo>
                  <a:pt x="8" y="2"/>
                </a:lnTo>
                <a:lnTo>
                  <a:pt x="2" y="8"/>
                </a:lnTo>
                <a:lnTo>
                  <a:pt x="0" y="14"/>
                </a:lnTo>
                <a:lnTo>
                  <a:pt x="0" y="14"/>
                </a:lnTo>
                <a:lnTo>
                  <a:pt x="0" y="22"/>
                </a:lnTo>
                <a:lnTo>
                  <a:pt x="4" y="28"/>
                </a:lnTo>
                <a:lnTo>
                  <a:pt x="8" y="32"/>
                </a:lnTo>
                <a:lnTo>
                  <a:pt x="14" y="36"/>
                </a:lnTo>
                <a:lnTo>
                  <a:pt x="196" y="64"/>
                </a:lnTo>
                <a:lnTo>
                  <a:pt x="196" y="64"/>
                </a:lnTo>
                <a:lnTo>
                  <a:pt x="204" y="64"/>
                </a:lnTo>
                <a:lnTo>
                  <a:pt x="210" y="62"/>
                </a:lnTo>
                <a:lnTo>
                  <a:pt x="214" y="56"/>
                </a:lnTo>
                <a:lnTo>
                  <a:pt x="218" y="50"/>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4" name="Freeform 55"/>
          <p:cNvSpPr/>
          <p:nvPr/>
        </p:nvSpPr>
        <p:spPr bwMode="auto">
          <a:xfrm>
            <a:off x="5332413" y="4841875"/>
            <a:ext cx="173038" cy="50800"/>
          </a:xfrm>
          <a:custGeom>
            <a:gdLst>
              <a:gd fmla="*/ 218 w 218" name="T0"/>
              <a:gd fmla="*/ 50 h 64" name="T1"/>
              <a:gd fmla="*/ 218 w 218" name="T2"/>
              <a:gd fmla="*/ 50 h 64" name="T3"/>
              <a:gd fmla="*/ 216 w 218" name="T4"/>
              <a:gd fmla="*/ 42 h 64" name="T5"/>
              <a:gd fmla="*/ 214 w 218" name="T6"/>
              <a:gd fmla="*/ 36 h 64" name="T7"/>
              <a:gd fmla="*/ 208 w 218" name="T8"/>
              <a:gd fmla="*/ 32 h 64" name="T9"/>
              <a:gd fmla="*/ 202 w 218" name="T10"/>
              <a:gd fmla="*/ 28 h 64" name="T11"/>
              <a:gd fmla="*/ 20 w 218" name="T12"/>
              <a:gd fmla="*/ 0 h 64" name="T13"/>
              <a:gd fmla="*/ 20 w 218" name="T14"/>
              <a:gd fmla="*/ 0 h 64" name="T15"/>
              <a:gd fmla="*/ 14 w 218" name="T16"/>
              <a:gd fmla="*/ 0 h 64" name="T17"/>
              <a:gd fmla="*/ 8 w 218" name="T18"/>
              <a:gd fmla="*/ 2 h 64" name="T19"/>
              <a:gd fmla="*/ 2 w 218" name="T20"/>
              <a:gd fmla="*/ 8 h 64" name="T21"/>
              <a:gd fmla="*/ 0 w 218" name="T22"/>
              <a:gd fmla="*/ 14 h 64" name="T23"/>
              <a:gd fmla="*/ 0 w 218" name="T24"/>
              <a:gd fmla="*/ 14 h 64" name="T25"/>
              <a:gd fmla="*/ 0 w 218" name="T26"/>
              <a:gd fmla="*/ 22 h 64" name="T27"/>
              <a:gd fmla="*/ 4 w 218" name="T28"/>
              <a:gd fmla="*/ 28 h 64" name="T29"/>
              <a:gd fmla="*/ 8 w 218" name="T30"/>
              <a:gd fmla="*/ 32 h 64" name="T31"/>
              <a:gd fmla="*/ 14 w 218" name="T32"/>
              <a:gd fmla="*/ 36 h 64" name="T33"/>
              <a:gd fmla="*/ 196 w 218" name="T34"/>
              <a:gd fmla="*/ 64 h 64" name="T35"/>
              <a:gd fmla="*/ 196 w 218" name="T36"/>
              <a:gd fmla="*/ 64 h 64" name="T37"/>
              <a:gd fmla="*/ 204 w 218" name="T38"/>
              <a:gd fmla="*/ 64 h 64" name="T39"/>
              <a:gd fmla="*/ 210 w 218" name="T40"/>
              <a:gd fmla="*/ 62 h 64" name="T41"/>
              <a:gd fmla="*/ 214 w 218" name="T42"/>
              <a:gd fmla="*/ 56 h 64" name="T43"/>
              <a:gd fmla="*/ 218 w 218" name="T44"/>
              <a:gd fmla="*/ 50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218">
                <a:moveTo>
                  <a:pt x="218" y="50"/>
                </a:moveTo>
                <a:lnTo>
                  <a:pt x="218" y="50"/>
                </a:lnTo>
                <a:lnTo>
                  <a:pt x="216" y="42"/>
                </a:lnTo>
                <a:lnTo>
                  <a:pt x="214" y="36"/>
                </a:lnTo>
                <a:lnTo>
                  <a:pt x="208" y="32"/>
                </a:lnTo>
                <a:lnTo>
                  <a:pt x="202" y="28"/>
                </a:lnTo>
                <a:lnTo>
                  <a:pt x="20" y="0"/>
                </a:lnTo>
                <a:lnTo>
                  <a:pt x="20" y="0"/>
                </a:lnTo>
                <a:lnTo>
                  <a:pt x="14" y="0"/>
                </a:lnTo>
                <a:lnTo>
                  <a:pt x="8" y="2"/>
                </a:lnTo>
                <a:lnTo>
                  <a:pt x="2" y="8"/>
                </a:lnTo>
                <a:lnTo>
                  <a:pt x="0" y="14"/>
                </a:lnTo>
                <a:lnTo>
                  <a:pt x="0" y="14"/>
                </a:lnTo>
                <a:lnTo>
                  <a:pt x="0" y="22"/>
                </a:lnTo>
                <a:lnTo>
                  <a:pt x="4" y="28"/>
                </a:lnTo>
                <a:lnTo>
                  <a:pt x="8" y="32"/>
                </a:lnTo>
                <a:lnTo>
                  <a:pt x="14" y="36"/>
                </a:lnTo>
                <a:lnTo>
                  <a:pt x="196" y="64"/>
                </a:lnTo>
                <a:lnTo>
                  <a:pt x="196" y="64"/>
                </a:lnTo>
                <a:lnTo>
                  <a:pt x="204" y="64"/>
                </a:lnTo>
                <a:lnTo>
                  <a:pt x="210" y="62"/>
                </a:lnTo>
                <a:lnTo>
                  <a:pt x="214" y="56"/>
                </a:lnTo>
                <a:lnTo>
                  <a:pt x="218" y="5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5" name="Freeform 56"/>
          <p:cNvSpPr/>
          <p:nvPr/>
        </p:nvSpPr>
        <p:spPr bwMode="auto">
          <a:xfrm>
            <a:off x="5341938" y="5029200"/>
            <a:ext cx="171450" cy="57150"/>
          </a:xfrm>
          <a:custGeom>
            <a:gdLst>
              <a:gd fmla="*/ 216 w 216" name="T0"/>
              <a:gd fmla="*/ 16 h 72" name="T1"/>
              <a:gd fmla="*/ 216 w 216" name="T2"/>
              <a:gd fmla="*/ 16 h 72" name="T3"/>
              <a:gd fmla="*/ 214 w 216" name="T4"/>
              <a:gd fmla="*/ 8 h 72" name="T5"/>
              <a:gd fmla="*/ 208 w 216" name="T6"/>
              <a:gd fmla="*/ 4 h 72" name="T7"/>
              <a:gd fmla="*/ 202 w 216" name="T8"/>
              <a:gd fmla="*/ 0 h 72" name="T9"/>
              <a:gd fmla="*/ 196 w 216" name="T10"/>
              <a:gd fmla="*/ 0 h 72" name="T11"/>
              <a:gd fmla="*/ 16 w 216" name="T12"/>
              <a:gd fmla="*/ 36 h 72" name="T13"/>
              <a:gd fmla="*/ 16 w 216" name="T14"/>
              <a:gd fmla="*/ 36 h 72" name="T15"/>
              <a:gd fmla="*/ 8 w 216" name="T16"/>
              <a:gd fmla="*/ 38 h 72" name="T17"/>
              <a:gd fmla="*/ 4 w 216" name="T18"/>
              <a:gd fmla="*/ 44 h 72" name="T19"/>
              <a:gd fmla="*/ 0 w 216" name="T20"/>
              <a:gd fmla="*/ 50 h 72" name="T21"/>
              <a:gd fmla="*/ 0 w 216" name="T22"/>
              <a:gd fmla="*/ 58 h 72" name="T23"/>
              <a:gd fmla="*/ 0 w 216" name="T24"/>
              <a:gd fmla="*/ 58 h 72" name="T25"/>
              <a:gd fmla="*/ 4 w 216" name="T26"/>
              <a:gd fmla="*/ 64 h 72" name="T27"/>
              <a:gd fmla="*/ 8 w 216" name="T28"/>
              <a:gd fmla="*/ 68 h 72" name="T29"/>
              <a:gd fmla="*/ 14 w 216" name="T30"/>
              <a:gd fmla="*/ 72 h 72" name="T31"/>
              <a:gd fmla="*/ 22 w 216" name="T32"/>
              <a:gd fmla="*/ 72 h 72" name="T33"/>
              <a:gd fmla="*/ 202 w 216" name="T34"/>
              <a:gd fmla="*/ 36 h 72" name="T35"/>
              <a:gd fmla="*/ 202 w 216" name="T36"/>
              <a:gd fmla="*/ 36 h 72" name="T37"/>
              <a:gd fmla="*/ 208 w 216" name="T38"/>
              <a:gd fmla="*/ 34 h 72" name="T39"/>
              <a:gd fmla="*/ 214 w 216" name="T40"/>
              <a:gd fmla="*/ 30 h 72" name="T41"/>
              <a:gd fmla="*/ 216 w 216" name="T42"/>
              <a:gd fmla="*/ 22 h 72" name="T43"/>
              <a:gd fmla="*/ 216 w 216" name="T44"/>
              <a:gd fmla="*/ 16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216">
                <a:moveTo>
                  <a:pt x="216" y="16"/>
                </a:moveTo>
                <a:lnTo>
                  <a:pt x="216" y="16"/>
                </a:lnTo>
                <a:lnTo>
                  <a:pt x="214" y="8"/>
                </a:lnTo>
                <a:lnTo>
                  <a:pt x="208" y="4"/>
                </a:lnTo>
                <a:lnTo>
                  <a:pt x="202" y="0"/>
                </a:lnTo>
                <a:lnTo>
                  <a:pt x="196" y="0"/>
                </a:lnTo>
                <a:lnTo>
                  <a:pt x="16" y="36"/>
                </a:lnTo>
                <a:lnTo>
                  <a:pt x="16" y="36"/>
                </a:lnTo>
                <a:lnTo>
                  <a:pt x="8" y="38"/>
                </a:lnTo>
                <a:lnTo>
                  <a:pt x="4" y="44"/>
                </a:lnTo>
                <a:lnTo>
                  <a:pt x="0" y="50"/>
                </a:lnTo>
                <a:lnTo>
                  <a:pt x="0" y="58"/>
                </a:lnTo>
                <a:lnTo>
                  <a:pt x="0" y="58"/>
                </a:lnTo>
                <a:lnTo>
                  <a:pt x="4" y="64"/>
                </a:lnTo>
                <a:lnTo>
                  <a:pt x="8" y="68"/>
                </a:lnTo>
                <a:lnTo>
                  <a:pt x="14" y="72"/>
                </a:lnTo>
                <a:lnTo>
                  <a:pt x="22" y="72"/>
                </a:lnTo>
                <a:lnTo>
                  <a:pt x="202" y="36"/>
                </a:lnTo>
                <a:lnTo>
                  <a:pt x="202" y="36"/>
                </a:lnTo>
                <a:lnTo>
                  <a:pt x="208" y="34"/>
                </a:lnTo>
                <a:lnTo>
                  <a:pt x="214" y="30"/>
                </a:lnTo>
                <a:lnTo>
                  <a:pt x="216" y="22"/>
                </a:lnTo>
                <a:lnTo>
                  <a:pt x="216" y="16"/>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6" name="Freeform 57"/>
          <p:cNvSpPr/>
          <p:nvPr/>
        </p:nvSpPr>
        <p:spPr bwMode="auto">
          <a:xfrm>
            <a:off x="5341938" y="5029200"/>
            <a:ext cx="171450" cy="57150"/>
          </a:xfrm>
          <a:custGeom>
            <a:gdLst>
              <a:gd fmla="*/ 216 w 216" name="T0"/>
              <a:gd fmla="*/ 16 h 72" name="T1"/>
              <a:gd fmla="*/ 216 w 216" name="T2"/>
              <a:gd fmla="*/ 16 h 72" name="T3"/>
              <a:gd fmla="*/ 214 w 216" name="T4"/>
              <a:gd fmla="*/ 8 h 72" name="T5"/>
              <a:gd fmla="*/ 208 w 216" name="T6"/>
              <a:gd fmla="*/ 4 h 72" name="T7"/>
              <a:gd fmla="*/ 202 w 216" name="T8"/>
              <a:gd fmla="*/ 0 h 72" name="T9"/>
              <a:gd fmla="*/ 196 w 216" name="T10"/>
              <a:gd fmla="*/ 0 h 72" name="T11"/>
              <a:gd fmla="*/ 16 w 216" name="T12"/>
              <a:gd fmla="*/ 36 h 72" name="T13"/>
              <a:gd fmla="*/ 16 w 216" name="T14"/>
              <a:gd fmla="*/ 36 h 72" name="T15"/>
              <a:gd fmla="*/ 8 w 216" name="T16"/>
              <a:gd fmla="*/ 38 h 72" name="T17"/>
              <a:gd fmla="*/ 4 w 216" name="T18"/>
              <a:gd fmla="*/ 44 h 72" name="T19"/>
              <a:gd fmla="*/ 0 w 216" name="T20"/>
              <a:gd fmla="*/ 50 h 72" name="T21"/>
              <a:gd fmla="*/ 0 w 216" name="T22"/>
              <a:gd fmla="*/ 58 h 72" name="T23"/>
              <a:gd fmla="*/ 0 w 216" name="T24"/>
              <a:gd fmla="*/ 58 h 72" name="T25"/>
              <a:gd fmla="*/ 4 w 216" name="T26"/>
              <a:gd fmla="*/ 64 h 72" name="T27"/>
              <a:gd fmla="*/ 8 w 216" name="T28"/>
              <a:gd fmla="*/ 68 h 72" name="T29"/>
              <a:gd fmla="*/ 14 w 216" name="T30"/>
              <a:gd fmla="*/ 72 h 72" name="T31"/>
              <a:gd fmla="*/ 22 w 216" name="T32"/>
              <a:gd fmla="*/ 72 h 72" name="T33"/>
              <a:gd fmla="*/ 202 w 216" name="T34"/>
              <a:gd fmla="*/ 36 h 72" name="T35"/>
              <a:gd fmla="*/ 202 w 216" name="T36"/>
              <a:gd fmla="*/ 36 h 72" name="T37"/>
              <a:gd fmla="*/ 208 w 216" name="T38"/>
              <a:gd fmla="*/ 34 h 72" name="T39"/>
              <a:gd fmla="*/ 214 w 216" name="T40"/>
              <a:gd fmla="*/ 30 h 72" name="T41"/>
              <a:gd fmla="*/ 216 w 216" name="T42"/>
              <a:gd fmla="*/ 22 h 72" name="T43"/>
              <a:gd fmla="*/ 216 w 216" name="T44"/>
              <a:gd fmla="*/ 16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216">
                <a:moveTo>
                  <a:pt x="216" y="16"/>
                </a:moveTo>
                <a:lnTo>
                  <a:pt x="216" y="16"/>
                </a:lnTo>
                <a:lnTo>
                  <a:pt x="214" y="8"/>
                </a:lnTo>
                <a:lnTo>
                  <a:pt x="208" y="4"/>
                </a:lnTo>
                <a:lnTo>
                  <a:pt x="202" y="0"/>
                </a:lnTo>
                <a:lnTo>
                  <a:pt x="196" y="0"/>
                </a:lnTo>
                <a:lnTo>
                  <a:pt x="16" y="36"/>
                </a:lnTo>
                <a:lnTo>
                  <a:pt x="16" y="36"/>
                </a:lnTo>
                <a:lnTo>
                  <a:pt x="8" y="38"/>
                </a:lnTo>
                <a:lnTo>
                  <a:pt x="4" y="44"/>
                </a:lnTo>
                <a:lnTo>
                  <a:pt x="0" y="50"/>
                </a:lnTo>
                <a:lnTo>
                  <a:pt x="0" y="58"/>
                </a:lnTo>
                <a:lnTo>
                  <a:pt x="0" y="58"/>
                </a:lnTo>
                <a:lnTo>
                  <a:pt x="4" y="64"/>
                </a:lnTo>
                <a:lnTo>
                  <a:pt x="8" y="68"/>
                </a:lnTo>
                <a:lnTo>
                  <a:pt x="14" y="72"/>
                </a:lnTo>
                <a:lnTo>
                  <a:pt x="22" y="72"/>
                </a:lnTo>
                <a:lnTo>
                  <a:pt x="202" y="36"/>
                </a:lnTo>
                <a:lnTo>
                  <a:pt x="202" y="36"/>
                </a:lnTo>
                <a:lnTo>
                  <a:pt x="208" y="34"/>
                </a:lnTo>
                <a:lnTo>
                  <a:pt x="214" y="30"/>
                </a:lnTo>
                <a:lnTo>
                  <a:pt x="216" y="22"/>
                </a:lnTo>
                <a:lnTo>
                  <a:pt x="216" y="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7" name="Freeform 58"/>
          <p:cNvSpPr/>
          <p:nvPr/>
        </p:nvSpPr>
        <p:spPr bwMode="auto">
          <a:xfrm>
            <a:off x="5427663" y="5184775"/>
            <a:ext cx="153988" cy="104775"/>
          </a:xfrm>
          <a:custGeom>
            <a:gdLst>
              <a:gd fmla="*/ 192 w 194" name="T0"/>
              <a:gd fmla="*/ 10 h 132" name="T1"/>
              <a:gd fmla="*/ 192 w 194" name="T2"/>
              <a:gd fmla="*/ 10 h 132" name="T3"/>
              <a:gd fmla="*/ 186 w 194" name="T4"/>
              <a:gd fmla="*/ 4 h 132" name="T5"/>
              <a:gd fmla="*/ 180 w 194" name="T6"/>
              <a:gd fmla="*/ 2 h 132" name="T7"/>
              <a:gd fmla="*/ 174 w 194" name="T8"/>
              <a:gd fmla="*/ 0 h 132" name="T9"/>
              <a:gd fmla="*/ 166 w 194" name="T10"/>
              <a:gd fmla="*/ 4 h 132" name="T11"/>
              <a:gd fmla="*/ 10 w 194" name="T12"/>
              <a:gd fmla="*/ 98 h 132" name="T13"/>
              <a:gd fmla="*/ 10 w 194" name="T14"/>
              <a:gd fmla="*/ 98 h 132" name="T15"/>
              <a:gd fmla="*/ 4 w 194" name="T16"/>
              <a:gd fmla="*/ 104 h 132" name="T17"/>
              <a:gd fmla="*/ 2 w 194" name="T18"/>
              <a:gd fmla="*/ 110 h 132" name="T19"/>
              <a:gd fmla="*/ 0 w 194" name="T20"/>
              <a:gd fmla="*/ 116 h 132" name="T21"/>
              <a:gd fmla="*/ 4 w 194" name="T22"/>
              <a:gd fmla="*/ 124 h 132" name="T23"/>
              <a:gd fmla="*/ 4 w 194" name="T24"/>
              <a:gd fmla="*/ 124 h 132" name="T25"/>
              <a:gd fmla="*/ 8 w 194" name="T26"/>
              <a:gd fmla="*/ 128 h 132" name="T27"/>
              <a:gd fmla="*/ 14 w 194" name="T28"/>
              <a:gd fmla="*/ 132 h 132" name="T29"/>
              <a:gd fmla="*/ 22 w 194" name="T30"/>
              <a:gd fmla="*/ 132 h 132" name="T31"/>
              <a:gd fmla="*/ 28 w 194" name="T32"/>
              <a:gd fmla="*/ 130 h 132" name="T33"/>
              <a:gd fmla="*/ 186 w 194" name="T34"/>
              <a:gd fmla="*/ 34 h 132" name="T35"/>
              <a:gd fmla="*/ 186 w 194" name="T36"/>
              <a:gd fmla="*/ 34 h 132" name="T37"/>
              <a:gd fmla="*/ 190 w 194" name="T38"/>
              <a:gd fmla="*/ 30 h 132" name="T39"/>
              <a:gd fmla="*/ 194 w 194" name="T40"/>
              <a:gd fmla="*/ 24 h 132" name="T41"/>
              <a:gd fmla="*/ 194 w 194" name="T42"/>
              <a:gd fmla="*/ 16 h 132" name="T43"/>
              <a:gd fmla="*/ 192 w 194" name="T44"/>
              <a:gd fmla="*/ 10 h 13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2" w="194">
                <a:moveTo>
                  <a:pt x="192" y="10"/>
                </a:moveTo>
                <a:lnTo>
                  <a:pt x="192" y="10"/>
                </a:lnTo>
                <a:lnTo>
                  <a:pt x="186" y="4"/>
                </a:lnTo>
                <a:lnTo>
                  <a:pt x="180" y="2"/>
                </a:lnTo>
                <a:lnTo>
                  <a:pt x="174" y="0"/>
                </a:lnTo>
                <a:lnTo>
                  <a:pt x="166" y="4"/>
                </a:lnTo>
                <a:lnTo>
                  <a:pt x="10" y="98"/>
                </a:lnTo>
                <a:lnTo>
                  <a:pt x="10" y="98"/>
                </a:lnTo>
                <a:lnTo>
                  <a:pt x="4" y="104"/>
                </a:lnTo>
                <a:lnTo>
                  <a:pt x="2" y="110"/>
                </a:lnTo>
                <a:lnTo>
                  <a:pt x="0" y="116"/>
                </a:lnTo>
                <a:lnTo>
                  <a:pt x="4" y="124"/>
                </a:lnTo>
                <a:lnTo>
                  <a:pt x="4" y="124"/>
                </a:lnTo>
                <a:lnTo>
                  <a:pt x="8" y="128"/>
                </a:lnTo>
                <a:lnTo>
                  <a:pt x="14" y="132"/>
                </a:lnTo>
                <a:lnTo>
                  <a:pt x="22" y="132"/>
                </a:lnTo>
                <a:lnTo>
                  <a:pt x="28" y="130"/>
                </a:lnTo>
                <a:lnTo>
                  <a:pt x="186" y="34"/>
                </a:lnTo>
                <a:lnTo>
                  <a:pt x="186" y="34"/>
                </a:lnTo>
                <a:lnTo>
                  <a:pt x="190" y="30"/>
                </a:lnTo>
                <a:lnTo>
                  <a:pt x="194" y="24"/>
                </a:lnTo>
                <a:lnTo>
                  <a:pt x="194" y="16"/>
                </a:lnTo>
                <a:lnTo>
                  <a:pt x="192" y="10"/>
                </a:lnTo>
                <a:close/>
              </a:path>
            </a:pathLst>
          </a:custGeom>
          <a:solidFill>
            <a:srgbClr val="F68632"/>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8" name="Freeform 59"/>
          <p:cNvSpPr/>
          <p:nvPr/>
        </p:nvSpPr>
        <p:spPr bwMode="auto">
          <a:xfrm>
            <a:off x="5427663" y="5184775"/>
            <a:ext cx="153988" cy="104775"/>
          </a:xfrm>
          <a:custGeom>
            <a:gdLst>
              <a:gd fmla="*/ 192 w 194" name="T0"/>
              <a:gd fmla="*/ 10 h 132" name="T1"/>
              <a:gd fmla="*/ 192 w 194" name="T2"/>
              <a:gd fmla="*/ 10 h 132" name="T3"/>
              <a:gd fmla="*/ 186 w 194" name="T4"/>
              <a:gd fmla="*/ 4 h 132" name="T5"/>
              <a:gd fmla="*/ 180 w 194" name="T6"/>
              <a:gd fmla="*/ 2 h 132" name="T7"/>
              <a:gd fmla="*/ 174 w 194" name="T8"/>
              <a:gd fmla="*/ 0 h 132" name="T9"/>
              <a:gd fmla="*/ 166 w 194" name="T10"/>
              <a:gd fmla="*/ 4 h 132" name="T11"/>
              <a:gd fmla="*/ 10 w 194" name="T12"/>
              <a:gd fmla="*/ 98 h 132" name="T13"/>
              <a:gd fmla="*/ 10 w 194" name="T14"/>
              <a:gd fmla="*/ 98 h 132" name="T15"/>
              <a:gd fmla="*/ 4 w 194" name="T16"/>
              <a:gd fmla="*/ 104 h 132" name="T17"/>
              <a:gd fmla="*/ 2 w 194" name="T18"/>
              <a:gd fmla="*/ 110 h 132" name="T19"/>
              <a:gd fmla="*/ 0 w 194" name="T20"/>
              <a:gd fmla="*/ 116 h 132" name="T21"/>
              <a:gd fmla="*/ 4 w 194" name="T22"/>
              <a:gd fmla="*/ 124 h 132" name="T23"/>
              <a:gd fmla="*/ 4 w 194" name="T24"/>
              <a:gd fmla="*/ 124 h 132" name="T25"/>
              <a:gd fmla="*/ 8 w 194" name="T26"/>
              <a:gd fmla="*/ 128 h 132" name="T27"/>
              <a:gd fmla="*/ 14 w 194" name="T28"/>
              <a:gd fmla="*/ 132 h 132" name="T29"/>
              <a:gd fmla="*/ 22 w 194" name="T30"/>
              <a:gd fmla="*/ 132 h 132" name="T31"/>
              <a:gd fmla="*/ 28 w 194" name="T32"/>
              <a:gd fmla="*/ 130 h 132" name="T33"/>
              <a:gd fmla="*/ 186 w 194" name="T34"/>
              <a:gd fmla="*/ 34 h 132" name="T35"/>
              <a:gd fmla="*/ 186 w 194" name="T36"/>
              <a:gd fmla="*/ 34 h 132" name="T37"/>
              <a:gd fmla="*/ 190 w 194" name="T38"/>
              <a:gd fmla="*/ 30 h 132" name="T39"/>
              <a:gd fmla="*/ 194 w 194" name="T40"/>
              <a:gd fmla="*/ 24 h 132" name="T41"/>
              <a:gd fmla="*/ 194 w 194" name="T42"/>
              <a:gd fmla="*/ 16 h 132" name="T43"/>
              <a:gd fmla="*/ 192 w 194" name="T44"/>
              <a:gd fmla="*/ 10 h 13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2" w="194">
                <a:moveTo>
                  <a:pt x="192" y="10"/>
                </a:moveTo>
                <a:lnTo>
                  <a:pt x="192" y="10"/>
                </a:lnTo>
                <a:lnTo>
                  <a:pt x="186" y="4"/>
                </a:lnTo>
                <a:lnTo>
                  <a:pt x="180" y="2"/>
                </a:lnTo>
                <a:lnTo>
                  <a:pt x="174" y="0"/>
                </a:lnTo>
                <a:lnTo>
                  <a:pt x="166" y="4"/>
                </a:lnTo>
                <a:lnTo>
                  <a:pt x="10" y="98"/>
                </a:lnTo>
                <a:lnTo>
                  <a:pt x="10" y="98"/>
                </a:lnTo>
                <a:lnTo>
                  <a:pt x="4" y="104"/>
                </a:lnTo>
                <a:lnTo>
                  <a:pt x="2" y="110"/>
                </a:lnTo>
                <a:lnTo>
                  <a:pt x="0" y="116"/>
                </a:lnTo>
                <a:lnTo>
                  <a:pt x="4" y="124"/>
                </a:lnTo>
                <a:lnTo>
                  <a:pt x="4" y="124"/>
                </a:lnTo>
                <a:lnTo>
                  <a:pt x="8" y="128"/>
                </a:lnTo>
                <a:lnTo>
                  <a:pt x="14" y="132"/>
                </a:lnTo>
                <a:lnTo>
                  <a:pt x="22" y="132"/>
                </a:lnTo>
                <a:lnTo>
                  <a:pt x="28" y="130"/>
                </a:lnTo>
                <a:lnTo>
                  <a:pt x="186" y="34"/>
                </a:lnTo>
                <a:lnTo>
                  <a:pt x="186" y="34"/>
                </a:lnTo>
                <a:lnTo>
                  <a:pt x="190" y="30"/>
                </a:lnTo>
                <a:lnTo>
                  <a:pt x="194" y="24"/>
                </a:lnTo>
                <a:lnTo>
                  <a:pt x="194" y="16"/>
                </a:lnTo>
                <a:lnTo>
                  <a:pt x="192" y="1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9" name="Freeform 60"/>
          <p:cNvSpPr/>
          <p:nvPr/>
        </p:nvSpPr>
        <p:spPr bwMode="auto">
          <a:xfrm>
            <a:off x="5667375" y="5353050"/>
            <a:ext cx="279400" cy="114300"/>
          </a:xfrm>
          <a:custGeom>
            <a:gdLst>
              <a:gd fmla="*/ 288 w 352" name="T0"/>
              <a:gd fmla="*/ 144 h 144" name="T1"/>
              <a:gd fmla="*/ 56 w 352" name="T2"/>
              <a:gd fmla="*/ 144 h 144" name="T3"/>
              <a:gd fmla="*/ 56 w 352" name="T4"/>
              <a:gd fmla="*/ 144 h 144" name="T5"/>
              <a:gd fmla="*/ 42 w 352" name="T6"/>
              <a:gd fmla="*/ 142 h 144" name="T7"/>
              <a:gd fmla="*/ 32 w 352" name="T8"/>
              <a:gd fmla="*/ 138 h 144" name="T9"/>
              <a:gd fmla="*/ 22 w 352" name="T10"/>
              <a:gd fmla="*/ 130 h 144" name="T11"/>
              <a:gd fmla="*/ 14 w 352" name="T12"/>
              <a:gd fmla="*/ 120 h 144" name="T13"/>
              <a:gd fmla="*/ 8 w 352" name="T14"/>
              <a:gd fmla="*/ 110 h 144" name="T15"/>
              <a:gd fmla="*/ 4 w 352" name="T16"/>
              <a:gd fmla="*/ 98 h 144" name="T17"/>
              <a:gd fmla="*/ 2 w 352" name="T18"/>
              <a:gd fmla="*/ 84 h 144" name="T19"/>
              <a:gd fmla="*/ 0 w 352" name="T20"/>
              <a:gd fmla="*/ 72 h 144" name="T21"/>
              <a:gd fmla="*/ 2 w 352" name="T22"/>
              <a:gd fmla="*/ 58 h 144" name="T23"/>
              <a:gd fmla="*/ 4 w 352" name="T24"/>
              <a:gd fmla="*/ 44 h 144" name="T25"/>
              <a:gd fmla="*/ 8 w 352" name="T26"/>
              <a:gd fmla="*/ 32 h 144" name="T27"/>
              <a:gd fmla="*/ 14 w 352" name="T28"/>
              <a:gd fmla="*/ 22 h 144" name="T29"/>
              <a:gd fmla="*/ 22 w 352" name="T30"/>
              <a:gd fmla="*/ 12 h 144" name="T31"/>
              <a:gd fmla="*/ 32 w 352" name="T32"/>
              <a:gd fmla="*/ 6 h 144" name="T33"/>
              <a:gd fmla="*/ 44 w 352" name="T34"/>
              <a:gd fmla="*/ 0 h 144" name="T35"/>
              <a:gd fmla="*/ 56 w 352" name="T36"/>
              <a:gd fmla="*/ 0 h 144" name="T37"/>
              <a:gd fmla="*/ 288 w 352" name="T38"/>
              <a:gd fmla="*/ 0 h 144" name="T39"/>
              <a:gd fmla="*/ 288 w 352" name="T40"/>
              <a:gd fmla="*/ 0 h 144" name="T41"/>
              <a:gd fmla="*/ 302 w 352" name="T42"/>
              <a:gd fmla="*/ 0 h 144" name="T43"/>
              <a:gd fmla="*/ 316 w 352" name="T44"/>
              <a:gd fmla="*/ 6 h 144" name="T45"/>
              <a:gd fmla="*/ 326 w 352" name="T46"/>
              <a:gd fmla="*/ 12 h 144" name="T47"/>
              <a:gd fmla="*/ 336 w 352" name="T48"/>
              <a:gd fmla="*/ 22 h 144" name="T49"/>
              <a:gd fmla="*/ 342 w 352" name="T50"/>
              <a:gd fmla="*/ 32 h 144" name="T51"/>
              <a:gd fmla="*/ 348 w 352" name="T52"/>
              <a:gd fmla="*/ 44 h 144" name="T53"/>
              <a:gd fmla="*/ 352 w 352" name="T54"/>
              <a:gd fmla="*/ 58 h 144" name="T55"/>
              <a:gd fmla="*/ 352 w 352" name="T56"/>
              <a:gd fmla="*/ 72 h 144" name="T57"/>
              <a:gd fmla="*/ 352 w 352" name="T58"/>
              <a:gd fmla="*/ 84 h 144" name="T59"/>
              <a:gd fmla="*/ 350 w 352" name="T60"/>
              <a:gd fmla="*/ 98 h 144" name="T61"/>
              <a:gd fmla="*/ 344 w 352" name="T62"/>
              <a:gd fmla="*/ 110 h 144" name="T63"/>
              <a:gd fmla="*/ 338 w 352" name="T64"/>
              <a:gd fmla="*/ 120 h 144" name="T65"/>
              <a:gd fmla="*/ 328 w 352" name="T66"/>
              <a:gd fmla="*/ 130 h 144" name="T67"/>
              <a:gd fmla="*/ 318 w 352" name="T68"/>
              <a:gd fmla="*/ 138 h 144" name="T69"/>
              <a:gd fmla="*/ 304 w 352" name="T70"/>
              <a:gd fmla="*/ 142 h 144" name="T71"/>
              <a:gd fmla="*/ 288 w 352"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2">
                <a:moveTo>
                  <a:pt x="288" y="144"/>
                </a:moveTo>
                <a:lnTo>
                  <a:pt x="56" y="144"/>
                </a:lnTo>
                <a:lnTo>
                  <a:pt x="56" y="144"/>
                </a:lnTo>
                <a:lnTo>
                  <a:pt x="42" y="142"/>
                </a:lnTo>
                <a:lnTo>
                  <a:pt x="32" y="138"/>
                </a:lnTo>
                <a:lnTo>
                  <a:pt x="22" y="130"/>
                </a:lnTo>
                <a:lnTo>
                  <a:pt x="14" y="120"/>
                </a:lnTo>
                <a:lnTo>
                  <a:pt x="8" y="110"/>
                </a:lnTo>
                <a:lnTo>
                  <a:pt x="4" y="98"/>
                </a:lnTo>
                <a:lnTo>
                  <a:pt x="2" y="84"/>
                </a:lnTo>
                <a:lnTo>
                  <a:pt x="0" y="72"/>
                </a:lnTo>
                <a:lnTo>
                  <a:pt x="2" y="58"/>
                </a:lnTo>
                <a:lnTo>
                  <a:pt x="4" y="44"/>
                </a:lnTo>
                <a:lnTo>
                  <a:pt x="8" y="32"/>
                </a:lnTo>
                <a:lnTo>
                  <a:pt x="14" y="22"/>
                </a:lnTo>
                <a:lnTo>
                  <a:pt x="22" y="12"/>
                </a:lnTo>
                <a:lnTo>
                  <a:pt x="32" y="6"/>
                </a:lnTo>
                <a:lnTo>
                  <a:pt x="44" y="0"/>
                </a:lnTo>
                <a:lnTo>
                  <a:pt x="56" y="0"/>
                </a:lnTo>
                <a:lnTo>
                  <a:pt x="288" y="0"/>
                </a:lnTo>
                <a:lnTo>
                  <a:pt x="288" y="0"/>
                </a:lnTo>
                <a:lnTo>
                  <a:pt x="302" y="0"/>
                </a:lnTo>
                <a:lnTo>
                  <a:pt x="316" y="6"/>
                </a:lnTo>
                <a:lnTo>
                  <a:pt x="326" y="12"/>
                </a:lnTo>
                <a:lnTo>
                  <a:pt x="336" y="22"/>
                </a:lnTo>
                <a:lnTo>
                  <a:pt x="342" y="32"/>
                </a:lnTo>
                <a:lnTo>
                  <a:pt x="348" y="44"/>
                </a:lnTo>
                <a:lnTo>
                  <a:pt x="352" y="58"/>
                </a:lnTo>
                <a:lnTo>
                  <a:pt x="352" y="72"/>
                </a:lnTo>
                <a:lnTo>
                  <a:pt x="352" y="84"/>
                </a:lnTo>
                <a:lnTo>
                  <a:pt x="350" y="98"/>
                </a:lnTo>
                <a:lnTo>
                  <a:pt x="344" y="110"/>
                </a:lnTo>
                <a:lnTo>
                  <a:pt x="338" y="120"/>
                </a:lnTo>
                <a:lnTo>
                  <a:pt x="328" y="130"/>
                </a:lnTo>
                <a:lnTo>
                  <a:pt x="318" y="138"/>
                </a:lnTo>
                <a:lnTo>
                  <a:pt x="304" y="142"/>
                </a:lnTo>
                <a:lnTo>
                  <a:pt x="288" y="144"/>
                </a:lnTo>
                <a:close/>
              </a:path>
            </a:pathLst>
          </a:custGeom>
          <a:solidFill>
            <a:srgbClr val="FBBD9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0" name="Freeform 61"/>
          <p:cNvSpPr/>
          <p:nvPr/>
        </p:nvSpPr>
        <p:spPr bwMode="auto">
          <a:xfrm>
            <a:off x="5667375" y="5353050"/>
            <a:ext cx="279400" cy="114300"/>
          </a:xfrm>
          <a:custGeom>
            <a:gdLst>
              <a:gd fmla="*/ 288 w 352" name="T0"/>
              <a:gd fmla="*/ 144 h 144" name="T1"/>
              <a:gd fmla="*/ 56 w 352" name="T2"/>
              <a:gd fmla="*/ 144 h 144" name="T3"/>
              <a:gd fmla="*/ 56 w 352" name="T4"/>
              <a:gd fmla="*/ 144 h 144" name="T5"/>
              <a:gd fmla="*/ 42 w 352" name="T6"/>
              <a:gd fmla="*/ 142 h 144" name="T7"/>
              <a:gd fmla="*/ 32 w 352" name="T8"/>
              <a:gd fmla="*/ 138 h 144" name="T9"/>
              <a:gd fmla="*/ 22 w 352" name="T10"/>
              <a:gd fmla="*/ 130 h 144" name="T11"/>
              <a:gd fmla="*/ 14 w 352" name="T12"/>
              <a:gd fmla="*/ 120 h 144" name="T13"/>
              <a:gd fmla="*/ 8 w 352" name="T14"/>
              <a:gd fmla="*/ 110 h 144" name="T15"/>
              <a:gd fmla="*/ 4 w 352" name="T16"/>
              <a:gd fmla="*/ 98 h 144" name="T17"/>
              <a:gd fmla="*/ 2 w 352" name="T18"/>
              <a:gd fmla="*/ 84 h 144" name="T19"/>
              <a:gd fmla="*/ 0 w 352" name="T20"/>
              <a:gd fmla="*/ 72 h 144" name="T21"/>
              <a:gd fmla="*/ 2 w 352" name="T22"/>
              <a:gd fmla="*/ 58 h 144" name="T23"/>
              <a:gd fmla="*/ 4 w 352" name="T24"/>
              <a:gd fmla="*/ 44 h 144" name="T25"/>
              <a:gd fmla="*/ 8 w 352" name="T26"/>
              <a:gd fmla="*/ 32 h 144" name="T27"/>
              <a:gd fmla="*/ 14 w 352" name="T28"/>
              <a:gd fmla="*/ 22 h 144" name="T29"/>
              <a:gd fmla="*/ 22 w 352" name="T30"/>
              <a:gd fmla="*/ 12 h 144" name="T31"/>
              <a:gd fmla="*/ 32 w 352" name="T32"/>
              <a:gd fmla="*/ 6 h 144" name="T33"/>
              <a:gd fmla="*/ 44 w 352" name="T34"/>
              <a:gd fmla="*/ 0 h 144" name="T35"/>
              <a:gd fmla="*/ 56 w 352" name="T36"/>
              <a:gd fmla="*/ 0 h 144" name="T37"/>
              <a:gd fmla="*/ 288 w 352" name="T38"/>
              <a:gd fmla="*/ 0 h 144" name="T39"/>
              <a:gd fmla="*/ 288 w 352" name="T40"/>
              <a:gd fmla="*/ 0 h 144" name="T41"/>
              <a:gd fmla="*/ 302 w 352" name="T42"/>
              <a:gd fmla="*/ 0 h 144" name="T43"/>
              <a:gd fmla="*/ 316 w 352" name="T44"/>
              <a:gd fmla="*/ 6 h 144" name="T45"/>
              <a:gd fmla="*/ 326 w 352" name="T46"/>
              <a:gd fmla="*/ 12 h 144" name="T47"/>
              <a:gd fmla="*/ 336 w 352" name="T48"/>
              <a:gd fmla="*/ 22 h 144" name="T49"/>
              <a:gd fmla="*/ 342 w 352" name="T50"/>
              <a:gd fmla="*/ 32 h 144" name="T51"/>
              <a:gd fmla="*/ 348 w 352" name="T52"/>
              <a:gd fmla="*/ 44 h 144" name="T53"/>
              <a:gd fmla="*/ 352 w 352" name="T54"/>
              <a:gd fmla="*/ 58 h 144" name="T55"/>
              <a:gd fmla="*/ 352 w 352" name="T56"/>
              <a:gd fmla="*/ 72 h 144" name="T57"/>
              <a:gd fmla="*/ 352 w 352" name="T58"/>
              <a:gd fmla="*/ 84 h 144" name="T59"/>
              <a:gd fmla="*/ 350 w 352" name="T60"/>
              <a:gd fmla="*/ 98 h 144" name="T61"/>
              <a:gd fmla="*/ 344 w 352" name="T62"/>
              <a:gd fmla="*/ 110 h 144" name="T63"/>
              <a:gd fmla="*/ 338 w 352" name="T64"/>
              <a:gd fmla="*/ 120 h 144" name="T65"/>
              <a:gd fmla="*/ 328 w 352" name="T66"/>
              <a:gd fmla="*/ 130 h 144" name="T67"/>
              <a:gd fmla="*/ 318 w 352" name="T68"/>
              <a:gd fmla="*/ 138 h 144" name="T69"/>
              <a:gd fmla="*/ 304 w 352" name="T70"/>
              <a:gd fmla="*/ 142 h 144" name="T71"/>
              <a:gd fmla="*/ 288 w 352"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2">
                <a:moveTo>
                  <a:pt x="288" y="144"/>
                </a:moveTo>
                <a:lnTo>
                  <a:pt x="56" y="144"/>
                </a:lnTo>
                <a:lnTo>
                  <a:pt x="56" y="144"/>
                </a:lnTo>
                <a:lnTo>
                  <a:pt x="42" y="142"/>
                </a:lnTo>
                <a:lnTo>
                  <a:pt x="32" y="138"/>
                </a:lnTo>
                <a:lnTo>
                  <a:pt x="22" y="130"/>
                </a:lnTo>
                <a:lnTo>
                  <a:pt x="14" y="120"/>
                </a:lnTo>
                <a:lnTo>
                  <a:pt x="8" y="110"/>
                </a:lnTo>
                <a:lnTo>
                  <a:pt x="4" y="98"/>
                </a:lnTo>
                <a:lnTo>
                  <a:pt x="2" y="84"/>
                </a:lnTo>
                <a:lnTo>
                  <a:pt x="0" y="72"/>
                </a:lnTo>
                <a:lnTo>
                  <a:pt x="2" y="58"/>
                </a:lnTo>
                <a:lnTo>
                  <a:pt x="4" y="44"/>
                </a:lnTo>
                <a:lnTo>
                  <a:pt x="8" y="32"/>
                </a:lnTo>
                <a:lnTo>
                  <a:pt x="14" y="22"/>
                </a:lnTo>
                <a:lnTo>
                  <a:pt x="22" y="12"/>
                </a:lnTo>
                <a:lnTo>
                  <a:pt x="32" y="6"/>
                </a:lnTo>
                <a:lnTo>
                  <a:pt x="44" y="0"/>
                </a:lnTo>
                <a:lnTo>
                  <a:pt x="56" y="0"/>
                </a:lnTo>
                <a:lnTo>
                  <a:pt x="288" y="0"/>
                </a:lnTo>
                <a:lnTo>
                  <a:pt x="288" y="0"/>
                </a:lnTo>
                <a:lnTo>
                  <a:pt x="302" y="0"/>
                </a:lnTo>
                <a:lnTo>
                  <a:pt x="316" y="6"/>
                </a:lnTo>
                <a:lnTo>
                  <a:pt x="326" y="12"/>
                </a:lnTo>
                <a:lnTo>
                  <a:pt x="336" y="22"/>
                </a:lnTo>
                <a:lnTo>
                  <a:pt x="342" y="32"/>
                </a:lnTo>
                <a:lnTo>
                  <a:pt x="348" y="44"/>
                </a:lnTo>
                <a:lnTo>
                  <a:pt x="352" y="58"/>
                </a:lnTo>
                <a:lnTo>
                  <a:pt x="352" y="72"/>
                </a:lnTo>
                <a:lnTo>
                  <a:pt x="352" y="84"/>
                </a:lnTo>
                <a:lnTo>
                  <a:pt x="350" y="98"/>
                </a:lnTo>
                <a:lnTo>
                  <a:pt x="344" y="110"/>
                </a:lnTo>
                <a:lnTo>
                  <a:pt x="338" y="120"/>
                </a:lnTo>
                <a:lnTo>
                  <a:pt x="328" y="130"/>
                </a:lnTo>
                <a:lnTo>
                  <a:pt x="318" y="138"/>
                </a:lnTo>
                <a:lnTo>
                  <a:pt x="304" y="142"/>
                </a:lnTo>
                <a:lnTo>
                  <a:pt x="288" y="14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1" name="Freeform 62"/>
          <p:cNvSpPr/>
          <p:nvPr/>
        </p:nvSpPr>
        <p:spPr bwMode="auto">
          <a:xfrm>
            <a:off x="5668963" y="5505450"/>
            <a:ext cx="280988" cy="114300"/>
          </a:xfrm>
          <a:custGeom>
            <a:gdLst>
              <a:gd fmla="*/ 286 w 354" name="T0"/>
              <a:gd fmla="*/ 144 h 144" name="T1"/>
              <a:gd fmla="*/ 54 w 354" name="T2"/>
              <a:gd fmla="*/ 144 h 144" name="T3"/>
              <a:gd fmla="*/ 54 w 354" name="T4"/>
              <a:gd fmla="*/ 144 h 144" name="T5"/>
              <a:gd fmla="*/ 42 w 354" name="T6"/>
              <a:gd fmla="*/ 142 h 144" name="T7"/>
              <a:gd fmla="*/ 32 w 354" name="T8"/>
              <a:gd fmla="*/ 138 h 144" name="T9"/>
              <a:gd fmla="*/ 22 w 354" name="T10"/>
              <a:gd fmla="*/ 132 h 144" name="T11"/>
              <a:gd fmla="*/ 14 w 354" name="T12"/>
              <a:gd fmla="*/ 122 h 144" name="T13"/>
              <a:gd fmla="*/ 8 w 354" name="T14"/>
              <a:gd fmla="*/ 112 h 144" name="T15"/>
              <a:gd fmla="*/ 4 w 354" name="T16"/>
              <a:gd fmla="*/ 100 h 144" name="T17"/>
              <a:gd fmla="*/ 0 w 354" name="T18"/>
              <a:gd fmla="*/ 86 h 144" name="T19"/>
              <a:gd fmla="*/ 0 w 354" name="T20"/>
              <a:gd fmla="*/ 72 h 144" name="T21"/>
              <a:gd fmla="*/ 0 w 354" name="T22"/>
              <a:gd fmla="*/ 60 h 144" name="T23"/>
              <a:gd fmla="*/ 2 w 354" name="T24"/>
              <a:gd fmla="*/ 46 h 144" name="T25"/>
              <a:gd fmla="*/ 6 w 354" name="T26"/>
              <a:gd fmla="*/ 34 h 144" name="T27"/>
              <a:gd fmla="*/ 12 w 354" name="T28"/>
              <a:gd fmla="*/ 22 h 144" name="T29"/>
              <a:gd fmla="*/ 20 w 354" name="T30"/>
              <a:gd fmla="*/ 14 h 144" name="T31"/>
              <a:gd fmla="*/ 30 w 354" name="T32"/>
              <a:gd fmla="*/ 6 h 144" name="T33"/>
              <a:gd fmla="*/ 40 w 354" name="T34"/>
              <a:gd fmla="*/ 2 h 144" name="T35"/>
              <a:gd fmla="*/ 54 w 354" name="T36"/>
              <a:gd fmla="*/ 0 h 144" name="T37"/>
              <a:gd fmla="*/ 286 w 354" name="T38"/>
              <a:gd fmla="*/ 0 h 144" name="T39"/>
              <a:gd fmla="*/ 286 w 354" name="T40"/>
              <a:gd fmla="*/ 0 h 144" name="T41"/>
              <a:gd fmla="*/ 302 w 354" name="T42"/>
              <a:gd fmla="*/ 0 h 144" name="T43"/>
              <a:gd fmla="*/ 316 w 354" name="T44"/>
              <a:gd fmla="*/ 6 h 144" name="T45"/>
              <a:gd fmla="*/ 328 w 354" name="T46"/>
              <a:gd fmla="*/ 12 h 144" name="T47"/>
              <a:gd fmla="*/ 338 w 354" name="T48"/>
              <a:gd fmla="*/ 22 h 144" name="T49"/>
              <a:gd fmla="*/ 344 w 354" name="T50"/>
              <a:gd fmla="*/ 32 h 144" name="T51"/>
              <a:gd fmla="*/ 350 w 354" name="T52"/>
              <a:gd fmla="*/ 44 h 144" name="T53"/>
              <a:gd fmla="*/ 354 w 354" name="T54"/>
              <a:gd fmla="*/ 58 h 144" name="T55"/>
              <a:gd fmla="*/ 354 w 354" name="T56"/>
              <a:gd fmla="*/ 72 h 144" name="T57"/>
              <a:gd fmla="*/ 354 w 354" name="T58"/>
              <a:gd fmla="*/ 84 h 144" name="T59"/>
              <a:gd fmla="*/ 350 w 354" name="T60"/>
              <a:gd fmla="*/ 98 h 144" name="T61"/>
              <a:gd fmla="*/ 344 w 354" name="T62"/>
              <a:gd fmla="*/ 110 h 144" name="T63"/>
              <a:gd fmla="*/ 338 w 354" name="T64"/>
              <a:gd fmla="*/ 120 h 144" name="T65"/>
              <a:gd fmla="*/ 328 w 354" name="T66"/>
              <a:gd fmla="*/ 130 h 144" name="T67"/>
              <a:gd fmla="*/ 316 w 354" name="T68"/>
              <a:gd fmla="*/ 138 h 144" name="T69"/>
              <a:gd fmla="*/ 302 w 354" name="T70"/>
              <a:gd fmla="*/ 142 h 144" name="T71"/>
              <a:gd fmla="*/ 286 w 354"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4">
                <a:moveTo>
                  <a:pt x="286" y="144"/>
                </a:moveTo>
                <a:lnTo>
                  <a:pt x="54" y="144"/>
                </a:lnTo>
                <a:lnTo>
                  <a:pt x="54" y="144"/>
                </a:lnTo>
                <a:lnTo>
                  <a:pt x="42" y="142"/>
                </a:lnTo>
                <a:lnTo>
                  <a:pt x="32" y="138"/>
                </a:lnTo>
                <a:lnTo>
                  <a:pt x="22" y="132"/>
                </a:lnTo>
                <a:lnTo>
                  <a:pt x="14" y="122"/>
                </a:lnTo>
                <a:lnTo>
                  <a:pt x="8" y="112"/>
                </a:lnTo>
                <a:lnTo>
                  <a:pt x="4" y="100"/>
                </a:lnTo>
                <a:lnTo>
                  <a:pt x="0" y="86"/>
                </a:lnTo>
                <a:lnTo>
                  <a:pt x="0" y="72"/>
                </a:lnTo>
                <a:lnTo>
                  <a:pt x="0" y="60"/>
                </a:lnTo>
                <a:lnTo>
                  <a:pt x="2" y="46"/>
                </a:lnTo>
                <a:lnTo>
                  <a:pt x="6" y="34"/>
                </a:lnTo>
                <a:lnTo>
                  <a:pt x="12" y="22"/>
                </a:lnTo>
                <a:lnTo>
                  <a:pt x="20" y="14"/>
                </a:lnTo>
                <a:lnTo>
                  <a:pt x="30" y="6"/>
                </a:lnTo>
                <a:lnTo>
                  <a:pt x="40" y="2"/>
                </a:lnTo>
                <a:lnTo>
                  <a:pt x="54" y="0"/>
                </a:lnTo>
                <a:lnTo>
                  <a:pt x="286" y="0"/>
                </a:lnTo>
                <a:lnTo>
                  <a:pt x="286" y="0"/>
                </a:lnTo>
                <a:lnTo>
                  <a:pt x="302" y="0"/>
                </a:lnTo>
                <a:lnTo>
                  <a:pt x="316" y="6"/>
                </a:lnTo>
                <a:lnTo>
                  <a:pt x="328" y="12"/>
                </a:lnTo>
                <a:lnTo>
                  <a:pt x="338" y="22"/>
                </a:lnTo>
                <a:lnTo>
                  <a:pt x="344" y="32"/>
                </a:lnTo>
                <a:lnTo>
                  <a:pt x="350" y="44"/>
                </a:lnTo>
                <a:lnTo>
                  <a:pt x="354" y="58"/>
                </a:lnTo>
                <a:lnTo>
                  <a:pt x="354" y="72"/>
                </a:lnTo>
                <a:lnTo>
                  <a:pt x="354" y="84"/>
                </a:lnTo>
                <a:lnTo>
                  <a:pt x="350" y="98"/>
                </a:lnTo>
                <a:lnTo>
                  <a:pt x="344" y="110"/>
                </a:lnTo>
                <a:lnTo>
                  <a:pt x="338" y="120"/>
                </a:lnTo>
                <a:lnTo>
                  <a:pt x="328" y="130"/>
                </a:lnTo>
                <a:lnTo>
                  <a:pt x="316" y="138"/>
                </a:lnTo>
                <a:lnTo>
                  <a:pt x="302" y="142"/>
                </a:lnTo>
                <a:lnTo>
                  <a:pt x="286" y="144"/>
                </a:lnTo>
                <a:close/>
              </a:path>
            </a:pathLst>
          </a:custGeom>
          <a:solidFill>
            <a:srgbClr val="FBBD9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2" name="Freeform 63"/>
          <p:cNvSpPr/>
          <p:nvPr/>
        </p:nvSpPr>
        <p:spPr bwMode="auto">
          <a:xfrm>
            <a:off x="5668963" y="5505450"/>
            <a:ext cx="280988" cy="114300"/>
          </a:xfrm>
          <a:custGeom>
            <a:gdLst>
              <a:gd fmla="*/ 286 w 354" name="T0"/>
              <a:gd fmla="*/ 144 h 144" name="T1"/>
              <a:gd fmla="*/ 54 w 354" name="T2"/>
              <a:gd fmla="*/ 144 h 144" name="T3"/>
              <a:gd fmla="*/ 54 w 354" name="T4"/>
              <a:gd fmla="*/ 144 h 144" name="T5"/>
              <a:gd fmla="*/ 42 w 354" name="T6"/>
              <a:gd fmla="*/ 142 h 144" name="T7"/>
              <a:gd fmla="*/ 32 w 354" name="T8"/>
              <a:gd fmla="*/ 138 h 144" name="T9"/>
              <a:gd fmla="*/ 22 w 354" name="T10"/>
              <a:gd fmla="*/ 132 h 144" name="T11"/>
              <a:gd fmla="*/ 14 w 354" name="T12"/>
              <a:gd fmla="*/ 122 h 144" name="T13"/>
              <a:gd fmla="*/ 8 w 354" name="T14"/>
              <a:gd fmla="*/ 112 h 144" name="T15"/>
              <a:gd fmla="*/ 4 w 354" name="T16"/>
              <a:gd fmla="*/ 100 h 144" name="T17"/>
              <a:gd fmla="*/ 0 w 354" name="T18"/>
              <a:gd fmla="*/ 86 h 144" name="T19"/>
              <a:gd fmla="*/ 0 w 354" name="T20"/>
              <a:gd fmla="*/ 72 h 144" name="T21"/>
              <a:gd fmla="*/ 0 w 354" name="T22"/>
              <a:gd fmla="*/ 60 h 144" name="T23"/>
              <a:gd fmla="*/ 2 w 354" name="T24"/>
              <a:gd fmla="*/ 46 h 144" name="T25"/>
              <a:gd fmla="*/ 6 w 354" name="T26"/>
              <a:gd fmla="*/ 34 h 144" name="T27"/>
              <a:gd fmla="*/ 12 w 354" name="T28"/>
              <a:gd fmla="*/ 22 h 144" name="T29"/>
              <a:gd fmla="*/ 20 w 354" name="T30"/>
              <a:gd fmla="*/ 14 h 144" name="T31"/>
              <a:gd fmla="*/ 30 w 354" name="T32"/>
              <a:gd fmla="*/ 6 h 144" name="T33"/>
              <a:gd fmla="*/ 40 w 354" name="T34"/>
              <a:gd fmla="*/ 2 h 144" name="T35"/>
              <a:gd fmla="*/ 54 w 354" name="T36"/>
              <a:gd fmla="*/ 0 h 144" name="T37"/>
              <a:gd fmla="*/ 286 w 354" name="T38"/>
              <a:gd fmla="*/ 0 h 144" name="T39"/>
              <a:gd fmla="*/ 286 w 354" name="T40"/>
              <a:gd fmla="*/ 0 h 144" name="T41"/>
              <a:gd fmla="*/ 302 w 354" name="T42"/>
              <a:gd fmla="*/ 0 h 144" name="T43"/>
              <a:gd fmla="*/ 316 w 354" name="T44"/>
              <a:gd fmla="*/ 6 h 144" name="T45"/>
              <a:gd fmla="*/ 328 w 354" name="T46"/>
              <a:gd fmla="*/ 12 h 144" name="T47"/>
              <a:gd fmla="*/ 338 w 354" name="T48"/>
              <a:gd fmla="*/ 22 h 144" name="T49"/>
              <a:gd fmla="*/ 344 w 354" name="T50"/>
              <a:gd fmla="*/ 32 h 144" name="T51"/>
              <a:gd fmla="*/ 350 w 354" name="T52"/>
              <a:gd fmla="*/ 44 h 144" name="T53"/>
              <a:gd fmla="*/ 354 w 354" name="T54"/>
              <a:gd fmla="*/ 58 h 144" name="T55"/>
              <a:gd fmla="*/ 354 w 354" name="T56"/>
              <a:gd fmla="*/ 72 h 144" name="T57"/>
              <a:gd fmla="*/ 354 w 354" name="T58"/>
              <a:gd fmla="*/ 84 h 144" name="T59"/>
              <a:gd fmla="*/ 350 w 354" name="T60"/>
              <a:gd fmla="*/ 98 h 144" name="T61"/>
              <a:gd fmla="*/ 344 w 354" name="T62"/>
              <a:gd fmla="*/ 110 h 144" name="T63"/>
              <a:gd fmla="*/ 338 w 354" name="T64"/>
              <a:gd fmla="*/ 120 h 144" name="T65"/>
              <a:gd fmla="*/ 328 w 354" name="T66"/>
              <a:gd fmla="*/ 130 h 144" name="T67"/>
              <a:gd fmla="*/ 316 w 354" name="T68"/>
              <a:gd fmla="*/ 138 h 144" name="T69"/>
              <a:gd fmla="*/ 302 w 354" name="T70"/>
              <a:gd fmla="*/ 142 h 144" name="T71"/>
              <a:gd fmla="*/ 286 w 354"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4">
                <a:moveTo>
                  <a:pt x="286" y="144"/>
                </a:moveTo>
                <a:lnTo>
                  <a:pt x="54" y="144"/>
                </a:lnTo>
                <a:lnTo>
                  <a:pt x="54" y="144"/>
                </a:lnTo>
                <a:lnTo>
                  <a:pt x="42" y="142"/>
                </a:lnTo>
                <a:lnTo>
                  <a:pt x="32" y="138"/>
                </a:lnTo>
                <a:lnTo>
                  <a:pt x="22" y="132"/>
                </a:lnTo>
                <a:lnTo>
                  <a:pt x="14" y="122"/>
                </a:lnTo>
                <a:lnTo>
                  <a:pt x="8" y="112"/>
                </a:lnTo>
                <a:lnTo>
                  <a:pt x="4" y="100"/>
                </a:lnTo>
                <a:lnTo>
                  <a:pt x="0" y="86"/>
                </a:lnTo>
                <a:lnTo>
                  <a:pt x="0" y="72"/>
                </a:lnTo>
                <a:lnTo>
                  <a:pt x="0" y="60"/>
                </a:lnTo>
                <a:lnTo>
                  <a:pt x="2" y="46"/>
                </a:lnTo>
                <a:lnTo>
                  <a:pt x="6" y="34"/>
                </a:lnTo>
                <a:lnTo>
                  <a:pt x="12" y="22"/>
                </a:lnTo>
                <a:lnTo>
                  <a:pt x="20" y="14"/>
                </a:lnTo>
                <a:lnTo>
                  <a:pt x="30" y="6"/>
                </a:lnTo>
                <a:lnTo>
                  <a:pt x="40" y="2"/>
                </a:lnTo>
                <a:lnTo>
                  <a:pt x="54" y="0"/>
                </a:lnTo>
                <a:lnTo>
                  <a:pt x="286" y="0"/>
                </a:lnTo>
                <a:lnTo>
                  <a:pt x="286" y="0"/>
                </a:lnTo>
                <a:lnTo>
                  <a:pt x="302" y="0"/>
                </a:lnTo>
                <a:lnTo>
                  <a:pt x="316" y="6"/>
                </a:lnTo>
                <a:lnTo>
                  <a:pt x="328" y="12"/>
                </a:lnTo>
                <a:lnTo>
                  <a:pt x="338" y="22"/>
                </a:lnTo>
                <a:lnTo>
                  <a:pt x="344" y="32"/>
                </a:lnTo>
                <a:lnTo>
                  <a:pt x="350" y="44"/>
                </a:lnTo>
                <a:lnTo>
                  <a:pt x="354" y="58"/>
                </a:lnTo>
                <a:lnTo>
                  <a:pt x="354" y="72"/>
                </a:lnTo>
                <a:lnTo>
                  <a:pt x="354" y="84"/>
                </a:lnTo>
                <a:lnTo>
                  <a:pt x="350" y="98"/>
                </a:lnTo>
                <a:lnTo>
                  <a:pt x="344" y="110"/>
                </a:lnTo>
                <a:lnTo>
                  <a:pt x="338" y="120"/>
                </a:lnTo>
                <a:lnTo>
                  <a:pt x="328" y="130"/>
                </a:lnTo>
                <a:lnTo>
                  <a:pt x="316" y="138"/>
                </a:lnTo>
                <a:lnTo>
                  <a:pt x="302" y="142"/>
                </a:lnTo>
                <a:lnTo>
                  <a:pt x="286" y="14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3" name="Freeform 64"/>
          <p:cNvSpPr/>
          <p:nvPr/>
        </p:nvSpPr>
        <p:spPr bwMode="auto">
          <a:xfrm>
            <a:off x="5668963" y="5653087"/>
            <a:ext cx="280988" cy="114300"/>
          </a:xfrm>
          <a:custGeom>
            <a:gdLst>
              <a:gd fmla="*/ 286 w 354" name="T0"/>
              <a:gd fmla="*/ 144 h 144" name="T1"/>
              <a:gd fmla="*/ 54 w 354" name="T2"/>
              <a:gd fmla="*/ 144 h 144" name="T3"/>
              <a:gd fmla="*/ 54 w 354" name="T4"/>
              <a:gd fmla="*/ 144 h 144" name="T5"/>
              <a:gd fmla="*/ 40 w 354" name="T6"/>
              <a:gd fmla="*/ 142 h 144" name="T7"/>
              <a:gd fmla="*/ 30 w 354" name="T8"/>
              <a:gd fmla="*/ 138 h 144" name="T9"/>
              <a:gd fmla="*/ 20 w 354" name="T10"/>
              <a:gd fmla="*/ 130 h 144" name="T11"/>
              <a:gd fmla="*/ 12 w 354" name="T12"/>
              <a:gd fmla="*/ 122 h 144" name="T13"/>
              <a:gd fmla="*/ 6 w 354" name="T14"/>
              <a:gd fmla="*/ 110 h 144" name="T15"/>
              <a:gd fmla="*/ 4 w 354" name="T16"/>
              <a:gd fmla="*/ 98 h 144" name="T17"/>
              <a:gd fmla="*/ 0 w 354" name="T18"/>
              <a:gd fmla="*/ 84 h 144" name="T19"/>
              <a:gd fmla="*/ 0 w 354" name="T20"/>
              <a:gd fmla="*/ 72 h 144" name="T21"/>
              <a:gd fmla="*/ 2 w 354" name="T22"/>
              <a:gd fmla="*/ 58 h 144" name="T23"/>
              <a:gd fmla="*/ 4 w 354" name="T24"/>
              <a:gd fmla="*/ 46 h 144" name="T25"/>
              <a:gd fmla="*/ 10 w 354" name="T26"/>
              <a:gd fmla="*/ 32 h 144" name="T27"/>
              <a:gd fmla="*/ 16 w 354" name="T28"/>
              <a:gd fmla="*/ 22 h 144" name="T29"/>
              <a:gd fmla="*/ 22 w 354" name="T30"/>
              <a:gd fmla="*/ 12 h 144" name="T31"/>
              <a:gd fmla="*/ 32 w 354" name="T32"/>
              <a:gd fmla="*/ 6 h 144" name="T33"/>
              <a:gd fmla="*/ 42 w 354" name="T34"/>
              <a:gd fmla="*/ 2 h 144" name="T35"/>
              <a:gd fmla="*/ 54 w 354" name="T36"/>
              <a:gd fmla="*/ 0 h 144" name="T37"/>
              <a:gd fmla="*/ 286 w 354" name="T38"/>
              <a:gd fmla="*/ 0 h 144" name="T39"/>
              <a:gd fmla="*/ 286 w 354" name="T40"/>
              <a:gd fmla="*/ 0 h 144" name="T41"/>
              <a:gd fmla="*/ 302 w 354" name="T42"/>
              <a:gd fmla="*/ 2 h 144" name="T43"/>
              <a:gd fmla="*/ 314 w 354" name="T44"/>
              <a:gd fmla="*/ 6 h 144" name="T45"/>
              <a:gd fmla="*/ 326 w 354" name="T46"/>
              <a:gd fmla="*/ 14 h 144" name="T47"/>
              <a:gd fmla="*/ 336 w 354" name="T48"/>
              <a:gd fmla="*/ 22 h 144" name="T49"/>
              <a:gd fmla="*/ 344 w 354" name="T50"/>
              <a:gd fmla="*/ 34 h 144" name="T51"/>
              <a:gd fmla="*/ 348 w 354" name="T52"/>
              <a:gd fmla="*/ 46 h 144" name="T53"/>
              <a:gd fmla="*/ 352 w 354" name="T54"/>
              <a:gd fmla="*/ 58 h 144" name="T55"/>
              <a:gd fmla="*/ 354 w 354" name="T56"/>
              <a:gd fmla="*/ 72 h 144" name="T57"/>
              <a:gd fmla="*/ 354 w 354" name="T58"/>
              <a:gd fmla="*/ 86 h 144" name="T59"/>
              <a:gd fmla="*/ 352 w 354" name="T60"/>
              <a:gd fmla="*/ 98 h 144" name="T61"/>
              <a:gd fmla="*/ 346 w 354" name="T62"/>
              <a:gd fmla="*/ 110 h 144" name="T63"/>
              <a:gd fmla="*/ 340 w 354" name="T64"/>
              <a:gd fmla="*/ 122 h 144" name="T65"/>
              <a:gd fmla="*/ 330 w 354" name="T66"/>
              <a:gd fmla="*/ 130 h 144" name="T67"/>
              <a:gd fmla="*/ 318 w 354" name="T68"/>
              <a:gd fmla="*/ 138 h 144" name="T69"/>
              <a:gd fmla="*/ 304 w 354" name="T70"/>
              <a:gd fmla="*/ 142 h 144" name="T71"/>
              <a:gd fmla="*/ 286 w 354"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4">
                <a:moveTo>
                  <a:pt x="286" y="144"/>
                </a:moveTo>
                <a:lnTo>
                  <a:pt x="54" y="144"/>
                </a:lnTo>
                <a:lnTo>
                  <a:pt x="54" y="144"/>
                </a:lnTo>
                <a:lnTo>
                  <a:pt x="40" y="142"/>
                </a:lnTo>
                <a:lnTo>
                  <a:pt x="30" y="138"/>
                </a:lnTo>
                <a:lnTo>
                  <a:pt x="20" y="130"/>
                </a:lnTo>
                <a:lnTo>
                  <a:pt x="12" y="122"/>
                </a:lnTo>
                <a:lnTo>
                  <a:pt x="6" y="110"/>
                </a:lnTo>
                <a:lnTo>
                  <a:pt x="4" y="98"/>
                </a:lnTo>
                <a:lnTo>
                  <a:pt x="0" y="84"/>
                </a:lnTo>
                <a:lnTo>
                  <a:pt x="0" y="72"/>
                </a:lnTo>
                <a:lnTo>
                  <a:pt x="2" y="58"/>
                </a:lnTo>
                <a:lnTo>
                  <a:pt x="4" y="46"/>
                </a:lnTo>
                <a:lnTo>
                  <a:pt x="10" y="32"/>
                </a:lnTo>
                <a:lnTo>
                  <a:pt x="16" y="22"/>
                </a:lnTo>
                <a:lnTo>
                  <a:pt x="22" y="12"/>
                </a:lnTo>
                <a:lnTo>
                  <a:pt x="32" y="6"/>
                </a:lnTo>
                <a:lnTo>
                  <a:pt x="42" y="2"/>
                </a:lnTo>
                <a:lnTo>
                  <a:pt x="54" y="0"/>
                </a:lnTo>
                <a:lnTo>
                  <a:pt x="286" y="0"/>
                </a:lnTo>
                <a:lnTo>
                  <a:pt x="286" y="0"/>
                </a:lnTo>
                <a:lnTo>
                  <a:pt x="302" y="2"/>
                </a:lnTo>
                <a:lnTo>
                  <a:pt x="314" y="6"/>
                </a:lnTo>
                <a:lnTo>
                  <a:pt x="326" y="14"/>
                </a:lnTo>
                <a:lnTo>
                  <a:pt x="336" y="22"/>
                </a:lnTo>
                <a:lnTo>
                  <a:pt x="344" y="34"/>
                </a:lnTo>
                <a:lnTo>
                  <a:pt x="348" y="46"/>
                </a:lnTo>
                <a:lnTo>
                  <a:pt x="352" y="58"/>
                </a:lnTo>
                <a:lnTo>
                  <a:pt x="354" y="72"/>
                </a:lnTo>
                <a:lnTo>
                  <a:pt x="354" y="86"/>
                </a:lnTo>
                <a:lnTo>
                  <a:pt x="352" y="98"/>
                </a:lnTo>
                <a:lnTo>
                  <a:pt x="346" y="110"/>
                </a:lnTo>
                <a:lnTo>
                  <a:pt x="340" y="122"/>
                </a:lnTo>
                <a:lnTo>
                  <a:pt x="330" y="130"/>
                </a:lnTo>
                <a:lnTo>
                  <a:pt x="318" y="138"/>
                </a:lnTo>
                <a:lnTo>
                  <a:pt x="304" y="142"/>
                </a:lnTo>
                <a:lnTo>
                  <a:pt x="286" y="144"/>
                </a:lnTo>
                <a:close/>
              </a:path>
            </a:pathLst>
          </a:custGeom>
          <a:solidFill>
            <a:srgbClr val="FBBD9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4" name="Freeform 65"/>
          <p:cNvSpPr/>
          <p:nvPr/>
        </p:nvSpPr>
        <p:spPr bwMode="auto">
          <a:xfrm>
            <a:off x="5668963" y="5653087"/>
            <a:ext cx="280988" cy="114300"/>
          </a:xfrm>
          <a:custGeom>
            <a:gdLst>
              <a:gd fmla="*/ 286 w 354" name="T0"/>
              <a:gd fmla="*/ 144 h 144" name="T1"/>
              <a:gd fmla="*/ 54 w 354" name="T2"/>
              <a:gd fmla="*/ 144 h 144" name="T3"/>
              <a:gd fmla="*/ 54 w 354" name="T4"/>
              <a:gd fmla="*/ 144 h 144" name="T5"/>
              <a:gd fmla="*/ 40 w 354" name="T6"/>
              <a:gd fmla="*/ 142 h 144" name="T7"/>
              <a:gd fmla="*/ 30 w 354" name="T8"/>
              <a:gd fmla="*/ 138 h 144" name="T9"/>
              <a:gd fmla="*/ 20 w 354" name="T10"/>
              <a:gd fmla="*/ 130 h 144" name="T11"/>
              <a:gd fmla="*/ 12 w 354" name="T12"/>
              <a:gd fmla="*/ 122 h 144" name="T13"/>
              <a:gd fmla="*/ 6 w 354" name="T14"/>
              <a:gd fmla="*/ 110 h 144" name="T15"/>
              <a:gd fmla="*/ 4 w 354" name="T16"/>
              <a:gd fmla="*/ 98 h 144" name="T17"/>
              <a:gd fmla="*/ 0 w 354" name="T18"/>
              <a:gd fmla="*/ 84 h 144" name="T19"/>
              <a:gd fmla="*/ 0 w 354" name="T20"/>
              <a:gd fmla="*/ 72 h 144" name="T21"/>
              <a:gd fmla="*/ 2 w 354" name="T22"/>
              <a:gd fmla="*/ 58 h 144" name="T23"/>
              <a:gd fmla="*/ 4 w 354" name="T24"/>
              <a:gd fmla="*/ 46 h 144" name="T25"/>
              <a:gd fmla="*/ 10 w 354" name="T26"/>
              <a:gd fmla="*/ 32 h 144" name="T27"/>
              <a:gd fmla="*/ 16 w 354" name="T28"/>
              <a:gd fmla="*/ 22 h 144" name="T29"/>
              <a:gd fmla="*/ 22 w 354" name="T30"/>
              <a:gd fmla="*/ 12 h 144" name="T31"/>
              <a:gd fmla="*/ 32 w 354" name="T32"/>
              <a:gd fmla="*/ 6 h 144" name="T33"/>
              <a:gd fmla="*/ 42 w 354" name="T34"/>
              <a:gd fmla="*/ 2 h 144" name="T35"/>
              <a:gd fmla="*/ 54 w 354" name="T36"/>
              <a:gd fmla="*/ 0 h 144" name="T37"/>
              <a:gd fmla="*/ 286 w 354" name="T38"/>
              <a:gd fmla="*/ 0 h 144" name="T39"/>
              <a:gd fmla="*/ 286 w 354" name="T40"/>
              <a:gd fmla="*/ 0 h 144" name="T41"/>
              <a:gd fmla="*/ 302 w 354" name="T42"/>
              <a:gd fmla="*/ 2 h 144" name="T43"/>
              <a:gd fmla="*/ 314 w 354" name="T44"/>
              <a:gd fmla="*/ 6 h 144" name="T45"/>
              <a:gd fmla="*/ 326 w 354" name="T46"/>
              <a:gd fmla="*/ 14 h 144" name="T47"/>
              <a:gd fmla="*/ 336 w 354" name="T48"/>
              <a:gd fmla="*/ 22 h 144" name="T49"/>
              <a:gd fmla="*/ 344 w 354" name="T50"/>
              <a:gd fmla="*/ 34 h 144" name="T51"/>
              <a:gd fmla="*/ 348 w 354" name="T52"/>
              <a:gd fmla="*/ 46 h 144" name="T53"/>
              <a:gd fmla="*/ 352 w 354" name="T54"/>
              <a:gd fmla="*/ 58 h 144" name="T55"/>
              <a:gd fmla="*/ 354 w 354" name="T56"/>
              <a:gd fmla="*/ 72 h 144" name="T57"/>
              <a:gd fmla="*/ 354 w 354" name="T58"/>
              <a:gd fmla="*/ 86 h 144" name="T59"/>
              <a:gd fmla="*/ 352 w 354" name="T60"/>
              <a:gd fmla="*/ 98 h 144" name="T61"/>
              <a:gd fmla="*/ 346 w 354" name="T62"/>
              <a:gd fmla="*/ 110 h 144" name="T63"/>
              <a:gd fmla="*/ 340 w 354" name="T64"/>
              <a:gd fmla="*/ 122 h 144" name="T65"/>
              <a:gd fmla="*/ 330 w 354" name="T66"/>
              <a:gd fmla="*/ 130 h 144" name="T67"/>
              <a:gd fmla="*/ 318 w 354" name="T68"/>
              <a:gd fmla="*/ 138 h 144" name="T69"/>
              <a:gd fmla="*/ 304 w 354" name="T70"/>
              <a:gd fmla="*/ 142 h 144" name="T71"/>
              <a:gd fmla="*/ 286 w 354"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4">
                <a:moveTo>
                  <a:pt x="286" y="144"/>
                </a:moveTo>
                <a:lnTo>
                  <a:pt x="54" y="144"/>
                </a:lnTo>
                <a:lnTo>
                  <a:pt x="54" y="144"/>
                </a:lnTo>
                <a:lnTo>
                  <a:pt x="40" y="142"/>
                </a:lnTo>
                <a:lnTo>
                  <a:pt x="30" y="138"/>
                </a:lnTo>
                <a:lnTo>
                  <a:pt x="20" y="130"/>
                </a:lnTo>
                <a:lnTo>
                  <a:pt x="12" y="122"/>
                </a:lnTo>
                <a:lnTo>
                  <a:pt x="6" y="110"/>
                </a:lnTo>
                <a:lnTo>
                  <a:pt x="4" y="98"/>
                </a:lnTo>
                <a:lnTo>
                  <a:pt x="0" y="84"/>
                </a:lnTo>
                <a:lnTo>
                  <a:pt x="0" y="72"/>
                </a:lnTo>
                <a:lnTo>
                  <a:pt x="2" y="58"/>
                </a:lnTo>
                <a:lnTo>
                  <a:pt x="4" y="46"/>
                </a:lnTo>
                <a:lnTo>
                  <a:pt x="10" y="32"/>
                </a:lnTo>
                <a:lnTo>
                  <a:pt x="16" y="22"/>
                </a:lnTo>
                <a:lnTo>
                  <a:pt x="22" y="12"/>
                </a:lnTo>
                <a:lnTo>
                  <a:pt x="32" y="6"/>
                </a:lnTo>
                <a:lnTo>
                  <a:pt x="42" y="2"/>
                </a:lnTo>
                <a:lnTo>
                  <a:pt x="54" y="0"/>
                </a:lnTo>
                <a:lnTo>
                  <a:pt x="286" y="0"/>
                </a:lnTo>
                <a:lnTo>
                  <a:pt x="286" y="0"/>
                </a:lnTo>
                <a:lnTo>
                  <a:pt x="302" y="2"/>
                </a:lnTo>
                <a:lnTo>
                  <a:pt x="314" y="6"/>
                </a:lnTo>
                <a:lnTo>
                  <a:pt x="326" y="14"/>
                </a:lnTo>
                <a:lnTo>
                  <a:pt x="336" y="22"/>
                </a:lnTo>
                <a:lnTo>
                  <a:pt x="344" y="34"/>
                </a:lnTo>
                <a:lnTo>
                  <a:pt x="348" y="46"/>
                </a:lnTo>
                <a:lnTo>
                  <a:pt x="352" y="58"/>
                </a:lnTo>
                <a:lnTo>
                  <a:pt x="354" y="72"/>
                </a:lnTo>
                <a:lnTo>
                  <a:pt x="354" y="86"/>
                </a:lnTo>
                <a:lnTo>
                  <a:pt x="352" y="98"/>
                </a:lnTo>
                <a:lnTo>
                  <a:pt x="346" y="110"/>
                </a:lnTo>
                <a:lnTo>
                  <a:pt x="340" y="122"/>
                </a:lnTo>
                <a:lnTo>
                  <a:pt x="330" y="130"/>
                </a:lnTo>
                <a:lnTo>
                  <a:pt x="318" y="138"/>
                </a:lnTo>
                <a:lnTo>
                  <a:pt x="304" y="142"/>
                </a:lnTo>
                <a:lnTo>
                  <a:pt x="286" y="14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5" name="Freeform 66"/>
          <p:cNvSpPr/>
          <p:nvPr/>
        </p:nvSpPr>
        <p:spPr bwMode="auto">
          <a:xfrm>
            <a:off x="5670550" y="5789612"/>
            <a:ext cx="284163" cy="114300"/>
          </a:xfrm>
          <a:custGeom>
            <a:gdLst>
              <a:gd fmla="*/ 284 w 358" name="T0"/>
              <a:gd fmla="*/ 144 h 144" name="T1"/>
              <a:gd fmla="*/ 52 w 358" name="T2"/>
              <a:gd fmla="*/ 144 h 144" name="T3"/>
              <a:gd fmla="*/ 52 w 358" name="T4"/>
              <a:gd fmla="*/ 144 h 144" name="T5"/>
              <a:gd fmla="*/ 40 w 358" name="T6"/>
              <a:gd fmla="*/ 140 h 144" name="T7"/>
              <a:gd fmla="*/ 28 w 358" name="T8"/>
              <a:gd fmla="*/ 136 h 144" name="T9"/>
              <a:gd fmla="*/ 20 w 358" name="T10"/>
              <a:gd fmla="*/ 128 h 144" name="T11"/>
              <a:gd fmla="*/ 12 w 358" name="T12"/>
              <a:gd fmla="*/ 118 h 144" name="T13"/>
              <a:gd fmla="*/ 6 w 358" name="T14"/>
              <a:gd fmla="*/ 108 h 144" name="T15"/>
              <a:gd fmla="*/ 2 w 358" name="T16"/>
              <a:gd fmla="*/ 96 h 144" name="T17"/>
              <a:gd fmla="*/ 0 w 358" name="T18"/>
              <a:gd fmla="*/ 84 h 144" name="T19"/>
              <a:gd fmla="*/ 0 w 358" name="T20"/>
              <a:gd fmla="*/ 70 h 144" name="T21"/>
              <a:gd fmla="*/ 2 w 358" name="T22"/>
              <a:gd fmla="*/ 58 h 144" name="T23"/>
              <a:gd fmla="*/ 4 w 358" name="T24"/>
              <a:gd fmla="*/ 46 h 144" name="T25"/>
              <a:gd fmla="*/ 8 w 358" name="T26"/>
              <a:gd fmla="*/ 34 h 144" name="T27"/>
              <a:gd fmla="*/ 14 w 358" name="T28"/>
              <a:gd fmla="*/ 24 h 144" name="T29"/>
              <a:gd fmla="*/ 22 w 358" name="T30"/>
              <a:gd fmla="*/ 14 h 144" name="T31"/>
              <a:gd fmla="*/ 30 w 358" name="T32"/>
              <a:gd fmla="*/ 8 h 144" name="T33"/>
              <a:gd fmla="*/ 40 w 358" name="T34"/>
              <a:gd fmla="*/ 2 h 144" name="T35"/>
              <a:gd fmla="*/ 52 w 358" name="T36"/>
              <a:gd fmla="*/ 0 h 144" name="T37"/>
              <a:gd fmla="*/ 284 w 358" name="T38"/>
              <a:gd fmla="*/ 0 h 144" name="T39"/>
              <a:gd fmla="*/ 284 w 358" name="T40"/>
              <a:gd fmla="*/ 0 h 144" name="T41"/>
              <a:gd fmla="*/ 302 w 358" name="T42"/>
              <a:gd fmla="*/ 0 h 144" name="T43"/>
              <a:gd fmla="*/ 318 w 358" name="T44"/>
              <a:gd fmla="*/ 4 h 144" name="T45"/>
              <a:gd fmla="*/ 332 w 358" name="T46"/>
              <a:gd fmla="*/ 12 h 144" name="T47"/>
              <a:gd fmla="*/ 342 w 358" name="T48"/>
              <a:gd fmla="*/ 20 h 144" name="T49"/>
              <a:gd fmla="*/ 350 w 358" name="T50"/>
              <a:gd fmla="*/ 30 h 144" name="T51"/>
              <a:gd fmla="*/ 354 w 358" name="T52"/>
              <a:gd fmla="*/ 44 h 144" name="T53"/>
              <a:gd fmla="*/ 358 w 358" name="T54"/>
              <a:gd fmla="*/ 56 h 144" name="T55"/>
              <a:gd fmla="*/ 358 w 358" name="T56"/>
              <a:gd fmla="*/ 70 h 144" name="T57"/>
              <a:gd fmla="*/ 356 w 358" name="T58"/>
              <a:gd fmla="*/ 84 h 144" name="T59"/>
              <a:gd fmla="*/ 352 w 358" name="T60"/>
              <a:gd fmla="*/ 96 h 144" name="T61"/>
              <a:gd fmla="*/ 346 w 358" name="T62"/>
              <a:gd fmla="*/ 110 h 144" name="T63"/>
              <a:gd fmla="*/ 338 w 358" name="T64"/>
              <a:gd fmla="*/ 120 h 144" name="T65"/>
              <a:gd fmla="*/ 328 w 358" name="T66"/>
              <a:gd fmla="*/ 130 h 144" name="T67"/>
              <a:gd fmla="*/ 314 w 358" name="T68"/>
              <a:gd fmla="*/ 138 h 144" name="T69"/>
              <a:gd fmla="*/ 300 w 358" name="T70"/>
              <a:gd fmla="*/ 142 h 144" name="T71"/>
              <a:gd fmla="*/ 284 w 358"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8">
                <a:moveTo>
                  <a:pt x="284" y="144"/>
                </a:moveTo>
                <a:lnTo>
                  <a:pt x="52" y="144"/>
                </a:lnTo>
                <a:lnTo>
                  <a:pt x="52" y="144"/>
                </a:lnTo>
                <a:lnTo>
                  <a:pt x="40" y="140"/>
                </a:lnTo>
                <a:lnTo>
                  <a:pt x="28" y="136"/>
                </a:lnTo>
                <a:lnTo>
                  <a:pt x="20" y="128"/>
                </a:lnTo>
                <a:lnTo>
                  <a:pt x="12" y="118"/>
                </a:lnTo>
                <a:lnTo>
                  <a:pt x="6" y="108"/>
                </a:lnTo>
                <a:lnTo>
                  <a:pt x="2" y="96"/>
                </a:lnTo>
                <a:lnTo>
                  <a:pt x="0" y="84"/>
                </a:lnTo>
                <a:lnTo>
                  <a:pt x="0" y="70"/>
                </a:lnTo>
                <a:lnTo>
                  <a:pt x="2" y="58"/>
                </a:lnTo>
                <a:lnTo>
                  <a:pt x="4" y="46"/>
                </a:lnTo>
                <a:lnTo>
                  <a:pt x="8" y="34"/>
                </a:lnTo>
                <a:lnTo>
                  <a:pt x="14" y="24"/>
                </a:lnTo>
                <a:lnTo>
                  <a:pt x="22" y="14"/>
                </a:lnTo>
                <a:lnTo>
                  <a:pt x="30" y="8"/>
                </a:lnTo>
                <a:lnTo>
                  <a:pt x="40" y="2"/>
                </a:lnTo>
                <a:lnTo>
                  <a:pt x="52" y="0"/>
                </a:lnTo>
                <a:lnTo>
                  <a:pt x="284" y="0"/>
                </a:lnTo>
                <a:lnTo>
                  <a:pt x="284" y="0"/>
                </a:lnTo>
                <a:lnTo>
                  <a:pt x="302" y="0"/>
                </a:lnTo>
                <a:lnTo>
                  <a:pt x="318" y="4"/>
                </a:lnTo>
                <a:lnTo>
                  <a:pt x="332" y="12"/>
                </a:lnTo>
                <a:lnTo>
                  <a:pt x="342" y="20"/>
                </a:lnTo>
                <a:lnTo>
                  <a:pt x="350" y="30"/>
                </a:lnTo>
                <a:lnTo>
                  <a:pt x="354" y="44"/>
                </a:lnTo>
                <a:lnTo>
                  <a:pt x="358" y="56"/>
                </a:lnTo>
                <a:lnTo>
                  <a:pt x="358" y="70"/>
                </a:lnTo>
                <a:lnTo>
                  <a:pt x="356" y="84"/>
                </a:lnTo>
                <a:lnTo>
                  <a:pt x="352" y="96"/>
                </a:lnTo>
                <a:lnTo>
                  <a:pt x="346" y="110"/>
                </a:lnTo>
                <a:lnTo>
                  <a:pt x="338" y="120"/>
                </a:lnTo>
                <a:lnTo>
                  <a:pt x="328" y="130"/>
                </a:lnTo>
                <a:lnTo>
                  <a:pt x="314" y="138"/>
                </a:lnTo>
                <a:lnTo>
                  <a:pt x="300" y="142"/>
                </a:lnTo>
                <a:lnTo>
                  <a:pt x="284" y="144"/>
                </a:lnTo>
                <a:close/>
              </a:path>
            </a:pathLst>
          </a:custGeom>
          <a:solidFill>
            <a:srgbClr val="FBBD9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6" name="Freeform 67"/>
          <p:cNvSpPr/>
          <p:nvPr/>
        </p:nvSpPr>
        <p:spPr bwMode="auto">
          <a:xfrm>
            <a:off x="5670550" y="5789612"/>
            <a:ext cx="284163" cy="114300"/>
          </a:xfrm>
          <a:custGeom>
            <a:gdLst>
              <a:gd fmla="*/ 284 w 358" name="T0"/>
              <a:gd fmla="*/ 144 h 144" name="T1"/>
              <a:gd fmla="*/ 52 w 358" name="T2"/>
              <a:gd fmla="*/ 144 h 144" name="T3"/>
              <a:gd fmla="*/ 52 w 358" name="T4"/>
              <a:gd fmla="*/ 144 h 144" name="T5"/>
              <a:gd fmla="*/ 40 w 358" name="T6"/>
              <a:gd fmla="*/ 140 h 144" name="T7"/>
              <a:gd fmla="*/ 28 w 358" name="T8"/>
              <a:gd fmla="*/ 136 h 144" name="T9"/>
              <a:gd fmla="*/ 20 w 358" name="T10"/>
              <a:gd fmla="*/ 128 h 144" name="T11"/>
              <a:gd fmla="*/ 12 w 358" name="T12"/>
              <a:gd fmla="*/ 118 h 144" name="T13"/>
              <a:gd fmla="*/ 6 w 358" name="T14"/>
              <a:gd fmla="*/ 108 h 144" name="T15"/>
              <a:gd fmla="*/ 2 w 358" name="T16"/>
              <a:gd fmla="*/ 96 h 144" name="T17"/>
              <a:gd fmla="*/ 0 w 358" name="T18"/>
              <a:gd fmla="*/ 84 h 144" name="T19"/>
              <a:gd fmla="*/ 0 w 358" name="T20"/>
              <a:gd fmla="*/ 70 h 144" name="T21"/>
              <a:gd fmla="*/ 2 w 358" name="T22"/>
              <a:gd fmla="*/ 58 h 144" name="T23"/>
              <a:gd fmla="*/ 4 w 358" name="T24"/>
              <a:gd fmla="*/ 46 h 144" name="T25"/>
              <a:gd fmla="*/ 8 w 358" name="T26"/>
              <a:gd fmla="*/ 34 h 144" name="T27"/>
              <a:gd fmla="*/ 14 w 358" name="T28"/>
              <a:gd fmla="*/ 24 h 144" name="T29"/>
              <a:gd fmla="*/ 22 w 358" name="T30"/>
              <a:gd fmla="*/ 14 h 144" name="T31"/>
              <a:gd fmla="*/ 30 w 358" name="T32"/>
              <a:gd fmla="*/ 8 h 144" name="T33"/>
              <a:gd fmla="*/ 40 w 358" name="T34"/>
              <a:gd fmla="*/ 2 h 144" name="T35"/>
              <a:gd fmla="*/ 52 w 358" name="T36"/>
              <a:gd fmla="*/ 0 h 144" name="T37"/>
              <a:gd fmla="*/ 284 w 358" name="T38"/>
              <a:gd fmla="*/ 0 h 144" name="T39"/>
              <a:gd fmla="*/ 284 w 358" name="T40"/>
              <a:gd fmla="*/ 0 h 144" name="T41"/>
              <a:gd fmla="*/ 302 w 358" name="T42"/>
              <a:gd fmla="*/ 0 h 144" name="T43"/>
              <a:gd fmla="*/ 318 w 358" name="T44"/>
              <a:gd fmla="*/ 4 h 144" name="T45"/>
              <a:gd fmla="*/ 332 w 358" name="T46"/>
              <a:gd fmla="*/ 12 h 144" name="T47"/>
              <a:gd fmla="*/ 342 w 358" name="T48"/>
              <a:gd fmla="*/ 20 h 144" name="T49"/>
              <a:gd fmla="*/ 350 w 358" name="T50"/>
              <a:gd fmla="*/ 30 h 144" name="T51"/>
              <a:gd fmla="*/ 354 w 358" name="T52"/>
              <a:gd fmla="*/ 44 h 144" name="T53"/>
              <a:gd fmla="*/ 358 w 358" name="T54"/>
              <a:gd fmla="*/ 56 h 144" name="T55"/>
              <a:gd fmla="*/ 358 w 358" name="T56"/>
              <a:gd fmla="*/ 70 h 144" name="T57"/>
              <a:gd fmla="*/ 356 w 358" name="T58"/>
              <a:gd fmla="*/ 84 h 144" name="T59"/>
              <a:gd fmla="*/ 352 w 358" name="T60"/>
              <a:gd fmla="*/ 96 h 144" name="T61"/>
              <a:gd fmla="*/ 346 w 358" name="T62"/>
              <a:gd fmla="*/ 110 h 144" name="T63"/>
              <a:gd fmla="*/ 338 w 358" name="T64"/>
              <a:gd fmla="*/ 120 h 144" name="T65"/>
              <a:gd fmla="*/ 328 w 358" name="T66"/>
              <a:gd fmla="*/ 130 h 144" name="T67"/>
              <a:gd fmla="*/ 314 w 358" name="T68"/>
              <a:gd fmla="*/ 138 h 144" name="T69"/>
              <a:gd fmla="*/ 300 w 358" name="T70"/>
              <a:gd fmla="*/ 142 h 144" name="T71"/>
              <a:gd fmla="*/ 284 w 358" name="T72"/>
              <a:gd fmla="*/ 14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358">
                <a:moveTo>
                  <a:pt x="284" y="144"/>
                </a:moveTo>
                <a:lnTo>
                  <a:pt x="52" y="144"/>
                </a:lnTo>
                <a:lnTo>
                  <a:pt x="52" y="144"/>
                </a:lnTo>
                <a:lnTo>
                  <a:pt x="40" y="140"/>
                </a:lnTo>
                <a:lnTo>
                  <a:pt x="28" y="136"/>
                </a:lnTo>
                <a:lnTo>
                  <a:pt x="20" y="128"/>
                </a:lnTo>
                <a:lnTo>
                  <a:pt x="12" y="118"/>
                </a:lnTo>
                <a:lnTo>
                  <a:pt x="6" y="108"/>
                </a:lnTo>
                <a:lnTo>
                  <a:pt x="2" y="96"/>
                </a:lnTo>
                <a:lnTo>
                  <a:pt x="0" y="84"/>
                </a:lnTo>
                <a:lnTo>
                  <a:pt x="0" y="70"/>
                </a:lnTo>
                <a:lnTo>
                  <a:pt x="2" y="58"/>
                </a:lnTo>
                <a:lnTo>
                  <a:pt x="4" y="46"/>
                </a:lnTo>
                <a:lnTo>
                  <a:pt x="8" y="34"/>
                </a:lnTo>
                <a:lnTo>
                  <a:pt x="14" y="24"/>
                </a:lnTo>
                <a:lnTo>
                  <a:pt x="22" y="14"/>
                </a:lnTo>
                <a:lnTo>
                  <a:pt x="30" y="8"/>
                </a:lnTo>
                <a:lnTo>
                  <a:pt x="40" y="2"/>
                </a:lnTo>
                <a:lnTo>
                  <a:pt x="52" y="0"/>
                </a:lnTo>
                <a:lnTo>
                  <a:pt x="284" y="0"/>
                </a:lnTo>
                <a:lnTo>
                  <a:pt x="284" y="0"/>
                </a:lnTo>
                <a:lnTo>
                  <a:pt x="302" y="0"/>
                </a:lnTo>
                <a:lnTo>
                  <a:pt x="318" y="4"/>
                </a:lnTo>
                <a:lnTo>
                  <a:pt x="332" y="12"/>
                </a:lnTo>
                <a:lnTo>
                  <a:pt x="342" y="20"/>
                </a:lnTo>
                <a:lnTo>
                  <a:pt x="350" y="30"/>
                </a:lnTo>
                <a:lnTo>
                  <a:pt x="354" y="44"/>
                </a:lnTo>
                <a:lnTo>
                  <a:pt x="358" y="56"/>
                </a:lnTo>
                <a:lnTo>
                  <a:pt x="358" y="70"/>
                </a:lnTo>
                <a:lnTo>
                  <a:pt x="356" y="84"/>
                </a:lnTo>
                <a:lnTo>
                  <a:pt x="352" y="96"/>
                </a:lnTo>
                <a:lnTo>
                  <a:pt x="346" y="110"/>
                </a:lnTo>
                <a:lnTo>
                  <a:pt x="338" y="120"/>
                </a:lnTo>
                <a:lnTo>
                  <a:pt x="328" y="130"/>
                </a:lnTo>
                <a:lnTo>
                  <a:pt x="314" y="138"/>
                </a:lnTo>
                <a:lnTo>
                  <a:pt x="300" y="142"/>
                </a:lnTo>
                <a:lnTo>
                  <a:pt x="284" y="14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7" name="Freeform 68"/>
          <p:cNvSpPr/>
          <p:nvPr/>
        </p:nvSpPr>
        <p:spPr bwMode="auto">
          <a:xfrm>
            <a:off x="5980113" y="5429250"/>
            <a:ext cx="366713" cy="771525"/>
          </a:xfrm>
          <a:custGeom>
            <a:gdLst>
              <a:gd fmla="*/ 462 w 462" name="T0"/>
              <a:gd fmla="*/ 972 h 972" name="T1"/>
              <a:gd fmla="*/ 462 w 462" name="T2"/>
              <a:gd fmla="*/ 204 h 972" name="T3"/>
              <a:gd fmla="*/ 390 w 462" name="T4"/>
              <a:gd fmla="*/ 0 h 972" name="T5"/>
              <a:gd fmla="*/ 56 w 462" name="T6"/>
              <a:gd fmla="*/ 0 h 972" name="T7"/>
              <a:gd fmla="*/ 56 w 462" name="T8"/>
              <a:gd fmla="*/ 0 h 972" name="T9"/>
              <a:gd fmla="*/ 38 w 462" name="T10"/>
              <a:gd fmla="*/ 0 h 972" name="T11"/>
              <a:gd fmla="*/ 24 w 462" name="T12"/>
              <a:gd fmla="*/ 6 h 972" name="T13"/>
              <a:gd fmla="*/ 12 w 462" name="T14"/>
              <a:gd fmla="*/ 12 h 972" name="T15"/>
              <a:gd fmla="*/ 6 w 462" name="T16"/>
              <a:gd fmla="*/ 22 h 972" name="T17"/>
              <a:gd fmla="*/ 2 w 462" name="T18"/>
              <a:gd fmla="*/ 32 h 972" name="T19"/>
              <a:gd fmla="*/ 0 w 462" name="T20"/>
              <a:gd fmla="*/ 46 h 972" name="T21"/>
              <a:gd fmla="*/ 2 w 462" name="T22"/>
              <a:gd fmla="*/ 58 h 972" name="T23"/>
              <a:gd fmla="*/ 4 w 462" name="T24"/>
              <a:gd fmla="*/ 72 h 972" name="T25"/>
              <a:gd fmla="*/ 10 w 462" name="T26"/>
              <a:gd fmla="*/ 86 h 972" name="T27"/>
              <a:gd fmla="*/ 18 w 462" name="T28"/>
              <a:gd fmla="*/ 100 h 972" name="T29"/>
              <a:gd fmla="*/ 28 w 462" name="T30"/>
              <a:gd fmla="*/ 114 h 972" name="T31"/>
              <a:gd fmla="*/ 40 w 462" name="T32"/>
              <a:gd fmla="*/ 126 h 972" name="T33"/>
              <a:gd fmla="*/ 52 w 462" name="T34"/>
              <a:gd fmla="*/ 138 h 972" name="T35"/>
              <a:gd fmla="*/ 66 w 462" name="T36"/>
              <a:gd fmla="*/ 146 h 972" name="T37"/>
              <a:gd fmla="*/ 80 w 462" name="T38"/>
              <a:gd fmla="*/ 154 h 972" name="T39"/>
              <a:gd fmla="*/ 96 w 462" name="T40"/>
              <a:gd fmla="*/ 158 h 972" name="T41"/>
              <a:gd fmla="*/ 240 w 462" name="T42"/>
              <a:gd fmla="*/ 180 h 972" name="T43"/>
              <a:gd fmla="*/ 306 w 462" name="T44"/>
              <a:gd fmla="*/ 324 h 972" name="T45"/>
              <a:gd fmla="*/ 138 w 462" name="T46"/>
              <a:gd fmla="*/ 486 h 972" name="T47"/>
              <a:gd fmla="*/ 138 w 462" name="T48"/>
              <a:gd fmla="*/ 972 h 972" name="T49"/>
              <a:gd fmla="*/ 462 w 462" name="T50"/>
              <a:gd fmla="*/ 972 h 97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2" w="462">
                <a:moveTo>
                  <a:pt x="462" y="972"/>
                </a:moveTo>
                <a:lnTo>
                  <a:pt x="462" y="204"/>
                </a:lnTo>
                <a:lnTo>
                  <a:pt x="390" y="0"/>
                </a:lnTo>
                <a:lnTo>
                  <a:pt x="56" y="0"/>
                </a:lnTo>
                <a:lnTo>
                  <a:pt x="56" y="0"/>
                </a:lnTo>
                <a:lnTo>
                  <a:pt x="38" y="0"/>
                </a:lnTo>
                <a:lnTo>
                  <a:pt x="24" y="6"/>
                </a:lnTo>
                <a:lnTo>
                  <a:pt x="12" y="12"/>
                </a:lnTo>
                <a:lnTo>
                  <a:pt x="6" y="22"/>
                </a:lnTo>
                <a:lnTo>
                  <a:pt x="2" y="32"/>
                </a:lnTo>
                <a:lnTo>
                  <a:pt x="0" y="46"/>
                </a:lnTo>
                <a:lnTo>
                  <a:pt x="2" y="58"/>
                </a:lnTo>
                <a:lnTo>
                  <a:pt x="4" y="72"/>
                </a:lnTo>
                <a:lnTo>
                  <a:pt x="10" y="86"/>
                </a:lnTo>
                <a:lnTo>
                  <a:pt x="18" y="100"/>
                </a:lnTo>
                <a:lnTo>
                  <a:pt x="28" y="114"/>
                </a:lnTo>
                <a:lnTo>
                  <a:pt x="40" y="126"/>
                </a:lnTo>
                <a:lnTo>
                  <a:pt x="52" y="138"/>
                </a:lnTo>
                <a:lnTo>
                  <a:pt x="66" y="146"/>
                </a:lnTo>
                <a:lnTo>
                  <a:pt x="80" y="154"/>
                </a:lnTo>
                <a:lnTo>
                  <a:pt x="96" y="158"/>
                </a:lnTo>
                <a:lnTo>
                  <a:pt x="240" y="180"/>
                </a:lnTo>
                <a:lnTo>
                  <a:pt x="306" y="324"/>
                </a:lnTo>
                <a:lnTo>
                  <a:pt x="138" y="486"/>
                </a:lnTo>
                <a:lnTo>
                  <a:pt x="138" y="972"/>
                </a:lnTo>
                <a:lnTo>
                  <a:pt x="462" y="972"/>
                </a:lnTo>
                <a:close/>
              </a:path>
            </a:pathLst>
          </a:custGeom>
          <a:solidFill>
            <a:srgbClr val="FBBD9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8" name="Rectangle 69"/>
          <p:cNvSpPr>
            <a:spLocks noChangeArrowheads="1"/>
          </p:cNvSpPr>
          <p:nvPr/>
        </p:nvSpPr>
        <p:spPr bwMode="auto">
          <a:xfrm>
            <a:off x="5956300" y="6110287"/>
            <a:ext cx="438150" cy="90488"/>
          </a:xfrm>
          <a:prstGeom prst="rect">
            <a:avLst/>
          </a:prstGeom>
          <a:solidFill>
            <a:srgbClr val="162E42"/>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9" name="Rectangle 70"/>
          <p:cNvSpPr>
            <a:spLocks noChangeArrowheads="1"/>
          </p:cNvSpPr>
          <p:nvPr/>
        </p:nvSpPr>
        <p:spPr bwMode="auto">
          <a:xfrm>
            <a:off x="6175375" y="6110287"/>
            <a:ext cx="219075" cy="90488"/>
          </a:xfrm>
          <a:prstGeom prst="rect">
            <a:avLst/>
          </a:prstGeom>
          <a:solidFill>
            <a:srgbClr val="345672"/>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0" name="Rectangle 71"/>
          <p:cNvSpPr>
            <a:spLocks noChangeArrowheads="1"/>
          </p:cNvSpPr>
          <p:nvPr/>
        </p:nvSpPr>
        <p:spPr bwMode="auto">
          <a:xfrm>
            <a:off x="5902325" y="6200775"/>
            <a:ext cx="530225" cy="657225"/>
          </a:xfrm>
          <a:prstGeom prst="rect">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1" name="Freeform 72"/>
          <p:cNvSpPr/>
          <p:nvPr/>
        </p:nvSpPr>
        <p:spPr bwMode="auto">
          <a:xfrm>
            <a:off x="5976938" y="6284912"/>
            <a:ext cx="112713" cy="112713"/>
          </a:xfrm>
          <a:custGeom>
            <a:gdLst>
              <a:gd fmla="*/ 142 w 142" name="T0"/>
              <a:gd fmla="*/ 72 h 142" name="T1"/>
              <a:gd fmla="*/ 142 w 142" name="T2"/>
              <a:gd fmla="*/ 72 h 142" name="T3"/>
              <a:gd fmla="*/ 140 w 142" name="T4"/>
              <a:gd fmla="*/ 86 h 142" name="T5"/>
              <a:gd fmla="*/ 136 w 142" name="T6"/>
              <a:gd fmla="*/ 98 h 142" name="T7"/>
              <a:gd fmla="*/ 130 w 142" name="T8"/>
              <a:gd fmla="*/ 110 h 142" name="T9"/>
              <a:gd fmla="*/ 122 w 142" name="T10"/>
              <a:gd fmla="*/ 122 h 142" name="T11"/>
              <a:gd fmla="*/ 110 w 142" name="T12"/>
              <a:gd fmla="*/ 130 h 142" name="T13"/>
              <a:gd fmla="*/ 98 w 142" name="T14"/>
              <a:gd fmla="*/ 136 h 142" name="T15"/>
              <a:gd fmla="*/ 86 w 142" name="T16"/>
              <a:gd fmla="*/ 140 h 142" name="T17"/>
              <a:gd fmla="*/ 72 w 142" name="T18"/>
              <a:gd fmla="*/ 142 h 142" name="T19"/>
              <a:gd fmla="*/ 72 w 142" name="T20"/>
              <a:gd fmla="*/ 142 h 142" name="T21"/>
              <a:gd fmla="*/ 56 w 142" name="T22"/>
              <a:gd fmla="*/ 140 h 142" name="T23"/>
              <a:gd fmla="*/ 44 w 142" name="T24"/>
              <a:gd fmla="*/ 136 h 142" name="T25"/>
              <a:gd fmla="*/ 32 w 142" name="T26"/>
              <a:gd fmla="*/ 130 h 142" name="T27"/>
              <a:gd fmla="*/ 22 w 142" name="T28"/>
              <a:gd fmla="*/ 122 h 142" name="T29"/>
              <a:gd fmla="*/ 12 w 142" name="T30"/>
              <a:gd fmla="*/ 110 h 142" name="T31"/>
              <a:gd fmla="*/ 6 w 142" name="T32"/>
              <a:gd fmla="*/ 98 h 142" name="T33"/>
              <a:gd fmla="*/ 2 w 142" name="T34"/>
              <a:gd fmla="*/ 86 h 142" name="T35"/>
              <a:gd fmla="*/ 0 w 142" name="T36"/>
              <a:gd fmla="*/ 72 h 142" name="T37"/>
              <a:gd fmla="*/ 0 w 142" name="T38"/>
              <a:gd fmla="*/ 72 h 142" name="T39"/>
              <a:gd fmla="*/ 2 w 142" name="T40"/>
              <a:gd fmla="*/ 56 h 142" name="T41"/>
              <a:gd fmla="*/ 6 w 142" name="T42"/>
              <a:gd fmla="*/ 44 h 142" name="T43"/>
              <a:gd fmla="*/ 12 w 142" name="T44"/>
              <a:gd fmla="*/ 32 h 142" name="T45"/>
              <a:gd fmla="*/ 22 w 142" name="T46"/>
              <a:gd fmla="*/ 20 h 142" name="T47"/>
              <a:gd fmla="*/ 32 w 142" name="T48"/>
              <a:gd fmla="*/ 12 h 142" name="T49"/>
              <a:gd fmla="*/ 44 w 142" name="T50"/>
              <a:gd fmla="*/ 6 h 142" name="T51"/>
              <a:gd fmla="*/ 56 w 142" name="T52"/>
              <a:gd fmla="*/ 2 h 142" name="T53"/>
              <a:gd fmla="*/ 72 w 142" name="T54"/>
              <a:gd fmla="*/ 0 h 142" name="T55"/>
              <a:gd fmla="*/ 72 w 142" name="T56"/>
              <a:gd fmla="*/ 0 h 142" name="T57"/>
              <a:gd fmla="*/ 86 w 142" name="T58"/>
              <a:gd fmla="*/ 2 h 142" name="T59"/>
              <a:gd fmla="*/ 98 w 142" name="T60"/>
              <a:gd fmla="*/ 6 h 142" name="T61"/>
              <a:gd fmla="*/ 110 w 142" name="T62"/>
              <a:gd fmla="*/ 12 h 142" name="T63"/>
              <a:gd fmla="*/ 122 w 142" name="T64"/>
              <a:gd fmla="*/ 20 h 142" name="T65"/>
              <a:gd fmla="*/ 130 w 142" name="T66"/>
              <a:gd fmla="*/ 32 h 142" name="T67"/>
              <a:gd fmla="*/ 136 w 142" name="T68"/>
              <a:gd fmla="*/ 44 h 142" name="T69"/>
              <a:gd fmla="*/ 140 w 142" name="T70"/>
              <a:gd fmla="*/ 56 h 142" name="T71"/>
              <a:gd fmla="*/ 142 w 142" name="T72"/>
              <a:gd fmla="*/ 72 h 1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2" w="142">
                <a:moveTo>
                  <a:pt x="142" y="72"/>
                </a:moveTo>
                <a:lnTo>
                  <a:pt x="142" y="72"/>
                </a:lnTo>
                <a:lnTo>
                  <a:pt x="140" y="86"/>
                </a:lnTo>
                <a:lnTo>
                  <a:pt x="136" y="98"/>
                </a:lnTo>
                <a:lnTo>
                  <a:pt x="130" y="110"/>
                </a:lnTo>
                <a:lnTo>
                  <a:pt x="122" y="122"/>
                </a:lnTo>
                <a:lnTo>
                  <a:pt x="110" y="130"/>
                </a:lnTo>
                <a:lnTo>
                  <a:pt x="98" y="136"/>
                </a:lnTo>
                <a:lnTo>
                  <a:pt x="86" y="140"/>
                </a:lnTo>
                <a:lnTo>
                  <a:pt x="72" y="142"/>
                </a:lnTo>
                <a:lnTo>
                  <a:pt x="72" y="142"/>
                </a:lnTo>
                <a:lnTo>
                  <a:pt x="56" y="140"/>
                </a:lnTo>
                <a:lnTo>
                  <a:pt x="44" y="136"/>
                </a:lnTo>
                <a:lnTo>
                  <a:pt x="32" y="130"/>
                </a:lnTo>
                <a:lnTo>
                  <a:pt x="22" y="122"/>
                </a:lnTo>
                <a:lnTo>
                  <a:pt x="12" y="110"/>
                </a:lnTo>
                <a:lnTo>
                  <a:pt x="6" y="98"/>
                </a:lnTo>
                <a:lnTo>
                  <a:pt x="2" y="86"/>
                </a:lnTo>
                <a:lnTo>
                  <a:pt x="0" y="72"/>
                </a:lnTo>
                <a:lnTo>
                  <a:pt x="0" y="72"/>
                </a:lnTo>
                <a:lnTo>
                  <a:pt x="2" y="56"/>
                </a:lnTo>
                <a:lnTo>
                  <a:pt x="6" y="44"/>
                </a:lnTo>
                <a:lnTo>
                  <a:pt x="12" y="32"/>
                </a:lnTo>
                <a:lnTo>
                  <a:pt x="22" y="20"/>
                </a:lnTo>
                <a:lnTo>
                  <a:pt x="32" y="12"/>
                </a:lnTo>
                <a:lnTo>
                  <a:pt x="44" y="6"/>
                </a:lnTo>
                <a:lnTo>
                  <a:pt x="56" y="2"/>
                </a:lnTo>
                <a:lnTo>
                  <a:pt x="72" y="0"/>
                </a:lnTo>
                <a:lnTo>
                  <a:pt x="72" y="0"/>
                </a:lnTo>
                <a:lnTo>
                  <a:pt x="86" y="2"/>
                </a:lnTo>
                <a:lnTo>
                  <a:pt x="98" y="6"/>
                </a:lnTo>
                <a:lnTo>
                  <a:pt x="110" y="12"/>
                </a:lnTo>
                <a:lnTo>
                  <a:pt x="122" y="20"/>
                </a:lnTo>
                <a:lnTo>
                  <a:pt x="130" y="32"/>
                </a:lnTo>
                <a:lnTo>
                  <a:pt x="136" y="44"/>
                </a:lnTo>
                <a:lnTo>
                  <a:pt x="140" y="56"/>
                </a:lnTo>
                <a:lnTo>
                  <a:pt x="142" y="72"/>
                </a:lnTo>
                <a:close/>
              </a:path>
            </a:pathLst>
          </a:custGeom>
          <a:solidFill>
            <a:srgbClr val="E4F0D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2" name="Freeform 73"/>
          <p:cNvSpPr/>
          <p:nvPr/>
        </p:nvSpPr>
        <p:spPr bwMode="auto">
          <a:xfrm>
            <a:off x="5976938" y="6284912"/>
            <a:ext cx="112713" cy="112713"/>
          </a:xfrm>
          <a:custGeom>
            <a:gdLst>
              <a:gd fmla="*/ 142 w 142" name="T0"/>
              <a:gd fmla="*/ 72 h 142" name="T1"/>
              <a:gd fmla="*/ 142 w 142" name="T2"/>
              <a:gd fmla="*/ 72 h 142" name="T3"/>
              <a:gd fmla="*/ 140 w 142" name="T4"/>
              <a:gd fmla="*/ 86 h 142" name="T5"/>
              <a:gd fmla="*/ 136 w 142" name="T6"/>
              <a:gd fmla="*/ 98 h 142" name="T7"/>
              <a:gd fmla="*/ 130 w 142" name="T8"/>
              <a:gd fmla="*/ 110 h 142" name="T9"/>
              <a:gd fmla="*/ 122 w 142" name="T10"/>
              <a:gd fmla="*/ 122 h 142" name="T11"/>
              <a:gd fmla="*/ 110 w 142" name="T12"/>
              <a:gd fmla="*/ 130 h 142" name="T13"/>
              <a:gd fmla="*/ 98 w 142" name="T14"/>
              <a:gd fmla="*/ 136 h 142" name="T15"/>
              <a:gd fmla="*/ 86 w 142" name="T16"/>
              <a:gd fmla="*/ 140 h 142" name="T17"/>
              <a:gd fmla="*/ 72 w 142" name="T18"/>
              <a:gd fmla="*/ 142 h 142" name="T19"/>
              <a:gd fmla="*/ 72 w 142" name="T20"/>
              <a:gd fmla="*/ 142 h 142" name="T21"/>
              <a:gd fmla="*/ 56 w 142" name="T22"/>
              <a:gd fmla="*/ 140 h 142" name="T23"/>
              <a:gd fmla="*/ 44 w 142" name="T24"/>
              <a:gd fmla="*/ 136 h 142" name="T25"/>
              <a:gd fmla="*/ 32 w 142" name="T26"/>
              <a:gd fmla="*/ 130 h 142" name="T27"/>
              <a:gd fmla="*/ 22 w 142" name="T28"/>
              <a:gd fmla="*/ 122 h 142" name="T29"/>
              <a:gd fmla="*/ 12 w 142" name="T30"/>
              <a:gd fmla="*/ 110 h 142" name="T31"/>
              <a:gd fmla="*/ 6 w 142" name="T32"/>
              <a:gd fmla="*/ 98 h 142" name="T33"/>
              <a:gd fmla="*/ 2 w 142" name="T34"/>
              <a:gd fmla="*/ 86 h 142" name="T35"/>
              <a:gd fmla="*/ 0 w 142" name="T36"/>
              <a:gd fmla="*/ 72 h 142" name="T37"/>
              <a:gd fmla="*/ 0 w 142" name="T38"/>
              <a:gd fmla="*/ 72 h 142" name="T39"/>
              <a:gd fmla="*/ 2 w 142" name="T40"/>
              <a:gd fmla="*/ 56 h 142" name="T41"/>
              <a:gd fmla="*/ 6 w 142" name="T42"/>
              <a:gd fmla="*/ 44 h 142" name="T43"/>
              <a:gd fmla="*/ 12 w 142" name="T44"/>
              <a:gd fmla="*/ 32 h 142" name="T45"/>
              <a:gd fmla="*/ 22 w 142" name="T46"/>
              <a:gd fmla="*/ 20 h 142" name="T47"/>
              <a:gd fmla="*/ 32 w 142" name="T48"/>
              <a:gd fmla="*/ 12 h 142" name="T49"/>
              <a:gd fmla="*/ 44 w 142" name="T50"/>
              <a:gd fmla="*/ 6 h 142" name="T51"/>
              <a:gd fmla="*/ 56 w 142" name="T52"/>
              <a:gd fmla="*/ 2 h 142" name="T53"/>
              <a:gd fmla="*/ 72 w 142" name="T54"/>
              <a:gd fmla="*/ 0 h 142" name="T55"/>
              <a:gd fmla="*/ 72 w 142" name="T56"/>
              <a:gd fmla="*/ 0 h 142" name="T57"/>
              <a:gd fmla="*/ 86 w 142" name="T58"/>
              <a:gd fmla="*/ 2 h 142" name="T59"/>
              <a:gd fmla="*/ 98 w 142" name="T60"/>
              <a:gd fmla="*/ 6 h 142" name="T61"/>
              <a:gd fmla="*/ 110 w 142" name="T62"/>
              <a:gd fmla="*/ 12 h 142" name="T63"/>
              <a:gd fmla="*/ 122 w 142" name="T64"/>
              <a:gd fmla="*/ 20 h 142" name="T65"/>
              <a:gd fmla="*/ 130 w 142" name="T66"/>
              <a:gd fmla="*/ 32 h 142" name="T67"/>
              <a:gd fmla="*/ 136 w 142" name="T68"/>
              <a:gd fmla="*/ 44 h 142" name="T69"/>
              <a:gd fmla="*/ 140 w 142" name="T70"/>
              <a:gd fmla="*/ 56 h 142" name="T71"/>
              <a:gd fmla="*/ 142 w 142" name="T72"/>
              <a:gd fmla="*/ 72 h 1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2" w="142">
                <a:moveTo>
                  <a:pt x="142" y="72"/>
                </a:moveTo>
                <a:lnTo>
                  <a:pt x="142" y="72"/>
                </a:lnTo>
                <a:lnTo>
                  <a:pt x="140" y="86"/>
                </a:lnTo>
                <a:lnTo>
                  <a:pt x="136" y="98"/>
                </a:lnTo>
                <a:lnTo>
                  <a:pt x="130" y="110"/>
                </a:lnTo>
                <a:lnTo>
                  <a:pt x="122" y="122"/>
                </a:lnTo>
                <a:lnTo>
                  <a:pt x="110" y="130"/>
                </a:lnTo>
                <a:lnTo>
                  <a:pt x="98" y="136"/>
                </a:lnTo>
                <a:lnTo>
                  <a:pt x="86" y="140"/>
                </a:lnTo>
                <a:lnTo>
                  <a:pt x="72" y="142"/>
                </a:lnTo>
                <a:lnTo>
                  <a:pt x="72" y="142"/>
                </a:lnTo>
                <a:lnTo>
                  <a:pt x="56" y="140"/>
                </a:lnTo>
                <a:lnTo>
                  <a:pt x="44" y="136"/>
                </a:lnTo>
                <a:lnTo>
                  <a:pt x="32" y="130"/>
                </a:lnTo>
                <a:lnTo>
                  <a:pt x="22" y="122"/>
                </a:lnTo>
                <a:lnTo>
                  <a:pt x="12" y="110"/>
                </a:lnTo>
                <a:lnTo>
                  <a:pt x="6" y="98"/>
                </a:lnTo>
                <a:lnTo>
                  <a:pt x="2" y="86"/>
                </a:lnTo>
                <a:lnTo>
                  <a:pt x="0" y="72"/>
                </a:lnTo>
                <a:lnTo>
                  <a:pt x="0" y="72"/>
                </a:lnTo>
                <a:lnTo>
                  <a:pt x="2" y="56"/>
                </a:lnTo>
                <a:lnTo>
                  <a:pt x="6" y="44"/>
                </a:lnTo>
                <a:lnTo>
                  <a:pt x="12" y="32"/>
                </a:lnTo>
                <a:lnTo>
                  <a:pt x="22" y="20"/>
                </a:lnTo>
                <a:lnTo>
                  <a:pt x="32" y="12"/>
                </a:lnTo>
                <a:lnTo>
                  <a:pt x="44" y="6"/>
                </a:lnTo>
                <a:lnTo>
                  <a:pt x="56" y="2"/>
                </a:lnTo>
                <a:lnTo>
                  <a:pt x="72" y="0"/>
                </a:lnTo>
                <a:lnTo>
                  <a:pt x="72" y="0"/>
                </a:lnTo>
                <a:lnTo>
                  <a:pt x="86" y="2"/>
                </a:lnTo>
                <a:lnTo>
                  <a:pt x="98" y="6"/>
                </a:lnTo>
                <a:lnTo>
                  <a:pt x="110" y="12"/>
                </a:lnTo>
                <a:lnTo>
                  <a:pt x="122" y="20"/>
                </a:lnTo>
                <a:lnTo>
                  <a:pt x="130" y="32"/>
                </a:lnTo>
                <a:lnTo>
                  <a:pt x="136" y="44"/>
                </a:lnTo>
                <a:lnTo>
                  <a:pt x="140" y="56"/>
                </a:lnTo>
                <a:lnTo>
                  <a:pt x="142" y="7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3" name="Freeform 75"/>
          <p:cNvSpPr/>
          <p:nvPr/>
        </p:nvSpPr>
        <p:spPr bwMode="auto">
          <a:xfrm>
            <a:off x="5678488" y="2879725"/>
            <a:ext cx="438150" cy="552450"/>
          </a:xfrm>
          <a:custGeom>
            <a:gdLst>
              <a:gd fmla="*/ 314 w 552" name="T0"/>
              <a:gd fmla="*/ 386 h 696" name="T1"/>
              <a:gd fmla="*/ 498 w 552" name="T2"/>
              <a:gd fmla="*/ 538 h 696" name="T3"/>
              <a:gd fmla="*/ 498 w 552" name="T4"/>
              <a:gd fmla="*/ 538 h 696" name="T5"/>
              <a:gd fmla="*/ 514 w 552" name="T6"/>
              <a:gd fmla="*/ 550 h 696" name="T7"/>
              <a:gd fmla="*/ 526 w 552" name="T8"/>
              <a:gd fmla="*/ 564 h 696" name="T9"/>
              <a:gd fmla="*/ 536 w 552" name="T10"/>
              <a:gd fmla="*/ 580 h 696" name="T11"/>
              <a:gd fmla="*/ 544 w 552" name="T12"/>
              <a:gd fmla="*/ 596 h 696" name="T13"/>
              <a:gd fmla="*/ 550 w 552" name="T14"/>
              <a:gd fmla="*/ 610 h 696" name="T15"/>
              <a:gd fmla="*/ 552 w 552" name="T16"/>
              <a:gd fmla="*/ 626 h 696" name="T17"/>
              <a:gd fmla="*/ 552 w 552" name="T18"/>
              <a:gd fmla="*/ 640 h 696" name="T19"/>
              <a:gd fmla="*/ 552 w 552" name="T20"/>
              <a:gd fmla="*/ 654 h 696" name="T21"/>
              <a:gd fmla="*/ 546 w 552" name="T22"/>
              <a:gd fmla="*/ 666 h 696" name="T23"/>
              <a:gd fmla="*/ 540 w 552" name="T24"/>
              <a:gd fmla="*/ 678 h 696" name="T25"/>
              <a:gd fmla="*/ 532 w 552" name="T26"/>
              <a:gd fmla="*/ 686 h 696" name="T27"/>
              <a:gd fmla="*/ 522 w 552" name="T28"/>
              <a:gd fmla="*/ 692 h 696" name="T29"/>
              <a:gd fmla="*/ 510 w 552" name="T30"/>
              <a:gd fmla="*/ 696 h 696" name="T31"/>
              <a:gd fmla="*/ 496 w 552" name="T32"/>
              <a:gd fmla="*/ 696 h 696" name="T33"/>
              <a:gd fmla="*/ 478 w 552" name="T34"/>
              <a:gd fmla="*/ 694 h 696" name="T35"/>
              <a:gd fmla="*/ 460 w 552" name="T36"/>
              <a:gd fmla="*/ 688 h 696" name="T37"/>
              <a:gd fmla="*/ 242 w 552" name="T38"/>
              <a:gd fmla="*/ 542 h 696" name="T39"/>
              <a:gd fmla="*/ 0 w 552" name="T40"/>
              <a:gd fmla="*/ 0 h 696" name="T41"/>
              <a:gd fmla="*/ 262 w 552" name="T42"/>
              <a:gd fmla="*/ 90 h 696" name="T43"/>
              <a:gd fmla="*/ 314 w 552" name="T44"/>
              <a:gd fmla="*/ 386 h 69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96" w="552">
                <a:moveTo>
                  <a:pt x="314" y="386"/>
                </a:moveTo>
                <a:lnTo>
                  <a:pt x="498" y="538"/>
                </a:lnTo>
                <a:lnTo>
                  <a:pt x="498" y="538"/>
                </a:lnTo>
                <a:lnTo>
                  <a:pt x="514" y="550"/>
                </a:lnTo>
                <a:lnTo>
                  <a:pt x="526" y="564"/>
                </a:lnTo>
                <a:lnTo>
                  <a:pt x="536" y="580"/>
                </a:lnTo>
                <a:lnTo>
                  <a:pt x="544" y="596"/>
                </a:lnTo>
                <a:lnTo>
                  <a:pt x="550" y="610"/>
                </a:lnTo>
                <a:lnTo>
                  <a:pt x="552" y="626"/>
                </a:lnTo>
                <a:lnTo>
                  <a:pt x="552" y="640"/>
                </a:lnTo>
                <a:lnTo>
                  <a:pt x="552" y="654"/>
                </a:lnTo>
                <a:lnTo>
                  <a:pt x="546" y="666"/>
                </a:lnTo>
                <a:lnTo>
                  <a:pt x="540" y="678"/>
                </a:lnTo>
                <a:lnTo>
                  <a:pt x="532" y="686"/>
                </a:lnTo>
                <a:lnTo>
                  <a:pt x="522" y="692"/>
                </a:lnTo>
                <a:lnTo>
                  <a:pt x="510" y="696"/>
                </a:lnTo>
                <a:lnTo>
                  <a:pt x="496" y="696"/>
                </a:lnTo>
                <a:lnTo>
                  <a:pt x="478" y="694"/>
                </a:lnTo>
                <a:lnTo>
                  <a:pt x="460" y="688"/>
                </a:lnTo>
                <a:lnTo>
                  <a:pt x="242" y="542"/>
                </a:lnTo>
                <a:lnTo>
                  <a:pt x="0" y="0"/>
                </a:lnTo>
                <a:lnTo>
                  <a:pt x="262" y="90"/>
                </a:lnTo>
                <a:lnTo>
                  <a:pt x="314" y="386"/>
                </a:lnTo>
                <a:close/>
              </a:path>
            </a:pathLst>
          </a:custGeom>
          <a:solidFill>
            <a:srgbClr val="E9A37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4" name="Freeform 76"/>
          <p:cNvSpPr/>
          <p:nvPr/>
        </p:nvSpPr>
        <p:spPr bwMode="auto">
          <a:xfrm>
            <a:off x="5713413" y="2847975"/>
            <a:ext cx="482600" cy="407988"/>
          </a:xfrm>
          <a:custGeom>
            <a:gdLst>
              <a:gd fmla="*/ 404 w 608" name="T0"/>
              <a:gd fmla="*/ 274 h 514" name="T1"/>
              <a:gd fmla="*/ 568 w 608" name="T2"/>
              <a:gd fmla="*/ 372 h 514" name="T3"/>
              <a:gd fmla="*/ 568 w 608" name="T4"/>
              <a:gd fmla="*/ 372 h 514" name="T5"/>
              <a:gd fmla="*/ 580 w 608" name="T6"/>
              <a:gd fmla="*/ 382 h 514" name="T7"/>
              <a:gd fmla="*/ 590 w 608" name="T8"/>
              <a:gd fmla="*/ 394 h 514" name="T9"/>
              <a:gd fmla="*/ 598 w 608" name="T10"/>
              <a:gd fmla="*/ 408 h 514" name="T11"/>
              <a:gd fmla="*/ 604 w 608" name="T12"/>
              <a:gd fmla="*/ 420 h 514" name="T13"/>
              <a:gd fmla="*/ 606 w 608" name="T14"/>
              <a:gd fmla="*/ 434 h 514" name="T15"/>
              <a:gd fmla="*/ 608 w 608" name="T16"/>
              <a:gd fmla="*/ 446 h 514" name="T17"/>
              <a:gd fmla="*/ 608 w 608" name="T18"/>
              <a:gd fmla="*/ 460 h 514" name="T19"/>
              <a:gd fmla="*/ 606 w 608" name="T20"/>
              <a:gd fmla="*/ 472 h 514" name="T21"/>
              <a:gd fmla="*/ 602 w 608" name="T22"/>
              <a:gd fmla="*/ 482 h 514" name="T23"/>
              <a:gd fmla="*/ 598 w 608" name="T24"/>
              <a:gd fmla="*/ 492 h 514" name="T25"/>
              <a:gd fmla="*/ 590 w 608" name="T26"/>
              <a:gd fmla="*/ 500 h 514" name="T27"/>
              <a:gd fmla="*/ 582 w 608" name="T28"/>
              <a:gd fmla="*/ 508 h 514" name="T29"/>
              <a:gd fmla="*/ 572 w 608" name="T30"/>
              <a:gd fmla="*/ 512 h 514" name="T31"/>
              <a:gd fmla="*/ 560 w 608" name="T32"/>
              <a:gd fmla="*/ 514 h 514" name="T33"/>
              <a:gd fmla="*/ 548 w 608" name="T34"/>
              <a:gd fmla="*/ 514 h 514" name="T35"/>
              <a:gd fmla="*/ 534 w 608" name="T36"/>
              <a:gd fmla="*/ 510 h 514" name="T37"/>
              <a:gd fmla="*/ 302 w 608" name="T38"/>
              <a:gd fmla="*/ 398 h 514" name="T39"/>
              <a:gd fmla="*/ 0 w 608" name="T40"/>
              <a:gd fmla="*/ 0 h 514" name="T41"/>
              <a:gd fmla="*/ 278 w 608" name="T42"/>
              <a:gd fmla="*/ 22 h 514" name="T43"/>
              <a:gd fmla="*/ 404 w 608" name="T44"/>
              <a:gd fmla="*/ 274 h 5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4" w="608">
                <a:moveTo>
                  <a:pt x="404" y="274"/>
                </a:moveTo>
                <a:lnTo>
                  <a:pt x="568" y="372"/>
                </a:lnTo>
                <a:lnTo>
                  <a:pt x="568" y="372"/>
                </a:lnTo>
                <a:lnTo>
                  <a:pt x="580" y="382"/>
                </a:lnTo>
                <a:lnTo>
                  <a:pt x="590" y="394"/>
                </a:lnTo>
                <a:lnTo>
                  <a:pt x="598" y="408"/>
                </a:lnTo>
                <a:lnTo>
                  <a:pt x="604" y="420"/>
                </a:lnTo>
                <a:lnTo>
                  <a:pt x="606" y="434"/>
                </a:lnTo>
                <a:lnTo>
                  <a:pt x="608" y="446"/>
                </a:lnTo>
                <a:lnTo>
                  <a:pt x="608" y="460"/>
                </a:lnTo>
                <a:lnTo>
                  <a:pt x="606" y="472"/>
                </a:lnTo>
                <a:lnTo>
                  <a:pt x="602" y="482"/>
                </a:lnTo>
                <a:lnTo>
                  <a:pt x="598" y="492"/>
                </a:lnTo>
                <a:lnTo>
                  <a:pt x="590" y="500"/>
                </a:lnTo>
                <a:lnTo>
                  <a:pt x="582" y="508"/>
                </a:lnTo>
                <a:lnTo>
                  <a:pt x="572" y="512"/>
                </a:lnTo>
                <a:lnTo>
                  <a:pt x="560" y="514"/>
                </a:lnTo>
                <a:lnTo>
                  <a:pt x="548" y="514"/>
                </a:lnTo>
                <a:lnTo>
                  <a:pt x="534" y="510"/>
                </a:lnTo>
                <a:lnTo>
                  <a:pt x="302" y="398"/>
                </a:lnTo>
                <a:lnTo>
                  <a:pt x="0" y="0"/>
                </a:lnTo>
                <a:lnTo>
                  <a:pt x="278" y="22"/>
                </a:lnTo>
                <a:lnTo>
                  <a:pt x="404" y="274"/>
                </a:lnTo>
                <a:close/>
              </a:path>
            </a:pathLst>
          </a:custGeom>
          <a:solidFill>
            <a:srgbClr val="E9A37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5" name="Freeform 77"/>
          <p:cNvSpPr/>
          <p:nvPr/>
        </p:nvSpPr>
        <p:spPr bwMode="auto">
          <a:xfrm>
            <a:off x="5784850" y="2774950"/>
            <a:ext cx="412750" cy="315913"/>
          </a:xfrm>
          <a:custGeom>
            <a:gdLst>
              <a:gd fmla="*/ 492 w 520" name="T0"/>
              <a:gd fmla="*/ 280 h 398" name="T1"/>
              <a:gd fmla="*/ 492 w 520" name="T2"/>
              <a:gd fmla="*/ 280 h 398" name="T3"/>
              <a:gd fmla="*/ 502 w 520" name="T4"/>
              <a:gd fmla="*/ 288 h 398" name="T5"/>
              <a:gd fmla="*/ 510 w 520" name="T6"/>
              <a:gd fmla="*/ 298 h 398" name="T7"/>
              <a:gd fmla="*/ 516 w 520" name="T8"/>
              <a:gd fmla="*/ 310 h 398" name="T9"/>
              <a:gd fmla="*/ 518 w 520" name="T10"/>
              <a:gd fmla="*/ 320 h 398" name="T11"/>
              <a:gd fmla="*/ 520 w 520" name="T12"/>
              <a:gd fmla="*/ 332 h 398" name="T13"/>
              <a:gd fmla="*/ 520 w 520" name="T14"/>
              <a:gd fmla="*/ 342 h 398" name="T15"/>
              <a:gd fmla="*/ 518 w 520" name="T16"/>
              <a:gd fmla="*/ 354 h 398" name="T17"/>
              <a:gd fmla="*/ 516 w 520" name="T18"/>
              <a:gd fmla="*/ 364 h 398" name="T19"/>
              <a:gd fmla="*/ 510 w 520" name="T20"/>
              <a:gd fmla="*/ 372 h 398" name="T21"/>
              <a:gd fmla="*/ 504 w 520" name="T22"/>
              <a:gd fmla="*/ 380 h 398" name="T23"/>
              <a:gd fmla="*/ 498 w 520" name="T24"/>
              <a:gd fmla="*/ 388 h 398" name="T25"/>
              <a:gd fmla="*/ 490 w 520" name="T26"/>
              <a:gd fmla="*/ 392 h 398" name="T27"/>
              <a:gd fmla="*/ 482 w 520" name="T28"/>
              <a:gd fmla="*/ 396 h 398" name="T29"/>
              <a:gd fmla="*/ 472 w 520" name="T30"/>
              <a:gd fmla="*/ 398 h 398" name="T31"/>
              <a:gd fmla="*/ 462 w 520" name="T32"/>
              <a:gd fmla="*/ 398 h 398" name="T33"/>
              <a:gd fmla="*/ 452 w 520" name="T34"/>
              <a:gd fmla="*/ 394 h 398" name="T35"/>
              <a:gd fmla="*/ 0 w 520" name="T36"/>
              <a:gd fmla="*/ 82 h 398" name="T37"/>
              <a:gd fmla="*/ 294 w 520" name="T38"/>
              <a:gd fmla="*/ 0 h 398" name="T39"/>
              <a:gd fmla="*/ 372 w 520" name="T40"/>
              <a:gd fmla="*/ 186 h 398" name="T41"/>
              <a:gd fmla="*/ 492 w 520" name="T42"/>
              <a:gd fmla="*/ 280 h 39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98" w="520">
                <a:moveTo>
                  <a:pt x="492" y="280"/>
                </a:moveTo>
                <a:lnTo>
                  <a:pt x="492" y="280"/>
                </a:lnTo>
                <a:lnTo>
                  <a:pt x="502" y="288"/>
                </a:lnTo>
                <a:lnTo>
                  <a:pt x="510" y="298"/>
                </a:lnTo>
                <a:lnTo>
                  <a:pt x="516" y="310"/>
                </a:lnTo>
                <a:lnTo>
                  <a:pt x="518" y="320"/>
                </a:lnTo>
                <a:lnTo>
                  <a:pt x="520" y="332"/>
                </a:lnTo>
                <a:lnTo>
                  <a:pt x="520" y="342"/>
                </a:lnTo>
                <a:lnTo>
                  <a:pt x="518" y="354"/>
                </a:lnTo>
                <a:lnTo>
                  <a:pt x="516" y="364"/>
                </a:lnTo>
                <a:lnTo>
                  <a:pt x="510" y="372"/>
                </a:lnTo>
                <a:lnTo>
                  <a:pt x="504" y="380"/>
                </a:lnTo>
                <a:lnTo>
                  <a:pt x="498" y="388"/>
                </a:lnTo>
                <a:lnTo>
                  <a:pt x="490" y="392"/>
                </a:lnTo>
                <a:lnTo>
                  <a:pt x="482" y="396"/>
                </a:lnTo>
                <a:lnTo>
                  <a:pt x="472" y="398"/>
                </a:lnTo>
                <a:lnTo>
                  <a:pt x="462" y="398"/>
                </a:lnTo>
                <a:lnTo>
                  <a:pt x="452" y="394"/>
                </a:lnTo>
                <a:lnTo>
                  <a:pt x="0" y="82"/>
                </a:lnTo>
                <a:lnTo>
                  <a:pt x="294" y="0"/>
                </a:lnTo>
                <a:lnTo>
                  <a:pt x="372" y="186"/>
                </a:lnTo>
                <a:lnTo>
                  <a:pt x="492" y="280"/>
                </a:lnTo>
                <a:close/>
              </a:path>
            </a:pathLst>
          </a:custGeom>
          <a:solidFill>
            <a:srgbClr val="E9A37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6" name="Freeform 78"/>
          <p:cNvSpPr/>
          <p:nvPr/>
        </p:nvSpPr>
        <p:spPr bwMode="auto">
          <a:xfrm>
            <a:off x="5632450" y="2530475"/>
            <a:ext cx="758825" cy="1054100"/>
          </a:xfrm>
          <a:custGeom>
            <a:gdLst>
              <a:gd fmla="*/ 944 w 956" name="T0"/>
              <a:gd fmla="*/ 466 h 1328" name="T1"/>
              <a:gd fmla="*/ 944 w 956" name="T2"/>
              <a:gd fmla="*/ 466 h 1328" name="T3"/>
              <a:gd fmla="*/ 952 w 956" name="T4"/>
              <a:gd fmla="*/ 482 h 1328" name="T5"/>
              <a:gd fmla="*/ 956 w 956" name="T6"/>
              <a:gd fmla="*/ 498 h 1328" name="T7"/>
              <a:gd fmla="*/ 956 w 956" name="T8"/>
              <a:gd fmla="*/ 514 h 1328" name="T9"/>
              <a:gd fmla="*/ 956 w 956" name="T10"/>
              <a:gd fmla="*/ 528 h 1328" name="T11"/>
              <a:gd fmla="*/ 952 w 956" name="T12"/>
              <a:gd fmla="*/ 542 h 1328" name="T13"/>
              <a:gd fmla="*/ 946 w 956" name="T14"/>
              <a:gd fmla="*/ 554 h 1328" name="T15"/>
              <a:gd fmla="*/ 938 w 956" name="T16"/>
              <a:gd fmla="*/ 566 h 1328" name="T17"/>
              <a:gd fmla="*/ 928 w 956" name="T18"/>
              <a:gd fmla="*/ 576 h 1328" name="T19"/>
              <a:gd fmla="*/ 918 w 956" name="T20"/>
              <a:gd fmla="*/ 586 h 1328" name="T21"/>
              <a:gd fmla="*/ 906 w 956" name="T22"/>
              <a:gd fmla="*/ 592 h 1328" name="T23"/>
              <a:gd fmla="*/ 894 w 956" name="T24"/>
              <a:gd fmla="*/ 598 h 1328" name="T25"/>
              <a:gd fmla="*/ 880 w 956" name="T26"/>
              <a:gd fmla="*/ 600 h 1328" name="T27"/>
              <a:gd fmla="*/ 866 w 956" name="T28"/>
              <a:gd fmla="*/ 600 h 1328" name="T29"/>
              <a:gd fmla="*/ 852 w 956" name="T30"/>
              <a:gd fmla="*/ 598 h 1328" name="T31"/>
              <a:gd fmla="*/ 840 w 956" name="T32"/>
              <a:gd fmla="*/ 592 h 1328" name="T33"/>
              <a:gd fmla="*/ 826 w 956" name="T34"/>
              <a:gd fmla="*/ 584 h 1328" name="T35"/>
              <a:gd fmla="*/ 662 w 956" name="T36"/>
              <a:gd fmla="*/ 414 h 1328" name="T37"/>
              <a:gd fmla="*/ 512 w 956" name="T38"/>
              <a:gd fmla="*/ 370 h 1328" name="T39"/>
              <a:gd fmla="*/ 248 w 956" name="T40"/>
              <a:gd fmla="*/ 686 h 1328" name="T41"/>
              <a:gd fmla="*/ 286 w 956" name="T42"/>
              <a:gd fmla="*/ 1036 h 1328" name="T43"/>
              <a:gd fmla="*/ 418 w 956" name="T44"/>
              <a:gd fmla="*/ 1160 h 1328" name="T45"/>
              <a:gd fmla="*/ 418 w 956" name="T46"/>
              <a:gd fmla="*/ 1160 h 1328" name="T47"/>
              <a:gd fmla="*/ 434 w 956" name="T48"/>
              <a:gd fmla="*/ 1178 h 1328" name="T49"/>
              <a:gd fmla="*/ 446 w 956" name="T50"/>
              <a:gd fmla="*/ 1194 h 1328" name="T51"/>
              <a:gd fmla="*/ 454 w 956" name="T52"/>
              <a:gd fmla="*/ 1212 h 1328" name="T53"/>
              <a:gd fmla="*/ 460 w 956" name="T54"/>
              <a:gd fmla="*/ 1228 h 1328" name="T55"/>
              <a:gd fmla="*/ 464 w 956" name="T56"/>
              <a:gd fmla="*/ 1246 h 1328" name="T57"/>
              <a:gd fmla="*/ 464 w 956" name="T58"/>
              <a:gd fmla="*/ 1262 h 1328" name="T59"/>
              <a:gd fmla="*/ 462 w 956" name="T60"/>
              <a:gd fmla="*/ 1276 h 1328" name="T61"/>
              <a:gd fmla="*/ 458 w 956" name="T62"/>
              <a:gd fmla="*/ 1290 h 1328" name="T63"/>
              <a:gd fmla="*/ 454 w 956" name="T64"/>
              <a:gd fmla="*/ 1302 h 1328" name="T65"/>
              <a:gd fmla="*/ 446 w 956" name="T66"/>
              <a:gd fmla="*/ 1312 h 1328" name="T67"/>
              <a:gd fmla="*/ 436 w 956" name="T68"/>
              <a:gd fmla="*/ 1320 h 1328" name="T69"/>
              <a:gd fmla="*/ 426 w 956" name="T70"/>
              <a:gd fmla="*/ 1326 h 1328" name="T71"/>
              <a:gd fmla="*/ 414 w 956" name="T72"/>
              <a:gd fmla="*/ 1328 h 1328" name="T73"/>
              <a:gd fmla="*/ 402 w 956" name="T74"/>
              <a:gd fmla="*/ 1328 h 1328" name="T75"/>
              <a:gd fmla="*/ 388 w 956" name="T76"/>
              <a:gd fmla="*/ 1324 h 1328" name="T77"/>
              <a:gd fmla="*/ 372 w 956" name="T78"/>
              <a:gd fmla="*/ 1316 h 1328" name="T79"/>
              <a:gd fmla="*/ 164 w 956" name="T80"/>
              <a:gd fmla="*/ 1128 h 1328" name="T81"/>
              <a:gd fmla="*/ 0 w 956" name="T82"/>
              <a:gd fmla="*/ 558 h 1328" name="T83"/>
              <a:gd fmla="*/ 176 w 956" name="T84"/>
              <a:gd fmla="*/ 100 h 1328" name="T85"/>
              <a:gd fmla="*/ 176 w 956" name="T86"/>
              <a:gd fmla="*/ 0 h 1328" name="T87"/>
              <a:gd fmla="*/ 630 w 956" name="T88"/>
              <a:gd fmla="*/ 0 h 1328" name="T89"/>
              <a:gd fmla="*/ 630 w 956" name="T90"/>
              <a:gd fmla="*/ 92 h 1328" name="T91"/>
              <a:gd fmla="*/ 630 w 956" name="T92"/>
              <a:gd fmla="*/ 124 h 1328" name="T93"/>
              <a:gd fmla="*/ 810 w 956" name="T94"/>
              <a:gd fmla="*/ 262 h 1328" name="T95"/>
              <a:gd fmla="*/ 944 w 956" name="T96"/>
              <a:gd fmla="*/ 466 h 13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28" w="956">
                <a:moveTo>
                  <a:pt x="944" y="466"/>
                </a:moveTo>
                <a:lnTo>
                  <a:pt x="944" y="466"/>
                </a:lnTo>
                <a:lnTo>
                  <a:pt x="952" y="482"/>
                </a:lnTo>
                <a:lnTo>
                  <a:pt x="956" y="498"/>
                </a:lnTo>
                <a:lnTo>
                  <a:pt x="956" y="514"/>
                </a:lnTo>
                <a:lnTo>
                  <a:pt x="956" y="528"/>
                </a:lnTo>
                <a:lnTo>
                  <a:pt x="952" y="542"/>
                </a:lnTo>
                <a:lnTo>
                  <a:pt x="946" y="554"/>
                </a:lnTo>
                <a:lnTo>
                  <a:pt x="938" y="566"/>
                </a:lnTo>
                <a:lnTo>
                  <a:pt x="928" y="576"/>
                </a:lnTo>
                <a:lnTo>
                  <a:pt x="918" y="586"/>
                </a:lnTo>
                <a:lnTo>
                  <a:pt x="906" y="592"/>
                </a:lnTo>
                <a:lnTo>
                  <a:pt x="894" y="598"/>
                </a:lnTo>
                <a:lnTo>
                  <a:pt x="880" y="600"/>
                </a:lnTo>
                <a:lnTo>
                  <a:pt x="866" y="600"/>
                </a:lnTo>
                <a:lnTo>
                  <a:pt x="852" y="598"/>
                </a:lnTo>
                <a:lnTo>
                  <a:pt x="840" y="592"/>
                </a:lnTo>
                <a:lnTo>
                  <a:pt x="826" y="584"/>
                </a:lnTo>
                <a:lnTo>
                  <a:pt x="662" y="414"/>
                </a:lnTo>
                <a:lnTo>
                  <a:pt x="512" y="370"/>
                </a:lnTo>
                <a:lnTo>
                  <a:pt x="248" y="686"/>
                </a:lnTo>
                <a:lnTo>
                  <a:pt x="286" y="1036"/>
                </a:lnTo>
                <a:lnTo>
                  <a:pt x="418" y="1160"/>
                </a:lnTo>
                <a:lnTo>
                  <a:pt x="418" y="1160"/>
                </a:lnTo>
                <a:lnTo>
                  <a:pt x="434" y="1178"/>
                </a:lnTo>
                <a:lnTo>
                  <a:pt x="446" y="1194"/>
                </a:lnTo>
                <a:lnTo>
                  <a:pt x="454" y="1212"/>
                </a:lnTo>
                <a:lnTo>
                  <a:pt x="460" y="1228"/>
                </a:lnTo>
                <a:lnTo>
                  <a:pt x="464" y="1246"/>
                </a:lnTo>
                <a:lnTo>
                  <a:pt x="464" y="1262"/>
                </a:lnTo>
                <a:lnTo>
                  <a:pt x="462" y="1276"/>
                </a:lnTo>
                <a:lnTo>
                  <a:pt x="458" y="1290"/>
                </a:lnTo>
                <a:lnTo>
                  <a:pt x="454" y="1302"/>
                </a:lnTo>
                <a:lnTo>
                  <a:pt x="446" y="1312"/>
                </a:lnTo>
                <a:lnTo>
                  <a:pt x="436" y="1320"/>
                </a:lnTo>
                <a:lnTo>
                  <a:pt x="426" y="1326"/>
                </a:lnTo>
                <a:lnTo>
                  <a:pt x="414" y="1328"/>
                </a:lnTo>
                <a:lnTo>
                  <a:pt x="402" y="1328"/>
                </a:lnTo>
                <a:lnTo>
                  <a:pt x="388" y="1324"/>
                </a:lnTo>
                <a:lnTo>
                  <a:pt x="372" y="1316"/>
                </a:lnTo>
                <a:lnTo>
                  <a:pt x="164" y="1128"/>
                </a:lnTo>
                <a:lnTo>
                  <a:pt x="0" y="558"/>
                </a:lnTo>
                <a:lnTo>
                  <a:pt x="176" y="100"/>
                </a:lnTo>
                <a:lnTo>
                  <a:pt x="176" y="0"/>
                </a:lnTo>
                <a:lnTo>
                  <a:pt x="630" y="0"/>
                </a:lnTo>
                <a:lnTo>
                  <a:pt x="630" y="92"/>
                </a:lnTo>
                <a:lnTo>
                  <a:pt x="630" y="124"/>
                </a:lnTo>
                <a:lnTo>
                  <a:pt x="810" y="262"/>
                </a:lnTo>
                <a:lnTo>
                  <a:pt x="944" y="466"/>
                </a:lnTo>
                <a:close/>
              </a:path>
            </a:pathLst>
          </a:custGeom>
          <a:solidFill>
            <a:srgbClr val="FBBD9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7" name="Rectangle 79"/>
          <p:cNvSpPr>
            <a:spLocks noChangeArrowheads="1"/>
          </p:cNvSpPr>
          <p:nvPr/>
        </p:nvSpPr>
        <p:spPr bwMode="auto">
          <a:xfrm>
            <a:off x="5729288" y="2439987"/>
            <a:ext cx="438150" cy="90488"/>
          </a:xfrm>
          <a:prstGeom prst="rect">
            <a:avLst/>
          </a:prstGeom>
          <a:solidFill>
            <a:srgbClr val="008CD7"/>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8" name="Rectangle 80"/>
          <p:cNvSpPr>
            <a:spLocks noChangeArrowheads="1"/>
          </p:cNvSpPr>
          <p:nvPr/>
        </p:nvSpPr>
        <p:spPr bwMode="auto">
          <a:xfrm>
            <a:off x="5948363" y="2439987"/>
            <a:ext cx="219075" cy="90488"/>
          </a:xfrm>
          <a:prstGeom prst="rect">
            <a:avLst/>
          </a:prstGeom>
          <a:solidFill>
            <a:srgbClr val="006AB6"/>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9" name="Rectangle 81"/>
          <p:cNvSpPr>
            <a:spLocks noChangeArrowheads="1"/>
          </p:cNvSpPr>
          <p:nvPr/>
        </p:nvSpPr>
        <p:spPr bwMode="auto">
          <a:xfrm>
            <a:off x="5673725" y="-107950"/>
            <a:ext cx="531813" cy="2547937"/>
          </a:xfrm>
          <a:prstGeom prst="rect">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40" name="Rectangle 82"/>
          <p:cNvSpPr>
            <a:spLocks noChangeArrowheads="1"/>
          </p:cNvSpPr>
          <p:nvPr/>
        </p:nvSpPr>
        <p:spPr bwMode="auto">
          <a:xfrm>
            <a:off x="5946775" y="-107950"/>
            <a:ext cx="258763" cy="2547937"/>
          </a:xfrm>
          <a:prstGeom prst="rect">
            <a:avLst/>
          </a:prstGeom>
          <a:solidFill>
            <a:schemeClr val="tx1">
              <a:lumMod val="50000"/>
              <a:lumOff val="50000"/>
            </a:schemeClr>
          </a:solidFill>
          <a:ln>
            <a:noFill/>
          </a:ln>
          <a:extLst>
            <a:ext uri="{91240B29-F687-4F45-9708-019B960494DF}">
              <a14:hiddenLine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41" name="Freeform 83"/>
          <p:cNvSpPr/>
          <p:nvPr/>
        </p:nvSpPr>
        <p:spPr bwMode="auto">
          <a:xfrm>
            <a:off x="5749925" y="2243137"/>
            <a:ext cx="112713" cy="112713"/>
          </a:xfrm>
          <a:custGeom>
            <a:gdLst>
              <a:gd fmla="*/ 142 w 142" name="T0"/>
              <a:gd fmla="*/ 70 h 142" name="T1"/>
              <a:gd fmla="*/ 142 w 142" name="T2"/>
              <a:gd fmla="*/ 70 h 142" name="T3"/>
              <a:gd fmla="*/ 140 w 142" name="T4"/>
              <a:gd fmla="*/ 56 h 142" name="T5"/>
              <a:gd fmla="*/ 136 w 142" name="T6"/>
              <a:gd fmla="*/ 44 h 142" name="T7"/>
              <a:gd fmla="*/ 130 w 142" name="T8"/>
              <a:gd fmla="*/ 32 h 142" name="T9"/>
              <a:gd fmla="*/ 120 w 142" name="T10"/>
              <a:gd fmla="*/ 20 h 142" name="T11"/>
              <a:gd fmla="*/ 110 w 142" name="T12"/>
              <a:gd fmla="*/ 12 h 142" name="T13"/>
              <a:gd fmla="*/ 98 w 142" name="T14"/>
              <a:gd fmla="*/ 6 h 142" name="T15"/>
              <a:gd fmla="*/ 84 w 142" name="T16"/>
              <a:gd fmla="*/ 2 h 142" name="T17"/>
              <a:gd fmla="*/ 70 w 142" name="T18"/>
              <a:gd fmla="*/ 0 h 142" name="T19"/>
              <a:gd fmla="*/ 70 w 142" name="T20"/>
              <a:gd fmla="*/ 0 h 142" name="T21"/>
              <a:gd fmla="*/ 56 w 142" name="T22"/>
              <a:gd fmla="*/ 2 h 142" name="T23"/>
              <a:gd fmla="*/ 42 w 142" name="T24"/>
              <a:gd fmla="*/ 6 h 142" name="T25"/>
              <a:gd fmla="*/ 30 w 142" name="T26"/>
              <a:gd fmla="*/ 12 h 142" name="T27"/>
              <a:gd fmla="*/ 20 w 142" name="T28"/>
              <a:gd fmla="*/ 20 h 142" name="T29"/>
              <a:gd fmla="*/ 12 w 142" name="T30"/>
              <a:gd fmla="*/ 32 h 142" name="T31"/>
              <a:gd fmla="*/ 4 w 142" name="T32"/>
              <a:gd fmla="*/ 44 h 142" name="T33"/>
              <a:gd fmla="*/ 0 w 142" name="T34"/>
              <a:gd fmla="*/ 56 h 142" name="T35"/>
              <a:gd fmla="*/ 0 w 142" name="T36"/>
              <a:gd fmla="*/ 70 h 142" name="T37"/>
              <a:gd fmla="*/ 0 w 142" name="T38"/>
              <a:gd fmla="*/ 70 h 142" name="T39"/>
              <a:gd fmla="*/ 0 w 142" name="T40"/>
              <a:gd fmla="*/ 86 h 142" name="T41"/>
              <a:gd fmla="*/ 4 w 142" name="T42"/>
              <a:gd fmla="*/ 98 h 142" name="T43"/>
              <a:gd fmla="*/ 12 w 142" name="T44"/>
              <a:gd fmla="*/ 110 h 142" name="T45"/>
              <a:gd fmla="*/ 20 w 142" name="T46"/>
              <a:gd fmla="*/ 122 h 142" name="T47"/>
              <a:gd fmla="*/ 30 w 142" name="T48"/>
              <a:gd fmla="*/ 130 h 142" name="T49"/>
              <a:gd fmla="*/ 42 w 142" name="T50"/>
              <a:gd fmla="*/ 136 h 142" name="T51"/>
              <a:gd fmla="*/ 56 w 142" name="T52"/>
              <a:gd fmla="*/ 140 h 142" name="T53"/>
              <a:gd fmla="*/ 70 w 142" name="T54"/>
              <a:gd fmla="*/ 142 h 142" name="T55"/>
              <a:gd fmla="*/ 70 w 142" name="T56"/>
              <a:gd fmla="*/ 142 h 142" name="T57"/>
              <a:gd fmla="*/ 84 w 142" name="T58"/>
              <a:gd fmla="*/ 140 h 142" name="T59"/>
              <a:gd fmla="*/ 98 w 142" name="T60"/>
              <a:gd fmla="*/ 136 h 142" name="T61"/>
              <a:gd fmla="*/ 110 w 142" name="T62"/>
              <a:gd fmla="*/ 130 h 142" name="T63"/>
              <a:gd fmla="*/ 120 w 142" name="T64"/>
              <a:gd fmla="*/ 122 h 142" name="T65"/>
              <a:gd fmla="*/ 130 w 142" name="T66"/>
              <a:gd fmla="*/ 110 h 142" name="T67"/>
              <a:gd fmla="*/ 136 w 142" name="T68"/>
              <a:gd fmla="*/ 98 h 142" name="T69"/>
              <a:gd fmla="*/ 140 w 142" name="T70"/>
              <a:gd fmla="*/ 86 h 142" name="T71"/>
              <a:gd fmla="*/ 142 w 142" name="T72"/>
              <a:gd fmla="*/ 70 h 1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2" w="142">
                <a:moveTo>
                  <a:pt x="142" y="70"/>
                </a:moveTo>
                <a:lnTo>
                  <a:pt x="142" y="70"/>
                </a:lnTo>
                <a:lnTo>
                  <a:pt x="140" y="56"/>
                </a:lnTo>
                <a:lnTo>
                  <a:pt x="136" y="44"/>
                </a:lnTo>
                <a:lnTo>
                  <a:pt x="130" y="32"/>
                </a:lnTo>
                <a:lnTo>
                  <a:pt x="120"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6"/>
                </a:lnTo>
                <a:lnTo>
                  <a:pt x="0" y="70"/>
                </a:lnTo>
                <a:lnTo>
                  <a:pt x="0" y="70"/>
                </a:lnTo>
                <a:lnTo>
                  <a:pt x="0" y="86"/>
                </a:lnTo>
                <a:lnTo>
                  <a:pt x="4" y="98"/>
                </a:lnTo>
                <a:lnTo>
                  <a:pt x="12" y="110"/>
                </a:lnTo>
                <a:lnTo>
                  <a:pt x="20" y="122"/>
                </a:lnTo>
                <a:lnTo>
                  <a:pt x="30" y="130"/>
                </a:lnTo>
                <a:lnTo>
                  <a:pt x="42" y="136"/>
                </a:lnTo>
                <a:lnTo>
                  <a:pt x="56" y="140"/>
                </a:lnTo>
                <a:lnTo>
                  <a:pt x="70" y="142"/>
                </a:lnTo>
                <a:lnTo>
                  <a:pt x="70" y="142"/>
                </a:lnTo>
                <a:lnTo>
                  <a:pt x="84" y="140"/>
                </a:lnTo>
                <a:lnTo>
                  <a:pt x="98" y="136"/>
                </a:lnTo>
                <a:lnTo>
                  <a:pt x="110" y="130"/>
                </a:lnTo>
                <a:lnTo>
                  <a:pt x="120" y="122"/>
                </a:lnTo>
                <a:lnTo>
                  <a:pt x="130" y="110"/>
                </a:lnTo>
                <a:lnTo>
                  <a:pt x="136" y="98"/>
                </a:lnTo>
                <a:lnTo>
                  <a:pt x="140" y="86"/>
                </a:lnTo>
                <a:lnTo>
                  <a:pt x="142" y="70"/>
                </a:lnTo>
                <a:close/>
              </a:path>
            </a:pathLst>
          </a:custGeom>
          <a:solidFill>
            <a:srgbClr val="E4F0DC"/>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42" name="Freeform 84"/>
          <p:cNvSpPr/>
          <p:nvPr/>
        </p:nvSpPr>
        <p:spPr bwMode="auto">
          <a:xfrm>
            <a:off x="5749925" y="2243137"/>
            <a:ext cx="112713" cy="112713"/>
          </a:xfrm>
          <a:custGeom>
            <a:gdLst>
              <a:gd fmla="*/ 142 w 142" name="T0"/>
              <a:gd fmla="*/ 70 h 142" name="T1"/>
              <a:gd fmla="*/ 142 w 142" name="T2"/>
              <a:gd fmla="*/ 70 h 142" name="T3"/>
              <a:gd fmla="*/ 140 w 142" name="T4"/>
              <a:gd fmla="*/ 56 h 142" name="T5"/>
              <a:gd fmla="*/ 136 w 142" name="T6"/>
              <a:gd fmla="*/ 44 h 142" name="T7"/>
              <a:gd fmla="*/ 130 w 142" name="T8"/>
              <a:gd fmla="*/ 32 h 142" name="T9"/>
              <a:gd fmla="*/ 120 w 142" name="T10"/>
              <a:gd fmla="*/ 20 h 142" name="T11"/>
              <a:gd fmla="*/ 110 w 142" name="T12"/>
              <a:gd fmla="*/ 12 h 142" name="T13"/>
              <a:gd fmla="*/ 98 w 142" name="T14"/>
              <a:gd fmla="*/ 6 h 142" name="T15"/>
              <a:gd fmla="*/ 84 w 142" name="T16"/>
              <a:gd fmla="*/ 2 h 142" name="T17"/>
              <a:gd fmla="*/ 70 w 142" name="T18"/>
              <a:gd fmla="*/ 0 h 142" name="T19"/>
              <a:gd fmla="*/ 70 w 142" name="T20"/>
              <a:gd fmla="*/ 0 h 142" name="T21"/>
              <a:gd fmla="*/ 56 w 142" name="T22"/>
              <a:gd fmla="*/ 2 h 142" name="T23"/>
              <a:gd fmla="*/ 42 w 142" name="T24"/>
              <a:gd fmla="*/ 6 h 142" name="T25"/>
              <a:gd fmla="*/ 30 w 142" name="T26"/>
              <a:gd fmla="*/ 12 h 142" name="T27"/>
              <a:gd fmla="*/ 20 w 142" name="T28"/>
              <a:gd fmla="*/ 20 h 142" name="T29"/>
              <a:gd fmla="*/ 12 w 142" name="T30"/>
              <a:gd fmla="*/ 32 h 142" name="T31"/>
              <a:gd fmla="*/ 4 w 142" name="T32"/>
              <a:gd fmla="*/ 44 h 142" name="T33"/>
              <a:gd fmla="*/ 0 w 142" name="T34"/>
              <a:gd fmla="*/ 56 h 142" name="T35"/>
              <a:gd fmla="*/ 0 w 142" name="T36"/>
              <a:gd fmla="*/ 70 h 142" name="T37"/>
              <a:gd fmla="*/ 0 w 142" name="T38"/>
              <a:gd fmla="*/ 70 h 142" name="T39"/>
              <a:gd fmla="*/ 0 w 142" name="T40"/>
              <a:gd fmla="*/ 86 h 142" name="T41"/>
              <a:gd fmla="*/ 4 w 142" name="T42"/>
              <a:gd fmla="*/ 98 h 142" name="T43"/>
              <a:gd fmla="*/ 12 w 142" name="T44"/>
              <a:gd fmla="*/ 110 h 142" name="T45"/>
              <a:gd fmla="*/ 20 w 142" name="T46"/>
              <a:gd fmla="*/ 122 h 142" name="T47"/>
              <a:gd fmla="*/ 30 w 142" name="T48"/>
              <a:gd fmla="*/ 130 h 142" name="T49"/>
              <a:gd fmla="*/ 42 w 142" name="T50"/>
              <a:gd fmla="*/ 136 h 142" name="T51"/>
              <a:gd fmla="*/ 56 w 142" name="T52"/>
              <a:gd fmla="*/ 140 h 142" name="T53"/>
              <a:gd fmla="*/ 70 w 142" name="T54"/>
              <a:gd fmla="*/ 142 h 142" name="T55"/>
              <a:gd fmla="*/ 70 w 142" name="T56"/>
              <a:gd fmla="*/ 142 h 142" name="T57"/>
              <a:gd fmla="*/ 84 w 142" name="T58"/>
              <a:gd fmla="*/ 140 h 142" name="T59"/>
              <a:gd fmla="*/ 98 w 142" name="T60"/>
              <a:gd fmla="*/ 136 h 142" name="T61"/>
              <a:gd fmla="*/ 110 w 142" name="T62"/>
              <a:gd fmla="*/ 130 h 142" name="T63"/>
              <a:gd fmla="*/ 120 w 142" name="T64"/>
              <a:gd fmla="*/ 122 h 142" name="T65"/>
              <a:gd fmla="*/ 130 w 142" name="T66"/>
              <a:gd fmla="*/ 110 h 142" name="T67"/>
              <a:gd fmla="*/ 136 w 142" name="T68"/>
              <a:gd fmla="*/ 98 h 142" name="T69"/>
              <a:gd fmla="*/ 140 w 142" name="T70"/>
              <a:gd fmla="*/ 86 h 142" name="T71"/>
              <a:gd fmla="*/ 142 w 142" name="T72"/>
              <a:gd fmla="*/ 70 h 1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2" w="142">
                <a:moveTo>
                  <a:pt x="142" y="70"/>
                </a:moveTo>
                <a:lnTo>
                  <a:pt x="142" y="70"/>
                </a:lnTo>
                <a:lnTo>
                  <a:pt x="140" y="56"/>
                </a:lnTo>
                <a:lnTo>
                  <a:pt x="136" y="44"/>
                </a:lnTo>
                <a:lnTo>
                  <a:pt x="130" y="32"/>
                </a:lnTo>
                <a:lnTo>
                  <a:pt x="120"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6"/>
                </a:lnTo>
                <a:lnTo>
                  <a:pt x="0" y="70"/>
                </a:lnTo>
                <a:lnTo>
                  <a:pt x="0" y="70"/>
                </a:lnTo>
                <a:lnTo>
                  <a:pt x="0" y="86"/>
                </a:lnTo>
                <a:lnTo>
                  <a:pt x="4" y="98"/>
                </a:lnTo>
                <a:lnTo>
                  <a:pt x="12" y="110"/>
                </a:lnTo>
                <a:lnTo>
                  <a:pt x="20" y="122"/>
                </a:lnTo>
                <a:lnTo>
                  <a:pt x="30" y="130"/>
                </a:lnTo>
                <a:lnTo>
                  <a:pt x="42" y="136"/>
                </a:lnTo>
                <a:lnTo>
                  <a:pt x="56" y="140"/>
                </a:lnTo>
                <a:lnTo>
                  <a:pt x="70" y="142"/>
                </a:lnTo>
                <a:lnTo>
                  <a:pt x="70" y="142"/>
                </a:lnTo>
                <a:lnTo>
                  <a:pt x="84" y="140"/>
                </a:lnTo>
                <a:lnTo>
                  <a:pt x="98" y="136"/>
                </a:lnTo>
                <a:lnTo>
                  <a:pt x="110" y="130"/>
                </a:lnTo>
                <a:lnTo>
                  <a:pt x="120" y="122"/>
                </a:lnTo>
                <a:lnTo>
                  <a:pt x="130" y="110"/>
                </a:lnTo>
                <a:lnTo>
                  <a:pt x="136" y="98"/>
                </a:lnTo>
                <a:lnTo>
                  <a:pt x="140" y="86"/>
                </a:lnTo>
                <a:lnTo>
                  <a:pt x="142" y="7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64" name="Rectangle 85"/>
          <p:cNvSpPr>
            <a:spLocks noChangeArrowheads="1"/>
          </p:cNvSpPr>
          <p:nvPr/>
        </p:nvSpPr>
        <p:spPr bwMode="auto">
          <a:xfrm>
            <a:off x="5435600" y="3652706"/>
            <a:ext cx="12192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r>
              <a:rPr altLang="en-US" b="1" lang="zh-CN" sz="1600">
                <a:solidFill>
                  <a:prstClr val="white"/>
                </a:solidFill>
                <a:latin panose="020f0502020204030204" typeface="Agency FB"/>
                <a:cs typeface="+mn-ea"/>
                <a:sym typeface="+mn-lt"/>
              </a:rPr>
              <a:t>工作方式评价</a:t>
            </a:r>
          </a:p>
        </p:txBody>
      </p:sp>
      <p:sp>
        <p:nvSpPr>
          <p:cNvPr id="265" name="Rectangle 88"/>
          <p:cNvSpPr>
            <a:spLocks noChangeArrowheads="1"/>
          </p:cNvSpPr>
          <p:nvPr/>
        </p:nvSpPr>
        <p:spPr bwMode="auto">
          <a:xfrm>
            <a:off x="4987864" y="3919775"/>
            <a:ext cx="211467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marL="457200">
              <a:spcBef>
                <a:spcPct val="0"/>
              </a:spcBef>
              <a:spcAft>
                <a:spcPct val="0"/>
              </a:spcAft>
              <a:defRPr>
                <a:solidFill>
                  <a:schemeClr val="tx1"/>
                </a:solidFill>
                <a:latin charset="0" panose="020b0604020202020204" pitchFamily="34" typeface="Arial"/>
              </a:defRPr>
            </a:lvl2pPr>
            <a:lvl3pPr eaLnBrk="0" fontAlgn="base" hangingPunct="0" marL="914400">
              <a:spcBef>
                <a:spcPct val="0"/>
              </a:spcBef>
              <a:spcAft>
                <a:spcPct val="0"/>
              </a:spcAft>
              <a:defRPr>
                <a:solidFill>
                  <a:schemeClr val="tx1"/>
                </a:solidFill>
                <a:latin charset="0" panose="020b0604020202020204" pitchFamily="34" typeface="Arial"/>
              </a:defRPr>
            </a:lvl3pPr>
            <a:lvl4pPr eaLnBrk="0" fontAlgn="base" hangingPunct="0" marL="1371600">
              <a:spcBef>
                <a:spcPct val="0"/>
              </a:spcBef>
              <a:spcAft>
                <a:spcPct val="0"/>
              </a:spcAft>
              <a:defRPr>
                <a:solidFill>
                  <a:schemeClr val="tx1"/>
                </a:solidFill>
                <a:latin charset="0" panose="020b0604020202020204" pitchFamily="34" typeface="Arial"/>
              </a:defRPr>
            </a:lvl4pPr>
            <a:lvl5pPr eaLnBrk="0" fontAlgn="base" hangingPunct="0" marL="1828800">
              <a:spcBef>
                <a:spcPct val="0"/>
              </a:spcBef>
              <a:spcAft>
                <a:spcPct val="0"/>
              </a:spcAft>
              <a:defRPr>
                <a:solidFill>
                  <a:schemeClr val="tx1"/>
                </a:solidFill>
                <a:latin charset="0" panose="020b0604020202020204" pitchFamily="34" typeface="Arial"/>
              </a:defRPr>
            </a:lvl5pPr>
            <a:lvl6pPr eaLnBrk="0" fontAlgn="base" hangingPunct="0" marL="2286000">
              <a:spcBef>
                <a:spcPct val="0"/>
              </a:spcBef>
              <a:spcAft>
                <a:spcPct val="0"/>
              </a:spcAft>
              <a:defRPr>
                <a:solidFill>
                  <a:schemeClr val="tx1"/>
                </a:solidFill>
                <a:latin charset="0" panose="020b0604020202020204" pitchFamily="34" typeface="Arial"/>
              </a:defRPr>
            </a:lvl6pPr>
            <a:lvl7pPr eaLnBrk="0" fontAlgn="base" hangingPunct="0" marL="2743200">
              <a:spcBef>
                <a:spcPct val="0"/>
              </a:spcBef>
              <a:spcAft>
                <a:spcPct val="0"/>
              </a:spcAft>
              <a:defRPr>
                <a:solidFill>
                  <a:schemeClr val="tx1"/>
                </a:solidFill>
                <a:latin charset="0" panose="020b0604020202020204" pitchFamily="34" typeface="Arial"/>
              </a:defRPr>
            </a:lvl7pPr>
            <a:lvl8pPr eaLnBrk="0" fontAlgn="base" hangingPunct="0" marL="3200400">
              <a:spcBef>
                <a:spcPct val="0"/>
              </a:spcBef>
              <a:spcAft>
                <a:spcPct val="0"/>
              </a:spcAft>
              <a:defRPr>
                <a:solidFill>
                  <a:schemeClr val="tx1"/>
                </a:solidFill>
                <a:latin charset="0" panose="020b0604020202020204" pitchFamily="34" typeface="Arial"/>
              </a:defRPr>
            </a:lvl8pPr>
            <a:lvl9pPr eaLnBrk="0" fontAlgn="base" hangingPunct="0" marL="3657600">
              <a:spcBef>
                <a:spcPct val="0"/>
              </a:spcBef>
              <a:spcAft>
                <a:spcPct val="0"/>
              </a:spcAft>
              <a:defRPr>
                <a:solidFill>
                  <a:schemeClr val="tx1"/>
                </a:solidFill>
                <a:latin charset="0" panose="020b0604020202020204" pitchFamily="34" typeface="Arial"/>
              </a:defRPr>
            </a:lvl9pPr>
          </a:lstStyle>
          <a:p>
            <a:pPr algn="ctr"/>
            <a:r>
              <a:rPr lang="id-ID" sz="1000">
                <a:solidFill>
                  <a:prstClr val="white"/>
                </a:solidFill>
                <a:latin panose="020f0502020204030204" typeface="Agency FB"/>
                <a:cs typeface="+mn-ea"/>
                <a:sym typeface="+mn-lt"/>
              </a:rPr>
              <a:t>SHARE YOUR BUSINESS IDEA WITH YOUR TRUSTABLE PARTNER</a:t>
            </a:r>
          </a:p>
        </p:txBody>
      </p:sp>
      <p:sp>
        <p:nvSpPr>
          <p:cNvPr id="343" name="TextBox 92"/>
          <p:cNvSpPr txBox="1"/>
          <p:nvPr/>
        </p:nvSpPr>
        <p:spPr>
          <a:xfrm>
            <a:off x="485379" y="4166026"/>
            <a:ext cx="3505200" cy="853222"/>
          </a:xfrm>
          <a:prstGeom prst="rect">
            <a:avLst/>
          </a:prstGeom>
          <a:noFill/>
        </p:spPr>
        <p:txBody>
          <a:bodyPr rtlCol="0" wrap="square">
            <a:noAutofit/>
          </a:bodyPr>
          <a:lstStyle/>
          <a:p>
            <a:pPr algn="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Dus eos mod que sitessus. Ario ipis platusti officiet sequo beaquam parcitionet facifit ionsequa restorempos doluptatur aruptur apisque</a:t>
            </a:r>
          </a:p>
        </p:txBody>
      </p:sp>
      <p:sp>
        <p:nvSpPr>
          <p:cNvPr id="344" name="TextBox 93"/>
          <p:cNvSpPr txBox="1"/>
          <p:nvPr/>
        </p:nvSpPr>
        <p:spPr>
          <a:xfrm>
            <a:off x="485378" y="3739415"/>
            <a:ext cx="3505200" cy="426611"/>
          </a:xfrm>
          <a:prstGeom prst="rect">
            <a:avLst/>
          </a:prstGeom>
          <a:noFill/>
        </p:spPr>
        <p:txBody>
          <a:bodyPr rtlCol="0" wrap="square">
            <a:noAutofit/>
          </a:bodyPr>
          <a:lstStyle/>
          <a:p>
            <a:pPr algn="r" defTabSz="914217">
              <a:lnSpc>
                <a:spcPct val="150000"/>
              </a:lnSpc>
            </a:pPr>
            <a:r>
              <a:rPr altLang="en-US" b="1" lang="zh-CN" smtClean="0" sz="1600">
                <a:solidFill>
                  <a:srgbClr val="EA534F"/>
                </a:solidFill>
                <a:latin charset="0" panose="020b0503020202020204" pitchFamily="34" typeface="Agency FB"/>
                <a:cs typeface="+mn-ea"/>
                <a:sym typeface="+mn-lt"/>
              </a:rPr>
              <a:t>市场可行性</a:t>
            </a:r>
          </a:p>
        </p:txBody>
      </p:sp>
      <p:sp>
        <p:nvSpPr>
          <p:cNvPr id="345" name="TextBox 94"/>
          <p:cNvSpPr txBox="1"/>
          <p:nvPr/>
        </p:nvSpPr>
        <p:spPr>
          <a:xfrm>
            <a:off x="8120857" y="4164834"/>
            <a:ext cx="3505200" cy="853222"/>
          </a:xfrm>
          <a:prstGeom prst="rect">
            <a:avLst/>
          </a:prstGeom>
          <a:noFill/>
        </p:spPr>
        <p:txBody>
          <a:bodyPr rtlCol="0" wrap="square">
            <a:noAutofit/>
          </a:bodyPr>
          <a:lstStyle/>
          <a:p>
            <a:pP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Dus eos mod que sitessus. Ario ipis platusti officiet sequo beaquam parcitionet facifit ionsequa restorempos doluptatur aruptur apisque</a:t>
            </a:r>
          </a:p>
        </p:txBody>
      </p:sp>
      <p:sp>
        <p:nvSpPr>
          <p:cNvPr id="346" name="TextBox 95"/>
          <p:cNvSpPr txBox="1"/>
          <p:nvPr/>
        </p:nvSpPr>
        <p:spPr>
          <a:xfrm>
            <a:off x="8120856" y="3738223"/>
            <a:ext cx="3505200" cy="426611"/>
          </a:xfrm>
          <a:prstGeom prst="rect">
            <a:avLst/>
          </a:prstGeom>
          <a:noFill/>
        </p:spPr>
        <p:txBody>
          <a:bodyPr rtlCol="0" wrap="square">
            <a:noAutofit/>
          </a:bodyPr>
          <a:lstStyle/>
          <a:p>
            <a:pPr defTabSz="914217">
              <a:lnSpc>
                <a:spcPct val="150000"/>
              </a:lnSpc>
            </a:pPr>
            <a:r>
              <a:rPr altLang="en-US" b="1" lang="zh-CN" smtClean="0" sz="1600">
                <a:solidFill>
                  <a:srgbClr val="EA534F"/>
                </a:solidFill>
                <a:latin charset="0" panose="020b0503020202020204" pitchFamily="34" typeface="Agency FB"/>
                <a:cs typeface="+mn-ea"/>
                <a:sym typeface="+mn-lt"/>
              </a:rPr>
              <a:t>市场调查</a:t>
            </a:r>
          </a:p>
        </p:txBody>
      </p:sp>
      <p:sp>
        <p:nvSpPr>
          <p:cNvPr id="347" name="TextBox 96"/>
          <p:cNvSpPr txBox="1"/>
          <p:nvPr/>
        </p:nvSpPr>
        <p:spPr>
          <a:xfrm>
            <a:off x="485378" y="5112176"/>
            <a:ext cx="3464323" cy="540911"/>
          </a:xfrm>
          <a:prstGeom prst="rect">
            <a:avLst/>
          </a:prstGeom>
          <a:noFill/>
        </p:spPr>
        <p:txBody>
          <a:bodyPr rtlCol="0" wrap="square">
            <a:noAutofit/>
          </a:bodyPr>
          <a:lstStyle/>
          <a:p>
            <a:pPr algn="r" defTabSz="914217">
              <a:lnSpc>
                <a:spcPct val="150000"/>
              </a:lnSpc>
            </a:pPr>
            <a:r>
              <a:rPr b="1" lang="id-ID" sz="1000">
                <a:solidFill>
                  <a:srgbClr val="F5CF49"/>
                </a:solidFill>
                <a:latin charset="0" panose="020b0503020202020204" pitchFamily="34" typeface="Agency FB"/>
                <a:cs typeface="+mn-ea"/>
                <a:sym typeface="+mn-lt"/>
              </a:rPr>
              <a:t>Name here </a:t>
            </a:r>
          </a:p>
          <a:p>
            <a:pPr algn="r" defTabSz="914217">
              <a:lnSpc>
                <a:spcPct val="150000"/>
              </a:lnSpc>
            </a:pPr>
            <a:r>
              <a:rPr b="1" lang="id-ID" sz="1000">
                <a:solidFill>
                  <a:srgbClr val="F5CF49"/>
                </a:solidFill>
                <a:latin charset="0" panose="020b0503020202020204" pitchFamily="34" typeface="Agency FB"/>
                <a:cs typeface="+mn-ea"/>
                <a:sym typeface="+mn-lt"/>
              </a:rPr>
              <a:t>position</a:t>
            </a:r>
          </a:p>
        </p:txBody>
      </p:sp>
      <p:sp>
        <p:nvSpPr>
          <p:cNvPr id="348" name="TextBox 97"/>
          <p:cNvSpPr txBox="1"/>
          <p:nvPr/>
        </p:nvSpPr>
        <p:spPr>
          <a:xfrm>
            <a:off x="8120856" y="5124738"/>
            <a:ext cx="3464323" cy="540911"/>
          </a:xfrm>
          <a:prstGeom prst="rect">
            <a:avLst/>
          </a:prstGeom>
          <a:noFill/>
        </p:spPr>
        <p:txBody>
          <a:bodyPr rtlCol="0" wrap="square">
            <a:noAutofit/>
          </a:bodyPr>
          <a:lstStyle/>
          <a:p>
            <a:pPr defTabSz="914217">
              <a:lnSpc>
                <a:spcPct val="150000"/>
              </a:lnSpc>
            </a:pPr>
            <a:r>
              <a:rPr b="1" lang="id-ID" sz="1000">
                <a:solidFill>
                  <a:srgbClr val="F5CF49"/>
                </a:solidFill>
                <a:latin charset="0" panose="020b0503020202020204" pitchFamily="34" typeface="Agency FB"/>
                <a:cs typeface="+mn-ea"/>
                <a:sym typeface="+mn-lt"/>
              </a:rPr>
              <a:t>Name here </a:t>
            </a:r>
          </a:p>
          <a:p>
            <a:pPr defTabSz="914217">
              <a:lnSpc>
                <a:spcPct val="150000"/>
              </a:lnSpc>
            </a:pPr>
            <a:r>
              <a:rPr b="1" lang="id-ID" sz="1000">
                <a:solidFill>
                  <a:srgbClr val="F5CF49"/>
                </a:solidFill>
                <a:latin charset="0" panose="020b0503020202020204" pitchFamily="34" typeface="Agency FB"/>
                <a:cs typeface="+mn-ea"/>
                <a:sym typeface="+mn-lt"/>
              </a:rPr>
              <a:t>position</a:t>
            </a:r>
          </a:p>
        </p:txBody>
      </p:sp>
      <p:grpSp>
        <p:nvGrpSpPr>
          <p:cNvPr id="94" name="组合 93">
            <a:extLst>
              <a:ext uri="{FF2B5EF4-FFF2-40B4-BE49-F238E27FC236}">
                <a16:creationId xmlns:a16="http://schemas.microsoft.com/office/drawing/2014/main" id="{387C704C-C258-4555-8F49-21EA156FE261}"/>
              </a:ext>
            </a:extLst>
          </p:cNvPr>
          <p:cNvGrpSpPr/>
          <p:nvPr/>
        </p:nvGrpSpPr>
        <p:grpSpPr>
          <a:xfrm>
            <a:off x="-217092" y="107058"/>
            <a:ext cx="3961052" cy="598922"/>
            <a:chOff x="-217092" y="107058"/>
            <a:chExt cx="3961052" cy="598922"/>
          </a:xfrm>
        </p:grpSpPr>
        <p:sp>
          <p:nvSpPr>
            <p:cNvPr id="95" name="平行四边形 94">
              <a:extLst>
                <a:ext uri="{FF2B5EF4-FFF2-40B4-BE49-F238E27FC236}">
                  <a16:creationId xmlns:a16="http://schemas.microsoft.com/office/drawing/2014/main" id="{DFE4F6F1-6256-483F-AA4E-2681B81BAA88}"/>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DCCB0"/>
                </a:solidFill>
              </a:endParaRPr>
            </a:p>
          </p:txBody>
        </p:sp>
        <p:sp>
          <p:nvSpPr>
            <p:cNvPr id="96" name="平行四边形 95">
              <a:extLst>
                <a:ext uri="{FF2B5EF4-FFF2-40B4-BE49-F238E27FC236}">
                  <a16:creationId xmlns:a16="http://schemas.microsoft.com/office/drawing/2014/main" id="{3F6F70A9-5281-463A-856E-5AB9394DF86C}"/>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DCCB0"/>
                </a:solidFill>
              </a:endParaRPr>
            </a:p>
          </p:txBody>
        </p:sp>
        <p:sp>
          <p:nvSpPr>
            <p:cNvPr id="97" name="文本框 96">
              <a:extLst>
                <a:ext uri="{FF2B5EF4-FFF2-40B4-BE49-F238E27FC236}">
                  <a16:creationId xmlns:a16="http://schemas.microsoft.com/office/drawing/2014/main" id="{8E070FBA-A0A9-4C17-B680-B1502D42043B}"/>
                </a:ext>
              </a:extLst>
            </p:cNvPr>
            <p:cNvSpPr txBox="1"/>
            <p:nvPr/>
          </p:nvSpPr>
          <p:spPr>
            <a:xfrm>
              <a:off x="623492" y="107058"/>
              <a:ext cx="1198880" cy="396240"/>
            </a:xfrm>
            <a:prstGeom prst="rect">
              <a:avLst/>
            </a:prstGeom>
            <a:noFill/>
          </p:spPr>
          <p:txBody>
            <a:bodyPr rtlCol="0" wrap="none">
              <a:spAutoFit/>
            </a:bodyPr>
            <a:lstStyle/>
            <a:p>
              <a:r>
                <a:rPr altLang="en-US" b="1" lang="zh-CN" sz="2000">
                  <a:solidFill>
                    <a:srgbClr val="8DCCB0"/>
                  </a:solidFill>
                  <a:latin charset="0" panose="020b0503020202020204" pitchFamily="34" typeface="Agency FB"/>
                  <a:cs charset="0" panose="020b0604020202020204" pitchFamily="34" typeface="Arial"/>
                </a:rPr>
                <a:t>市场总结</a:t>
              </a:r>
            </a:p>
          </p:txBody>
        </p:sp>
        <p:sp>
          <p:nvSpPr>
            <p:cNvPr id="98" name="文本框 97">
              <a:extLst>
                <a:ext uri="{FF2B5EF4-FFF2-40B4-BE49-F238E27FC236}">
                  <a16:creationId xmlns:a16="http://schemas.microsoft.com/office/drawing/2014/main" id="{06FDA654-C6E3-40EB-A1E9-949651BAAC47}"/>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92" name="图形 91">
            <a:extLst>
              <a:ext uri="{FF2B5EF4-FFF2-40B4-BE49-F238E27FC236}">
                <a16:creationId xmlns:a16="http://schemas.microsoft.com/office/drawing/2014/main" id="{B0E99ED2-E444-450B-B1BE-C998ABD7DD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93" name="图形 92">
            <a:extLst>
              <a:ext uri="{FF2B5EF4-FFF2-40B4-BE49-F238E27FC236}">
                <a16:creationId xmlns:a16="http://schemas.microsoft.com/office/drawing/2014/main" id="{4013450D-B619-4A15-843D-A61282F16E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99" name="图形 98">
            <a:extLst>
              <a:ext uri="{FF2B5EF4-FFF2-40B4-BE49-F238E27FC236}">
                <a16:creationId xmlns:a16="http://schemas.microsoft.com/office/drawing/2014/main" id="{2B6B5319-9290-4248-A11E-D85CFD5479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26522939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additive="base">
                                        <p:cTn dur="1000" fill="hold" id="7"/>
                                        <p:tgtEl>
                                          <p:spTgt spid="93"/>
                                        </p:tgtEl>
                                        <p:attrNameLst>
                                          <p:attrName>ppt_x</p:attrName>
                                        </p:attrNameLst>
                                      </p:cBhvr>
                                      <p:tavLst>
                                        <p:tav tm="0">
                                          <p:val>
                                            <p:strVal val="0-#ppt_w/2"/>
                                          </p:val>
                                        </p:tav>
                                        <p:tav tm="100000">
                                          <p:val>
                                            <p:strVal val="#ppt_x"/>
                                          </p:val>
                                        </p:tav>
                                      </p:tavLst>
                                    </p:anim>
                                    <p:anim calcmode="lin" valueType="num">
                                      <p:cBhvr additive="base">
                                        <p:cTn dur="1000" fill="hold" id="8"/>
                                        <p:tgtEl>
                                          <p:spTgt spid="9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99"/>
                                        </p:tgtEl>
                                        <p:attrNameLst>
                                          <p:attrName>style.visibility</p:attrName>
                                        </p:attrNameLst>
                                      </p:cBhvr>
                                      <p:to>
                                        <p:strVal val="visible"/>
                                      </p:to>
                                    </p:set>
                                    <p:anim calcmode="lin" valueType="num">
                                      <p:cBhvr additive="base">
                                        <p:cTn dur="1000" fill="hold" id="11"/>
                                        <p:tgtEl>
                                          <p:spTgt spid="99"/>
                                        </p:tgtEl>
                                        <p:attrNameLst>
                                          <p:attrName>ppt_x</p:attrName>
                                        </p:attrNameLst>
                                      </p:cBhvr>
                                      <p:tavLst>
                                        <p:tav tm="0">
                                          <p:val>
                                            <p:strVal val="1+#ppt_w/2"/>
                                          </p:val>
                                        </p:tav>
                                        <p:tav tm="100000">
                                          <p:val>
                                            <p:strVal val="#ppt_x"/>
                                          </p:val>
                                        </p:tav>
                                      </p:tavLst>
                                    </p:anim>
                                    <p:anim calcmode="lin" valueType="num">
                                      <p:cBhvr additive="base">
                                        <p:cTn dur="1000" fill="hold" id="12"/>
                                        <p:tgtEl>
                                          <p:spTgt spid="99"/>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92"/>
                                        </p:tgtEl>
                                        <p:attrNameLst>
                                          <p:attrName>style.visibility</p:attrName>
                                        </p:attrNameLst>
                                      </p:cBhvr>
                                      <p:to>
                                        <p:strVal val="visible"/>
                                      </p:to>
                                    </p:set>
                                    <p:anim calcmode="lin" valueType="num">
                                      <p:cBhvr additive="base">
                                        <p:cTn dur="1000" fill="hold" id="15"/>
                                        <p:tgtEl>
                                          <p:spTgt spid="92"/>
                                        </p:tgtEl>
                                        <p:attrNameLst>
                                          <p:attrName>ppt_x</p:attrName>
                                        </p:attrNameLst>
                                      </p:cBhvr>
                                      <p:tavLst>
                                        <p:tav tm="0">
                                          <p:val>
                                            <p:strVal val="1+#ppt_w/2"/>
                                          </p:val>
                                        </p:tav>
                                        <p:tav tm="100000">
                                          <p:val>
                                            <p:strVal val="#ppt_x"/>
                                          </p:val>
                                        </p:tav>
                                      </p:tavLst>
                                    </p:anim>
                                    <p:anim calcmode="lin" valueType="num">
                                      <p:cBhvr additive="base">
                                        <p:cTn dur="1000" fill="hold" id="16"/>
                                        <p:tgtEl>
                                          <p:spTgt spid="9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344"/>
                                        </p:tgtEl>
                                        <p:attrNameLst>
                                          <p:attrName>style.visibility</p:attrName>
                                        </p:attrNameLst>
                                      </p:cBhvr>
                                      <p:to>
                                        <p:strVal val="visible"/>
                                      </p:to>
                                    </p:set>
                                    <p:animEffect filter="fade" transition="in">
                                      <p:cBhvr>
                                        <p:cTn dur="500" id="20"/>
                                        <p:tgtEl>
                                          <p:spTgt spid="344"/>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343"/>
                                        </p:tgtEl>
                                        <p:attrNameLst>
                                          <p:attrName>style.visibility</p:attrName>
                                        </p:attrNameLst>
                                      </p:cBhvr>
                                      <p:to>
                                        <p:strVal val="visible"/>
                                      </p:to>
                                    </p:set>
                                    <p:animEffect filter="fade" transition="in">
                                      <p:cBhvr>
                                        <p:cTn dur="500" id="23"/>
                                        <p:tgtEl>
                                          <p:spTgt spid="343"/>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47"/>
                                        </p:tgtEl>
                                        <p:attrNameLst>
                                          <p:attrName>style.visibility</p:attrName>
                                        </p:attrNameLst>
                                      </p:cBhvr>
                                      <p:to>
                                        <p:strVal val="visible"/>
                                      </p:to>
                                    </p:set>
                                    <p:animEffect filter="fade" transition="in">
                                      <p:cBhvr>
                                        <p:cTn dur="500" id="26"/>
                                        <p:tgtEl>
                                          <p:spTgt spid="347"/>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346"/>
                                        </p:tgtEl>
                                        <p:attrNameLst>
                                          <p:attrName>style.visibility</p:attrName>
                                        </p:attrNameLst>
                                      </p:cBhvr>
                                      <p:to>
                                        <p:strVal val="visible"/>
                                      </p:to>
                                    </p:set>
                                    <p:animEffect filter="fade" transition="in">
                                      <p:cBhvr>
                                        <p:cTn dur="500" id="30"/>
                                        <p:tgtEl>
                                          <p:spTgt spid="346"/>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45"/>
                                        </p:tgtEl>
                                        <p:attrNameLst>
                                          <p:attrName>style.visibility</p:attrName>
                                        </p:attrNameLst>
                                      </p:cBhvr>
                                      <p:to>
                                        <p:strVal val="visible"/>
                                      </p:to>
                                    </p:set>
                                    <p:animEffect filter="fade" transition="in">
                                      <p:cBhvr>
                                        <p:cTn dur="500" id="33"/>
                                        <p:tgtEl>
                                          <p:spTgt spid="345"/>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348"/>
                                        </p:tgtEl>
                                        <p:attrNameLst>
                                          <p:attrName>style.visibility</p:attrName>
                                        </p:attrNameLst>
                                      </p:cBhvr>
                                      <p:to>
                                        <p:strVal val="visible"/>
                                      </p:to>
                                    </p:set>
                                    <p:animEffect filter="fade" transition="in">
                                      <p:cBhvr>
                                        <p:cTn dur="500" id="36"/>
                                        <p:tgtEl>
                                          <p:spTgt spid="3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3"/>
      <p:bldP grpId="0" spid="344"/>
      <p:bldP grpId="0" spid="345"/>
      <p:bldP grpId="0" spid="346"/>
      <p:bldP grpId="0" spid="347"/>
      <p:bldP grpId="0" spid="34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形 18">
            <a:extLst>
              <a:ext uri="{FF2B5EF4-FFF2-40B4-BE49-F238E27FC236}">
                <a16:creationId xmlns:a16="http://schemas.microsoft.com/office/drawing/2014/main" id="{7FEACF45-C9DB-4148-A20D-AFA0BFCD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algn="l" blurRad="203200" dist="38100" rotWithShape="0" sx="101000" sy="101000">
              <a:prstClr val="black">
                <a:alpha val="30000"/>
              </a:prstClr>
            </a:outerShdw>
          </a:effectLst>
        </p:spPr>
      </p:pic>
      <p:pic>
        <p:nvPicPr>
          <p:cNvPr id="13" name="图形 12">
            <a:extLst>
              <a:ext uri="{FF2B5EF4-FFF2-40B4-BE49-F238E27FC236}">
                <a16:creationId xmlns:a16="http://schemas.microsoft.com/office/drawing/2014/main" id="{6B125D63-310E-470A-A370-1F1CA0D58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algn="l" blurRad="203200" dist="38100" rotWithShape="0" sx="101000" sy="101000">
              <a:prstClr val="black">
                <a:alpha val="30000"/>
              </a:prstClr>
            </a:outerShdw>
          </a:effectLst>
        </p:spPr>
      </p:pic>
      <p:pic>
        <p:nvPicPr>
          <p:cNvPr id="16" name="图形 15">
            <a:extLst>
              <a:ext uri="{FF2B5EF4-FFF2-40B4-BE49-F238E27FC236}">
                <a16:creationId xmlns:a16="http://schemas.microsoft.com/office/drawing/2014/main" id="{F0004B80-A7CB-4A54-9927-B0EB64496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a:extLst>
              <a:ext uri="{FF2B5EF4-FFF2-40B4-BE49-F238E27FC236}">
                <a16:creationId xmlns:a16="http://schemas.microsoft.com/office/drawing/2014/main" id="{8E1C691B-C7FE-4C07-85D0-79B5F6511C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a:extLst>
              <a:ext uri="{FF2B5EF4-FFF2-40B4-BE49-F238E27FC236}">
                <a16:creationId xmlns:a16="http://schemas.microsoft.com/office/drawing/2014/main" id="{5A58FE9A-35EF-4933-A9E9-34CE07D7D37F}"/>
              </a:ext>
            </a:extLst>
          </p:cNvPr>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a:extLst>
              <a:ext uri="{FF2B5EF4-FFF2-40B4-BE49-F238E27FC236}">
                <a16:creationId xmlns:a16="http://schemas.microsoft.com/office/drawing/2014/main" id="{7A000E26-84E0-4315-9370-15DAD3288F49}"/>
              </a:ext>
            </a:extLst>
          </p:cNvPr>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文本框 22">
            <a:extLst>
              <a:ext uri="{FF2B5EF4-FFF2-40B4-BE49-F238E27FC236}">
                <a16:creationId xmlns:a16="http://schemas.microsoft.com/office/drawing/2014/main" id="{597FB8EA-F4B6-448D-B129-80D80516A65B}"/>
              </a:ext>
            </a:extLst>
          </p:cNvPr>
          <p:cNvSpPr txBox="1"/>
          <p:nvPr/>
        </p:nvSpPr>
        <p:spPr>
          <a:xfrm>
            <a:off x="5578764" y="2800743"/>
            <a:ext cx="943429" cy="1310640"/>
          </a:xfrm>
          <a:prstGeom prst="rect">
            <a:avLst/>
          </a:prstGeom>
          <a:noFill/>
        </p:spPr>
        <p:txBody>
          <a:bodyPr rtlCol="0" wrap="square">
            <a:spAutoFit/>
          </a:bodyPr>
          <a:lstStyle/>
          <a:p>
            <a:pPr algn="dist"/>
            <a:r>
              <a:rPr altLang="zh-CN" lang="en-US" sz="8000">
                <a:solidFill>
                  <a:schemeClr val="bg1"/>
                </a:solidFill>
                <a:latin charset="-122" panose="020b0503020204020204" pitchFamily="34" typeface="微软雅黑"/>
                <a:ea charset="-122" panose="020b0503020204020204" pitchFamily="34" typeface="微软雅黑"/>
              </a:rPr>
              <a:t>5</a:t>
            </a:r>
          </a:p>
        </p:txBody>
      </p:sp>
      <p:sp>
        <p:nvSpPr>
          <p:cNvPr id="24" name="等腰三角形 22">
            <a:extLst>
              <a:ext uri="{FF2B5EF4-FFF2-40B4-BE49-F238E27FC236}">
                <a16:creationId xmlns:a16="http://schemas.microsoft.com/office/drawing/2014/main" id="{5EC57510-C95C-45B4-A28D-43C4E86C3DCE}"/>
              </a:ext>
            </a:extLst>
          </p:cNvPr>
          <p:cNvSpPr/>
          <p:nvPr/>
        </p:nvSpPr>
        <p:spPr>
          <a:xfrm>
            <a:off x="4773221" y="1497421"/>
            <a:ext cx="2612571" cy="2274872"/>
          </a:xfrm>
          <a:custGeom>
            <a:gdLst>
              <a:gd fmla="*/ 0 w 2612571" name="connsiteX0"/>
              <a:gd fmla="*/ 2216815 h 2274872" name="connsiteY0"/>
              <a:gd fmla="*/ 1277256 w 2612571" name="connsiteX1"/>
              <a:gd fmla="*/ 0 h 2274872" name="connsiteY1"/>
              <a:gd fmla="*/ 2612571 w 2612571" name="connsiteX2"/>
              <a:gd fmla="*/ 2274872 h 2274872" name="connsiteY2"/>
              <a:gd fmla="*/ 3135087 w 3135087" name="connsiteX3"/>
              <a:gd fmla="*/ 2274872 h 3103056" name="connsiteY3"/>
              <a:gd fmla="*/ 3690984 w 3690984" name="connsiteX4"/>
              <a:gd fmla="*/ 3194496 h 3194496" name="connsiteY4"/>
              <a:gd fmla="*/ 3690984 w 3690984" name="connsiteX5"/>
              <a:gd fmla="*/ 3194496 h 3194496" name="connsiteY5"/>
            </a:gdLst>
            <a:cxnLst>
              <a:cxn ang="0">
                <a:pos x="connsiteX0" y="connsiteY0"/>
              </a:cxn>
              <a:cxn ang="0">
                <a:pos x="connsiteX1" y="connsiteY1"/>
              </a:cxn>
              <a:cxn ang="0">
                <a:pos x="connsiteX2" y="connsiteY2"/>
              </a:cxn>
            </a:cxnLst>
            <a:rect b="b" l="l" r="r" t="t"/>
            <a:pathLst>
              <a:path h="2274872" w="2612571">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15">
            <a:extLst>
              <a:ext uri="{FF2B5EF4-FFF2-40B4-BE49-F238E27FC236}">
                <a16:creationId xmlns:a16="http://schemas.microsoft.com/office/drawing/2014/main" id="{184C70BF-E533-4EB4-877E-96EB1EBD6833}"/>
              </a:ext>
            </a:extLst>
          </p:cNvPr>
          <p:cNvSpPr>
            <a:spLocks noChangeArrowheads="1"/>
          </p:cNvSpPr>
          <p:nvPr/>
        </p:nvSpPr>
        <p:spPr bwMode="auto">
          <a:xfrm>
            <a:off x="5411197" y="4490688"/>
            <a:ext cx="1356360" cy="434340"/>
          </a:xfrm>
          <a:prstGeom prst="rect">
            <a:avLst/>
          </a:prstGeom>
          <a:noFill/>
          <a:ln w="9525">
            <a:noFill/>
            <a:miter lim="800000"/>
          </a:ln>
        </p:spPr>
        <p:txBody>
          <a:bodyPr bIns="34290" lIns="68580" rIns="68580" tIns="34290" wrap="none">
            <a:spAutoFit/>
          </a:bodyPr>
          <a:lstStyle/>
          <a:p>
            <a:pPr lvl="0"/>
            <a:r>
              <a:rPr altLang="en-US" lang="zh-CN" sz="2400">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未来规划</a:t>
            </a:r>
          </a:p>
        </p:txBody>
      </p:sp>
      <p:sp>
        <p:nvSpPr>
          <p:cNvPr id="26" name="矩形 18">
            <a:extLst>
              <a:ext uri="{FF2B5EF4-FFF2-40B4-BE49-F238E27FC236}">
                <a16:creationId xmlns:a16="http://schemas.microsoft.com/office/drawing/2014/main" id="{0F265AC1-E8F3-42AF-ADDD-309996AB18F5}"/>
              </a:ext>
            </a:extLst>
          </p:cNvPr>
          <p:cNvSpPr>
            <a:spLocks noChangeArrowheads="1"/>
          </p:cNvSpPr>
          <p:nvPr/>
        </p:nvSpPr>
        <p:spPr bwMode="auto">
          <a:xfrm>
            <a:off x="3777323" y="5006893"/>
            <a:ext cx="4637354" cy="365760"/>
          </a:xfrm>
          <a:prstGeom prst="rect">
            <a:avLst/>
          </a:prstGeom>
          <a:noFill/>
          <a:ln w="9525">
            <a:noFill/>
            <a:miter lim="800000"/>
          </a:ln>
        </p:spPr>
        <p:txBody>
          <a:bodyPr bIns="0" lIns="0" rIns="0" tIns="0" wrap="square">
            <a:spAutoFit/>
          </a:bodyPr>
          <a:lstStyle/>
          <a:p>
            <a:pPr algn="ctr" defTabSz="912019">
              <a:lnSpc>
                <a:spcPct val="120000"/>
              </a:lnSpc>
              <a:spcBef>
                <a:spcPct val="20000"/>
              </a:spcBef>
            </a:pPr>
            <a:r>
              <a:rPr altLang="en-US" lang="zh-CN" sz="1000">
                <a:solidFill>
                  <a:schemeClr val="bg2">
                    <a:lumMod val="25000"/>
                  </a:schemeClr>
                </a:solidFill>
                <a:latin charset="-122" panose="020b0503020204020204" pitchFamily="34" typeface="微软雅黑"/>
                <a:ea charset="-122" panose="020b0503020204020204" pitchFamily="34" typeface="微软雅黑"/>
                <a:sym typeface="Arial"/>
              </a:rPr>
              <a:t>单击此处编辑您要的内容，建议您在展示时采用微软雅黑字体，本模版所有图形线条及其相应素材均可自由编辑、改色、替换。</a:t>
            </a:r>
          </a:p>
        </p:txBody>
      </p:sp>
    </p:spTree>
    <p:extLst>
      <p:ext uri="{BB962C8B-B14F-4D97-AF65-F5344CB8AC3E}">
        <p14:creationId val="109247547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0-#ppt_w/2"/>
                                          </p:val>
                                        </p:tav>
                                        <p:tav tm="100000">
                                          <p:val>
                                            <p:strVal val="#ppt_x"/>
                                          </p:val>
                                        </p:tav>
                                      </p:tavLst>
                                    </p:anim>
                                    <p:anim calcmode="lin" valueType="num">
                                      <p:cBhvr additive="base">
                                        <p:cTn dur="1000" fill="hold" id="8"/>
                                        <p:tgtEl>
                                          <p:spTgt spid="1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0-#ppt_w/2"/>
                                          </p:val>
                                        </p:tav>
                                        <p:tav tm="100000">
                                          <p:val>
                                            <p:strVal val="#ppt_x"/>
                                          </p:val>
                                        </p:tav>
                                      </p:tavLst>
                                    </p:anim>
                                    <p:anim calcmode="lin" valueType="num">
                                      <p:cBhvr additive="base">
                                        <p:cTn dur="10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000" fill="hold" id="15"/>
                                        <p:tgtEl>
                                          <p:spTgt spid="17"/>
                                        </p:tgtEl>
                                        <p:attrNameLst>
                                          <p:attrName>ppt_x</p:attrName>
                                        </p:attrNameLst>
                                      </p:cBhvr>
                                      <p:tavLst>
                                        <p:tav tm="0">
                                          <p:val>
                                            <p:strVal val="1+#ppt_w/2"/>
                                          </p:val>
                                        </p:tav>
                                        <p:tav tm="100000">
                                          <p:val>
                                            <p:strVal val="#ppt_x"/>
                                          </p:val>
                                        </p:tav>
                                      </p:tavLst>
                                    </p:anim>
                                    <p:anim calcmode="lin" valueType="num">
                                      <p:cBhvr additive="base">
                                        <p:cTn dur="1000" fill="hold" id="16"/>
                                        <p:tgtEl>
                                          <p:spTgt spid="1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1+#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53"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Effect filter="fade" transition="in">
                                      <p:cBhvr>
                                        <p:cTn dur="500" id="26"/>
                                        <p:tgtEl>
                                          <p:spTgt spid="2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childTnLst>
                          </p:cTn>
                        </p:par>
                        <p:par>
                          <p:cTn fill="hold" id="37" nodeType="afterGroup">
                            <p:stCondLst>
                              <p:cond delay="1500"/>
                            </p:stCondLst>
                            <p:childTnLst>
                              <p:par>
                                <p:cTn fill="hold" grpId="0" id="38" nodeType="afterEffect" presetClass="entr" presetID="10" presetSubtype="0">
                                  <p:stCondLst>
                                    <p:cond delay="0"/>
                                  </p:stCondLst>
                                  <p:childTnLst>
                                    <p:set>
                                      <p:cBhvr>
                                        <p:cTn dur="1" fill="hold" id="39">
                                          <p:stCondLst>
                                            <p:cond delay="0"/>
                                          </p:stCondLst>
                                        </p:cTn>
                                        <p:tgtEl>
                                          <p:spTgt spid="23"/>
                                        </p:tgtEl>
                                        <p:attrNameLst>
                                          <p:attrName>style.visibility</p:attrName>
                                        </p:attrNameLst>
                                      </p:cBhvr>
                                      <p:to>
                                        <p:strVal val="visible"/>
                                      </p:to>
                                    </p:set>
                                    <p:animEffect filter="fade" transition="in">
                                      <p:cBhvr>
                                        <p:cTn dur="500" id="40"/>
                                        <p:tgtEl>
                                          <p:spTgt spid="23"/>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25"/>
                                        </p:tgtEl>
                                        <p:attrNameLst>
                                          <p:attrName>style.visibility</p:attrName>
                                        </p:attrNameLst>
                                      </p:cBhvr>
                                      <p:to>
                                        <p:strVal val="visible"/>
                                      </p:to>
                                    </p:set>
                                    <p:animEffect filter="fade" transition="in">
                                      <p:cBhvr>
                                        <p:cTn dur="500" id="44"/>
                                        <p:tgtEl>
                                          <p:spTgt spid="25"/>
                                        </p:tgtEl>
                                      </p:cBhvr>
                                    </p:animEffect>
                                  </p:childTnLst>
                                </p:cTn>
                              </p:par>
                            </p:childTnLst>
                          </p:cTn>
                        </p:par>
                        <p:par>
                          <p:cTn fill="hold" id="45" nodeType="afterGroup">
                            <p:stCondLst>
                              <p:cond delay="2500"/>
                            </p:stCondLst>
                            <p:childTnLst>
                              <p:par>
                                <p:cTn fill="hold" grpId="0" id="46" nodeType="afterEffect" presetClass="entr" presetID="10"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500" id="4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E1120244-A13F-41A1-B788-3D39F59E4DA2}"/>
              </a:ext>
            </a:extLst>
          </p:cNvPr>
          <p:cNvGrpSpPr/>
          <p:nvPr/>
        </p:nvGrpSpPr>
        <p:grpSpPr>
          <a:xfrm>
            <a:off x="1142389" y="1641757"/>
            <a:ext cx="9969929" cy="4319380"/>
            <a:chOff x="1142389" y="1641757"/>
            <a:chExt cx="9969929" cy="4319380"/>
          </a:xfrm>
        </p:grpSpPr>
        <p:sp>
          <p:nvSpPr>
            <p:cNvPr id="354" name="Rectangle 46"/>
            <p:cNvSpPr/>
            <p:nvPr/>
          </p:nvSpPr>
          <p:spPr>
            <a:xfrm>
              <a:off x="8095187" y="1641758"/>
              <a:ext cx="2575140"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srgbClr val="F5CF49"/>
                </a:solidFill>
                <a:latin charset="0" panose="020b0503020202020204" pitchFamily="34" typeface="Agency FB"/>
                <a:cs typeface="+mn-ea"/>
                <a:sym typeface="+mn-lt"/>
              </a:endParaRPr>
            </a:p>
          </p:txBody>
        </p:sp>
        <p:sp>
          <p:nvSpPr>
            <p:cNvPr id="355" name="Rectangle 20"/>
            <p:cNvSpPr/>
            <p:nvPr/>
          </p:nvSpPr>
          <p:spPr>
            <a:xfrm rot="19374426">
              <a:off x="1266854" y="4246007"/>
              <a:ext cx="2983396"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srgbClr val="F5CF49"/>
                </a:solidFill>
                <a:latin charset="0" panose="020b0503020202020204" pitchFamily="34" typeface="Agency FB"/>
                <a:cs typeface="+mn-ea"/>
                <a:sym typeface="+mn-lt"/>
              </a:endParaRPr>
            </a:p>
          </p:txBody>
        </p:sp>
        <p:sp>
          <p:nvSpPr>
            <p:cNvPr id="356" name="Rectangle 21"/>
            <p:cNvSpPr/>
            <p:nvPr/>
          </p:nvSpPr>
          <p:spPr>
            <a:xfrm>
              <a:off x="3897474" y="3371151"/>
              <a:ext cx="2575140"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srgbClr val="F5CF49"/>
                </a:solidFill>
                <a:latin charset="0" panose="020b0503020202020204" pitchFamily="34" typeface="Agency FB"/>
                <a:cs typeface="+mn-ea"/>
                <a:sym typeface="+mn-lt"/>
              </a:endParaRPr>
            </a:p>
          </p:txBody>
        </p:sp>
        <p:sp>
          <p:nvSpPr>
            <p:cNvPr id="357" name="Rectangle 22"/>
            <p:cNvSpPr/>
            <p:nvPr/>
          </p:nvSpPr>
          <p:spPr>
            <a:xfrm rot="18764184">
              <a:off x="6149402" y="2555827"/>
              <a:ext cx="2302518"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srgbClr val="F5CF49"/>
                </a:solidFill>
                <a:latin charset="0" panose="020b0503020202020204" pitchFamily="34" typeface="Agency FB"/>
                <a:cs typeface="+mn-ea"/>
                <a:sym typeface="+mn-lt"/>
              </a:endParaRPr>
            </a:p>
          </p:txBody>
        </p:sp>
        <p:grpSp>
          <p:nvGrpSpPr>
            <p:cNvPr id="2" name="组合 1">
              <a:extLst>
                <a:ext uri="{FF2B5EF4-FFF2-40B4-BE49-F238E27FC236}">
                  <a16:creationId xmlns:a16="http://schemas.microsoft.com/office/drawing/2014/main" id="{4061B8EE-7ED8-4D49-887B-E22940E130D2}"/>
                </a:ext>
              </a:extLst>
            </p:cNvPr>
            <p:cNvGrpSpPr/>
            <p:nvPr/>
          </p:nvGrpSpPr>
          <p:grpSpPr>
            <a:xfrm>
              <a:off x="1142389" y="5144198"/>
              <a:ext cx="816939" cy="816939"/>
              <a:chOff x="1142389" y="5144198"/>
              <a:chExt cx="816939" cy="816939"/>
            </a:xfrm>
          </p:grpSpPr>
          <p:sp>
            <p:nvSpPr>
              <p:cNvPr id="371" name="Oval 25"/>
              <p:cNvSpPr/>
              <p:nvPr/>
            </p:nvSpPr>
            <p:spPr>
              <a:xfrm>
                <a:off x="1142389" y="5144198"/>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prstClr val="white"/>
                  </a:solidFill>
                  <a:latin charset="0" panose="020b0503020202020204" pitchFamily="34" typeface="Agency FB"/>
                  <a:cs typeface="+mn-ea"/>
                  <a:sym typeface="+mn-lt"/>
                </a:endParaRPr>
              </a:p>
            </p:txBody>
          </p:sp>
          <p:grpSp>
            <p:nvGrpSpPr>
              <p:cNvPr id="372" name="Group 26"/>
              <p:cNvGrpSpPr/>
              <p:nvPr/>
            </p:nvGrpSpPr>
            <p:grpSpPr>
              <a:xfrm>
                <a:off x="1380300" y="5410104"/>
                <a:ext cx="368588" cy="314649"/>
                <a:chOff x="3440113" y="1050925"/>
                <a:chExt cx="390525" cy="333376"/>
              </a:xfrm>
              <a:solidFill>
                <a:schemeClr val="bg1"/>
              </a:solidFill>
            </p:grpSpPr>
            <p:sp>
              <p:nvSpPr>
                <p:cNvPr id="373" name="Freeform 8"/>
                <p:cNvSpPr/>
                <p:nvPr/>
              </p:nvSpPr>
              <p:spPr bwMode="auto">
                <a:xfrm>
                  <a:off x="3563938" y="1244600"/>
                  <a:ext cx="69850" cy="71438"/>
                </a:xfrm>
                <a:custGeom>
                  <a:gdLst>
                    <a:gd fmla="*/ 44 w 44" name="T0"/>
                    <a:gd fmla="*/ 25 h 45" name="T1"/>
                    <a:gd fmla="*/ 19 w 44" name="T2"/>
                    <a:gd fmla="*/ 0 h 45" name="T3"/>
                    <a:gd fmla="*/ 19 w 44" name="T4"/>
                    <a:gd fmla="*/ 0 h 45" name="T5"/>
                    <a:gd fmla="*/ 0 w 44" name="T6"/>
                    <a:gd fmla="*/ 45 h 45" name="T7"/>
                    <a:gd fmla="*/ 44 w 44" name="T8"/>
                    <a:gd fmla="*/ 25 h 45" name="T9"/>
                  </a:gdLst>
                  <a:cxnLst>
                    <a:cxn ang="0">
                      <a:pos x="T0" y="T1"/>
                    </a:cxn>
                    <a:cxn ang="0">
                      <a:pos x="T2" y="T3"/>
                    </a:cxn>
                    <a:cxn ang="0">
                      <a:pos x="T4" y="T5"/>
                    </a:cxn>
                    <a:cxn ang="0">
                      <a:pos x="T6" y="T7"/>
                    </a:cxn>
                    <a:cxn ang="0">
                      <a:pos x="T8" y="T9"/>
                    </a:cxn>
                  </a:cxnLst>
                  <a:rect b="b" l="0" r="r" t="0"/>
                  <a:pathLst>
                    <a:path h="45" w="44">
                      <a:moveTo>
                        <a:pt x="44" y="25"/>
                      </a:moveTo>
                      <a:lnTo>
                        <a:pt x="19" y="0"/>
                      </a:lnTo>
                      <a:lnTo>
                        <a:pt x="19" y="0"/>
                      </a:lnTo>
                      <a:lnTo>
                        <a:pt x="0" y="45"/>
                      </a:lnTo>
                      <a:lnTo>
                        <a:pt x="44" y="25"/>
                      </a:ln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374" name="Rectangle 9"/>
                <p:cNvSpPr>
                  <a:spLocks noChangeArrowheads="1"/>
                </p:cNvSpPr>
                <p:nvPr/>
              </p:nvSpPr>
              <p:spPr bwMode="auto">
                <a:xfrm>
                  <a:off x="3633788" y="128428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375" name="Freeform 10"/>
                <p:cNvSpPr/>
                <p:nvPr/>
              </p:nvSpPr>
              <p:spPr bwMode="auto">
                <a:xfrm>
                  <a:off x="3605213" y="1074738"/>
                  <a:ext cx="176213" cy="176213"/>
                </a:xfrm>
                <a:custGeom>
                  <a:gdLst>
                    <a:gd fmla="*/ 101 w 111" name="T0"/>
                    <a:gd fmla="*/ 0 h 111" name="T1"/>
                    <a:gd fmla="*/ 0 w 111" name="T2"/>
                    <a:gd fmla="*/ 101 h 111" name="T3"/>
                    <a:gd fmla="*/ 10 w 111" name="T4"/>
                    <a:gd fmla="*/ 111 h 111" name="T5"/>
                    <a:gd fmla="*/ 111 w 111" name="T6"/>
                    <a:gd fmla="*/ 10 h 111" name="T7"/>
                    <a:gd fmla="*/ 101 w 111" name="T8"/>
                    <a:gd fmla="*/ 0 h 111" name="T9"/>
                  </a:gdLst>
                  <a:cxnLst>
                    <a:cxn ang="0">
                      <a:pos x="T0" y="T1"/>
                    </a:cxn>
                    <a:cxn ang="0">
                      <a:pos x="T2" y="T3"/>
                    </a:cxn>
                    <a:cxn ang="0">
                      <a:pos x="T4" y="T5"/>
                    </a:cxn>
                    <a:cxn ang="0">
                      <a:pos x="T6" y="T7"/>
                    </a:cxn>
                    <a:cxn ang="0">
                      <a:pos x="T8" y="T9"/>
                    </a:cxn>
                  </a:cxnLst>
                  <a:rect b="b" l="0" r="r" t="0"/>
                  <a:pathLst>
                    <a:path h="110" w="110">
                      <a:moveTo>
                        <a:pt x="101" y="0"/>
                      </a:moveTo>
                      <a:lnTo>
                        <a:pt x="0" y="101"/>
                      </a:lnTo>
                      <a:lnTo>
                        <a:pt x="10" y="111"/>
                      </a:lnTo>
                      <a:lnTo>
                        <a:pt x="111" y="10"/>
                      </a:lnTo>
                      <a:lnTo>
                        <a:pt x="101" y="0"/>
                      </a:ln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376" name="Freeform 11"/>
                <p:cNvSpPr/>
                <p:nvPr/>
              </p:nvSpPr>
              <p:spPr bwMode="auto">
                <a:xfrm>
                  <a:off x="3629025" y="1098550"/>
                  <a:ext cx="177800" cy="177800"/>
                </a:xfrm>
                <a:custGeom>
                  <a:gdLst>
                    <a:gd fmla="*/ 0 w 112" name="T0"/>
                    <a:gd fmla="*/ 102 h 112" name="T1"/>
                    <a:gd fmla="*/ 10 w 112" name="T2"/>
                    <a:gd fmla="*/ 112 h 112" name="T3"/>
                    <a:gd fmla="*/ 112 w 112" name="T4"/>
                    <a:gd fmla="*/ 12 h 112" name="T5"/>
                    <a:gd fmla="*/ 102 w 112" name="T6"/>
                    <a:gd fmla="*/ 0 h 112" name="T7"/>
                    <a:gd fmla="*/ 0 w 112" name="T8"/>
                    <a:gd fmla="*/ 102 h 112" name="T9"/>
                  </a:gdLst>
                  <a:cxnLst>
                    <a:cxn ang="0">
                      <a:pos x="T0" y="T1"/>
                    </a:cxn>
                    <a:cxn ang="0">
                      <a:pos x="T2" y="T3"/>
                    </a:cxn>
                    <a:cxn ang="0">
                      <a:pos x="T4" y="T5"/>
                    </a:cxn>
                    <a:cxn ang="0">
                      <a:pos x="T6" y="T7"/>
                    </a:cxn>
                    <a:cxn ang="0">
                      <a:pos x="T8" y="T9"/>
                    </a:cxn>
                  </a:cxnLst>
                  <a:rect b="b" l="0" r="r" t="0"/>
                  <a:pathLst>
                    <a:path h="112" w="112">
                      <a:moveTo>
                        <a:pt x="0" y="102"/>
                      </a:moveTo>
                      <a:lnTo>
                        <a:pt x="10" y="112"/>
                      </a:lnTo>
                      <a:lnTo>
                        <a:pt x="112" y="12"/>
                      </a:lnTo>
                      <a:lnTo>
                        <a:pt x="102" y="0"/>
                      </a:lnTo>
                      <a:lnTo>
                        <a:pt x="0" y="102"/>
                      </a:ln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377" name="Freeform 12"/>
                <p:cNvSpPr/>
                <p:nvPr/>
              </p:nvSpPr>
              <p:spPr bwMode="auto">
                <a:xfrm>
                  <a:off x="3775075" y="1050925"/>
                  <a:ext cx="55563" cy="52388"/>
                </a:xfrm>
                <a:custGeom>
                  <a:gdLst>
                    <a:gd fmla="*/ 14 w 21" name="T0"/>
                    <a:gd fmla="*/ 6 h 20" name="T1"/>
                    <a:gd fmla="*/ 0 w 21" name="T2"/>
                    <a:gd fmla="*/ 6 h 20" name="T3"/>
                    <a:gd fmla="*/ 15 w 21" name="T4"/>
                    <a:gd fmla="*/ 20 h 20" name="T5"/>
                    <a:gd fmla="*/ 14 w 21" name="T6"/>
                    <a:gd fmla="*/ 6 h 20" name="T7"/>
                  </a:gdLst>
                  <a:cxnLst>
                    <a:cxn ang="0">
                      <a:pos x="T0" y="T1"/>
                    </a:cxn>
                    <a:cxn ang="0">
                      <a:pos x="T2" y="T3"/>
                    </a:cxn>
                    <a:cxn ang="0">
                      <a:pos x="T4" y="T5"/>
                    </a:cxn>
                    <a:cxn ang="0">
                      <a:pos x="T6" y="T7"/>
                    </a:cxn>
                  </a:cxnLst>
                  <a:rect b="b" l="0" r="r" t="0"/>
                  <a:pathLst>
                    <a:path h="20" w="21">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sp>
              <p:nvSpPr>
                <p:cNvPr id="378" name="Freeform 13"/>
                <p:cNvSpPr/>
                <p:nvPr/>
              </p:nvSpPr>
              <p:spPr bwMode="auto">
                <a:xfrm>
                  <a:off x="3440113" y="1058863"/>
                  <a:ext cx="327025" cy="325438"/>
                </a:xfrm>
                <a:custGeom>
                  <a:gdLst>
                    <a:gd fmla="*/ 182 w 206" name="T0"/>
                    <a:gd fmla="*/ 180 h 205" name="T1"/>
                    <a:gd fmla="*/ 25 w 206" name="T2"/>
                    <a:gd fmla="*/ 180 h 205" name="T3"/>
                    <a:gd fmla="*/ 25 w 206" name="T4"/>
                    <a:gd fmla="*/ 25 h 205" name="T5"/>
                    <a:gd fmla="*/ 172 w 206" name="T6"/>
                    <a:gd fmla="*/ 25 h 205" name="T7"/>
                    <a:gd fmla="*/ 198 w 206" name="T8"/>
                    <a:gd fmla="*/ 0 h 205" name="T9"/>
                    <a:gd fmla="*/ 0 w 206" name="T10"/>
                    <a:gd fmla="*/ 0 h 205" name="T11"/>
                    <a:gd fmla="*/ 0 w 206" name="T12"/>
                    <a:gd fmla="*/ 205 h 205" name="T13"/>
                    <a:gd fmla="*/ 206 w 206" name="T14"/>
                    <a:gd fmla="*/ 205 h 205" name="T15"/>
                    <a:gd fmla="*/ 206 w 206" name="T16"/>
                    <a:gd fmla="*/ 76 h 205" name="T17"/>
                    <a:gd fmla="*/ 182 w 206" name="T18"/>
                    <a:gd fmla="*/ 101 h 205" name="T19"/>
                    <a:gd fmla="*/ 182 w 206" name="T20"/>
                    <a:gd fmla="*/ 180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206">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w="9525">
                      <a:solidFill>
                        <a:srgbClr val="000000"/>
                      </a:solidFill>
                      <a:round/>
                      <a:headEnd/>
                      <a:tailEnd/>
                    </a14:hiddenLine>
                  </a:ext>
                </a:extLst>
              </p:spPr>
              <p:txBody>
                <a:bodyPr anchor="t" anchorCtr="0" bIns="30480" compatLnSpc="1" lIns="60960" numCol="1" rIns="60960" tIns="30480" vert="horz" wrap="square">
                  <a:prstTxWarp prst="textNoShape">
                    <a:avLst/>
                  </a:prstTxWarp>
                </a:bodyPr>
                <a:lstStyle/>
                <a:p>
                  <a:pPr defTabSz="914217"/>
                  <a:endParaRPr lang="en-US" sz="1200">
                    <a:solidFill>
                      <a:prstClr val="black"/>
                    </a:solidFill>
                    <a:latin charset="0" panose="020b0503020202020204" pitchFamily="34" typeface="Agency FB"/>
                    <a:cs typeface="+mn-ea"/>
                    <a:sym typeface="+mn-lt"/>
                  </a:endParaRPr>
                </a:p>
              </p:txBody>
            </p:sp>
          </p:grpSp>
        </p:grpSp>
        <p:sp>
          <p:nvSpPr>
            <p:cNvPr id="369" name="Oval 34"/>
            <p:cNvSpPr/>
            <p:nvPr/>
          </p:nvSpPr>
          <p:spPr>
            <a:xfrm>
              <a:off x="6096001" y="3370633"/>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prstClr val="white"/>
                </a:solidFill>
                <a:latin charset="0" panose="020b0503020202020204" pitchFamily="34" typeface="Agency FB"/>
                <a:cs typeface="+mn-ea"/>
                <a:sym typeface="+mn-lt"/>
              </a:endParaRPr>
            </a:p>
          </p:txBody>
        </p:sp>
        <p:sp>
          <p:nvSpPr>
            <p:cNvPr id="370" name="AutoShape 60"/>
            <p:cNvSpPr/>
            <p:nvPr/>
          </p:nvSpPr>
          <p:spPr bwMode="auto">
            <a:xfrm>
              <a:off x="6378315" y="3650105"/>
              <a:ext cx="301093" cy="301091"/>
            </a:xfrm>
            <a:custGeom>
              <a:gdLst>
                <a:gd fmla="*/ 197644 w 21600" name="T0"/>
                <a:gd fmla="*/ 197644 h 21592" name="T1"/>
                <a:gd fmla="*/ 197644 w 21600" name="T2"/>
                <a:gd fmla="*/ 197644 h 21592" name="T3"/>
                <a:gd fmla="*/ 197644 w 21600" name="T4"/>
                <a:gd fmla="*/ 197644 h 21592" name="T5"/>
                <a:gd fmla="*/ 197644 w 21600" name="T6"/>
                <a:gd fmla="*/ 197644 h 2159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92" w="21600">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anchor="ctr" bIns="19050" lIns="19050" rIns="19050" tIns="19050"/>
            <a:lstStyle/>
            <a:p>
              <a:pPr defTabSz="914217"/>
              <a:endParaRPr lang="en-US">
                <a:solidFill>
                  <a:prstClr val="black"/>
                </a:solidFill>
                <a:latin charset="0" panose="020b0503020202020204" pitchFamily="34" typeface="Agency FB"/>
                <a:cs typeface="+mn-ea"/>
                <a:sym typeface="+mn-lt"/>
              </a:endParaRPr>
            </a:p>
          </p:txBody>
        </p:sp>
        <p:sp>
          <p:nvSpPr>
            <p:cNvPr id="367" name="Oval 37"/>
            <p:cNvSpPr/>
            <p:nvPr/>
          </p:nvSpPr>
          <p:spPr>
            <a:xfrm>
              <a:off x="10295379" y="1641757"/>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prstClr val="white"/>
                </a:solidFill>
                <a:latin charset="0" panose="020b0503020202020204" pitchFamily="34" typeface="Agency FB"/>
                <a:cs typeface="+mn-ea"/>
                <a:sym typeface="+mn-lt"/>
              </a:endParaRPr>
            </a:p>
          </p:txBody>
        </p:sp>
        <p:sp>
          <p:nvSpPr>
            <p:cNvPr id="368" name="Freeform 526"/>
            <p:cNvSpPr>
              <a:spLocks noChangeArrowheads="1" noChangeAspect="1"/>
            </p:cNvSpPr>
            <p:nvPr/>
          </p:nvSpPr>
          <p:spPr bwMode="auto">
            <a:xfrm>
              <a:off x="10593907" y="1859401"/>
              <a:ext cx="294401" cy="381651"/>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a:extLst/>
          </p:spPr>
          <p:txBody>
            <a:bodyPr anchor="ctr" bIns="60946" lIns="121893" rIns="121893" tIns="60946" wrap="none"/>
            <a:lstStyle/>
            <a:p>
              <a:pPr defTabSz="914217">
                <a:defRPr/>
              </a:pPr>
              <a:endParaRPr lang="en-US" sz="1200">
                <a:solidFill>
                  <a:prstClr val="black"/>
                </a:solidFill>
                <a:latin charset="0" panose="020b0503020202020204" pitchFamily="34" typeface="Agency FB"/>
                <a:cs typeface="+mn-ea"/>
                <a:sym typeface="+mn-lt"/>
              </a:endParaRPr>
            </a:p>
          </p:txBody>
        </p:sp>
        <p:sp>
          <p:nvSpPr>
            <p:cNvPr id="365" name="Oval 40"/>
            <p:cNvSpPr/>
            <p:nvPr/>
          </p:nvSpPr>
          <p:spPr>
            <a:xfrm>
              <a:off x="7710118" y="1664410"/>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prstClr val="white"/>
                </a:solidFill>
                <a:latin charset="0" panose="020b0503020202020204" pitchFamily="34" typeface="Agency FB"/>
                <a:cs typeface="+mn-ea"/>
                <a:sym typeface="+mn-lt"/>
              </a:endParaRPr>
            </a:p>
          </p:txBody>
        </p:sp>
        <p:sp>
          <p:nvSpPr>
            <p:cNvPr id="366" name="Freeform 41"/>
            <p:cNvSpPr>
              <a:spLocks noChangeArrowheads="1" noChangeAspect="1"/>
            </p:cNvSpPr>
            <p:nvPr/>
          </p:nvSpPr>
          <p:spPr bwMode="auto">
            <a:xfrm>
              <a:off x="7954207" y="1881495"/>
              <a:ext cx="281962" cy="337466"/>
            </a:xfrm>
            <a:custGeom>
              <a:gdLst>
                <a:gd fmla="*/ 206367 w 449768" name="connsiteX0"/>
                <a:gd fmla="*/ 423375 h 538305" name="connsiteY0"/>
                <a:gd fmla="*/ 208536 w 449768" name="connsiteX1"/>
                <a:gd fmla="*/ 434347 h 538305" name="connsiteY1"/>
                <a:gd fmla="*/ 136133 w 449768" name="connsiteX2"/>
                <a:gd fmla="*/ 527584 h 538305" name="connsiteY2"/>
                <a:gd fmla="*/ 120760 w 449768" name="connsiteX3"/>
                <a:gd fmla="*/ 517169 h 538305" name="connsiteY3"/>
                <a:gd fmla="*/ 192667 w 449768" name="connsiteX4"/>
                <a:gd fmla="*/ 423933 h 538305" name="connsiteY4"/>
                <a:gd fmla="*/ 206367 w 449768" name="connsiteX5"/>
                <a:gd fmla="*/ 423375 h 538305" name="connsiteY5"/>
                <a:gd fmla="*/ 158371 w 449768" name="connsiteX6"/>
                <a:gd fmla="*/ 386315 h 538305" name="connsiteY6"/>
                <a:gd fmla="*/ 160292 w 449768" name="connsiteX7"/>
                <a:gd fmla="*/ 397002 h 538305" name="connsiteY7"/>
                <a:gd fmla="*/ 51725 w 449768" name="connsiteX8"/>
                <a:gd fmla="*/ 536376 h 538305" name="connsiteY8"/>
                <a:gd fmla="*/ 41315 w 449768" name="connsiteX9"/>
                <a:gd fmla="*/ 525997 h 538305" name="connsiteY9"/>
                <a:gd fmla="*/ 144924 w 449768" name="connsiteX10"/>
                <a:gd fmla="*/ 387118 h 538305" name="connsiteY10"/>
                <a:gd fmla="*/ 158371 w 449768" name="connsiteX11"/>
                <a:gd fmla="*/ 386315 h 538305" name="connsiteY11"/>
                <a:gd fmla="*/ 112005 w 449768" name="connsiteX12"/>
                <a:gd fmla="*/ 349971 h 538305" name="connsiteY12"/>
                <a:gd fmla="*/ 113740 w 449768" name="connsiteX13"/>
                <a:gd fmla="*/ 362927 h 538305" name="connsiteY13"/>
                <a:gd fmla="*/ 41338 w 449768" name="connsiteX14"/>
                <a:gd fmla="*/ 455221 h 538305" name="connsiteY14"/>
                <a:gd fmla="*/ 25965 w 449768" name="connsiteX15"/>
                <a:gd fmla="*/ 444857 h 538305" name="connsiteY15"/>
                <a:gd fmla="*/ 98367 w 449768" name="connsiteX16"/>
                <a:gd fmla="*/ 352562 h 538305" name="connsiteY16"/>
                <a:gd fmla="*/ 112005 w 449768" name="connsiteX17"/>
                <a:gd fmla="*/ 349971 h 538305" name="connsiteY17"/>
                <a:gd fmla="*/ 287508 w 449768" name="connsiteX18"/>
                <a:gd fmla="*/ 153269 h 538305" name="connsiteY18"/>
                <a:gd fmla="*/ 261020 w 449768" name="connsiteX19"/>
                <a:gd fmla="*/ 165441 h 538305" name="connsiteY19"/>
                <a:gd fmla="*/ 255548 w 449768" name="connsiteX20"/>
                <a:gd fmla="*/ 175874 h 538305" name="connsiteY20"/>
                <a:gd fmla="*/ 276441 w 449768" name="connsiteX21"/>
                <a:gd fmla="*/ 232511 h 538305" name="connsiteY21"/>
                <a:gd fmla="*/ 328174 w 449768" name="connsiteX22"/>
                <a:gd fmla="*/ 227543 h 538305" name="connsiteY22"/>
                <a:gd fmla="*/ 333645 w 449768" name="connsiteX23"/>
                <a:gd fmla="*/ 217110 h 538305" name="connsiteY23"/>
                <a:gd fmla="*/ 317727 w 449768" name="connsiteX24"/>
                <a:gd fmla="*/ 160472 h 538305" name="connsiteY24"/>
                <a:gd fmla="*/ 287508 w 449768" name="connsiteX25"/>
                <a:gd fmla="*/ 153269 h 538305" name="connsiteY25"/>
                <a:gd fmla="*/ 437111 w 449768" name="connsiteX26"/>
                <a:gd fmla="*/ 0 h 538305" name="connsiteY26"/>
                <a:gd fmla="*/ 442086 w 449768" name="connsiteX27"/>
                <a:gd fmla="*/ 0 h 538305" name="connsiteY27"/>
                <a:gd fmla="*/ 447557 w 449768" name="connsiteX28"/>
                <a:gd fmla="*/ 4968 h 538305" name="connsiteY28"/>
                <a:gd fmla="*/ 447557 w 449768" name="connsiteX29"/>
                <a:gd fmla="*/ 9937 h 538305" name="connsiteY29"/>
                <a:gd fmla="*/ 447557 w 449768" name="connsiteX30"/>
                <a:gd fmla="*/ 20370 h 538305" name="connsiteY30"/>
                <a:gd fmla="*/ 447557 w 449768" name="connsiteX31"/>
                <a:gd fmla="*/ 46204 h 538305" name="connsiteY31"/>
                <a:gd fmla="*/ 442086 w 449768" name="connsiteX32"/>
                <a:gd fmla="*/ 103338 h 538305" name="connsiteY32"/>
                <a:gd fmla="*/ 442086 w 449768" name="connsiteX33"/>
                <a:gd fmla="*/ 113771 h 538305" name="connsiteY33"/>
                <a:gd fmla="*/ 437111 w 449768" name="connsiteX34"/>
                <a:gd fmla="*/ 134141 h 538305" name="connsiteY34"/>
                <a:gd fmla="*/ 421194 w 449768" name="connsiteX35"/>
                <a:gd fmla="*/ 175874 h 538305" name="connsiteY35"/>
                <a:gd fmla="*/ 354040 w 449768" name="connsiteX36"/>
                <a:gd fmla="*/ 289645 h 538305" name="connsiteY36"/>
                <a:gd fmla="*/ 344091 w 449768" name="connsiteX37"/>
                <a:gd fmla="*/ 325913 h 538305" name="connsiteY37"/>
                <a:gd fmla="*/ 276441 w 449768" name="connsiteX38"/>
                <a:gd fmla="*/ 506754 h 538305" name="connsiteY38"/>
                <a:gd fmla="*/ 261020 w 449768" name="connsiteX39"/>
                <a:gd fmla="*/ 496321 h 538305" name="connsiteY39"/>
                <a:gd fmla="*/ 17278 w 449768" name="connsiteX40"/>
                <a:gd fmla="*/ 310511 h 538305" name="connsiteY40"/>
                <a:gd fmla="*/ 1858 w 449768" name="connsiteX41"/>
                <a:gd fmla="*/ 289645 h 538305" name="connsiteY41"/>
                <a:gd fmla="*/ 162528 w 449768" name="connsiteX42"/>
                <a:gd fmla="*/ 186307 h 538305" name="connsiteY42"/>
                <a:gd fmla="*/ 193369 w 449768" name="connsiteX43"/>
                <a:gd fmla="*/ 165441 h 538305" name="connsiteY43"/>
                <a:gd fmla="*/ 312753 w 449768" name="connsiteX44"/>
                <a:gd fmla="*/ 51669 h 538305" name="connsiteY44"/>
                <a:gd fmla="*/ 400799 w 449768" name="connsiteX45"/>
                <a:gd fmla="*/ 9937 h 538305" name="connsiteY45"/>
                <a:gd fmla="*/ 426665 w 449768" name="connsiteX46"/>
                <a:gd fmla="*/ 4968 h 538305" name="connsiteY46"/>
                <a:gd fmla="*/ 437111 w 449768" name="connsiteX47"/>
                <a:gd fmla="*/ 0 h 53830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8305" w="449768">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square">
              <a:noAutofit/>
            </a:bodyPr>
            <a:lstStyle/>
            <a:p>
              <a:pPr defTabSz="914217">
                <a:defRPr/>
              </a:pPr>
              <a:endParaRPr lang="en-US" sz="1200">
                <a:solidFill>
                  <a:prstClr val="black"/>
                </a:solidFill>
                <a:latin charset="0" panose="020b0503020202020204" pitchFamily="34" typeface="Agency FB"/>
                <a:cs typeface="+mn-ea"/>
                <a:sym typeface="+mn-lt"/>
              </a:endParaRPr>
            </a:p>
          </p:txBody>
        </p:sp>
        <p:sp>
          <p:nvSpPr>
            <p:cNvPr id="363" name="Oval 43"/>
            <p:cNvSpPr/>
            <p:nvPr/>
          </p:nvSpPr>
          <p:spPr>
            <a:xfrm>
              <a:off x="3489005" y="3371151"/>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lang="en-US">
                <a:solidFill>
                  <a:prstClr val="white"/>
                </a:solidFill>
                <a:latin charset="0" panose="020b0503020202020204" pitchFamily="34" typeface="Agency FB"/>
                <a:cs typeface="+mn-ea"/>
                <a:sym typeface="+mn-lt"/>
              </a:endParaRPr>
            </a:p>
          </p:txBody>
        </p:sp>
        <p:sp>
          <p:nvSpPr>
            <p:cNvPr id="364" name="Freeform 61"/>
            <p:cNvSpPr>
              <a:spLocks noEditPoints="1"/>
            </p:cNvSpPr>
            <p:nvPr/>
          </p:nvSpPr>
          <p:spPr bwMode="auto">
            <a:xfrm>
              <a:off x="3726402" y="3646472"/>
              <a:ext cx="361909" cy="284048"/>
            </a:xfrm>
            <a:custGeom>
              <a:gdLst>
                <a:gd fmla="*/ 50 w 106" name="T0"/>
                <a:gd fmla="*/ 11 h 83" name="T1"/>
                <a:gd fmla="*/ 51 w 106" name="T2"/>
                <a:gd fmla="*/ 11 h 83" name="T3"/>
                <a:gd fmla="*/ 51 w 106" name="T4"/>
                <a:gd fmla="*/ 43 h 83" name="T5"/>
                <a:gd fmla="*/ 19 w 106" name="T6"/>
                <a:gd fmla="*/ 27 h 83" name="T7"/>
                <a:gd fmla="*/ 19 w 106" name="T8"/>
                <a:gd fmla="*/ 26 h 83" name="T9"/>
                <a:gd fmla="*/ 55 w 106" name="T10"/>
                <a:gd fmla="*/ 42 h 83" name="T11"/>
                <a:gd fmla="*/ 56 w 106" name="T12"/>
                <a:gd fmla="*/ 43 h 83" name="T13"/>
                <a:gd fmla="*/ 87 w 106" name="T14"/>
                <a:gd fmla="*/ 27 h 83" name="T15"/>
                <a:gd fmla="*/ 56 w 106" name="T16"/>
                <a:gd fmla="*/ 11 h 83" name="T17"/>
                <a:gd fmla="*/ 55 w 106" name="T18"/>
                <a:gd fmla="*/ 11 h 83" name="T19"/>
                <a:gd fmla="*/ 15 w 106" name="T20"/>
                <a:gd fmla="*/ 29 h 83" name="T21"/>
                <a:gd fmla="*/ 1 w 106" name="T22"/>
                <a:gd fmla="*/ 35 h 83" name="T23"/>
                <a:gd fmla="*/ 1 w 106" name="T24"/>
                <a:gd fmla="*/ 37 h 83" name="T25"/>
                <a:gd fmla="*/ 34 w 106" name="T26"/>
                <a:gd fmla="*/ 53 h 83" name="T27"/>
                <a:gd fmla="*/ 48 w 106" name="T28"/>
                <a:gd fmla="*/ 46 h 83" name="T29"/>
                <a:gd fmla="*/ 105 w 106" name="T30"/>
                <a:gd fmla="*/ 16 h 83" name="T31"/>
                <a:gd fmla="*/ 105 w 106" name="T32"/>
                <a:gd fmla="*/ 18 h 83" name="T33"/>
                <a:gd fmla="*/ 91 w 106" name="T34"/>
                <a:gd fmla="*/ 25 h 83" name="T35"/>
                <a:gd fmla="*/ 58 w 106" name="T36"/>
                <a:gd fmla="*/ 8 h 83" name="T37"/>
                <a:gd fmla="*/ 72 w 106" name="T38"/>
                <a:gd fmla="*/ 0 h 83" name="T39"/>
                <a:gd fmla="*/ 105 w 106" name="T40"/>
                <a:gd fmla="*/ 16 h 83" name="T41"/>
                <a:gd fmla="*/ 106 w 106" name="T42"/>
                <a:gd fmla="*/ 36 h 83" name="T43"/>
                <a:gd fmla="*/ 72 w 106" name="T44"/>
                <a:gd fmla="*/ 53 h 83" name="T45"/>
                <a:gd fmla="*/ 58 w 106" name="T46"/>
                <a:gd fmla="*/ 47 h 83" name="T47"/>
                <a:gd fmla="*/ 58 w 106" name="T48"/>
                <a:gd fmla="*/ 45 h 83" name="T49"/>
                <a:gd fmla="*/ 92 w 106" name="T50"/>
                <a:gd fmla="*/ 29 h 83" name="T51"/>
                <a:gd fmla="*/ 48 w 106" name="T52"/>
                <a:gd fmla="*/ 7 h 83" name="T53"/>
                <a:gd fmla="*/ 33 w 106" name="T54"/>
                <a:gd fmla="*/ 0 h 83" name="T55"/>
                <a:gd fmla="*/ 0 w 106" name="T56"/>
                <a:gd fmla="*/ 17 h 83" name="T57"/>
                <a:gd fmla="*/ 14 w 106" name="T58"/>
                <a:gd fmla="*/ 25 h 83" name="T59"/>
                <a:gd fmla="*/ 48 w 106" name="T60"/>
                <a:gd fmla="*/ 9 h 83" name="T61"/>
                <a:gd fmla="*/ 48 w 106" name="T62"/>
                <a:gd fmla="*/ 7 h 83" name="T63"/>
                <a:gd fmla="*/ 55 w 106" name="T64"/>
                <a:gd fmla="*/ 82 h 83" name="T65"/>
                <a:gd fmla="*/ 56 w 106" name="T66"/>
                <a:gd fmla="*/ 83 h 83" name="T67"/>
                <a:gd fmla="*/ 90 w 106" name="T68"/>
                <a:gd fmla="*/ 65 h 83" name="T69"/>
                <a:gd fmla="*/ 89 w 106" name="T70"/>
                <a:gd fmla="*/ 49 h 83" name="T71"/>
                <a:gd fmla="*/ 73 w 106" name="T72"/>
                <a:gd fmla="*/ 57 h 83" name="T73"/>
                <a:gd fmla="*/ 72 w 106" name="T74"/>
                <a:gd fmla="*/ 57 h 83" name="T75"/>
                <a:gd fmla="*/ 56 w 106" name="T76"/>
                <a:gd fmla="*/ 49 h 83" name="T77"/>
                <a:gd fmla="*/ 55 w 106" name="T78"/>
                <a:gd fmla="*/ 50 h 83" name="T79"/>
                <a:gd fmla="*/ 17 w 106" name="T80"/>
                <a:gd fmla="*/ 49 h 83" name="T81"/>
                <a:gd fmla="*/ 33 w 106" name="T82"/>
                <a:gd fmla="*/ 57 h 83" name="T83"/>
                <a:gd fmla="*/ 50 w 106" name="T84"/>
                <a:gd fmla="*/ 49 h 83" name="T85"/>
                <a:gd fmla="*/ 51 w 106" name="T86"/>
                <a:gd fmla="*/ 50 h 83" name="T87"/>
                <a:gd fmla="*/ 51 w 106" name="T88"/>
                <a:gd fmla="*/ 83 h 83" name="T89"/>
                <a:gd fmla="*/ 17 w 106" name="T90"/>
                <a:gd fmla="*/ 66 h 83" name="T91"/>
                <a:gd fmla="*/ 16 w 106" name="T92"/>
                <a:gd fmla="*/ 50 h 8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3" w="105">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anchor="t" anchorCtr="0" bIns="22860" compatLnSpc="1" lIns="45720" numCol="1" rIns="45720" tIns="22860" vert="horz" wrap="square">
              <a:prstTxWarp prst="textNoShape">
                <a:avLst/>
              </a:prstTxWarp>
            </a:bodyPr>
            <a:lstStyle/>
            <a:p>
              <a:pPr defTabSz="914217"/>
              <a:endParaRPr lang="en-US">
                <a:solidFill>
                  <a:prstClr val="black"/>
                </a:solidFill>
                <a:latin charset="0" panose="020b0503020202020204" pitchFamily="34" typeface="Agency FB"/>
                <a:cs typeface="+mn-ea"/>
                <a:sym typeface="+mn-lt"/>
              </a:endParaRPr>
            </a:p>
          </p:txBody>
        </p:sp>
      </p:grpSp>
      <p:sp>
        <p:nvSpPr>
          <p:cNvPr id="379" name="Text Placeholder 8"/>
          <p:cNvSpPr txBox="1"/>
          <p:nvPr/>
        </p:nvSpPr>
        <p:spPr>
          <a:xfrm>
            <a:off x="582664" y="3556000"/>
            <a:ext cx="1668883" cy="1177635"/>
          </a:xfrm>
          <a:prstGeom prst="rect">
            <a:avLst/>
          </a:prstGeom>
        </p:spPr>
        <p:txBody>
          <a:bodyPr>
            <a:normAutofit lnSpcReduction="10000"/>
          </a:bodyPr>
          <a:lstStyle>
            <a:lvl1pPr algn="l" defTabSz="1828343" eaLnBrk="1" hangingPunct="1" indent="0" latinLnBrk="0" marL="0" rtl="0">
              <a:lnSpc>
                <a:spcPct val="90000"/>
              </a:lnSpc>
              <a:spcBef>
                <a:spcPts val="2000"/>
              </a:spcBef>
              <a:buFont charset="0" panose="020b0604020202020204" pitchFamily="34" typeface="Arial"/>
              <a:buNone/>
              <a:defRPr kern="1200" sz="2000">
                <a:solidFill>
                  <a:schemeClr val="tx1"/>
                </a:solidFill>
                <a:latin typeface="+mn-lt"/>
                <a:ea typeface="+mn-ea"/>
                <a:cs typeface="+mn-cs"/>
              </a:defRPr>
            </a:lvl1pPr>
            <a:lvl2pPr algn="l" defTabSz="1828343" eaLnBrk="1" hangingPunct="1" indent="0" latinLnBrk="0" marL="914171" rtl="0">
              <a:lnSpc>
                <a:spcPct val="90000"/>
              </a:lnSpc>
              <a:spcBef>
                <a:spcPts val="1000"/>
              </a:spcBef>
              <a:buFont charset="0" panose="020b0604020202020204" pitchFamily="34" typeface="Arial"/>
              <a:buNone/>
              <a:defRPr kern="1200" sz="1600">
                <a:solidFill>
                  <a:schemeClr val="tx1"/>
                </a:solidFill>
                <a:latin typeface="+mn-lt"/>
                <a:ea typeface="+mn-ea"/>
                <a:cs typeface="+mn-cs"/>
              </a:defRPr>
            </a:lvl2pPr>
            <a:lvl3pPr algn="l" defTabSz="1828343" eaLnBrk="1" hangingPunct="1" indent="0" latinLnBrk="0" marL="1828343" rtl="0">
              <a:lnSpc>
                <a:spcPct val="90000"/>
              </a:lnSpc>
              <a:spcBef>
                <a:spcPts val="1000"/>
              </a:spcBef>
              <a:buFont charset="0" panose="020b0604020202020204" pitchFamily="34" typeface="Arial"/>
              <a:buNone/>
              <a:defRPr kern="1200" sz="1200">
                <a:solidFill>
                  <a:schemeClr val="tx1"/>
                </a:solidFill>
                <a:latin typeface="+mn-lt"/>
                <a:ea typeface="+mn-ea"/>
                <a:cs typeface="+mn-cs"/>
              </a:defRPr>
            </a:lvl3pPr>
            <a:lvl4pPr algn="l" defTabSz="1828343" eaLnBrk="1" hangingPunct="1" indent="0" latinLnBrk="0" marL="2742514" rtl="0">
              <a:lnSpc>
                <a:spcPct val="90000"/>
              </a:lnSpc>
              <a:spcBef>
                <a:spcPts val="1000"/>
              </a:spcBef>
              <a:buFont charset="0" panose="020b0604020202020204" pitchFamily="34" typeface="Arial"/>
              <a:buNone/>
              <a:defRPr kern="1200" sz="1100">
                <a:solidFill>
                  <a:schemeClr val="tx1"/>
                </a:solidFill>
                <a:latin typeface="+mn-lt"/>
                <a:ea typeface="+mn-ea"/>
                <a:cs typeface="+mn-cs"/>
              </a:defRPr>
            </a:lvl4pPr>
            <a:lvl5pPr algn="l" defTabSz="1828343" eaLnBrk="1" hangingPunct="1" indent="0" latinLnBrk="0" marL="3656685" rtl="0">
              <a:lnSpc>
                <a:spcPct val="90000"/>
              </a:lnSpc>
              <a:spcBef>
                <a:spcPts val="1000"/>
              </a:spcBef>
              <a:buFont charset="0" panose="020b0604020202020204" pitchFamily="34" typeface="Arial"/>
              <a:buNone/>
              <a:defRPr kern="1200" sz="1100">
                <a:solidFill>
                  <a:schemeClr val="tx1"/>
                </a:solidFill>
                <a:latin typeface="+mn-lt"/>
                <a:ea typeface="+mn-ea"/>
                <a:cs typeface="+mn-cs"/>
              </a:defRPr>
            </a:lvl5pPr>
            <a:lvl6pPr algn="l" defTabSz="1828343" eaLnBrk="1" hangingPunct="1" indent="-457086" latinLnBrk="0" marL="5027943"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6pPr>
            <a:lvl7pPr algn="l" defTabSz="1828343" eaLnBrk="1" hangingPunct="1" indent="-457086" latinLnBrk="0" marL="5942114"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7pPr>
            <a:lvl8pPr algn="l" defTabSz="1828343" eaLnBrk="1" hangingPunct="1" indent="-457086" latinLnBrk="0" marL="6856286"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8pPr>
            <a:lvl9pPr algn="l" defTabSz="1828343" eaLnBrk="1" hangingPunct="1" indent="-457086" latinLnBrk="0" marL="7770457"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9pPr>
          </a:lstStyle>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研发</a:t>
            </a:r>
          </a:p>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Telll lorem ipsum dolor sit amet do business with full of your heart</a:t>
            </a:r>
          </a:p>
        </p:txBody>
      </p:sp>
      <p:sp>
        <p:nvSpPr>
          <p:cNvPr id="380" name="Text Placeholder 8"/>
          <p:cNvSpPr txBox="1"/>
          <p:nvPr/>
        </p:nvSpPr>
        <p:spPr>
          <a:xfrm>
            <a:off x="2407218" y="2110619"/>
            <a:ext cx="1668883" cy="1177635"/>
          </a:xfrm>
          <a:prstGeom prst="rect">
            <a:avLst/>
          </a:prstGeom>
        </p:spPr>
        <p:txBody>
          <a:bodyPr>
            <a:normAutofit lnSpcReduction="10000"/>
          </a:bodyPr>
          <a:lstStyle>
            <a:lvl1pPr algn="l" defTabSz="1828343" eaLnBrk="1" hangingPunct="1" indent="0" latinLnBrk="0" marL="0" rtl="0">
              <a:lnSpc>
                <a:spcPct val="90000"/>
              </a:lnSpc>
              <a:spcBef>
                <a:spcPts val="2000"/>
              </a:spcBef>
              <a:buFont charset="0" panose="020b0604020202020204" pitchFamily="34" typeface="Arial"/>
              <a:buNone/>
              <a:defRPr kern="1200" sz="2000">
                <a:solidFill>
                  <a:schemeClr val="tx1"/>
                </a:solidFill>
                <a:latin typeface="+mn-lt"/>
                <a:ea typeface="+mn-ea"/>
                <a:cs typeface="+mn-cs"/>
              </a:defRPr>
            </a:lvl1pPr>
            <a:lvl2pPr algn="l" defTabSz="1828343" eaLnBrk="1" hangingPunct="1" indent="0" latinLnBrk="0" marL="914171" rtl="0">
              <a:lnSpc>
                <a:spcPct val="90000"/>
              </a:lnSpc>
              <a:spcBef>
                <a:spcPts val="1000"/>
              </a:spcBef>
              <a:buFont charset="0" panose="020b0604020202020204" pitchFamily="34" typeface="Arial"/>
              <a:buNone/>
              <a:defRPr kern="1200" sz="1600">
                <a:solidFill>
                  <a:schemeClr val="tx1"/>
                </a:solidFill>
                <a:latin typeface="+mn-lt"/>
                <a:ea typeface="+mn-ea"/>
                <a:cs typeface="+mn-cs"/>
              </a:defRPr>
            </a:lvl2pPr>
            <a:lvl3pPr algn="l" defTabSz="1828343" eaLnBrk="1" hangingPunct="1" indent="0" latinLnBrk="0" marL="1828343" rtl="0">
              <a:lnSpc>
                <a:spcPct val="90000"/>
              </a:lnSpc>
              <a:spcBef>
                <a:spcPts val="1000"/>
              </a:spcBef>
              <a:buFont charset="0" panose="020b0604020202020204" pitchFamily="34" typeface="Arial"/>
              <a:buNone/>
              <a:defRPr kern="1200" sz="1200">
                <a:solidFill>
                  <a:schemeClr val="tx1"/>
                </a:solidFill>
                <a:latin typeface="+mn-lt"/>
                <a:ea typeface="+mn-ea"/>
                <a:cs typeface="+mn-cs"/>
              </a:defRPr>
            </a:lvl3pPr>
            <a:lvl4pPr algn="l" defTabSz="1828343" eaLnBrk="1" hangingPunct="1" indent="0" latinLnBrk="0" marL="2742514" rtl="0">
              <a:lnSpc>
                <a:spcPct val="90000"/>
              </a:lnSpc>
              <a:spcBef>
                <a:spcPts val="1000"/>
              </a:spcBef>
              <a:buFont charset="0" panose="020b0604020202020204" pitchFamily="34" typeface="Arial"/>
              <a:buNone/>
              <a:defRPr kern="1200" sz="1100">
                <a:solidFill>
                  <a:schemeClr val="tx1"/>
                </a:solidFill>
                <a:latin typeface="+mn-lt"/>
                <a:ea typeface="+mn-ea"/>
                <a:cs typeface="+mn-cs"/>
              </a:defRPr>
            </a:lvl4pPr>
            <a:lvl5pPr algn="l" defTabSz="1828343" eaLnBrk="1" hangingPunct="1" indent="0" latinLnBrk="0" marL="3656685" rtl="0">
              <a:lnSpc>
                <a:spcPct val="90000"/>
              </a:lnSpc>
              <a:spcBef>
                <a:spcPts val="1000"/>
              </a:spcBef>
              <a:buFont charset="0" panose="020b0604020202020204" pitchFamily="34" typeface="Arial"/>
              <a:buNone/>
              <a:defRPr kern="1200" sz="1100">
                <a:solidFill>
                  <a:schemeClr val="tx1"/>
                </a:solidFill>
                <a:latin typeface="+mn-lt"/>
                <a:ea typeface="+mn-ea"/>
                <a:cs typeface="+mn-cs"/>
              </a:defRPr>
            </a:lvl5pPr>
            <a:lvl6pPr algn="l" defTabSz="1828343" eaLnBrk="1" hangingPunct="1" indent="-457086" latinLnBrk="0" marL="5027943"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6pPr>
            <a:lvl7pPr algn="l" defTabSz="1828343" eaLnBrk="1" hangingPunct="1" indent="-457086" latinLnBrk="0" marL="5942114"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7pPr>
            <a:lvl8pPr algn="l" defTabSz="1828343" eaLnBrk="1" hangingPunct="1" indent="-457086" latinLnBrk="0" marL="6856286"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8pPr>
            <a:lvl9pPr algn="l" defTabSz="1828343" eaLnBrk="1" hangingPunct="1" indent="-457086" latinLnBrk="0" marL="7770457"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9pPr>
          </a:lstStyle>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生产</a:t>
            </a:r>
          </a:p>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Telll lorem ipsum dolor sit amet do business with full of your heart</a:t>
            </a:r>
          </a:p>
        </p:txBody>
      </p:sp>
      <p:sp>
        <p:nvSpPr>
          <p:cNvPr id="381" name="Text Placeholder 8"/>
          <p:cNvSpPr txBox="1"/>
          <p:nvPr/>
        </p:nvSpPr>
        <p:spPr>
          <a:xfrm>
            <a:off x="4803730" y="2110619"/>
            <a:ext cx="1668883" cy="1177635"/>
          </a:xfrm>
          <a:prstGeom prst="rect">
            <a:avLst/>
          </a:prstGeom>
        </p:spPr>
        <p:txBody>
          <a:bodyPr>
            <a:normAutofit lnSpcReduction="10000"/>
          </a:bodyPr>
          <a:lstStyle>
            <a:lvl1pPr algn="l" defTabSz="1828343" eaLnBrk="1" hangingPunct="1" indent="0" latinLnBrk="0" marL="0" rtl="0">
              <a:lnSpc>
                <a:spcPct val="90000"/>
              </a:lnSpc>
              <a:spcBef>
                <a:spcPts val="2000"/>
              </a:spcBef>
              <a:buFont charset="0" panose="020b0604020202020204" pitchFamily="34" typeface="Arial"/>
              <a:buNone/>
              <a:defRPr kern="1200" sz="2000">
                <a:solidFill>
                  <a:schemeClr val="tx1"/>
                </a:solidFill>
                <a:latin typeface="+mn-lt"/>
                <a:ea typeface="+mn-ea"/>
                <a:cs typeface="+mn-cs"/>
              </a:defRPr>
            </a:lvl1pPr>
            <a:lvl2pPr algn="l" defTabSz="1828343" eaLnBrk="1" hangingPunct="1" indent="0" latinLnBrk="0" marL="914171" rtl="0">
              <a:lnSpc>
                <a:spcPct val="90000"/>
              </a:lnSpc>
              <a:spcBef>
                <a:spcPts val="1000"/>
              </a:spcBef>
              <a:buFont charset="0" panose="020b0604020202020204" pitchFamily="34" typeface="Arial"/>
              <a:buNone/>
              <a:defRPr kern="1200" sz="1600">
                <a:solidFill>
                  <a:schemeClr val="tx1"/>
                </a:solidFill>
                <a:latin typeface="+mn-lt"/>
                <a:ea typeface="+mn-ea"/>
                <a:cs typeface="+mn-cs"/>
              </a:defRPr>
            </a:lvl2pPr>
            <a:lvl3pPr algn="l" defTabSz="1828343" eaLnBrk="1" hangingPunct="1" indent="0" latinLnBrk="0" marL="1828343" rtl="0">
              <a:lnSpc>
                <a:spcPct val="90000"/>
              </a:lnSpc>
              <a:spcBef>
                <a:spcPts val="1000"/>
              </a:spcBef>
              <a:buFont charset="0" panose="020b0604020202020204" pitchFamily="34" typeface="Arial"/>
              <a:buNone/>
              <a:defRPr kern="1200" sz="1200">
                <a:solidFill>
                  <a:schemeClr val="tx1"/>
                </a:solidFill>
                <a:latin typeface="+mn-lt"/>
                <a:ea typeface="+mn-ea"/>
                <a:cs typeface="+mn-cs"/>
              </a:defRPr>
            </a:lvl3pPr>
            <a:lvl4pPr algn="l" defTabSz="1828343" eaLnBrk="1" hangingPunct="1" indent="0" latinLnBrk="0" marL="2742514" rtl="0">
              <a:lnSpc>
                <a:spcPct val="90000"/>
              </a:lnSpc>
              <a:spcBef>
                <a:spcPts val="1000"/>
              </a:spcBef>
              <a:buFont charset="0" panose="020b0604020202020204" pitchFamily="34" typeface="Arial"/>
              <a:buNone/>
              <a:defRPr kern="1200" sz="1100">
                <a:solidFill>
                  <a:schemeClr val="tx1"/>
                </a:solidFill>
                <a:latin typeface="+mn-lt"/>
                <a:ea typeface="+mn-ea"/>
                <a:cs typeface="+mn-cs"/>
              </a:defRPr>
            </a:lvl4pPr>
            <a:lvl5pPr algn="l" defTabSz="1828343" eaLnBrk="1" hangingPunct="1" indent="0" latinLnBrk="0" marL="3656685" rtl="0">
              <a:lnSpc>
                <a:spcPct val="90000"/>
              </a:lnSpc>
              <a:spcBef>
                <a:spcPts val="1000"/>
              </a:spcBef>
              <a:buFont charset="0" panose="020b0604020202020204" pitchFamily="34" typeface="Arial"/>
              <a:buNone/>
              <a:defRPr kern="1200" sz="1100">
                <a:solidFill>
                  <a:schemeClr val="tx1"/>
                </a:solidFill>
                <a:latin typeface="+mn-lt"/>
                <a:ea typeface="+mn-ea"/>
                <a:cs typeface="+mn-cs"/>
              </a:defRPr>
            </a:lvl5pPr>
            <a:lvl6pPr algn="l" defTabSz="1828343" eaLnBrk="1" hangingPunct="1" indent="-457086" latinLnBrk="0" marL="5027943"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6pPr>
            <a:lvl7pPr algn="l" defTabSz="1828343" eaLnBrk="1" hangingPunct="1" indent="-457086" latinLnBrk="0" marL="5942114"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7pPr>
            <a:lvl8pPr algn="l" defTabSz="1828343" eaLnBrk="1" hangingPunct="1" indent="-457086" latinLnBrk="0" marL="6856286"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8pPr>
            <a:lvl9pPr algn="l" defTabSz="1828343" eaLnBrk="1" hangingPunct="1" indent="-457086" latinLnBrk="0" marL="7770457"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9pPr>
          </a:lstStyle>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销售</a:t>
            </a:r>
          </a:p>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Telll lorem ipsum dolor sit amet do business with full of your heart</a:t>
            </a:r>
          </a:p>
        </p:txBody>
      </p:sp>
      <p:sp>
        <p:nvSpPr>
          <p:cNvPr id="382" name="Text Placeholder 8"/>
          <p:cNvSpPr txBox="1"/>
          <p:nvPr/>
        </p:nvSpPr>
        <p:spPr>
          <a:xfrm>
            <a:off x="7836699" y="3281079"/>
            <a:ext cx="1668883" cy="1177635"/>
          </a:xfrm>
          <a:prstGeom prst="rect">
            <a:avLst/>
          </a:prstGeom>
        </p:spPr>
        <p:txBody>
          <a:bodyPr>
            <a:normAutofit lnSpcReduction="10000"/>
          </a:bodyPr>
          <a:lstStyle>
            <a:lvl1pPr algn="l" defTabSz="1828343" eaLnBrk="1" hangingPunct="1" indent="0" latinLnBrk="0" marL="0" rtl="0">
              <a:lnSpc>
                <a:spcPct val="90000"/>
              </a:lnSpc>
              <a:spcBef>
                <a:spcPts val="2000"/>
              </a:spcBef>
              <a:buFont charset="0" panose="020b0604020202020204" pitchFamily="34" typeface="Arial"/>
              <a:buNone/>
              <a:defRPr kern="1200" sz="2000">
                <a:solidFill>
                  <a:schemeClr val="tx1"/>
                </a:solidFill>
                <a:latin typeface="+mn-lt"/>
                <a:ea typeface="+mn-ea"/>
                <a:cs typeface="+mn-cs"/>
              </a:defRPr>
            </a:lvl1pPr>
            <a:lvl2pPr algn="l" defTabSz="1828343" eaLnBrk="1" hangingPunct="1" indent="0" latinLnBrk="0" marL="914171" rtl="0">
              <a:lnSpc>
                <a:spcPct val="90000"/>
              </a:lnSpc>
              <a:spcBef>
                <a:spcPts val="1000"/>
              </a:spcBef>
              <a:buFont charset="0" panose="020b0604020202020204" pitchFamily="34" typeface="Arial"/>
              <a:buNone/>
              <a:defRPr kern="1200" sz="1600">
                <a:solidFill>
                  <a:schemeClr val="tx1"/>
                </a:solidFill>
                <a:latin typeface="+mn-lt"/>
                <a:ea typeface="+mn-ea"/>
                <a:cs typeface="+mn-cs"/>
              </a:defRPr>
            </a:lvl2pPr>
            <a:lvl3pPr algn="l" defTabSz="1828343" eaLnBrk="1" hangingPunct="1" indent="0" latinLnBrk="0" marL="1828343" rtl="0">
              <a:lnSpc>
                <a:spcPct val="90000"/>
              </a:lnSpc>
              <a:spcBef>
                <a:spcPts val="1000"/>
              </a:spcBef>
              <a:buFont charset="0" panose="020b0604020202020204" pitchFamily="34" typeface="Arial"/>
              <a:buNone/>
              <a:defRPr kern="1200" sz="1200">
                <a:solidFill>
                  <a:schemeClr val="tx1"/>
                </a:solidFill>
                <a:latin typeface="+mn-lt"/>
                <a:ea typeface="+mn-ea"/>
                <a:cs typeface="+mn-cs"/>
              </a:defRPr>
            </a:lvl3pPr>
            <a:lvl4pPr algn="l" defTabSz="1828343" eaLnBrk="1" hangingPunct="1" indent="0" latinLnBrk="0" marL="2742514" rtl="0">
              <a:lnSpc>
                <a:spcPct val="90000"/>
              </a:lnSpc>
              <a:spcBef>
                <a:spcPts val="1000"/>
              </a:spcBef>
              <a:buFont charset="0" panose="020b0604020202020204" pitchFamily="34" typeface="Arial"/>
              <a:buNone/>
              <a:defRPr kern="1200" sz="1100">
                <a:solidFill>
                  <a:schemeClr val="tx1"/>
                </a:solidFill>
                <a:latin typeface="+mn-lt"/>
                <a:ea typeface="+mn-ea"/>
                <a:cs typeface="+mn-cs"/>
              </a:defRPr>
            </a:lvl4pPr>
            <a:lvl5pPr algn="l" defTabSz="1828343" eaLnBrk="1" hangingPunct="1" indent="0" latinLnBrk="0" marL="3656685" rtl="0">
              <a:lnSpc>
                <a:spcPct val="90000"/>
              </a:lnSpc>
              <a:spcBef>
                <a:spcPts val="1000"/>
              </a:spcBef>
              <a:buFont charset="0" panose="020b0604020202020204" pitchFamily="34" typeface="Arial"/>
              <a:buNone/>
              <a:defRPr kern="1200" sz="1100">
                <a:solidFill>
                  <a:schemeClr val="tx1"/>
                </a:solidFill>
                <a:latin typeface="+mn-lt"/>
                <a:ea typeface="+mn-ea"/>
                <a:cs typeface="+mn-cs"/>
              </a:defRPr>
            </a:lvl5pPr>
            <a:lvl6pPr algn="l" defTabSz="1828343" eaLnBrk="1" hangingPunct="1" indent="-457086" latinLnBrk="0" marL="5027943"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6pPr>
            <a:lvl7pPr algn="l" defTabSz="1828343" eaLnBrk="1" hangingPunct="1" indent="-457086" latinLnBrk="0" marL="5942114"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7pPr>
            <a:lvl8pPr algn="l" defTabSz="1828343" eaLnBrk="1" hangingPunct="1" indent="-457086" latinLnBrk="0" marL="6856286"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8pPr>
            <a:lvl9pPr algn="l" defTabSz="1828343" eaLnBrk="1" hangingPunct="1" indent="-457086" latinLnBrk="0" marL="7770457"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9pPr>
          </a:lstStyle>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售后</a:t>
            </a:r>
          </a:p>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Telll lorem ipsum dolor sit amet do business with full of your heart</a:t>
            </a:r>
          </a:p>
        </p:txBody>
      </p:sp>
      <p:sp>
        <p:nvSpPr>
          <p:cNvPr id="383" name="Text Placeholder 8"/>
          <p:cNvSpPr txBox="1"/>
          <p:nvPr/>
        </p:nvSpPr>
        <p:spPr>
          <a:xfrm>
            <a:off x="10204981" y="3288253"/>
            <a:ext cx="1668883" cy="1177635"/>
          </a:xfrm>
          <a:prstGeom prst="rect">
            <a:avLst/>
          </a:prstGeom>
        </p:spPr>
        <p:txBody>
          <a:bodyPr>
            <a:normAutofit lnSpcReduction="10000"/>
          </a:bodyPr>
          <a:lstStyle>
            <a:lvl1pPr algn="l" defTabSz="1828343" eaLnBrk="1" hangingPunct="1" indent="0" latinLnBrk="0" marL="0" rtl="0">
              <a:lnSpc>
                <a:spcPct val="90000"/>
              </a:lnSpc>
              <a:spcBef>
                <a:spcPts val="2000"/>
              </a:spcBef>
              <a:buFont charset="0" panose="020b0604020202020204" pitchFamily="34" typeface="Arial"/>
              <a:buNone/>
              <a:defRPr kern="1200" sz="2000">
                <a:solidFill>
                  <a:schemeClr val="tx1"/>
                </a:solidFill>
                <a:latin typeface="+mn-lt"/>
                <a:ea typeface="+mn-ea"/>
                <a:cs typeface="+mn-cs"/>
              </a:defRPr>
            </a:lvl1pPr>
            <a:lvl2pPr algn="l" defTabSz="1828343" eaLnBrk="1" hangingPunct="1" indent="0" latinLnBrk="0" marL="914171" rtl="0">
              <a:lnSpc>
                <a:spcPct val="90000"/>
              </a:lnSpc>
              <a:spcBef>
                <a:spcPts val="1000"/>
              </a:spcBef>
              <a:buFont charset="0" panose="020b0604020202020204" pitchFamily="34" typeface="Arial"/>
              <a:buNone/>
              <a:defRPr kern="1200" sz="1600">
                <a:solidFill>
                  <a:schemeClr val="tx1"/>
                </a:solidFill>
                <a:latin typeface="+mn-lt"/>
                <a:ea typeface="+mn-ea"/>
                <a:cs typeface="+mn-cs"/>
              </a:defRPr>
            </a:lvl2pPr>
            <a:lvl3pPr algn="l" defTabSz="1828343" eaLnBrk="1" hangingPunct="1" indent="0" latinLnBrk="0" marL="1828343" rtl="0">
              <a:lnSpc>
                <a:spcPct val="90000"/>
              </a:lnSpc>
              <a:spcBef>
                <a:spcPts val="1000"/>
              </a:spcBef>
              <a:buFont charset="0" panose="020b0604020202020204" pitchFamily="34" typeface="Arial"/>
              <a:buNone/>
              <a:defRPr kern="1200" sz="1200">
                <a:solidFill>
                  <a:schemeClr val="tx1"/>
                </a:solidFill>
                <a:latin typeface="+mn-lt"/>
                <a:ea typeface="+mn-ea"/>
                <a:cs typeface="+mn-cs"/>
              </a:defRPr>
            </a:lvl3pPr>
            <a:lvl4pPr algn="l" defTabSz="1828343" eaLnBrk="1" hangingPunct="1" indent="0" latinLnBrk="0" marL="2742514" rtl="0">
              <a:lnSpc>
                <a:spcPct val="90000"/>
              </a:lnSpc>
              <a:spcBef>
                <a:spcPts val="1000"/>
              </a:spcBef>
              <a:buFont charset="0" panose="020b0604020202020204" pitchFamily="34" typeface="Arial"/>
              <a:buNone/>
              <a:defRPr kern="1200" sz="1100">
                <a:solidFill>
                  <a:schemeClr val="tx1"/>
                </a:solidFill>
                <a:latin typeface="+mn-lt"/>
                <a:ea typeface="+mn-ea"/>
                <a:cs typeface="+mn-cs"/>
              </a:defRPr>
            </a:lvl4pPr>
            <a:lvl5pPr algn="l" defTabSz="1828343" eaLnBrk="1" hangingPunct="1" indent="0" latinLnBrk="0" marL="3656685" rtl="0">
              <a:lnSpc>
                <a:spcPct val="90000"/>
              </a:lnSpc>
              <a:spcBef>
                <a:spcPts val="1000"/>
              </a:spcBef>
              <a:buFont charset="0" panose="020b0604020202020204" pitchFamily="34" typeface="Arial"/>
              <a:buNone/>
              <a:defRPr kern="1200" sz="1100">
                <a:solidFill>
                  <a:schemeClr val="tx1"/>
                </a:solidFill>
                <a:latin typeface="+mn-lt"/>
                <a:ea typeface="+mn-ea"/>
                <a:cs typeface="+mn-cs"/>
              </a:defRPr>
            </a:lvl5pPr>
            <a:lvl6pPr algn="l" defTabSz="1828343" eaLnBrk="1" hangingPunct="1" indent="-457086" latinLnBrk="0" marL="5027943"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6pPr>
            <a:lvl7pPr algn="l" defTabSz="1828343" eaLnBrk="1" hangingPunct="1" indent="-457086" latinLnBrk="0" marL="5942114"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7pPr>
            <a:lvl8pPr algn="l" defTabSz="1828343" eaLnBrk="1" hangingPunct="1" indent="-457086" latinLnBrk="0" marL="6856286"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8pPr>
            <a:lvl9pPr algn="l" defTabSz="1828343" eaLnBrk="1" hangingPunct="1" indent="-457086" latinLnBrk="0" marL="7770457"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9pPr>
          </a:lstStyle>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研究</a:t>
            </a:r>
          </a:p>
          <a:p>
            <a:pPr>
              <a:lnSpc>
                <a:spcPct val="100000"/>
              </a:lnSpc>
              <a:spcBef>
                <a:spcPct val="0"/>
              </a:spcBef>
            </a:pPr>
            <a:r>
              <a:rPr altLang="en-US" b="1" lang="zh-CN" smtClean="0" sz="1500">
                <a:solidFill>
                  <a:srgbClr val="EA534F"/>
                </a:solidFill>
                <a:latin charset="0" panose="020b0503020202020204" pitchFamily="34" typeface="Agency FB"/>
                <a:cs typeface="+mn-ea"/>
                <a:sym typeface="+mn-lt"/>
              </a:rPr>
              <a:t>Telll lorem ipsum dolor sit amet do business with full of your heart</a:t>
            </a:r>
          </a:p>
        </p:txBody>
      </p:sp>
      <p:sp>
        <p:nvSpPr>
          <p:cNvPr id="384" name="Freeform 9"/>
          <p:cNvSpPr>
            <a:spLocks noEditPoints="1"/>
          </p:cNvSpPr>
          <p:nvPr/>
        </p:nvSpPr>
        <p:spPr bwMode="auto">
          <a:xfrm>
            <a:off x="4837155" y="5062481"/>
            <a:ext cx="327025" cy="325438"/>
          </a:xfrm>
          <a:custGeom>
            <a:gdLst>
              <a:gd fmla="*/ 206 w 412" name="T0"/>
              <a:gd fmla="*/ 410 h 410" name="T1"/>
              <a:gd fmla="*/ 164 w 412" name="T2"/>
              <a:gd fmla="*/ 406 h 410" name="T3"/>
              <a:gd fmla="*/ 126 w 412" name="T4"/>
              <a:gd fmla="*/ 394 h 410" name="T5"/>
              <a:gd fmla="*/ 90 w 412" name="T6"/>
              <a:gd fmla="*/ 376 h 410" name="T7"/>
              <a:gd fmla="*/ 60 w 412" name="T8"/>
              <a:gd fmla="*/ 350 h 410" name="T9"/>
              <a:gd fmla="*/ 36 w 412" name="T10"/>
              <a:gd fmla="*/ 320 h 410" name="T11"/>
              <a:gd fmla="*/ 16 w 412" name="T12"/>
              <a:gd fmla="*/ 284 h 410" name="T13"/>
              <a:gd fmla="*/ 4 w 412" name="T14"/>
              <a:gd fmla="*/ 246 h 410" name="T15"/>
              <a:gd fmla="*/ 0 w 412" name="T16"/>
              <a:gd fmla="*/ 204 h 410" name="T17"/>
              <a:gd fmla="*/ 2 w 412" name="T18"/>
              <a:gd fmla="*/ 184 h 410" name="T19"/>
              <a:gd fmla="*/ 10 w 412" name="T20"/>
              <a:gd fmla="*/ 144 h 410" name="T21"/>
              <a:gd fmla="*/ 26 w 412" name="T22"/>
              <a:gd fmla="*/ 106 h 410" name="T23"/>
              <a:gd fmla="*/ 48 w 412" name="T24"/>
              <a:gd fmla="*/ 74 h 410" name="T25"/>
              <a:gd fmla="*/ 76 w 412" name="T26"/>
              <a:gd fmla="*/ 46 h 410" name="T27"/>
              <a:gd fmla="*/ 108 w 412" name="T28"/>
              <a:gd fmla="*/ 24 h 410" name="T29"/>
              <a:gd fmla="*/ 144 w 412" name="T30"/>
              <a:gd fmla="*/ 8 h 410" name="T31"/>
              <a:gd fmla="*/ 184 w 412" name="T32"/>
              <a:gd fmla="*/ 0 h 410" name="T33"/>
              <a:gd fmla="*/ 206 w 412" name="T34"/>
              <a:gd fmla="*/ 0 h 410" name="T35"/>
              <a:gd fmla="*/ 248 w 412" name="T36"/>
              <a:gd fmla="*/ 4 h 410" name="T37"/>
              <a:gd fmla="*/ 286 w 412" name="T38"/>
              <a:gd fmla="*/ 16 h 410" name="T39"/>
              <a:gd fmla="*/ 320 w 412" name="T40"/>
              <a:gd fmla="*/ 34 h 410" name="T41"/>
              <a:gd fmla="*/ 352 w 412" name="T42"/>
              <a:gd fmla="*/ 60 h 410" name="T43"/>
              <a:gd fmla="*/ 376 w 412" name="T44"/>
              <a:gd fmla="*/ 90 h 410" name="T45"/>
              <a:gd fmla="*/ 396 w 412" name="T46"/>
              <a:gd fmla="*/ 124 h 410" name="T47"/>
              <a:gd fmla="*/ 408 w 412" name="T48"/>
              <a:gd fmla="*/ 164 h 410" name="T49"/>
              <a:gd fmla="*/ 412 w 412" name="T50"/>
              <a:gd fmla="*/ 204 h 410" name="T51"/>
              <a:gd fmla="*/ 410 w 412" name="T52"/>
              <a:gd fmla="*/ 226 h 410" name="T53"/>
              <a:gd fmla="*/ 402 w 412" name="T54"/>
              <a:gd fmla="*/ 266 h 410" name="T55"/>
              <a:gd fmla="*/ 386 w 412" name="T56"/>
              <a:gd fmla="*/ 302 h 410" name="T57"/>
              <a:gd fmla="*/ 364 w 412" name="T58"/>
              <a:gd fmla="*/ 336 h 410" name="T59"/>
              <a:gd fmla="*/ 336 w 412" name="T60"/>
              <a:gd fmla="*/ 364 h 410" name="T61"/>
              <a:gd fmla="*/ 304 w 412" name="T62"/>
              <a:gd fmla="*/ 386 h 410" name="T63"/>
              <a:gd fmla="*/ 268 w 412" name="T64"/>
              <a:gd fmla="*/ 402 h 410" name="T65"/>
              <a:gd fmla="*/ 226 w 412" name="T66"/>
              <a:gd fmla="*/ 410 h 410" name="T67"/>
              <a:gd fmla="*/ 206 w 412" name="T68"/>
              <a:gd fmla="*/ 410 h 410" name="T69"/>
              <a:gd fmla="*/ 314 w 412" name="T70"/>
              <a:gd fmla="*/ 216 h 410" name="T71"/>
              <a:gd fmla="*/ 318 w 412" name="T72"/>
              <a:gd fmla="*/ 204 h 410" name="T73"/>
              <a:gd fmla="*/ 314 w 412" name="T74"/>
              <a:gd fmla="*/ 192 h 410" name="T75"/>
              <a:gd fmla="*/ 192 w 412" name="T76"/>
              <a:gd fmla="*/ 72 h 410" name="T77"/>
              <a:gd fmla="*/ 180 w 412" name="T78"/>
              <a:gd fmla="*/ 66 h 410" name="T79"/>
              <a:gd fmla="*/ 168 w 412" name="T80"/>
              <a:gd fmla="*/ 72 h 410" name="T81"/>
              <a:gd fmla="*/ 140 w 412" name="T82"/>
              <a:gd fmla="*/ 98 h 410" name="T83"/>
              <a:gd fmla="*/ 136 w 412" name="T84"/>
              <a:gd fmla="*/ 110 h 410" name="T85"/>
              <a:gd fmla="*/ 140 w 412" name="T86"/>
              <a:gd fmla="*/ 122 h 410" name="T87"/>
              <a:gd fmla="*/ 140 w 412" name="T88"/>
              <a:gd fmla="*/ 286 h 410" name="T89"/>
              <a:gd fmla="*/ 138 w 412" name="T90"/>
              <a:gd fmla="*/ 292 h 410" name="T91"/>
              <a:gd fmla="*/ 138 w 412" name="T92"/>
              <a:gd fmla="*/ 306 h 410" name="T93"/>
              <a:gd fmla="*/ 168 w 412" name="T94"/>
              <a:gd fmla="*/ 338 h 410" name="T95"/>
              <a:gd fmla="*/ 174 w 412" name="T96"/>
              <a:gd fmla="*/ 342 h 410" name="T97"/>
              <a:gd fmla="*/ 186 w 412" name="T98"/>
              <a:gd fmla="*/ 342 h 410" name="T99"/>
              <a:gd fmla="*/ 314 w 412" name="T100"/>
              <a:gd fmla="*/ 216 h 41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10" w="412">
                <a:moveTo>
                  <a:pt x="206" y="410"/>
                </a:moveTo>
                <a:lnTo>
                  <a:pt x="206" y="410"/>
                </a:lnTo>
                <a:lnTo>
                  <a:pt x="184" y="410"/>
                </a:lnTo>
                <a:lnTo>
                  <a:pt x="164" y="406"/>
                </a:lnTo>
                <a:lnTo>
                  <a:pt x="144" y="402"/>
                </a:lnTo>
                <a:lnTo>
                  <a:pt x="126" y="394"/>
                </a:lnTo>
                <a:lnTo>
                  <a:pt x="108" y="386"/>
                </a:lnTo>
                <a:lnTo>
                  <a:pt x="90" y="376"/>
                </a:lnTo>
                <a:lnTo>
                  <a:pt x="76" y="364"/>
                </a:lnTo>
                <a:lnTo>
                  <a:pt x="60" y="350"/>
                </a:lnTo>
                <a:lnTo>
                  <a:pt x="48" y="336"/>
                </a:lnTo>
                <a:lnTo>
                  <a:pt x="36" y="320"/>
                </a:lnTo>
                <a:lnTo>
                  <a:pt x="26" y="302"/>
                </a:lnTo>
                <a:lnTo>
                  <a:pt x="16" y="284"/>
                </a:lnTo>
                <a:lnTo>
                  <a:pt x="10" y="266"/>
                </a:lnTo>
                <a:lnTo>
                  <a:pt x="4" y="246"/>
                </a:lnTo>
                <a:lnTo>
                  <a:pt x="2" y="226"/>
                </a:lnTo>
                <a:lnTo>
                  <a:pt x="0" y="204"/>
                </a:lnTo>
                <a:lnTo>
                  <a:pt x="0" y="204"/>
                </a:lnTo>
                <a:lnTo>
                  <a:pt x="2" y="184"/>
                </a:lnTo>
                <a:lnTo>
                  <a:pt x="4" y="164"/>
                </a:lnTo>
                <a:lnTo>
                  <a:pt x="10" y="144"/>
                </a:lnTo>
                <a:lnTo>
                  <a:pt x="16" y="124"/>
                </a:lnTo>
                <a:lnTo>
                  <a:pt x="26" y="106"/>
                </a:lnTo>
                <a:lnTo>
                  <a:pt x="36" y="90"/>
                </a:lnTo>
                <a:lnTo>
                  <a:pt x="48" y="74"/>
                </a:lnTo>
                <a:lnTo>
                  <a:pt x="60" y="60"/>
                </a:lnTo>
                <a:lnTo>
                  <a:pt x="76" y="46"/>
                </a:lnTo>
                <a:lnTo>
                  <a:pt x="90" y="34"/>
                </a:lnTo>
                <a:lnTo>
                  <a:pt x="108" y="24"/>
                </a:lnTo>
                <a:lnTo>
                  <a:pt x="126" y="16"/>
                </a:lnTo>
                <a:lnTo>
                  <a:pt x="144" y="8"/>
                </a:lnTo>
                <a:lnTo>
                  <a:pt x="164" y="4"/>
                </a:lnTo>
                <a:lnTo>
                  <a:pt x="184" y="0"/>
                </a:lnTo>
                <a:lnTo>
                  <a:pt x="206" y="0"/>
                </a:lnTo>
                <a:lnTo>
                  <a:pt x="206" y="0"/>
                </a:lnTo>
                <a:lnTo>
                  <a:pt x="226" y="0"/>
                </a:lnTo>
                <a:lnTo>
                  <a:pt x="248" y="4"/>
                </a:lnTo>
                <a:lnTo>
                  <a:pt x="268" y="8"/>
                </a:lnTo>
                <a:lnTo>
                  <a:pt x="286" y="16"/>
                </a:lnTo>
                <a:lnTo>
                  <a:pt x="304" y="24"/>
                </a:lnTo>
                <a:lnTo>
                  <a:pt x="320" y="34"/>
                </a:lnTo>
                <a:lnTo>
                  <a:pt x="336" y="46"/>
                </a:lnTo>
                <a:lnTo>
                  <a:pt x="352" y="60"/>
                </a:lnTo>
                <a:lnTo>
                  <a:pt x="364" y="74"/>
                </a:lnTo>
                <a:lnTo>
                  <a:pt x="376" y="90"/>
                </a:lnTo>
                <a:lnTo>
                  <a:pt x="386" y="106"/>
                </a:lnTo>
                <a:lnTo>
                  <a:pt x="396" y="124"/>
                </a:lnTo>
                <a:lnTo>
                  <a:pt x="402" y="144"/>
                </a:lnTo>
                <a:lnTo>
                  <a:pt x="408" y="164"/>
                </a:lnTo>
                <a:lnTo>
                  <a:pt x="410" y="184"/>
                </a:lnTo>
                <a:lnTo>
                  <a:pt x="412" y="204"/>
                </a:lnTo>
                <a:lnTo>
                  <a:pt x="412" y="204"/>
                </a:lnTo>
                <a:lnTo>
                  <a:pt x="410" y="226"/>
                </a:lnTo>
                <a:lnTo>
                  <a:pt x="408" y="246"/>
                </a:lnTo>
                <a:lnTo>
                  <a:pt x="402" y="266"/>
                </a:lnTo>
                <a:lnTo>
                  <a:pt x="396" y="284"/>
                </a:lnTo>
                <a:lnTo>
                  <a:pt x="386" y="302"/>
                </a:lnTo>
                <a:lnTo>
                  <a:pt x="376" y="320"/>
                </a:lnTo>
                <a:lnTo>
                  <a:pt x="364" y="336"/>
                </a:lnTo>
                <a:lnTo>
                  <a:pt x="352" y="350"/>
                </a:lnTo>
                <a:lnTo>
                  <a:pt x="336" y="364"/>
                </a:lnTo>
                <a:lnTo>
                  <a:pt x="320" y="376"/>
                </a:lnTo>
                <a:lnTo>
                  <a:pt x="304" y="386"/>
                </a:lnTo>
                <a:lnTo>
                  <a:pt x="286" y="394"/>
                </a:lnTo>
                <a:lnTo>
                  <a:pt x="268" y="402"/>
                </a:lnTo>
                <a:lnTo>
                  <a:pt x="248" y="406"/>
                </a:lnTo>
                <a:lnTo>
                  <a:pt x="226" y="410"/>
                </a:lnTo>
                <a:lnTo>
                  <a:pt x="206" y="410"/>
                </a:lnTo>
                <a:lnTo>
                  <a:pt x="206" y="410"/>
                </a:lnTo>
                <a:close/>
                <a:moveTo>
                  <a:pt x="314" y="216"/>
                </a:moveTo>
                <a:lnTo>
                  <a:pt x="314" y="216"/>
                </a:lnTo>
                <a:lnTo>
                  <a:pt x="318" y="212"/>
                </a:lnTo>
                <a:lnTo>
                  <a:pt x="318" y="204"/>
                </a:lnTo>
                <a:lnTo>
                  <a:pt x="318" y="198"/>
                </a:lnTo>
                <a:lnTo>
                  <a:pt x="314" y="192"/>
                </a:lnTo>
                <a:lnTo>
                  <a:pt x="192" y="72"/>
                </a:lnTo>
                <a:lnTo>
                  <a:pt x="192" y="72"/>
                </a:lnTo>
                <a:lnTo>
                  <a:pt x="186" y="68"/>
                </a:lnTo>
                <a:lnTo>
                  <a:pt x="180" y="66"/>
                </a:lnTo>
                <a:lnTo>
                  <a:pt x="174" y="68"/>
                </a:lnTo>
                <a:lnTo>
                  <a:pt x="168" y="72"/>
                </a:lnTo>
                <a:lnTo>
                  <a:pt x="140" y="98"/>
                </a:lnTo>
                <a:lnTo>
                  <a:pt x="140" y="98"/>
                </a:lnTo>
                <a:lnTo>
                  <a:pt x="138" y="104"/>
                </a:lnTo>
                <a:lnTo>
                  <a:pt x="136" y="110"/>
                </a:lnTo>
                <a:lnTo>
                  <a:pt x="138" y="116"/>
                </a:lnTo>
                <a:lnTo>
                  <a:pt x="140" y="122"/>
                </a:lnTo>
                <a:lnTo>
                  <a:pt x="224" y="204"/>
                </a:lnTo>
                <a:lnTo>
                  <a:pt x="140" y="286"/>
                </a:lnTo>
                <a:lnTo>
                  <a:pt x="140" y="286"/>
                </a:lnTo>
                <a:lnTo>
                  <a:pt x="138" y="292"/>
                </a:lnTo>
                <a:lnTo>
                  <a:pt x="136" y="300"/>
                </a:lnTo>
                <a:lnTo>
                  <a:pt x="138" y="306"/>
                </a:lnTo>
                <a:lnTo>
                  <a:pt x="140" y="312"/>
                </a:lnTo>
                <a:lnTo>
                  <a:pt x="168" y="338"/>
                </a:lnTo>
                <a:lnTo>
                  <a:pt x="168" y="338"/>
                </a:lnTo>
                <a:lnTo>
                  <a:pt x="174" y="342"/>
                </a:lnTo>
                <a:lnTo>
                  <a:pt x="180" y="344"/>
                </a:lnTo>
                <a:lnTo>
                  <a:pt x="186" y="342"/>
                </a:lnTo>
                <a:lnTo>
                  <a:pt x="192" y="338"/>
                </a:lnTo>
                <a:lnTo>
                  <a:pt x="314" y="216"/>
                </a:lnTo>
                <a:close/>
              </a:path>
            </a:pathLst>
          </a:custGeom>
          <a:solidFill>
            <a:srgbClr val="EA534F"/>
          </a:solidFill>
          <a:ln>
            <a:noFill/>
          </a:ln>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sp>
        <p:nvSpPr>
          <p:cNvPr id="385" name="Text Placeholder 8"/>
          <p:cNvSpPr txBox="1"/>
          <p:nvPr/>
        </p:nvSpPr>
        <p:spPr>
          <a:xfrm>
            <a:off x="5442607" y="4921358"/>
            <a:ext cx="3971534" cy="1207980"/>
          </a:xfrm>
          <a:prstGeom prst="rect">
            <a:avLst/>
          </a:prstGeom>
        </p:spPr>
        <p:txBody>
          <a:bodyPr>
            <a:normAutofit fontScale="57500" lnSpcReduction="20000"/>
          </a:bodyPr>
          <a:lstStyle>
            <a:lvl1pPr algn="l" defTabSz="1828343" eaLnBrk="1" hangingPunct="1" indent="0" latinLnBrk="0" marL="0" rtl="0">
              <a:lnSpc>
                <a:spcPct val="90000"/>
              </a:lnSpc>
              <a:spcBef>
                <a:spcPts val="2000"/>
              </a:spcBef>
              <a:buFont charset="0" panose="020b0604020202020204" pitchFamily="34" typeface="Arial"/>
              <a:buNone/>
              <a:defRPr kern="1200" sz="2000">
                <a:solidFill>
                  <a:schemeClr val="tx1"/>
                </a:solidFill>
                <a:latin typeface="+mn-lt"/>
                <a:ea typeface="+mn-ea"/>
                <a:cs typeface="+mn-cs"/>
              </a:defRPr>
            </a:lvl1pPr>
            <a:lvl2pPr algn="l" defTabSz="1828343" eaLnBrk="1" hangingPunct="1" indent="0" latinLnBrk="0" marL="914171" rtl="0">
              <a:lnSpc>
                <a:spcPct val="90000"/>
              </a:lnSpc>
              <a:spcBef>
                <a:spcPts val="1000"/>
              </a:spcBef>
              <a:buFont charset="0" panose="020b0604020202020204" pitchFamily="34" typeface="Arial"/>
              <a:buNone/>
              <a:defRPr kern="1200" sz="1600">
                <a:solidFill>
                  <a:schemeClr val="tx1"/>
                </a:solidFill>
                <a:latin typeface="+mn-lt"/>
                <a:ea typeface="+mn-ea"/>
                <a:cs typeface="+mn-cs"/>
              </a:defRPr>
            </a:lvl2pPr>
            <a:lvl3pPr algn="l" defTabSz="1828343" eaLnBrk="1" hangingPunct="1" indent="0" latinLnBrk="0" marL="1828343" rtl="0">
              <a:lnSpc>
                <a:spcPct val="90000"/>
              </a:lnSpc>
              <a:spcBef>
                <a:spcPts val="1000"/>
              </a:spcBef>
              <a:buFont charset="0" panose="020b0604020202020204" pitchFamily="34" typeface="Arial"/>
              <a:buNone/>
              <a:defRPr kern="1200" sz="1200">
                <a:solidFill>
                  <a:schemeClr val="tx1"/>
                </a:solidFill>
                <a:latin typeface="+mn-lt"/>
                <a:ea typeface="+mn-ea"/>
                <a:cs typeface="+mn-cs"/>
              </a:defRPr>
            </a:lvl3pPr>
            <a:lvl4pPr algn="l" defTabSz="1828343" eaLnBrk="1" hangingPunct="1" indent="0" latinLnBrk="0" marL="2742514" rtl="0">
              <a:lnSpc>
                <a:spcPct val="90000"/>
              </a:lnSpc>
              <a:spcBef>
                <a:spcPts val="1000"/>
              </a:spcBef>
              <a:buFont charset="0" panose="020b0604020202020204" pitchFamily="34" typeface="Arial"/>
              <a:buNone/>
              <a:defRPr kern="1200" sz="1100">
                <a:solidFill>
                  <a:schemeClr val="tx1"/>
                </a:solidFill>
                <a:latin typeface="+mn-lt"/>
                <a:ea typeface="+mn-ea"/>
                <a:cs typeface="+mn-cs"/>
              </a:defRPr>
            </a:lvl4pPr>
            <a:lvl5pPr algn="l" defTabSz="1828343" eaLnBrk="1" hangingPunct="1" indent="0" latinLnBrk="0" marL="3656685" rtl="0">
              <a:lnSpc>
                <a:spcPct val="90000"/>
              </a:lnSpc>
              <a:spcBef>
                <a:spcPts val="1000"/>
              </a:spcBef>
              <a:buFont charset="0" panose="020b0604020202020204" pitchFamily="34" typeface="Arial"/>
              <a:buNone/>
              <a:defRPr kern="1200" sz="1100">
                <a:solidFill>
                  <a:schemeClr val="tx1"/>
                </a:solidFill>
                <a:latin typeface="+mn-lt"/>
                <a:ea typeface="+mn-ea"/>
                <a:cs typeface="+mn-cs"/>
              </a:defRPr>
            </a:lvl5pPr>
            <a:lvl6pPr algn="l" defTabSz="1828343" eaLnBrk="1" hangingPunct="1" indent="-457086" latinLnBrk="0" marL="5027943"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6pPr>
            <a:lvl7pPr algn="l" defTabSz="1828343" eaLnBrk="1" hangingPunct="1" indent="-457086" latinLnBrk="0" marL="5942114"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7pPr>
            <a:lvl8pPr algn="l" defTabSz="1828343" eaLnBrk="1" hangingPunct="1" indent="-457086" latinLnBrk="0" marL="6856286"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8pPr>
            <a:lvl9pPr algn="l" defTabSz="1828343" eaLnBrk="1" hangingPunct="1" indent="-457086" latinLnBrk="0" marL="7770457" rtl="0">
              <a:lnSpc>
                <a:spcPct val="90000"/>
              </a:lnSpc>
              <a:spcBef>
                <a:spcPts val="1000"/>
              </a:spcBef>
              <a:buFont charset="0" panose="020b0604020202020204" pitchFamily="34" typeface="Arial"/>
              <a:buChar char="•"/>
              <a:defRPr kern="1200" sz="3599">
                <a:solidFill>
                  <a:schemeClr val="tx1"/>
                </a:solidFill>
                <a:latin typeface="+mn-lt"/>
                <a:ea typeface="+mn-ea"/>
                <a:cs typeface="+mn-cs"/>
              </a:defRPr>
            </a:lvl9pPr>
          </a:lstStyle>
          <a:p>
            <a:pPr>
              <a:lnSpc>
                <a:spcPct val="100000"/>
              </a:lnSpc>
              <a:spcBef>
                <a:spcPct val="0"/>
              </a:spcBef>
            </a:pPr>
            <a:r>
              <a:rPr b="1" i="1" lang="id-ID" sz="3600">
                <a:solidFill>
                  <a:srgbClr val="EA534F"/>
                </a:solidFill>
                <a:latin charset="0" panose="020b0503020202020204" pitchFamily="34" typeface="Agency FB"/>
                <a:cs typeface="+mn-ea"/>
                <a:sym typeface="+mn-lt"/>
              </a:rPr>
              <a:t>32%</a:t>
            </a:r>
          </a:p>
          <a:p>
            <a:pPr>
              <a:lnSpc>
                <a:spcPct val="100000"/>
              </a:lnSpc>
              <a:spcBef>
                <a:spcPct val="0"/>
              </a:spcBef>
            </a:pPr>
            <a:r>
              <a:rPr b="1" i="1" lang="id-ID" sz="3600">
                <a:solidFill>
                  <a:srgbClr val="EA534F"/>
                </a:solidFill>
                <a:latin charset="0" panose="020b0503020202020204" pitchFamily="34" typeface="Agency FB"/>
                <a:cs typeface="+mn-ea"/>
                <a:sym typeface="+mn-lt"/>
              </a:rPr>
              <a:t>Telll lorem ipsum dolor sit amet do business with full of your heart aolupti varam kulapto</a:t>
            </a:r>
          </a:p>
        </p:txBody>
      </p:sp>
      <p:grpSp>
        <p:nvGrpSpPr>
          <p:cNvPr id="40" name="组合 39">
            <a:extLst>
              <a:ext uri="{FF2B5EF4-FFF2-40B4-BE49-F238E27FC236}">
                <a16:creationId xmlns:a16="http://schemas.microsoft.com/office/drawing/2014/main" id="{9756D685-DDDC-4A8A-939C-8E2D587E9B35}"/>
              </a:ext>
            </a:extLst>
          </p:cNvPr>
          <p:cNvGrpSpPr/>
          <p:nvPr/>
        </p:nvGrpSpPr>
        <p:grpSpPr>
          <a:xfrm>
            <a:off x="0" y="119295"/>
            <a:ext cx="3961052" cy="598922"/>
            <a:chOff x="-217092" y="107058"/>
            <a:chExt cx="3961052" cy="598922"/>
          </a:xfrm>
        </p:grpSpPr>
        <p:sp>
          <p:nvSpPr>
            <p:cNvPr id="41" name="平行四边形 40">
              <a:extLst>
                <a:ext uri="{FF2B5EF4-FFF2-40B4-BE49-F238E27FC236}">
                  <a16:creationId xmlns:a16="http://schemas.microsoft.com/office/drawing/2014/main" id="{224E3D46-E6CC-406A-93B7-944663F5A714}"/>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平行四边形 41">
              <a:extLst>
                <a:ext uri="{FF2B5EF4-FFF2-40B4-BE49-F238E27FC236}">
                  <a16:creationId xmlns:a16="http://schemas.microsoft.com/office/drawing/2014/main" id="{4782A7AC-1E7E-4ED1-8DC9-39775E055396}"/>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文本框 42">
              <a:extLst>
                <a:ext uri="{FF2B5EF4-FFF2-40B4-BE49-F238E27FC236}">
                  <a16:creationId xmlns:a16="http://schemas.microsoft.com/office/drawing/2014/main" id="{579DD660-1D3E-4A02-84E3-569CFABB7AFB}"/>
                </a:ext>
              </a:extLst>
            </p:cNvPr>
            <p:cNvSpPr txBox="1"/>
            <p:nvPr/>
          </p:nvSpPr>
          <p:spPr>
            <a:xfrm>
              <a:off x="623492" y="107058"/>
              <a:ext cx="20116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未来工作分配比例</a:t>
              </a:r>
            </a:p>
          </p:txBody>
        </p:sp>
        <p:sp>
          <p:nvSpPr>
            <p:cNvPr id="44" name="文本框 43">
              <a:extLst>
                <a:ext uri="{FF2B5EF4-FFF2-40B4-BE49-F238E27FC236}">
                  <a16:creationId xmlns:a16="http://schemas.microsoft.com/office/drawing/2014/main" id="{CD9EF5D9-5F52-470D-A3DF-B10BDACD2484}"/>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34" name="图形 33">
            <a:extLst>
              <a:ext uri="{FF2B5EF4-FFF2-40B4-BE49-F238E27FC236}">
                <a16:creationId xmlns:a16="http://schemas.microsoft.com/office/drawing/2014/main" id="{E555036E-C16F-4C3A-99C9-5E4018D1AA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35" name="图形 34">
            <a:extLst>
              <a:ext uri="{FF2B5EF4-FFF2-40B4-BE49-F238E27FC236}">
                <a16:creationId xmlns:a16="http://schemas.microsoft.com/office/drawing/2014/main" id="{7B0EF0D9-520C-478C-ADAE-A4FB4DAF5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36" name="图形 35">
            <a:extLst>
              <a:ext uri="{FF2B5EF4-FFF2-40B4-BE49-F238E27FC236}">
                <a16:creationId xmlns:a16="http://schemas.microsoft.com/office/drawing/2014/main" id="{92EF07D7-47D8-48A3-986D-3ED4FF59E1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204893459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1000" fill="hold" id="7"/>
                                        <p:tgtEl>
                                          <p:spTgt spid="35"/>
                                        </p:tgtEl>
                                        <p:attrNameLst>
                                          <p:attrName>ppt_x</p:attrName>
                                        </p:attrNameLst>
                                      </p:cBhvr>
                                      <p:tavLst>
                                        <p:tav tm="0">
                                          <p:val>
                                            <p:strVal val="0-#ppt_w/2"/>
                                          </p:val>
                                        </p:tav>
                                        <p:tav tm="100000">
                                          <p:val>
                                            <p:strVal val="#ppt_x"/>
                                          </p:val>
                                        </p:tav>
                                      </p:tavLst>
                                    </p:anim>
                                    <p:anim calcmode="lin" valueType="num">
                                      <p:cBhvr additive="base">
                                        <p:cTn dur="1000" fill="hold" id="8"/>
                                        <p:tgtEl>
                                          <p:spTgt spid="3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1000" fill="hold" id="11"/>
                                        <p:tgtEl>
                                          <p:spTgt spid="36"/>
                                        </p:tgtEl>
                                        <p:attrNameLst>
                                          <p:attrName>ppt_x</p:attrName>
                                        </p:attrNameLst>
                                      </p:cBhvr>
                                      <p:tavLst>
                                        <p:tav tm="0">
                                          <p:val>
                                            <p:strVal val="1+#ppt_w/2"/>
                                          </p:val>
                                        </p:tav>
                                        <p:tav tm="100000">
                                          <p:val>
                                            <p:strVal val="#ppt_x"/>
                                          </p:val>
                                        </p:tav>
                                      </p:tavLst>
                                    </p:anim>
                                    <p:anim calcmode="lin" valueType="num">
                                      <p:cBhvr additive="base">
                                        <p:cTn dur="1000" fill="hold" id="12"/>
                                        <p:tgtEl>
                                          <p:spTgt spid="3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1000" fill="hold" id="15"/>
                                        <p:tgtEl>
                                          <p:spTgt spid="34"/>
                                        </p:tgtEl>
                                        <p:attrNameLst>
                                          <p:attrName>ppt_x</p:attrName>
                                        </p:attrNameLst>
                                      </p:cBhvr>
                                      <p:tavLst>
                                        <p:tav tm="0">
                                          <p:val>
                                            <p:strVal val="1+#ppt_w/2"/>
                                          </p:val>
                                        </p:tav>
                                        <p:tav tm="100000">
                                          <p:val>
                                            <p:strVal val="#ppt_x"/>
                                          </p:val>
                                        </p:tav>
                                      </p:tavLst>
                                    </p:anim>
                                    <p:anim calcmode="lin" valueType="num">
                                      <p:cBhvr additive="base">
                                        <p:cTn dur="1000" fill="hold" id="16"/>
                                        <p:tgtEl>
                                          <p:spTgt spid="3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22" presetSubtype="4">
                                  <p:stCondLst>
                                    <p:cond delay="0"/>
                                  </p:stCondLst>
                                  <p:childTnLst>
                                    <p:set>
                                      <p:cBhvr>
                                        <p:cTn dur="1" fill="hold" id="19">
                                          <p:stCondLst>
                                            <p:cond delay="0"/>
                                          </p:stCondLst>
                                        </p:cTn>
                                        <p:tgtEl>
                                          <p:spTgt spid="3"/>
                                        </p:tgtEl>
                                        <p:attrNameLst>
                                          <p:attrName>style.visibility</p:attrName>
                                        </p:attrNameLst>
                                      </p:cBhvr>
                                      <p:to>
                                        <p:strVal val="visible"/>
                                      </p:to>
                                    </p:set>
                                    <p:animEffect filter="wipe(down)" transition="in">
                                      <p:cBhvr>
                                        <p:cTn dur="1000" id="20"/>
                                        <p:tgtEl>
                                          <p:spTgt spid="3"/>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379"/>
                                        </p:tgtEl>
                                        <p:attrNameLst>
                                          <p:attrName>style.visibility</p:attrName>
                                        </p:attrNameLst>
                                      </p:cBhvr>
                                      <p:to>
                                        <p:strVal val="visible"/>
                                      </p:to>
                                    </p:set>
                                    <p:animEffect filter="fade" transition="in">
                                      <p:cBhvr>
                                        <p:cTn dur="500" id="24"/>
                                        <p:tgtEl>
                                          <p:spTgt spid="37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80"/>
                                        </p:tgtEl>
                                        <p:attrNameLst>
                                          <p:attrName>style.visibility</p:attrName>
                                        </p:attrNameLst>
                                      </p:cBhvr>
                                      <p:to>
                                        <p:strVal val="visible"/>
                                      </p:to>
                                    </p:set>
                                    <p:animEffect filter="fade" transition="in">
                                      <p:cBhvr>
                                        <p:cTn dur="500" id="27"/>
                                        <p:tgtEl>
                                          <p:spTgt spid="38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381"/>
                                        </p:tgtEl>
                                        <p:attrNameLst>
                                          <p:attrName>style.visibility</p:attrName>
                                        </p:attrNameLst>
                                      </p:cBhvr>
                                      <p:to>
                                        <p:strVal val="visible"/>
                                      </p:to>
                                    </p:set>
                                    <p:animEffect filter="fade" transition="in">
                                      <p:cBhvr>
                                        <p:cTn dur="500" id="30"/>
                                        <p:tgtEl>
                                          <p:spTgt spid="38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82"/>
                                        </p:tgtEl>
                                        <p:attrNameLst>
                                          <p:attrName>style.visibility</p:attrName>
                                        </p:attrNameLst>
                                      </p:cBhvr>
                                      <p:to>
                                        <p:strVal val="visible"/>
                                      </p:to>
                                    </p:set>
                                    <p:animEffect filter="fade" transition="in">
                                      <p:cBhvr>
                                        <p:cTn dur="500" id="33"/>
                                        <p:tgtEl>
                                          <p:spTgt spid="38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383"/>
                                        </p:tgtEl>
                                        <p:attrNameLst>
                                          <p:attrName>style.visibility</p:attrName>
                                        </p:attrNameLst>
                                      </p:cBhvr>
                                      <p:to>
                                        <p:strVal val="visible"/>
                                      </p:to>
                                    </p:set>
                                    <p:animEffect filter="fade" transition="in">
                                      <p:cBhvr>
                                        <p:cTn dur="500" id="36"/>
                                        <p:tgtEl>
                                          <p:spTgt spid="383"/>
                                        </p:tgtEl>
                                      </p:cBhvr>
                                    </p:animEffect>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384"/>
                                        </p:tgtEl>
                                        <p:attrNameLst>
                                          <p:attrName>style.visibility</p:attrName>
                                        </p:attrNameLst>
                                      </p:cBhvr>
                                      <p:to>
                                        <p:strVal val="visible"/>
                                      </p:to>
                                    </p:set>
                                    <p:animEffect filter="fade" transition="in">
                                      <p:cBhvr>
                                        <p:cTn dur="500" id="40"/>
                                        <p:tgtEl>
                                          <p:spTgt spid="384"/>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85"/>
                                        </p:tgtEl>
                                        <p:attrNameLst>
                                          <p:attrName>style.visibility</p:attrName>
                                        </p:attrNameLst>
                                      </p:cBhvr>
                                      <p:to>
                                        <p:strVal val="visible"/>
                                      </p:to>
                                    </p:set>
                                    <p:animEffect filter="fade" transition="in">
                                      <p:cBhvr>
                                        <p:cTn dur="500" id="43"/>
                                        <p:tgtEl>
                                          <p:spTgt spid="3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9"/>
      <p:bldP grpId="0" spid="380"/>
      <p:bldP grpId="0" spid="381"/>
      <p:bldP grpId="0" spid="382"/>
      <p:bldP grpId="0" spid="383"/>
      <p:bldP grpId="0" spid="384"/>
      <p:bldP grpId="0" spid="38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148"/>
          <p:cNvGrpSpPr/>
          <p:nvPr/>
        </p:nvGrpSpPr>
        <p:grpSpPr>
          <a:xfrm>
            <a:off x="1047666" y="2099759"/>
            <a:ext cx="2092342" cy="3403600"/>
            <a:chOff x="1314450" y="4603750"/>
            <a:chExt cx="4184683" cy="6807200"/>
          </a:xfrm>
        </p:grpSpPr>
        <p:grpSp>
          <p:nvGrpSpPr>
            <p:cNvPr id="8" name="Group 147"/>
            <p:cNvGrpSpPr/>
            <p:nvPr/>
          </p:nvGrpSpPr>
          <p:grpSpPr>
            <a:xfrm flipV="1" rot="12199157">
              <a:off x="4882548" y="6364345"/>
              <a:ext cx="616585" cy="828149"/>
              <a:chOff x="25573358" y="5073650"/>
              <a:chExt cx="530163" cy="780518"/>
            </a:xfrm>
          </p:grpSpPr>
          <p:sp>
            <p:nvSpPr>
              <p:cNvPr id="76" name="Freeform 50"/>
              <p:cNvSpPr/>
              <p:nvPr/>
            </p:nvSpPr>
            <p:spPr bwMode="auto">
              <a:xfrm>
                <a:off x="25750079" y="5073650"/>
                <a:ext cx="191448" cy="353442"/>
              </a:xfrm>
              <a:custGeom>
                <a:gdLst>
                  <a:gd fmla="*/ 2 w 26" name="T0"/>
                  <a:gd fmla="*/ 0 h 48" name="T1"/>
                  <a:gd fmla="*/ 2 w 26" name="T2"/>
                  <a:gd fmla="*/ 0 h 48" name="T3"/>
                  <a:gd fmla="*/ 2 w 26" name="T4"/>
                  <a:gd fmla="*/ 0 h 48" name="T5"/>
                  <a:gd fmla="*/ 0 w 26" name="T6"/>
                  <a:gd fmla="*/ 2 h 48" name="T7"/>
                  <a:gd fmla="*/ 0 w 26" name="T8"/>
                  <a:gd fmla="*/ 6 h 48" name="T9"/>
                  <a:gd fmla="*/ 14 w 26" name="T10"/>
                  <a:gd fmla="*/ 46 h 48" name="T11"/>
                  <a:gd fmla="*/ 14 w 26" name="T12"/>
                  <a:gd fmla="*/ 46 h 48" name="T13"/>
                  <a:gd fmla="*/ 18 w 26" name="T14"/>
                  <a:gd fmla="*/ 48 h 48" name="T15"/>
                  <a:gd fmla="*/ 22 w 26" name="T16"/>
                  <a:gd fmla="*/ 48 h 48" name="T17"/>
                  <a:gd fmla="*/ 22 w 26" name="T18"/>
                  <a:gd fmla="*/ 48 h 48" name="T19"/>
                  <a:gd fmla="*/ 22 w 26" name="T20"/>
                  <a:gd fmla="*/ 48 h 48" name="T21"/>
                  <a:gd fmla="*/ 26 w 26" name="T22"/>
                  <a:gd fmla="*/ 46 h 48" name="T23"/>
                  <a:gd fmla="*/ 26 w 26" name="T24"/>
                  <a:gd fmla="*/ 42 h 48" name="T25"/>
                  <a:gd fmla="*/ 12 w 26" name="T26"/>
                  <a:gd fmla="*/ 2 h 48" name="T27"/>
                  <a:gd fmla="*/ 12 w 26" name="T28"/>
                  <a:gd fmla="*/ 2 h 48" name="T29"/>
                  <a:gd fmla="*/ 8 w 26" name="T30"/>
                  <a:gd fmla="*/ 0 h 48" name="T31"/>
                  <a:gd fmla="*/ 2 w 26" name="T32"/>
                  <a:gd fmla="*/ 0 h 48" name="T33"/>
                  <a:gd fmla="*/ 2 w 26" name="T34"/>
                  <a:gd fmla="*/ 0 h 4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8" w="26">
                    <a:moveTo>
                      <a:pt x="2" y="0"/>
                    </a:moveTo>
                    <a:lnTo>
                      <a:pt x="2" y="0"/>
                    </a:lnTo>
                    <a:lnTo>
                      <a:pt x="2" y="0"/>
                    </a:lnTo>
                    <a:lnTo>
                      <a:pt x="0" y="2"/>
                    </a:lnTo>
                    <a:lnTo>
                      <a:pt x="0" y="6"/>
                    </a:lnTo>
                    <a:lnTo>
                      <a:pt x="14" y="46"/>
                    </a:lnTo>
                    <a:lnTo>
                      <a:pt x="14" y="46"/>
                    </a:lnTo>
                    <a:lnTo>
                      <a:pt x="18" y="48"/>
                    </a:lnTo>
                    <a:lnTo>
                      <a:pt x="22" y="48"/>
                    </a:lnTo>
                    <a:lnTo>
                      <a:pt x="22" y="48"/>
                    </a:lnTo>
                    <a:lnTo>
                      <a:pt x="22" y="48"/>
                    </a:lnTo>
                    <a:lnTo>
                      <a:pt x="26" y="46"/>
                    </a:lnTo>
                    <a:lnTo>
                      <a:pt x="26" y="42"/>
                    </a:lnTo>
                    <a:lnTo>
                      <a:pt x="12" y="2"/>
                    </a:lnTo>
                    <a:lnTo>
                      <a:pt x="12" y="2"/>
                    </a:lnTo>
                    <a:lnTo>
                      <a:pt x="8" y="0"/>
                    </a:lnTo>
                    <a:lnTo>
                      <a:pt x="2" y="0"/>
                    </a:lnTo>
                    <a:lnTo>
                      <a:pt x="2" y="0"/>
                    </a:lnTo>
                    <a:close/>
                  </a:path>
                </a:pathLst>
              </a:custGeom>
              <a:solidFill>
                <a:srgbClr val="F2CEA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7" name="Freeform 51"/>
              <p:cNvSpPr/>
              <p:nvPr/>
            </p:nvSpPr>
            <p:spPr bwMode="auto">
              <a:xfrm>
                <a:off x="25779533" y="5265098"/>
                <a:ext cx="323988" cy="589070"/>
              </a:xfrm>
              <a:custGeom>
                <a:gdLst>
                  <a:gd fmla="*/ 44 w 44" name="T0"/>
                  <a:gd fmla="*/ 68 h 80" name="T1"/>
                  <a:gd fmla="*/ 18 w 44" name="T2"/>
                  <a:gd fmla="*/ 80 h 80" name="T3"/>
                  <a:gd fmla="*/ 2 w 44" name="T4"/>
                  <a:gd fmla="*/ 56 h 80" name="T5"/>
                  <a:gd fmla="*/ 2 w 44" name="T6"/>
                  <a:gd fmla="*/ 56 h 80" name="T7"/>
                  <a:gd fmla="*/ 0 w 44" name="T8"/>
                  <a:gd fmla="*/ 52 h 80" name="T9"/>
                  <a:gd fmla="*/ 0 w 44" name="T10"/>
                  <a:gd fmla="*/ 46 h 80" name="T11"/>
                  <a:gd fmla="*/ 0 w 44" name="T12"/>
                  <a:gd fmla="*/ 36 h 80" name="T13"/>
                  <a:gd fmla="*/ 2 w 44" name="T14"/>
                  <a:gd fmla="*/ 26 h 80" name="T15"/>
                  <a:gd fmla="*/ 2 w 44" name="T16"/>
                  <a:gd fmla="*/ 14 h 80" name="T17"/>
                  <a:gd fmla="*/ 14 w 44" name="T18"/>
                  <a:gd fmla="*/ 0 h 80" name="T19"/>
                  <a:gd fmla="*/ 40 w 44" name="T20"/>
                  <a:gd fmla="*/ 32 h 80" name="T21"/>
                  <a:gd fmla="*/ 44 w 44" name="T22"/>
                  <a:gd fmla="*/ 68 h 8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0" w="44">
                    <a:moveTo>
                      <a:pt x="44" y="68"/>
                    </a:moveTo>
                    <a:lnTo>
                      <a:pt x="18" y="80"/>
                    </a:lnTo>
                    <a:lnTo>
                      <a:pt x="2" y="56"/>
                    </a:lnTo>
                    <a:lnTo>
                      <a:pt x="2" y="56"/>
                    </a:lnTo>
                    <a:lnTo>
                      <a:pt x="0" y="52"/>
                    </a:lnTo>
                    <a:lnTo>
                      <a:pt x="0" y="46"/>
                    </a:lnTo>
                    <a:lnTo>
                      <a:pt x="0" y="36"/>
                    </a:lnTo>
                    <a:lnTo>
                      <a:pt x="2" y="26"/>
                    </a:lnTo>
                    <a:lnTo>
                      <a:pt x="2" y="14"/>
                    </a:lnTo>
                    <a:lnTo>
                      <a:pt x="14" y="0"/>
                    </a:lnTo>
                    <a:lnTo>
                      <a:pt x="40" y="32"/>
                    </a:lnTo>
                    <a:lnTo>
                      <a:pt x="44" y="68"/>
                    </a:lnTo>
                    <a:close/>
                  </a:path>
                </a:pathLst>
              </a:custGeom>
              <a:solidFill>
                <a:srgbClr val="F2CEA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8" name="Freeform 52"/>
              <p:cNvSpPr/>
              <p:nvPr/>
            </p:nvSpPr>
            <p:spPr bwMode="auto">
              <a:xfrm>
                <a:off x="25897348" y="5147284"/>
                <a:ext cx="191448" cy="427076"/>
              </a:xfrm>
              <a:custGeom>
                <a:gdLst>
                  <a:gd fmla="*/ 20 w 26" name="T0"/>
                  <a:gd fmla="*/ 56 h 58" name="T1"/>
                  <a:gd fmla="*/ 16 w 26" name="T2"/>
                  <a:gd fmla="*/ 58 h 58" name="T3"/>
                  <a:gd fmla="*/ 14 w 26" name="T4"/>
                  <a:gd fmla="*/ 54 h 58" name="T5"/>
                  <a:gd fmla="*/ 0 w 26" name="T6"/>
                  <a:gd fmla="*/ 14 h 58" name="T7"/>
                  <a:gd fmla="*/ 0 w 26" name="T8"/>
                  <a:gd fmla="*/ 14 h 58" name="T9"/>
                  <a:gd fmla="*/ 0 w 26" name="T10"/>
                  <a:gd fmla="*/ 8 h 58" name="T11"/>
                  <a:gd fmla="*/ 2 w 26" name="T12"/>
                  <a:gd fmla="*/ 4 h 58" name="T13"/>
                  <a:gd fmla="*/ 2 w 26" name="T14"/>
                  <a:gd fmla="*/ 4 h 58" name="T15"/>
                  <a:gd fmla="*/ 6 w 26" name="T16"/>
                  <a:gd fmla="*/ 2 h 58" name="T17"/>
                  <a:gd fmla="*/ 8 w 26" name="T18"/>
                  <a:gd fmla="*/ 0 h 58" name="T19"/>
                  <a:gd fmla="*/ 8 w 26" name="T20"/>
                  <a:gd fmla="*/ 2 h 58" name="T21"/>
                  <a:gd fmla="*/ 26 w 26" name="T22"/>
                  <a:gd fmla="*/ 46 h 58" name="T23"/>
                  <a:gd fmla="*/ 26 w 26" name="T24"/>
                  <a:gd fmla="*/ 46 h 58" name="T25"/>
                  <a:gd fmla="*/ 26 w 26" name="T26"/>
                  <a:gd fmla="*/ 48 h 58" name="T27"/>
                  <a:gd fmla="*/ 26 w 26" name="T28"/>
                  <a:gd fmla="*/ 52 h 58" name="T29"/>
                  <a:gd fmla="*/ 20 w 26" name="T30"/>
                  <a:gd fmla="*/ 56 h 58" name="T31"/>
                  <a:gd fmla="*/ 20 w 26" name="T32"/>
                  <a:gd fmla="*/ 56 h 5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7" w="26">
                    <a:moveTo>
                      <a:pt x="20" y="56"/>
                    </a:moveTo>
                    <a:lnTo>
                      <a:pt x="16" y="58"/>
                    </a:lnTo>
                    <a:lnTo>
                      <a:pt x="14" y="54"/>
                    </a:lnTo>
                    <a:lnTo>
                      <a:pt x="0" y="14"/>
                    </a:lnTo>
                    <a:lnTo>
                      <a:pt x="0" y="14"/>
                    </a:lnTo>
                    <a:lnTo>
                      <a:pt x="0" y="8"/>
                    </a:lnTo>
                    <a:lnTo>
                      <a:pt x="2" y="4"/>
                    </a:lnTo>
                    <a:lnTo>
                      <a:pt x="2" y="4"/>
                    </a:lnTo>
                    <a:lnTo>
                      <a:pt x="6" y="2"/>
                    </a:lnTo>
                    <a:lnTo>
                      <a:pt x="8" y="0"/>
                    </a:lnTo>
                    <a:lnTo>
                      <a:pt x="8" y="2"/>
                    </a:lnTo>
                    <a:lnTo>
                      <a:pt x="26" y="46"/>
                    </a:lnTo>
                    <a:lnTo>
                      <a:pt x="26" y="46"/>
                    </a:lnTo>
                    <a:lnTo>
                      <a:pt x="26" y="48"/>
                    </a:lnTo>
                    <a:lnTo>
                      <a:pt x="26" y="52"/>
                    </a:lnTo>
                    <a:lnTo>
                      <a:pt x="20" y="56"/>
                    </a:lnTo>
                    <a:lnTo>
                      <a:pt x="20" y="56"/>
                    </a:lnTo>
                    <a:close/>
                  </a:path>
                </a:pathLst>
              </a:custGeom>
              <a:solidFill>
                <a:srgbClr val="FED6B7"/>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9" name="Freeform 53"/>
              <p:cNvSpPr/>
              <p:nvPr/>
            </p:nvSpPr>
            <p:spPr bwMode="auto">
              <a:xfrm>
                <a:off x="25941528" y="5147284"/>
                <a:ext cx="44180" cy="73634"/>
              </a:xfrm>
              <a:custGeom>
                <a:gdLst>
                  <a:gd fmla="*/ 2 w 6" name="T0"/>
                  <a:gd fmla="*/ 0 h 10" name="T1"/>
                  <a:gd fmla="*/ 2 w 6" name="T2"/>
                  <a:gd fmla="*/ 0 h 10" name="T3"/>
                  <a:gd fmla="*/ 2 w 6" name="T4"/>
                  <a:gd fmla="*/ 0 h 10" name="T5"/>
                  <a:gd fmla="*/ 6 w 6" name="T6"/>
                  <a:gd fmla="*/ 10 h 10" name="T7"/>
                  <a:gd fmla="*/ 6 w 6" name="T8"/>
                  <a:gd fmla="*/ 10 h 10" name="T9"/>
                  <a:gd fmla="*/ 4 w 6" name="T10"/>
                  <a:gd fmla="*/ 10 h 10" name="T11"/>
                  <a:gd fmla="*/ 2 w 6" name="T12"/>
                  <a:gd fmla="*/ 8 h 10" name="T13"/>
                  <a:gd fmla="*/ 0 w 6" name="T14"/>
                  <a:gd fmla="*/ 2 h 10" name="T15"/>
                  <a:gd fmla="*/ 0 w 6" name="T16"/>
                  <a:gd fmla="*/ 2 h 10" name="T17"/>
                  <a:gd fmla="*/ 2 w 6" name="T18"/>
                  <a:gd fmla="*/ 0 h 10" name="T19"/>
                  <a:gd fmla="*/ 2 w 6"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6">
                    <a:moveTo>
                      <a:pt x="2" y="0"/>
                    </a:moveTo>
                    <a:lnTo>
                      <a:pt x="2" y="0"/>
                    </a:lnTo>
                    <a:lnTo>
                      <a:pt x="2" y="0"/>
                    </a:lnTo>
                    <a:lnTo>
                      <a:pt x="6" y="10"/>
                    </a:lnTo>
                    <a:lnTo>
                      <a:pt x="6" y="10"/>
                    </a:lnTo>
                    <a:lnTo>
                      <a:pt x="4" y="10"/>
                    </a:lnTo>
                    <a:lnTo>
                      <a:pt x="2" y="8"/>
                    </a:lnTo>
                    <a:lnTo>
                      <a:pt x="0" y="2"/>
                    </a:lnTo>
                    <a:lnTo>
                      <a:pt x="0" y="2"/>
                    </a:lnTo>
                    <a:lnTo>
                      <a:pt x="2" y="0"/>
                    </a:lnTo>
                    <a:lnTo>
                      <a:pt x="2" y="0"/>
                    </a:lnTo>
                    <a:close/>
                  </a:path>
                </a:pathLst>
              </a:custGeom>
              <a:solidFill>
                <a:srgbClr val="FEE6D3"/>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80" name="Freeform 54"/>
              <p:cNvSpPr/>
              <p:nvPr/>
            </p:nvSpPr>
            <p:spPr bwMode="auto">
              <a:xfrm>
                <a:off x="25897348" y="5441819"/>
                <a:ext cx="206174" cy="382895"/>
              </a:xfrm>
              <a:custGeom>
                <a:gdLst>
                  <a:gd fmla="*/ 28 w 28" name="T0"/>
                  <a:gd fmla="*/ 44 h 52" name="T1"/>
                  <a:gd fmla="*/ 10 w 28" name="T2"/>
                  <a:gd fmla="*/ 52 h 52" name="T3"/>
                  <a:gd fmla="*/ 10 w 28" name="T4"/>
                  <a:gd fmla="*/ 52 h 52" name="T5"/>
                  <a:gd fmla="*/ 4 w 28" name="T6"/>
                  <a:gd fmla="*/ 40 h 52" name="T7"/>
                  <a:gd fmla="*/ 2 w 28" name="T8"/>
                  <a:gd fmla="*/ 26 h 52" name="T9"/>
                  <a:gd fmla="*/ 0 w 28" name="T10"/>
                  <a:gd fmla="*/ 20 h 52" name="T11"/>
                  <a:gd fmla="*/ 2 w 28" name="T12"/>
                  <a:gd fmla="*/ 14 h 52" name="T13"/>
                  <a:gd fmla="*/ 4 w 28" name="T14"/>
                  <a:gd fmla="*/ 8 h 52" name="T15"/>
                  <a:gd fmla="*/ 10 w 28" name="T16"/>
                  <a:gd fmla="*/ 4 h 52" name="T17"/>
                  <a:gd fmla="*/ 10 w 28" name="T18"/>
                  <a:gd fmla="*/ 4 h 52" name="T19"/>
                  <a:gd fmla="*/ 16 w 28" name="T20"/>
                  <a:gd fmla="*/ 0 h 52" name="T21"/>
                  <a:gd fmla="*/ 26 w 28" name="T22"/>
                  <a:gd fmla="*/ 10 h 52" name="T23"/>
                  <a:gd fmla="*/ 28 w 28" name="T24"/>
                  <a:gd fmla="*/ 44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28">
                    <a:moveTo>
                      <a:pt x="28" y="44"/>
                    </a:moveTo>
                    <a:lnTo>
                      <a:pt x="10" y="52"/>
                    </a:lnTo>
                    <a:lnTo>
                      <a:pt x="10" y="52"/>
                    </a:lnTo>
                    <a:lnTo>
                      <a:pt x="4" y="40"/>
                    </a:lnTo>
                    <a:lnTo>
                      <a:pt x="2" y="26"/>
                    </a:lnTo>
                    <a:lnTo>
                      <a:pt x="0" y="20"/>
                    </a:lnTo>
                    <a:lnTo>
                      <a:pt x="2" y="14"/>
                    </a:lnTo>
                    <a:lnTo>
                      <a:pt x="4" y="8"/>
                    </a:lnTo>
                    <a:lnTo>
                      <a:pt x="10" y="4"/>
                    </a:lnTo>
                    <a:lnTo>
                      <a:pt x="10" y="4"/>
                    </a:lnTo>
                    <a:lnTo>
                      <a:pt x="16" y="0"/>
                    </a:lnTo>
                    <a:lnTo>
                      <a:pt x="26" y="10"/>
                    </a:lnTo>
                    <a:lnTo>
                      <a:pt x="28" y="44"/>
                    </a:lnTo>
                    <a:close/>
                  </a:path>
                </a:pathLst>
              </a:custGeom>
              <a:solidFill>
                <a:srgbClr val="FED6B7"/>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81" name="Freeform 57"/>
              <p:cNvSpPr/>
              <p:nvPr/>
            </p:nvSpPr>
            <p:spPr bwMode="auto">
              <a:xfrm>
                <a:off x="25573358" y="5162011"/>
                <a:ext cx="323988" cy="309262"/>
              </a:xfrm>
              <a:custGeom>
                <a:gdLst>
                  <a:gd fmla="*/ 4 w 44" name="T0"/>
                  <a:gd fmla="*/ 0 h 42" name="T1"/>
                  <a:gd fmla="*/ 4 w 44" name="T2"/>
                  <a:gd fmla="*/ 0 h 42" name="T3"/>
                  <a:gd fmla="*/ 4 w 44" name="T4"/>
                  <a:gd fmla="*/ 0 h 42" name="T5"/>
                  <a:gd fmla="*/ 0 w 44" name="T6"/>
                  <a:gd fmla="*/ 4 h 42" name="T7"/>
                  <a:gd fmla="*/ 2 w 44" name="T8"/>
                  <a:gd fmla="*/ 8 h 42" name="T9"/>
                  <a:gd fmla="*/ 30 w 44" name="T10"/>
                  <a:gd fmla="*/ 40 h 42" name="T11"/>
                  <a:gd fmla="*/ 30 w 44" name="T12"/>
                  <a:gd fmla="*/ 40 h 42" name="T13"/>
                  <a:gd fmla="*/ 36 w 44" name="T14"/>
                  <a:gd fmla="*/ 42 h 42" name="T15"/>
                  <a:gd fmla="*/ 40 w 44" name="T16"/>
                  <a:gd fmla="*/ 40 h 42" name="T17"/>
                  <a:gd fmla="*/ 40 w 44" name="T18"/>
                  <a:gd fmla="*/ 40 h 42" name="T19"/>
                  <a:gd fmla="*/ 40 w 44" name="T20"/>
                  <a:gd fmla="*/ 40 h 42" name="T21"/>
                  <a:gd fmla="*/ 44 w 44" name="T22"/>
                  <a:gd fmla="*/ 36 h 42" name="T23"/>
                  <a:gd fmla="*/ 42 w 44" name="T24"/>
                  <a:gd fmla="*/ 32 h 42" name="T25"/>
                  <a:gd fmla="*/ 12 w 44" name="T26"/>
                  <a:gd fmla="*/ 2 h 42" name="T27"/>
                  <a:gd fmla="*/ 12 w 44" name="T28"/>
                  <a:gd fmla="*/ 2 h 42" name="T29"/>
                  <a:gd fmla="*/ 8 w 44" name="T30"/>
                  <a:gd fmla="*/ 0 h 42" name="T31"/>
                  <a:gd fmla="*/ 4 w 44" name="T32"/>
                  <a:gd fmla="*/ 0 h 42" name="T33"/>
                  <a:gd fmla="*/ 4 w 44" name="T34"/>
                  <a:gd fmla="*/ 0 h 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2" w="44">
                    <a:moveTo>
                      <a:pt x="4" y="0"/>
                    </a:moveTo>
                    <a:lnTo>
                      <a:pt x="4" y="0"/>
                    </a:lnTo>
                    <a:lnTo>
                      <a:pt x="4" y="0"/>
                    </a:lnTo>
                    <a:lnTo>
                      <a:pt x="0" y="4"/>
                    </a:lnTo>
                    <a:lnTo>
                      <a:pt x="2" y="8"/>
                    </a:lnTo>
                    <a:lnTo>
                      <a:pt x="30" y="40"/>
                    </a:lnTo>
                    <a:lnTo>
                      <a:pt x="30" y="40"/>
                    </a:lnTo>
                    <a:lnTo>
                      <a:pt x="36" y="42"/>
                    </a:lnTo>
                    <a:lnTo>
                      <a:pt x="40" y="40"/>
                    </a:lnTo>
                    <a:lnTo>
                      <a:pt x="40" y="40"/>
                    </a:lnTo>
                    <a:lnTo>
                      <a:pt x="40" y="40"/>
                    </a:lnTo>
                    <a:lnTo>
                      <a:pt x="44" y="36"/>
                    </a:lnTo>
                    <a:lnTo>
                      <a:pt x="42" y="32"/>
                    </a:lnTo>
                    <a:lnTo>
                      <a:pt x="12" y="2"/>
                    </a:lnTo>
                    <a:lnTo>
                      <a:pt x="12" y="2"/>
                    </a:lnTo>
                    <a:lnTo>
                      <a:pt x="8" y="0"/>
                    </a:lnTo>
                    <a:lnTo>
                      <a:pt x="4" y="0"/>
                    </a:lnTo>
                    <a:lnTo>
                      <a:pt x="4" y="0"/>
                    </a:lnTo>
                    <a:close/>
                  </a:path>
                </a:pathLst>
              </a:custGeom>
              <a:solidFill>
                <a:srgbClr val="F2CEA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82" name="Freeform 58"/>
              <p:cNvSpPr/>
              <p:nvPr/>
            </p:nvSpPr>
            <p:spPr bwMode="auto">
              <a:xfrm>
                <a:off x="25691173" y="5382912"/>
                <a:ext cx="161994" cy="147267"/>
              </a:xfrm>
              <a:custGeom>
                <a:gdLst>
                  <a:gd fmla="*/ 2 w 22" name="T0"/>
                  <a:gd fmla="*/ 2 h 20" name="T1"/>
                  <a:gd fmla="*/ 2 w 22" name="T2"/>
                  <a:gd fmla="*/ 2 h 20" name="T3"/>
                  <a:gd fmla="*/ 2 w 22" name="T4"/>
                  <a:gd fmla="*/ 2 h 20" name="T5"/>
                  <a:gd fmla="*/ 0 w 22" name="T6"/>
                  <a:gd fmla="*/ 6 h 20" name="T7"/>
                  <a:gd fmla="*/ 2 w 22" name="T8"/>
                  <a:gd fmla="*/ 12 h 20" name="T9"/>
                  <a:gd fmla="*/ 10 w 22" name="T10"/>
                  <a:gd fmla="*/ 18 h 20" name="T11"/>
                  <a:gd fmla="*/ 10 w 22" name="T12"/>
                  <a:gd fmla="*/ 18 h 20" name="T13"/>
                  <a:gd fmla="*/ 14 w 22" name="T14"/>
                  <a:gd fmla="*/ 20 h 20" name="T15"/>
                  <a:gd fmla="*/ 20 w 22" name="T16"/>
                  <a:gd fmla="*/ 18 h 20" name="T17"/>
                  <a:gd fmla="*/ 20 w 22" name="T18"/>
                  <a:gd fmla="*/ 18 h 20" name="T19"/>
                  <a:gd fmla="*/ 20 w 22" name="T20"/>
                  <a:gd fmla="*/ 18 h 20" name="T21"/>
                  <a:gd fmla="*/ 22 w 22" name="T22"/>
                  <a:gd fmla="*/ 14 h 20" name="T23"/>
                  <a:gd fmla="*/ 20 w 22" name="T24"/>
                  <a:gd fmla="*/ 8 h 20" name="T25"/>
                  <a:gd fmla="*/ 12 w 22" name="T26"/>
                  <a:gd fmla="*/ 2 h 20" name="T27"/>
                  <a:gd fmla="*/ 12 w 22" name="T28"/>
                  <a:gd fmla="*/ 2 h 20" name="T29"/>
                  <a:gd fmla="*/ 8 w 22" name="T30"/>
                  <a:gd fmla="*/ 0 h 20" name="T31"/>
                  <a:gd fmla="*/ 2 w 22" name="T32"/>
                  <a:gd fmla="*/ 2 h 20" name="T33"/>
                  <a:gd fmla="*/ 2 w 22" name="T34"/>
                  <a:gd fmla="*/ 2 h 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 w="22">
                    <a:moveTo>
                      <a:pt x="2" y="2"/>
                    </a:moveTo>
                    <a:lnTo>
                      <a:pt x="2" y="2"/>
                    </a:lnTo>
                    <a:lnTo>
                      <a:pt x="2" y="2"/>
                    </a:lnTo>
                    <a:lnTo>
                      <a:pt x="0" y="6"/>
                    </a:lnTo>
                    <a:lnTo>
                      <a:pt x="2" y="12"/>
                    </a:lnTo>
                    <a:lnTo>
                      <a:pt x="10" y="18"/>
                    </a:lnTo>
                    <a:lnTo>
                      <a:pt x="10" y="18"/>
                    </a:lnTo>
                    <a:lnTo>
                      <a:pt x="14" y="20"/>
                    </a:lnTo>
                    <a:lnTo>
                      <a:pt x="20" y="18"/>
                    </a:lnTo>
                    <a:lnTo>
                      <a:pt x="20" y="18"/>
                    </a:lnTo>
                    <a:lnTo>
                      <a:pt x="20" y="18"/>
                    </a:lnTo>
                    <a:lnTo>
                      <a:pt x="22" y="14"/>
                    </a:lnTo>
                    <a:lnTo>
                      <a:pt x="20" y="8"/>
                    </a:lnTo>
                    <a:lnTo>
                      <a:pt x="12" y="2"/>
                    </a:lnTo>
                    <a:lnTo>
                      <a:pt x="12" y="2"/>
                    </a:lnTo>
                    <a:lnTo>
                      <a:pt x="8" y="0"/>
                    </a:lnTo>
                    <a:lnTo>
                      <a:pt x="2" y="2"/>
                    </a:lnTo>
                    <a:lnTo>
                      <a:pt x="2" y="2"/>
                    </a:lnTo>
                    <a:close/>
                  </a:path>
                </a:pathLst>
              </a:custGeom>
              <a:solidFill>
                <a:srgbClr val="FED6B7"/>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83" name="Freeform 59"/>
              <p:cNvSpPr/>
              <p:nvPr/>
            </p:nvSpPr>
            <p:spPr bwMode="auto">
              <a:xfrm>
                <a:off x="25750079" y="5441819"/>
                <a:ext cx="88360" cy="73634"/>
              </a:xfrm>
              <a:custGeom>
                <a:gdLst>
                  <a:gd fmla="*/ 2 w 12" name="T0"/>
                  <a:gd fmla="*/ 2 h 10" name="T1"/>
                  <a:gd fmla="*/ 2 w 12" name="T2"/>
                  <a:gd fmla="*/ 2 h 10" name="T3"/>
                  <a:gd fmla="*/ 2 w 12" name="T4"/>
                  <a:gd fmla="*/ 2 h 10" name="T5"/>
                  <a:gd fmla="*/ 0 w 12" name="T6"/>
                  <a:gd fmla="*/ 4 h 10" name="T7"/>
                  <a:gd fmla="*/ 2 w 12" name="T8"/>
                  <a:gd fmla="*/ 8 h 10" name="T9"/>
                  <a:gd fmla="*/ 2 w 12" name="T10"/>
                  <a:gd fmla="*/ 8 h 10" name="T11"/>
                  <a:gd fmla="*/ 2 w 12" name="T12"/>
                  <a:gd fmla="*/ 8 h 10" name="T13"/>
                  <a:gd fmla="*/ 6 w 12" name="T14"/>
                  <a:gd fmla="*/ 10 h 10" name="T15"/>
                  <a:gd fmla="*/ 10 w 12" name="T16"/>
                  <a:gd fmla="*/ 8 h 10" name="T17"/>
                  <a:gd fmla="*/ 10 w 12" name="T18"/>
                  <a:gd fmla="*/ 8 h 10" name="T19"/>
                  <a:gd fmla="*/ 10 w 12" name="T20"/>
                  <a:gd fmla="*/ 8 h 10" name="T21"/>
                  <a:gd fmla="*/ 12 w 12" name="T22"/>
                  <a:gd fmla="*/ 6 h 10" name="T23"/>
                  <a:gd fmla="*/ 10 w 12" name="T24"/>
                  <a:gd fmla="*/ 2 h 10" name="T25"/>
                  <a:gd fmla="*/ 10 w 12" name="T26"/>
                  <a:gd fmla="*/ 2 h 10" name="T27"/>
                  <a:gd fmla="*/ 10 w 12" name="T28"/>
                  <a:gd fmla="*/ 2 h 10" name="T29"/>
                  <a:gd fmla="*/ 6 w 12" name="T30"/>
                  <a:gd fmla="*/ 0 h 10" name="T31"/>
                  <a:gd fmla="*/ 2 w 12" name="T32"/>
                  <a:gd fmla="*/ 2 h 10" name="T33"/>
                  <a:gd fmla="*/ 2 w 12" name="T34"/>
                  <a:gd fmla="*/ 2 h 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 w="12">
                    <a:moveTo>
                      <a:pt x="2" y="2"/>
                    </a:moveTo>
                    <a:lnTo>
                      <a:pt x="2" y="2"/>
                    </a:lnTo>
                    <a:lnTo>
                      <a:pt x="2" y="2"/>
                    </a:lnTo>
                    <a:lnTo>
                      <a:pt x="0" y="4"/>
                    </a:lnTo>
                    <a:lnTo>
                      <a:pt x="2" y="8"/>
                    </a:lnTo>
                    <a:lnTo>
                      <a:pt x="2" y="8"/>
                    </a:lnTo>
                    <a:lnTo>
                      <a:pt x="2" y="8"/>
                    </a:lnTo>
                    <a:lnTo>
                      <a:pt x="6" y="10"/>
                    </a:lnTo>
                    <a:lnTo>
                      <a:pt x="10" y="8"/>
                    </a:lnTo>
                    <a:lnTo>
                      <a:pt x="10" y="8"/>
                    </a:lnTo>
                    <a:lnTo>
                      <a:pt x="10" y="8"/>
                    </a:lnTo>
                    <a:lnTo>
                      <a:pt x="12" y="6"/>
                    </a:lnTo>
                    <a:lnTo>
                      <a:pt x="10" y="2"/>
                    </a:lnTo>
                    <a:lnTo>
                      <a:pt x="10" y="2"/>
                    </a:lnTo>
                    <a:lnTo>
                      <a:pt x="10" y="2"/>
                    </a:lnTo>
                    <a:lnTo>
                      <a:pt x="6" y="0"/>
                    </a:lnTo>
                    <a:lnTo>
                      <a:pt x="2" y="2"/>
                    </a:lnTo>
                    <a:lnTo>
                      <a:pt x="2" y="2"/>
                    </a:lnTo>
                    <a:close/>
                  </a:path>
                </a:pathLst>
              </a:custGeom>
              <a:solidFill>
                <a:srgbClr val="FEE6D3"/>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84" name="Freeform 60"/>
              <p:cNvSpPr/>
              <p:nvPr/>
            </p:nvSpPr>
            <p:spPr bwMode="auto">
              <a:xfrm>
                <a:off x="25705901" y="5500726"/>
                <a:ext cx="147267" cy="132541"/>
              </a:xfrm>
              <a:custGeom>
                <a:gdLst>
                  <a:gd fmla="*/ 2 w 20" name="T0"/>
                  <a:gd fmla="*/ 2 h 18" name="T1"/>
                  <a:gd fmla="*/ 2 w 20" name="T2"/>
                  <a:gd fmla="*/ 2 h 18" name="T3"/>
                  <a:gd fmla="*/ 2 w 20" name="T4"/>
                  <a:gd fmla="*/ 2 h 18" name="T5"/>
                  <a:gd fmla="*/ 0 w 20" name="T6"/>
                  <a:gd fmla="*/ 6 h 18" name="T7"/>
                  <a:gd fmla="*/ 2 w 20" name="T8"/>
                  <a:gd fmla="*/ 10 h 18" name="T9"/>
                  <a:gd fmla="*/ 10 w 20" name="T10"/>
                  <a:gd fmla="*/ 16 h 18" name="T11"/>
                  <a:gd fmla="*/ 10 w 20" name="T12"/>
                  <a:gd fmla="*/ 16 h 18" name="T13"/>
                  <a:gd fmla="*/ 14 w 20" name="T14"/>
                  <a:gd fmla="*/ 18 h 18" name="T15"/>
                  <a:gd fmla="*/ 18 w 20" name="T16"/>
                  <a:gd fmla="*/ 16 h 18" name="T17"/>
                  <a:gd fmla="*/ 18 w 20" name="T18"/>
                  <a:gd fmla="*/ 16 h 18" name="T19"/>
                  <a:gd fmla="*/ 18 w 20" name="T20"/>
                  <a:gd fmla="*/ 16 h 18" name="T21"/>
                  <a:gd fmla="*/ 20 w 20" name="T22"/>
                  <a:gd fmla="*/ 12 h 18" name="T23"/>
                  <a:gd fmla="*/ 18 w 20" name="T24"/>
                  <a:gd fmla="*/ 8 h 18" name="T25"/>
                  <a:gd fmla="*/ 10 w 20" name="T26"/>
                  <a:gd fmla="*/ 2 h 18" name="T27"/>
                  <a:gd fmla="*/ 10 w 20" name="T28"/>
                  <a:gd fmla="*/ 2 h 18" name="T29"/>
                  <a:gd fmla="*/ 6 w 20" name="T30"/>
                  <a:gd fmla="*/ 0 h 18" name="T31"/>
                  <a:gd fmla="*/ 2 w 20" name="T32"/>
                  <a:gd fmla="*/ 2 h 18" name="T33"/>
                  <a:gd fmla="*/ 2 w 20" name="T34"/>
                  <a:gd fmla="*/ 2 h 1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 w="20">
                    <a:moveTo>
                      <a:pt x="2" y="2"/>
                    </a:moveTo>
                    <a:lnTo>
                      <a:pt x="2" y="2"/>
                    </a:lnTo>
                    <a:lnTo>
                      <a:pt x="2" y="2"/>
                    </a:lnTo>
                    <a:lnTo>
                      <a:pt x="0" y="6"/>
                    </a:lnTo>
                    <a:lnTo>
                      <a:pt x="2" y="10"/>
                    </a:lnTo>
                    <a:lnTo>
                      <a:pt x="10" y="16"/>
                    </a:lnTo>
                    <a:lnTo>
                      <a:pt x="10" y="16"/>
                    </a:lnTo>
                    <a:lnTo>
                      <a:pt x="14" y="18"/>
                    </a:lnTo>
                    <a:lnTo>
                      <a:pt x="18" y="16"/>
                    </a:lnTo>
                    <a:lnTo>
                      <a:pt x="18" y="16"/>
                    </a:lnTo>
                    <a:lnTo>
                      <a:pt x="18" y="16"/>
                    </a:lnTo>
                    <a:lnTo>
                      <a:pt x="20" y="12"/>
                    </a:lnTo>
                    <a:lnTo>
                      <a:pt x="18" y="8"/>
                    </a:lnTo>
                    <a:lnTo>
                      <a:pt x="10" y="2"/>
                    </a:lnTo>
                    <a:lnTo>
                      <a:pt x="10" y="2"/>
                    </a:lnTo>
                    <a:lnTo>
                      <a:pt x="6" y="0"/>
                    </a:lnTo>
                    <a:lnTo>
                      <a:pt x="2" y="2"/>
                    </a:lnTo>
                    <a:lnTo>
                      <a:pt x="2" y="2"/>
                    </a:lnTo>
                    <a:close/>
                  </a:path>
                </a:pathLst>
              </a:custGeom>
              <a:solidFill>
                <a:srgbClr val="FED6B7"/>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85" name="Freeform 61"/>
              <p:cNvSpPr/>
              <p:nvPr/>
            </p:nvSpPr>
            <p:spPr bwMode="auto">
              <a:xfrm>
                <a:off x="25764807" y="5544906"/>
                <a:ext cx="73634" cy="73634"/>
              </a:xfrm>
              <a:custGeom>
                <a:gdLst>
                  <a:gd fmla="*/ 2 w 10" name="T0"/>
                  <a:gd fmla="*/ 2 h 10" name="T1"/>
                  <a:gd fmla="*/ 2 w 10" name="T2"/>
                  <a:gd fmla="*/ 2 h 10" name="T3"/>
                  <a:gd fmla="*/ 2 w 10" name="T4"/>
                  <a:gd fmla="*/ 2 h 10" name="T5"/>
                  <a:gd fmla="*/ 0 w 10" name="T6"/>
                  <a:gd fmla="*/ 6 h 10" name="T7"/>
                  <a:gd fmla="*/ 0 w 10" name="T8"/>
                  <a:gd fmla="*/ 8 h 10" name="T9"/>
                  <a:gd fmla="*/ 2 w 10" name="T10"/>
                  <a:gd fmla="*/ 10 h 10" name="T11"/>
                  <a:gd fmla="*/ 2 w 10" name="T12"/>
                  <a:gd fmla="*/ 10 h 10" name="T13"/>
                  <a:gd fmla="*/ 6 w 10" name="T14"/>
                  <a:gd fmla="*/ 10 h 10" name="T15"/>
                  <a:gd fmla="*/ 8 w 10" name="T16"/>
                  <a:gd fmla="*/ 8 h 10" name="T17"/>
                  <a:gd fmla="*/ 8 w 10" name="T18"/>
                  <a:gd fmla="*/ 8 h 10" name="T19"/>
                  <a:gd fmla="*/ 8 w 10" name="T20"/>
                  <a:gd fmla="*/ 8 h 10" name="T21"/>
                  <a:gd fmla="*/ 10 w 10" name="T22"/>
                  <a:gd fmla="*/ 6 h 10" name="T23"/>
                  <a:gd fmla="*/ 8 w 10" name="T24"/>
                  <a:gd fmla="*/ 2 h 10" name="T25"/>
                  <a:gd fmla="*/ 8 w 10" name="T26"/>
                  <a:gd fmla="*/ 2 h 10" name="T27"/>
                  <a:gd fmla="*/ 8 w 10" name="T28"/>
                  <a:gd fmla="*/ 2 h 10" name="T29"/>
                  <a:gd fmla="*/ 4 w 10" name="T30"/>
                  <a:gd fmla="*/ 0 h 10" name="T31"/>
                  <a:gd fmla="*/ 2 w 10" name="T32"/>
                  <a:gd fmla="*/ 2 h 10" name="T33"/>
                  <a:gd fmla="*/ 2 w 10" name="T34"/>
                  <a:gd fmla="*/ 2 h 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 w="10">
                    <a:moveTo>
                      <a:pt x="2" y="2"/>
                    </a:moveTo>
                    <a:lnTo>
                      <a:pt x="2" y="2"/>
                    </a:lnTo>
                    <a:lnTo>
                      <a:pt x="2" y="2"/>
                    </a:lnTo>
                    <a:lnTo>
                      <a:pt x="0" y="6"/>
                    </a:lnTo>
                    <a:lnTo>
                      <a:pt x="0" y="8"/>
                    </a:lnTo>
                    <a:lnTo>
                      <a:pt x="2" y="10"/>
                    </a:lnTo>
                    <a:lnTo>
                      <a:pt x="2" y="10"/>
                    </a:lnTo>
                    <a:lnTo>
                      <a:pt x="6" y="10"/>
                    </a:lnTo>
                    <a:lnTo>
                      <a:pt x="8" y="8"/>
                    </a:lnTo>
                    <a:lnTo>
                      <a:pt x="8" y="8"/>
                    </a:lnTo>
                    <a:lnTo>
                      <a:pt x="8" y="8"/>
                    </a:lnTo>
                    <a:lnTo>
                      <a:pt x="10" y="6"/>
                    </a:lnTo>
                    <a:lnTo>
                      <a:pt x="8" y="2"/>
                    </a:lnTo>
                    <a:lnTo>
                      <a:pt x="8" y="2"/>
                    </a:lnTo>
                    <a:lnTo>
                      <a:pt x="8" y="2"/>
                    </a:lnTo>
                    <a:lnTo>
                      <a:pt x="4" y="0"/>
                    </a:lnTo>
                    <a:lnTo>
                      <a:pt x="2" y="2"/>
                    </a:lnTo>
                    <a:lnTo>
                      <a:pt x="2" y="2"/>
                    </a:lnTo>
                    <a:close/>
                  </a:path>
                </a:pathLst>
              </a:custGeom>
              <a:solidFill>
                <a:srgbClr val="FEE6D3"/>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grpSp>
        <p:sp>
          <p:nvSpPr>
            <p:cNvPr id="9" name="Freeform 6"/>
            <p:cNvSpPr/>
            <p:nvPr/>
          </p:nvSpPr>
          <p:spPr bwMode="auto">
            <a:xfrm>
              <a:off x="4857750" y="6826250"/>
              <a:ext cx="549275" cy="314325"/>
            </a:xfrm>
            <a:custGeom>
              <a:gdLst>
                <a:gd fmla="*/ 346 w 346" name="T0"/>
                <a:gd fmla="*/ 126 h 198" name="T1"/>
                <a:gd fmla="*/ 346 w 346" name="T2"/>
                <a:gd fmla="*/ 126 h 198" name="T3"/>
                <a:gd fmla="*/ 296 w 346" name="T4"/>
                <a:gd fmla="*/ 112 h 198" name="T5"/>
                <a:gd fmla="*/ 254 w 346" name="T6"/>
                <a:gd fmla="*/ 102 h 198" name="T7"/>
                <a:gd fmla="*/ 236 w 346" name="T8"/>
                <a:gd fmla="*/ 100 h 198" name="T9"/>
                <a:gd fmla="*/ 224 w 346" name="T10"/>
                <a:gd fmla="*/ 98 h 198" name="T11"/>
                <a:gd fmla="*/ 224 w 346" name="T12"/>
                <a:gd fmla="*/ 98 h 198" name="T13"/>
                <a:gd fmla="*/ 218 w 346" name="T14"/>
                <a:gd fmla="*/ 100 h 198" name="T15"/>
                <a:gd fmla="*/ 212 w 346" name="T16"/>
                <a:gd fmla="*/ 104 h 198" name="T17"/>
                <a:gd fmla="*/ 198 w 346" name="T18"/>
                <a:gd fmla="*/ 116 h 198" name="T19"/>
                <a:gd fmla="*/ 182 w 346" name="T20"/>
                <a:gd fmla="*/ 132 h 198" name="T21"/>
                <a:gd fmla="*/ 166 w 346" name="T22"/>
                <a:gd fmla="*/ 152 h 198" name="T23"/>
                <a:gd fmla="*/ 150 w 346" name="T24"/>
                <a:gd fmla="*/ 170 h 198" name="T25"/>
                <a:gd fmla="*/ 136 w 346" name="T26"/>
                <a:gd fmla="*/ 186 h 198" name="T27"/>
                <a:gd fmla="*/ 122 w 346" name="T28"/>
                <a:gd fmla="*/ 196 h 198" name="T29"/>
                <a:gd fmla="*/ 116 w 346" name="T30"/>
                <a:gd fmla="*/ 198 h 198" name="T31"/>
                <a:gd fmla="*/ 112 w 346" name="T32"/>
                <a:gd fmla="*/ 198 h 198" name="T33"/>
                <a:gd fmla="*/ 112 w 346" name="T34"/>
                <a:gd fmla="*/ 198 h 198" name="T35"/>
                <a:gd fmla="*/ 84 w 346" name="T36"/>
                <a:gd fmla="*/ 192 h 198" name="T37"/>
                <a:gd fmla="*/ 68 w 346" name="T38"/>
                <a:gd fmla="*/ 186 h 198" name="T39"/>
                <a:gd fmla="*/ 50 w 346" name="T40"/>
                <a:gd fmla="*/ 178 h 198" name="T41"/>
                <a:gd fmla="*/ 32 w 346" name="T42"/>
                <a:gd fmla="*/ 170 h 198" name="T43"/>
                <a:gd fmla="*/ 18 w 346" name="T44"/>
                <a:gd fmla="*/ 160 h 198" name="T45"/>
                <a:gd fmla="*/ 12 w 346" name="T46"/>
                <a:gd fmla="*/ 152 h 198" name="T47"/>
                <a:gd fmla="*/ 6 w 346" name="T48"/>
                <a:gd fmla="*/ 146 h 198" name="T49"/>
                <a:gd fmla="*/ 2 w 346" name="T50"/>
                <a:gd fmla="*/ 138 h 198" name="T51"/>
                <a:gd fmla="*/ 0 w 346" name="T52"/>
                <a:gd fmla="*/ 130 h 198" name="T53"/>
                <a:gd fmla="*/ 0 w 346" name="T54"/>
                <a:gd fmla="*/ 130 h 198" name="T55"/>
                <a:gd fmla="*/ 0 w 346" name="T56"/>
                <a:gd fmla="*/ 120 h 198" name="T57"/>
                <a:gd fmla="*/ 2 w 346" name="T58"/>
                <a:gd fmla="*/ 110 h 198" name="T59"/>
                <a:gd fmla="*/ 6 w 346" name="T60"/>
                <a:gd fmla="*/ 100 h 198" name="T61"/>
                <a:gd fmla="*/ 12 w 346" name="T62"/>
                <a:gd fmla="*/ 90 h 198" name="T63"/>
                <a:gd fmla="*/ 28 w 346" name="T64"/>
                <a:gd fmla="*/ 68 h 198" name="T65"/>
                <a:gd fmla="*/ 46 w 346" name="T66"/>
                <a:gd fmla="*/ 48 h 198" name="T67"/>
                <a:gd fmla="*/ 64 w 346" name="T68"/>
                <a:gd fmla="*/ 28 h 198" name="T69"/>
                <a:gd fmla="*/ 80 w 346" name="T70"/>
                <a:gd fmla="*/ 14 h 198" name="T71"/>
                <a:gd fmla="*/ 96 w 346" name="T72"/>
                <a:gd fmla="*/ 0 h 198" name="T73"/>
                <a:gd fmla="*/ 96 w 346" name="T74"/>
                <a:gd fmla="*/ 0 h 198" name="T75"/>
                <a:gd fmla="*/ 130 w 346" name="T76"/>
                <a:gd fmla="*/ 14 h 198" name="T77"/>
                <a:gd fmla="*/ 208 w 346" name="T78"/>
                <a:gd fmla="*/ 48 h 198" name="T79"/>
                <a:gd fmla="*/ 252 w 346" name="T80"/>
                <a:gd fmla="*/ 70 h 198" name="T81"/>
                <a:gd fmla="*/ 292 w 346" name="T82"/>
                <a:gd fmla="*/ 90 h 198" name="T83"/>
                <a:gd fmla="*/ 326 w 346" name="T84"/>
                <a:gd fmla="*/ 110 h 198" name="T85"/>
                <a:gd fmla="*/ 338 w 346" name="T86"/>
                <a:gd fmla="*/ 118 h 198" name="T87"/>
                <a:gd fmla="*/ 346 w 346" name="T88"/>
                <a:gd fmla="*/ 126 h 19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8" w="346">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1" name="Freeform 10"/>
            <p:cNvSpPr/>
            <p:nvPr/>
          </p:nvSpPr>
          <p:spPr bwMode="auto">
            <a:xfrm>
              <a:off x="5264150" y="6838950"/>
              <a:ext cx="231775" cy="193675"/>
            </a:xfrm>
            <a:custGeom>
              <a:gdLst>
                <a:gd fmla="*/ 146 w 146" name="T0"/>
                <a:gd fmla="*/ 50 h 122" name="T1"/>
                <a:gd fmla="*/ 146 w 146" name="T2"/>
                <a:gd fmla="*/ 50 h 122" name="T3"/>
                <a:gd fmla="*/ 40 w 146" name="T4"/>
                <a:gd fmla="*/ 2 h 122" name="T5"/>
                <a:gd fmla="*/ 40 w 146" name="T6"/>
                <a:gd fmla="*/ 2 h 122" name="T7"/>
                <a:gd fmla="*/ 36 w 146" name="T8"/>
                <a:gd fmla="*/ 0 h 122" name="T9"/>
                <a:gd fmla="*/ 34 w 146" name="T10"/>
                <a:gd fmla="*/ 2 h 122" name="T11"/>
                <a:gd fmla="*/ 26 w 146" name="T12"/>
                <a:gd fmla="*/ 6 h 122" name="T13"/>
                <a:gd fmla="*/ 18 w 146" name="T14"/>
                <a:gd fmla="*/ 16 h 122" name="T15"/>
                <a:gd fmla="*/ 10 w 146" name="T16"/>
                <a:gd fmla="*/ 28 h 122" name="T17"/>
                <a:gd fmla="*/ 4 w 146" name="T18"/>
                <a:gd fmla="*/ 40 h 122" name="T19"/>
                <a:gd fmla="*/ 0 w 146" name="T20"/>
                <a:gd fmla="*/ 54 h 122" name="T21"/>
                <a:gd fmla="*/ 0 w 146" name="T22"/>
                <a:gd fmla="*/ 66 h 122" name="T23"/>
                <a:gd fmla="*/ 0 w 146" name="T24"/>
                <a:gd fmla="*/ 76 h 122" name="T25"/>
                <a:gd fmla="*/ 0 w 146" name="T26"/>
                <a:gd fmla="*/ 76 h 122" name="T27"/>
                <a:gd fmla="*/ 4 w 146" name="T28"/>
                <a:gd fmla="*/ 80 h 122" name="T29"/>
                <a:gd fmla="*/ 8 w 146" name="T30"/>
                <a:gd fmla="*/ 84 h 122" name="T31"/>
                <a:gd fmla="*/ 20 w 146" name="T32"/>
                <a:gd fmla="*/ 94 h 122" name="T33"/>
                <a:gd fmla="*/ 34 w 146" name="T34"/>
                <a:gd fmla="*/ 100 h 122" name="T35"/>
                <a:gd fmla="*/ 52 w 146" name="T36"/>
                <a:gd fmla="*/ 108 h 122" name="T37"/>
                <a:gd fmla="*/ 86 w 146" name="T38"/>
                <a:gd fmla="*/ 118 h 122" name="T39"/>
                <a:gd fmla="*/ 108 w 146" name="T40"/>
                <a:gd fmla="*/ 122 h 122" name="T41"/>
                <a:gd fmla="*/ 108 w 146" name="T42"/>
                <a:gd fmla="*/ 122 h 122" name="T43"/>
                <a:gd fmla="*/ 110 w 146" name="T44"/>
                <a:gd fmla="*/ 120 h 122" name="T45"/>
                <a:gd fmla="*/ 114 w 146" name="T46"/>
                <a:gd fmla="*/ 118 h 122" name="T47"/>
                <a:gd fmla="*/ 120 w 146" name="T48"/>
                <a:gd fmla="*/ 110 h 122" name="T49"/>
                <a:gd fmla="*/ 126 w 146" name="T50"/>
                <a:gd fmla="*/ 98 h 122" name="T51"/>
                <a:gd fmla="*/ 132 w 146" name="T52"/>
                <a:gd fmla="*/ 86 h 122" name="T53"/>
                <a:gd fmla="*/ 142 w 146" name="T54"/>
                <a:gd fmla="*/ 62 h 122" name="T55"/>
                <a:gd fmla="*/ 146 w 146" name="T56"/>
                <a:gd fmla="*/ 50 h 1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2" w="146">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2" name="Freeform 12"/>
            <p:cNvSpPr/>
            <p:nvPr/>
          </p:nvSpPr>
          <p:spPr bwMode="auto">
            <a:xfrm>
              <a:off x="5105400" y="6956425"/>
              <a:ext cx="196850" cy="184150"/>
            </a:xfrm>
            <a:custGeom>
              <a:gdLst>
                <a:gd fmla="*/ 68 w 124" name="T0"/>
                <a:gd fmla="*/ 16 h 116" name="T1"/>
                <a:gd fmla="*/ 68 w 124" name="T2"/>
                <a:gd fmla="*/ 16 h 116" name="T3"/>
                <a:gd fmla="*/ 78 w 124" name="T4"/>
                <a:gd fmla="*/ 26 h 116" name="T5"/>
                <a:gd fmla="*/ 100 w 124" name="T6"/>
                <a:gd fmla="*/ 50 h 116" name="T7"/>
                <a:gd fmla="*/ 110 w 124" name="T8"/>
                <a:gd fmla="*/ 64 h 116" name="T9"/>
                <a:gd fmla="*/ 120 w 124" name="T10"/>
                <a:gd fmla="*/ 78 h 116" name="T11"/>
                <a:gd fmla="*/ 124 w 124" name="T12"/>
                <a:gd fmla="*/ 92 h 116" name="T13"/>
                <a:gd fmla="*/ 124 w 124" name="T14"/>
                <a:gd fmla="*/ 96 h 116" name="T15"/>
                <a:gd fmla="*/ 122 w 124" name="T16"/>
                <a:gd fmla="*/ 102 h 116" name="T17"/>
                <a:gd fmla="*/ 122 w 124" name="T18"/>
                <a:gd fmla="*/ 102 h 116" name="T19"/>
                <a:gd fmla="*/ 120 w 124" name="T20"/>
                <a:gd fmla="*/ 106 h 116" name="T21"/>
                <a:gd fmla="*/ 116 w 124" name="T22"/>
                <a:gd fmla="*/ 110 h 116" name="T23"/>
                <a:gd fmla="*/ 104 w 124" name="T24"/>
                <a:gd fmla="*/ 114 h 116" name="T25"/>
                <a:gd fmla="*/ 90 w 124" name="T26"/>
                <a:gd fmla="*/ 116 h 116" name="T27"/>
                <a:gd fmla="*/ 74 w 124" name="T28"/>
                <a:gd fmla="*/ 112 h 116" name="T29"/>
                <a:gd fmla="*/ 56 w 124" name="T30"/>
                <a:gd fmla="*/ 106 h 116" name="T31"/>
                <a:gd fmla="*/ 38 w 124" name="T32"/>
                <a:gd fmla="*/ 92 h 116" name="T33"/>
                <a:gd fmla="*/ 30 w 124" name="T34"/>
                <a:gd fmla="*/ 84 h 116" name="T35"/>
                <a:gd fmla="*/ 22 w 124" name="T36"/>
                <a:gd fmla="*/ 74 h 116" name="T37"/>
                <a:gd fmla="*/ 14 w 124" name="T38"/>
                <a:gd fmla="*/ 62 h 116" name="T39"/>
                <a:gd fmla="*/ 8 w 124" name="T40"/>
                <a:gd fmla="*/ 50 h 116" name="T41"/>
                <a:gd fmla="*/ 8 w 124" name="T42"/>
                <a:gd fmla="*/ 50 h 116" name="T43"/>
                <a:gd fmla="*/ 2 w 124" name="T44"/>
                <a:gd fmla="*/ 38 h 116" name="T45"/>
                <a:gd fmla="*/ 0 w 124" name="T46"/>
                <a:gd fmla="*/ 28 h 116" name="T47"/>
                <a:gd fmla="*/ 0 w 124" name="T48"/>
                <a:gd fmla="*/ 18 h 116" name="T49"/>
                <a:gd fmla="*/ 0 w 124" name="T50"/>
                <a:gd fmla="*/ 12 h 116" name="T51"/>
                <a:gd fmla="*/ 4 w 124" name="T52"/>
                <a:gd fmla="*/ 6 h 116" name="T53"/>
                <a:gd fmla="*/ 8 w 124" name="T54"/>
                <a:gd fmla="*/ 2 h 116" name="T55"/>
                <a:gd fmla="*/ 12 w 124" name="T56"/>
                <a:gd fmla="*/ 0 h 116" name="T57"/>
                <a:gd fmla="*/ 18 w 124" name="T58"/>
                <a:gd fmla="*/ 0 h 116" name="T59"/>
                <a:gd fmla="*/ 32 w 124" name="T60"/>
                <a:gd fmla="*/ 0 h 116" name="T61"/>
                <a:gd fmla="*/ 46 w 124" name="T62"/>
                <a:gd fmla="*/ 4 h 116" name="T63"/>
                <a:gd fmla="*/ 58 w 124" name="T64"/>
                <a:gd fmla="*/ 10 h 116" name="T65"/>
                <a:gd fmla="*/ 68 w 124" name="T66"/>
                <a:gd fmla="*/ 16 h 11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5" w="124">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3" name="Freeform 14"/>
            <p:cNvSpPr/>
            <p:nvPr/>
          </p:nvSpPr>
          <p:spPr bwMode="auto">
            <a:xfrm>
              <a:off x="5035550" y="7032625"/>
              <a:ext cx="168275" cy="171450"/>
            </a:xfrm>
            <a:custGeom>
              <a:gdLst>
                <a:gd fmla="*/ 20 w 106" name="T0"/>
                <a:gd fmla="*/ 0 h 108" name="T1"/>
                <a:gd fmla="*/ 20 w 106" name="T2"/>
                <a:gd fmla="*/ 0 h 108" name="T3"/>
                <a:gd fmla="*/ 30 w 106" name="T4"/>
                <a:gd fmla="*/ 2 h 108" name="T5"/>
                <a:gd fmla="*/ 44 w 106" name="T6"/>
                <a:gd fmla="*/ 6 h 108" name="T7"/>
                <a:gd fmla="*/ 60 w 106" name="T8"/>
                <a:gd fmla="*/ 14 h 108" name="T9"/>
                <a:gd fmla="*/ 74 w 106" name="T10"/>
                <a:gd fmla="*/ 26 h 108" name="T11"/>
                <a:gd fmla="*/ 86 w 106" name="T12"/>
                <a:gd fmla="*/ 36 h 108" name="T13"/>
                <a:gd fmla="*/ 96 w 106" name="T14"/>
                <a:gd fmla="*/ 48 h 108" name="T15"/>
                <a:gd fmla="*/ 104 w 106" name="T16"/>
                <a:gd fmla="*/ 58 h 108" name="T17"/>
                <a:gd fmla="*/ 106 w 106" name="T18"/>
                <a:gd fmla="*/ 64 h 108" name="T19"/>
                <a:gd fmla="*/ 106 w 106" name="T20"/>
                <a:gd fmla="*/ 68 h 108" name="T21"/>
                <a:gd fmla="*/ 106 w 106" name="T22"/>
                <a:gd fmla="*/ 68 h 108" name="T23"/>
                <a:gd fmla="*/ 104 w 106" name="T24"/>
                <a:gd fmla="*/ 76 h 108" name="T25"/>
                <a:gd fmla="*/ 100 w 106" name="T26"/>
                <a:gd fmla="*/ 86 h 108" name="T27"/>
                <a:gd fmla="*/ 94 w 106" name="T28"/>
                <a:gd fmla="*/ 94 h 108" name="T29"/>
                <a:gd fmla="*/ 88 w 106" name="T30"/>
                <a:gd fmla="*/ 102 h 108" name="T31"/>
                <a:gd fmla="*/ 78 w 106" name="T32"/>
                <a:gd fmla="*/ 106 h 108" name="T33"/>
                <a:gd fmla="*/ 68 w 106" name="T34"/>
                <a:gd fmla="*/ 108 h 108" name="T35"/>
                <a:gd fmla="*/ 56 w 106" name="T36"/>
                <a:gd fmla="*/ 106 h 108" name="T37"/>
                <a:gd fmla="*/ 44 w 106" name="T38"/>
                <a:gd fmla="*/ 100 h 108" name="T39"/>
                <a:gd fmla="*/ 44 w 106" name="T40"/>
                <a:gd fmla="*/ 100 h 108" name="T41"/>
                <a:gd fmla="*/ 30 w 106" name="T42"/>
                <a:gd fmla="*/ 88 h 108" name="T43"/>
                <a:gd fmla="*/ 18 w 106" name="T44"/>
                <a:gd fmla="*/ 74 h 108" name="T45"/>
                <a:gd fmla="*/ 8 w 106" name="T46"/>
                <a:gd fmla="*/ 58 h 108" name="T47"/>
                <a:gd fmla="*/ 2 w 106" name="T48"/>
                <a:gd fmla="*/ 42 h 108" name="T49"/>
                <a:gd fmla="*/ 0 w 106" name="T50"/>
                <a:gd fmla="*/ 26 h 108" name="T51"/>
                <a:gd fmla="*/ 0 w 106" name="T52"/>
                <a:gd fmla="*/ 18 h 108" name="T53"/>
                <a:gd fmla="*/ 0 w 106" name="T54"/>
                <a:gd fmla="*/ 12 h 108" name="T55"/>
                <a:gd fmla="*/ 4 w 106" name="T56"/>
                <a:gd fmla="*/ 8 h 108" name="T57"/>
                <a:gd fmla="*/ 8 w 106" name="T58"/>
                <a:gd fmla="*/ 4 h 108" name="T59"/>
                <a:gd fmla="*/ 12 w 106" name="T60"/>
                <a:gd fmla="*/ 0 h 108" name="T61"/>
                <a:gd fmla="*/ 20 w 106" name="T62"/>
                <a:gd fmla="*/ 0 h 10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8" w="105">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4" name="Freeform 16"/>
            <p:cNvSpPr/>
            <p:nvPr/>
          </p:nvSpPr>
          <p:spPr bwMode="auto">
            <a:xfrm>
              <a:off x="4826000" y="6750050"/>
              <a:ext cx="438150" cy="285750"/>
            </a:xfrm>
            <a:custGeom>
              <a:gdLst>
                <a:gd fmla="*/ 4 w 276" name="T0"/>
                <a:gd fmla="*/ 114 h 180" name="T1"/>
                <a:gd fmla="*/ 4 w 276" name="T2"/>
                <a:gd fmla="*/ 114 h 180" name="T3"/>
                <a:gd fmla="*/ 14 w 276" name="T4"/>
                <a:gd fmla="*/ 98 h 180" name="T5"/>
                <a:gd fmla="*/ 36 w 276" name="T6"/>
                <a:gd fmla="*/ 62 h 180" name="T7"/>
                <a:gd fmla="*/ 50 w 276" name="T8"/>
                <a:gd fmla="*/ 42 h 180" name="T9"/>
                <a:gd fmla="*/ 64 w 276" name="T10"/>
                <a:gd fmla="*/ 24 h 180" name="T11"/>
                <a:gd fmla="*/ 78 w 276" name="T12"/>
                <a:gd fmla="*/ 8 h 180" name="T13"/>
                <a:gd fmla="*/ 88 w 276" name="T14"/>
                <a:gd fmla="*/ 0 h 180" name="T15"/>
                <a:gd fmla="*/ 88 w 276" name="T16"/>
                <a:gd fmla="*/ 0 h 180" name="T17"/>
                <a:gd fmla="*/ 94 w 276" name="T18"/>
                <a:gd fmla="*/ 0 h 180" name="T19"/>
                <a:gd fmla="*/ 102 w 276" name="T20"/>
                <a:gd fmla="*/ 2 h 180" name="T21"/>
                <a:gd fmla="*/ 122 w 276" name="T22"/>
                <a:gd fmla="*/ 10 h 180" name="T23"/>
                <a:gd fmla="*/ 146 w 276" name="T24"/>
                <a:gd fmla="*/ 22 h 180" name="T25"/>
                <a:gd fmla="*/ 174 w 276" name="T26"/>
                <a:gd fmla="*/ 40 h 180" name="T27"/>
                <a:gd fmla="*/ 228 w 276" name="T28"/>
                <a:gd fmla="*/ 72 h 180" name="T29"/>
                <a:gd fmla="*/ 250 w 276" name="T30"/>
                <a:gd fmla="*/ 82 h 180" name="T31"/>
                <a:gd fmla="*/ 258 w 276" name="T32"/>
                <a:gd fmla="*/ 86 h 180" name="T33"/>
                <a:gd fmla="*/ 266 w 276" name="T34"/>
                <a:gd fmla="*/ 86 h 180" name="T35"/>
                <a:gd fmla="*/ 266 w 276" name="T36"/>
                <a:gd fmla="*/ 86 h 180" name="T37"/>
                <a:gd fmla="*/ 272 w 276" name="T38"/>
                <a:gd fmla="*/ 88 h 180" name="T39"/>
                <a:gd fmla="*/ 276 w 276" name="T40"/>
                <a:gd fmla="*/ 90 h 180" name="T41"/>
                <a:gd fmla="*/ 276 w 276" name="T42"/>
                <a:gd fmla="*/ 92 h 180" name="T43"/>
                <a:gd fmla="*/ 276 w 276" name="T44"/>
                <a:gd fmla="*/ 96 h 180" name="T45"/>
                <a:gd fmla="*/ 272 w 276" name="T46"/>
                <a:gd fmla="*/ 104 h 180" name="T47"/>
                <a:gd fmla="*/ 262 w 276" name="T48"/>
                <a:gd fmla="*/ 112 h 180" name="T49"/>
                <a:gd fmla="*/ 250 w 276" name="T50"/>
                <a:gd fmla="*/ 122 h 180" name="T51"/>
                <a:gd fmla="*/ 236 w 276" name="T52"/>
                <a:gd fmla="*/ 128 h 180" name="T53"/>
                <a:gd fmla="*/ 220 w 276" name="T54"/>
                <a:gd fmla="*/ 132 h 180" name="T55"/>
                <a:gd fmla="*/ 212 w 276" name="T56"/>
                <a:gd fmla="*/ 134 h 180" name="T57"/>
                <a:gd fmla="*/ 206 w 276" name="T58"/>
                <a:gd fmla="*/ 132 h 180" name="T59"/>
                <a:gd fmla="*/ 206 w 276" name="T60"/>
                <a:gd fmla="*/ 132 h 180" name="T61"/>
                <a:gd fmla="*/ 192 w 276" name="T62"/>
                <a:gd fmla="*/ 128 h 180" name="T63"/>
                <a:gd fmla="*/ 178 w 276" name="T64"/>
                <a:gd fmla="*/ 122 h 180" name="T65"/>
                <a:gd fmla="*/ 150 w 276" name="T66"/>
                <a:gd fmla="*/ 106 h 180" name="T67"/>
                <a:gd fmla="*/ 128 w 276" name="T68"/>
                <a:gd fmla="*/ 92 h 180" name="T69"/>
                <a:gd fmla="*/ 118 w 276" name="T70"/>
                <a:gd fmla="*/ 86 h 180" name="T71"/>
                <a:gd fmla="*/ 118 w 276" name="T72"/>
                <a:gd fmla="*/ 86 h 180" name="T73"/>
                <a:gd fmla="*/ 118 w 276" name="T74"/>
                <a:gd fmla="*/ 98 h 180" name="T75"/>
                <a:gd fmla="*/ 118 w 276" name="T76"/>
                <a:gd fmla="*/ 110 h 180" name="T77"/>
                <a:gd fmla="*/ 114 w 276" name="T78"/>
                <a:gd fmla="*/ 126 h 180" name="T79"/>
                <a:gd fmla="*/ 106 w 276" name="T80"/>
                <a:gd fmla="*/ 142 h 180" name="T81"/>
                <a:gd fmla="*/ 102 w 276" name="T82"/>
                <a:gd fmla="*/ 148 h 180" name="T83"/>
                <a:gd fmla="*/ 94 w 276" name="T84"/>
                <a:gd fmla="*/ 156 h 180" name="T85"/>
                <a:gd fmla="*/ 86 w 276" name="T86"/>
                <a:gd fmla="*/ 162 h 180" name="T87"/>
                <a:gd fmla="*/ 78 w 276" name="T88"/>
                <a:gd fmla="*/ 168 h 180" name="T89"/>
                <a:gd fmla="*/ 66 w 276" name="T90"/>
                <a:gd fmla="*/ 174 h 180" name="T91"/>
                <a:gd fmla="*/ 54 w 276" name="T92"/>
                <a:gd fmla="*/ 178 h 180" name="T93"/>
                <a:gd fmla="*/ 54 w 276" name="T94"/>
                <a:gd fmla="*/ 178 h 180" name="T95"/>
                <a:gd fmla="*/ 42 w 276" name="T96"/>
                <a:gd fmla="*/ 180 h 180" name="T97"/>
                <a:gd fmla="*/ 30 w 276" name="T98"/>
                <a:gd fmla="*/ 180 h 180" name="T99"/>
                <a:gd fmla="*/ 22 w 276" name="T100"/>
                <a:gd fmla="*/ 178 h 180" name="T101"/>
                <a:gd fmla="*/ 16 w 276" name="T102"/>
                <a:gd fmla="*/ 176 h 180" name="T103"/>
                <a:gd fmla="*/ 10 w 276" name="T104"/>
                <a:gd fmla="*/ 170 h 180" name="T105"/>
                <a:gd fmla="*/ 6 w 276" name="T106"/>
                <a:gd fmla="*/ 166 h 180" name="T107"/>
                <a:gd fmla="*/ 4 w 276" name="T108"/>
                <a:gd fmla="*/ 160 h 180" name="T109"/>
                <a:gd fmla="*/ 2 w 276" name="T110"/>
                <a:gd fmla="*/ 152 h 180" name="T111"/>
                <a:gd fmla="*/ 0 w 276" name="T112"/>
                <a:gd fmla="*/ 138 h 180" name="T113"/>
                <a:gd fmla="*/ 2 w 276" name="T114"/>
                <a:gd fmla="*/ 126 h 180" name="T115"/>
                <a:gd fmla="*/ 4 w 276" name="T116"/>
                <a:gd fmla="*/ 114 h 18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0" w="276">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5" name="Freeform 17"/>
            <p:cNvSpPr/>
            <p:nvPr/>
          </p:nvSpPr>
          <p:spPr bwMode="auto">
            <a:xfrm>
              <a:off x="2819400" y="6645275"/>
              <a:ext cx="2124075" cy="676275"/>
            </a:xfrm>
            <a:custGeom>
              <a:gdLst>
                <a:gd fmla="*/ 42 w 1338" name="T0"/>
                <a:gd fmla="*/ 0 h 426" name="T1"/>
                <a:gd fmla="*/ 54 w 1338" name="T2"/>
                <a:gd fmla="*/ 2 h 426" name="T3"/>
                <a:gd fmla="*/ 158 w 1338" name="T4"/>
                <a:gd fmla="*/ 62 h 426" name="T5"/>
                <a:gd fmla="*/ 276 w 1338" name="T6"/>
                <a:gd fmla="*/ 124 h 426" name="T7"/>
                <a:gd fmla="*/ 386 w 1338" name="T8"/>
                <a:gd fmla="*/ 172 h 426" name="T9"/>
                <a:gd fmla="*/ 468 w 1338" name="T10"/>
                <a:gd fmla="*/ 202 h 426" name="T11"/>
                <a:gd fmla="*/ 556 w 1338" name="T12"/>
                <a:gd fmla="*/ 228 h 426" name="T13"/>
                <a:gd fmla="*/ 652 w 1338" name="T14"/>
                <a:gd fmla="*/ 248 h 426" name="T15"/>
                <a:gd fmla="*/ 752 w 1338" name="T16"/>
                <a:gd fmla="*/ 260 h 426" name="T17"/>
                <a:gd fmla="*/ 858 w 1338" name="T18"/>
                <a:gd fmla="*/ 262 h 426" name="T19"/>
                <a:gd fmla="*/ 968 w 1338" name="T20"/>
                <a:gd fmla="*/ 254 h 426" name="T21"/>
                <a:gd fmla="*/ 1082 w 1338" name="T22"/>
                <a:gd fmla="*/ 232 h 426" name="T23"/>
                <a:gd fmla="*/ 1198 w 1338" name="T24"/>
                <a:gd fmla="*/ 196 h 426" name="T25"/>
                <a:gd fmla="*/ 1258 w 1338" name="T26"/>
                <a:gd fmla="*/ 172 h 426" name="T27"/>
                <a:gd fmla="*/ 1278 w 1338" name="T28"/>
                <a:gd fmla="*/ 188 h 426" name="T29"/>
                <a:gd fmla="*/ 1304 w 1338" name="T30"/>
                <a:gd fmla="*/ 220 h 426" name="T31"/>
                <a:gd fmla="*/ 1328 w 1338" name="T32"/>
                <a:gd fmla="*/ 268 h 426" name="T33"/>
                <a:gd fmla="*/ 1338 w 1338" name="T34"/>
                <a:gd fmla="*/ 298 h 426" name="T35"/>
                <a:gd fmla="*/ 1272 w 1338" name="T36"/>
                <a:gd fmla="*/ 328 h 426" name="T37"/>
                <a:gd fmla="*/ 1166 w 1338" name="T38"/>
                <a:gd fmla="*/ 364 h 426" name="T39"/>
                <a:gd fmla="*/ 1018 w 1338" name="T40"/>
                <a:gd fmla="*/ 402 h 426" name="T41"/>
                <a:gd fmla="*/ 934 w 1338" name="T42"/>
                <a:gd fmla="*/ 416 h 426" name="T43"/>
                <a:gd fmla="*/ 840 w 1338" name="T44"/>
                <a:gd fmla="*/ 424 h 426" name="T45"/>
                <a:gd fmla="*/ 742 w 1338" name="T46"/>
                <a:gd fmla="*/ 426 h 426" name="T47"/>
                <a:gd fmla="*/ 640 w 1338" name="T48"/>
                <a:gd fmla="*/ 420 h 426" name="T49"/>
                <a:gd fmla="*/ 534 w 1338" name="T50"/>
                <a:gd fmla="*/ 402 h 426" name="T51"/>
                <a:gd fmla="*/ 426 w 1338" name="T52"/>
                <a:gd fmla="*/ 374 h 426" name="T53"/>
                <a:gd fmla="*/ 316 w 1338" name="T54"/>
                <a:gd fmla="*/ 330 h 426" name="T55"/>
                <a:gd fmla="*/ 206 w 1338" name="T56"/>
                <a:gd fmla="*/ 274 h 426" name="T57"/>
                <a:gd fmla="*/ 98 w 1338" name="T58"/>
                <a:gd fmla="*/ 198 h 426" name="T59"/>
                <a:gd fmla="*/ 72 w 1338" name="T60"/>
                <a:gd fmla="*/ 172 h 426" name="T61"/>
                <a:gd fmla="*/ 26 w 1338" name="T62"/>
                <a:gd fmla="*/ 112 h 426" name="T63"/>
                <a:gd fmla="*/ 8 w 1338" name="T64"/>
                <a:gd fmla="*/ 78 h 426" name="T65"/>
                <a:gd fmla="*/ 0 w 1338" name="T66"/>
                <a:gd fmla="*/ 44 h 426" name="T67"/>
                <a:gd fmla="*/ 2 w 1338" name="T68"/>
                <a:gd fmla="*/ 30 h 426" name="T69"/>
                <a:gd fmla="*/ 10 w 1338" name="T70"/>
                <a:gd fmla="*/ 18 h 426" name="T71"/>
                <a:gd fmla="*/ 22 w 1338" name="T72"/>
                <a:gd fmla="*/ 8 h 426" name="T73"/>
                <a:gd fmla="*/ 42 w 1338" name="T74"/>
                <a:gd fmla="*/ 0 h 4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26" w="1338">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close/>
                </a:path>
              </a:pathLst>
            </a:custGeom>
            <a:solidFill>
              <a:srgbClr val="474C4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6" name="Freeform 18"/>
            <p:cNvSpPr/>
            <p:nvPr/>
          </p:nvSpPr>
          <p:spPr bwMode="auto">
            <a:xfrm>
              <a:off x="2819400" y="6645275"/>
              <a:ext cx="2124075" cy="676275"/>
            </a:xfrm>
            <a:custGeom>
              <a:gdLst>
                <a:gd fmla="*/ 42 w 1338" name="T0"/>
                <a:gd fmla="*/ 0 h 426" name="T1"/>
                <a:gd fmla="*/ 54 w 1338" name="T2"/>
                <a:gd fmla="*/ 2 h 426" name="T3"/>
                <a:gd fmla="*/ 158 w 1338" name="T4"/>
                <a:gd fmla="*/ 62 h 426" name="T5"/>
                <a:gd fmla="*/ 276 w 1338" name="T6"/>
                <a:gd fmla="*/ 124 h 426" name="T7"/>
                <a:gd fmla="*/ 386 w 1338" name="T8"/>
                <a:gd fmla="*/ 172 h 426" name="T9"/>
                <a:gd fmla="*/ 468 w 1338" name="T10"/>
                <a:gd fmla="*/ 202 h 426" name="T11"/>
                <a:gd fmla="*/ 556 w 1338" name="T12"/>
                <a:gd fmla="*/ 228 h 426" name="T13"/>
                <a:gd fmla="*/ 652 w 1338" name="T14"/>
                <a:gd fmla="*/ 248 h 426" name="T15"/>
                <a:gd fmla="*/ 752 w 1338" name="T16"/>
                <a:gd fmla="*/ 260 h 426" name="T17"/>
                <a:gd fmla="*/ 858 w 1338" name="T18"/>
                <a:gd fmla="*/ 262 h 426" name="T19"/>
                <a:gd fmla="*/ 968 w 1338" name="T20"/>
                <a:gd fmla="*/ 254 h 426" name="T21"/>
                <a:gd fmla="*/ 1082 w 1338" name="T22"/>
                <a:gd fmla="*/ 232 h 426" name="T23"/>
                <a:gd fmla="*/ 1198 w 1338" name="T24"/>
                <a:gd fmla="*/ 196 h 426" name="T25"/>
                <a:gd fmla="*/ 1258 w 1338" name="T26"/>
                <a:gd fmla="*/ 172 h 426" name="T27"/>
                <a:gd fmla="*/ 1278 w 1338" name="T28"/>
                <a:gd fmla="*/ 188 h 426" name="T29"/>
                <a:gd fmla="*/ 1304 w 1338" name="T30"/>
                <a:gd fmla="*/ 220 h 426" name="T31"/>
                <a:gd fmla="*/ 1328 w 1338" name="T32"/>
                <a:gd fmla="*/ 268 h 426" name="T33"/>
                <a:gd fmla="*/ 1338 w 1338" name="T34"/>
                <a:gd fmla="*/ 298 h 426" name="T35"/>
                <a:gd fmla="*/ 1272 w 1338" name="T36"/>
                <a:gd fmla="*/ 328 h 426" name="T37"/>
                <a:gd fmla="*/ 1166 w 1338" name="T38"/>
                <a:gd fmla="*/ 364 h 426" name="T39"/>
                <a:gd fmla="*/ 1018 w 1338" name="T40"/>
                <a:gd fmla="*/ 402 h 426" name="T41"/>
                <a:gd fmla="*/ 934 w 1338" name="T42"/>
                <a:gd fmla="*/ 416 h 426" name="T43"/>
                <a:gd fmla="*/ 840 w 1338" name="T44"/>
                <a:gd fmla="*/ 424 h 426" name="T45"/>
                <a:gd fmla="*/ 742 w 1338" name="T46"/>
                <a:gd fmla="*/ 426 h 426" name="T47"/>
                <a:gd fmla="*/ 640 w 1338" name="T48"/>
                <a:gd fmla="*/ 420 h 426" name="T49"/>
                <a:gd fmla="*/ 534 w 1338" name="T50"/>
                <a:gd fmla="*/ 402 h 426" name="T51"/>
                <a:gd fmla="*/ 426 w 1338" name="T52"/>
                <a:gd fmla="*/ 374 h 426" name="T53"/>
                <a:gd fmla="*/ 316 w 1338" name="T54"/>
                <a:gd fmla="*/ 330 h 426" name="T55"/>
                <a:gd fmla="*/ 206 w 1338" name="T56"/>
                <a:gd fmla="*/ 274 h 426" name="T57"/>
                <a:gd fmla="*/ 98 w 1338" name="T58"/>
                <a:gd fmla="*/ 198 h 426" name="T59"/>
                <a:gd fmla="*/ 72 w 1338" name="T60"/>
                <a:gd fmla="*/ 172 h 426" name="T61"/>
                <a:gd fmla="*/ 26 w 1338" name="T62"/>
                <a:gd fmla="*/ 112 h 426" name="T63"/>
                <a:gd fmla="*/ 8 w 1338" name="T64"/>
                <a:gd fmla="*/ 78 h 426" name="T65"/>
                <a:gd fmla="*/ 0 w 1338" name="T66"/>
                <a:gd fmla="*/ 44 h 426" name="T67"/>
                <a:gd fmla="*/ 2 w 1338" name="T68"/>
                <a:gd fmla="*/ 30 h 426" name="T69"/>
                <a:gd fmla="*/ 10 w 1338" name="T70"/>
                <a:gd fmla="*/ 18 h 426" name="T71"/>
                <a:gd fmla="*/ 22 w 1338" name="T72"/>
                <a:gd fmla="*/ 8 h 426" name="T73"/>
                <a:gd fmla="*/ 42 w 1338" name="T74"/>
                <a:gd fmla="*/ 0 h 4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26" w="1338">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7" name="Freeform 19"/>
            <p:cNvSpPr/>
            <p:nvPr/>
          </p:nvSpPr>
          <p:spPr bwMode="auto">
            <a:xfrm>
              <a:off x="2695575" y="5073650"/>
              <a:ext cx="241300" cy="650875"/>
            </a:xfrm>
            <a:custGeom>
              <a:gdLst>
                <a:gd fmla="*/ 80 w 152" name="T0"/>
                <a:gd fmla="*/ 2 h 410" name="T1"/>
                <a:gd fmla="*/ 80 w 152" name="T2"/>
                <a:gd fmla="*/ 2 h 410" name="T3"/>
                <a:gd fmla="*/ 84 w 152" name="T4"/>
                <a:gd fmla="*/ 10 h 410" name="T5"/>
                <a:gd fmla="*/ 100 w 152" name="T6"/>
                <a:gd fmla="*/ 32 h 410" name="T7"/>
                <a:gd fmla="*/ 118 w 152" name="T8"/>
                <a:gd fmla="*/ 66 h 410" name="T9"/>
                <a:gd fmla="*/ 128 w 152" name="T10"/>
                <a:gd fmla="*/ 88 h 410" name="T11"/>
                <a:gd fmla="*/ 136 w 152" name="T12"/>
                <a:gd fmla="*/ 112 h 410" name="T13"/>
                <a:gd fmla="*/ 144 w 152" name="T14"/>
                <a:gd fmla="*/ 138 h 410" name="T15"/>
                <a:gd fmla="*/ 150 w 152" name="T16"/>
                <a:gd fmla="*/ 168 h 410" name="T17"/>
                <a:gd fmla="*/ 152 w 152" name="T18"/>
                <a:gd fmla="*/ 198 h 410" name="T19"/>
                <a:gd fmla="*/ 152 w 152" name="T20"/>
                <a:gd fmla="*/ 230 h 410" name="T21"/>
                <a:gd fmla="*/ 148 w 152" name="T22"/>
                <a:gd fmla="*/ 264 h 410" name="T23"/>
                <a:gd fmla="*/ 138 w 152" name="T24"/>
                <a:gd fmla="*/ 298 h 410" name="T25"/>
                <a:gd fmla="*/ 124 w 152" name="T26"/>
                <a:gd fmla="*/ 334 h 410" name="T27"/>
                <a:gd fmla="*/ 116 w 152" name="T28"/>
                <a:gd fmla="*/ 352 h 410" name="T29"/>
                <a:gd fmla="*/ 106 w 152" name="T30"/>
                <a:gd fmla="*/ 370 h 410" name="T31"/>
                <a:gd fmla="*/ 106 w 152" name="T32"/>
                <a:gd fmla="*/ 370 h 410" name="T33"/>
                <a:gd fmla="*/ 96 w 152" name="T34"/>
                <a:gd fmla="*/ 386 h 410" name="T35"/>
                <a:gd fmla="*/ 84 w 152" name="T36"/>
                <a:gd fmla="*/ 398 h 410" name="T37"/>
                <a:gd fmla="*/ 74 w 152" name="T38"/>
                <a:gd fmla="*/ 406 h 410" name="T39"/>
                <a:gd fmla="*/ 66 w 152" name="T40"/>
                <a:gd fmla="*/ 408 h 410" name="T41"/>
                <a:gd fmla="*/ 56 w 152" name="T42"/>
                <a:gd fmla="*/ 410 h 410" name="T43"/>
                <a:gd fmla="*/ 48 w 152" name="T44"/>
                <a:gd fmla="*/ 406 h 410" name="T45"/>
                <a:gd fmla="*/ 42 w 152" name="T46"/>
                <a:gd fmla="*/ 400 h 410" name="T47"/>
                <a:gd fmla="*/ 34 w 152" name="T48"/>
                <a:gd fmla="*/ 390 h 410" name="T49"/>
                <a:gd fmla="*/ 28 w 152" name="T50"/>
                <a:gd fmla="*/ 380 h 410" name="T51"/>
                <a:gd fmla="*/ 22 w 152" name="T52"/>
                <a:gd fmla="*/ 366 h 410" name="T53"/>
                <a:gd fmla="*/ 12 w 152" name="T54"/>
                <a:gd fmla="*/ 332 h 410" name="T55"/>
                <a:gd fmla="*/ 6 w 152" name="T56"/>
                <a:gd fmla="*/ 292 h 410" name="T57"/>
                <a:gd fmla="*/ 0 w 152" name="T58"/>
                <a:gd fmla="*/ 250 h 410" name="T59"/>
                <a:gd fmla="*/ 0 w 152" name="T60"/>
                <a:gd fmla="*/ 204 h 410" name="T61"/>
                <a:gd fmla="*/ 0 w 152" name="T62"/>
                <a:gd fmla="*/ 158 h 410" name="T63"/>
                <a:gd fmla="*/ 6 w 152" name="T64"/>
                <a:gd fmla="*/ 114 h 410" name="T65"/>
                <a:gd fmla="*/ 14 w 152" name="T66"/>
                <a:gd fmla="*/ 76 h 410" name="T67"/>
                <a:gd fmla="*/ 18 w 152" name="T68"/>
                <a:gd fmla="*/ 58 h 410" name="T69"/>
                <a:gd fmla="*/ 24 w 152" name="T70"/>
                <a:gd fmla="*/ 42 h 410" name="T71"/>
                <a:gd fmla="*/ 32 w 152" name="T72"/>
                <a:gd fmla="*/ 30 h 410" name="T73"/>
                <a:gd fmla="*/ 38 w 152" name="T74"/>
                <a:gd fmla="*/ 18 h 410" name="T75"/>
                <a:gd fmla="*/ 48 w 152" name="T76"/>
                <a:gd fmla="*/ 10 h 410" name="T77"/>
                <a:gd fmla="*/ 58 w 152" name="T78"/>
                <a:gd fmla="*/ 4 h 410" name="T79"/>
                <a:gd fmla="*/ 68 w 152" name="T80"/>
                <a:gd fmla="*/ 0 h 410" name="T81"/>
                <a:gd fmla="*/ 80 w 152" name="T82"/>
                <a:gd fmla="*/ 2 h 41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10" w="152">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35D2B"/>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8" name="Freeform 20"/>
            <p:cNvSpPr/>
            <p:nvPr/>
          </p:nvSpPr>
          <p:spPr bwMode="auto">
            <a:xfrm>
              <a:off x="2695575" y="5073650"/>
              <a:ext cx="241300" cy="650875"/>
            </a:xfrm>
            <a:custGeom>
              <a:gdLst>
                <a:gd fmla="*/ 80 w 152" name="T0"/>
                <a:gd fmla="*/ 2 h 410" name="T1"/>
                <a:gd fmla="*/ 80 w 152" name="T2"/>
                <a:gd fmla="*/ 2 h 410" name="T3"/>
                <a:gd fmla="*/ 84 w 152" name="T4"/>
                <a:gd fmla="*/ 10 h 410" name="T5"/>
                <a:gd fmla="*/ 100 w 152" name="T6"/>
                <a:gd fmla="*/ 32 h 410" name="T7"/>
                <a:gd fmla="*/ 118 w 152" name="T8"/>
                <a:gd fmla="*/ 66 h 410" name="T9"/>
                <a:gd fmla="*/ 128 w 152" name="T10"/>
                <a:gd fmla="*/ 88 h 410" name="T11"/>
                <a:gd fmla="*/ 136 w 152" name="T12"/>
                <a:gd fmla="*/ 112 h 410" name="T13"/>
                <a:gd fmla="*/ 144 w 152" name="T14"/>
                <a:gd fmla="*/ 138 h 410" name="T15"/>
                <a:gd fmla="*/ 150 w 152" name="T16"/>
                <a:gd fmla="*/ 168 h 410" name="T17"/>
                <a:gd fmla="*/ 152 w 152" name="T18"/>
                <a:gd fmla="*/ 198 h 410" name="T19"/>
                <a:gd fmla="*/ 152 w 152" name="T20"/>
                <a:gd fmla="*/ 230 h 410" name="T21"/>
                <a:gd fmla="*/ 148 w 152" name="T22"/>
                <a:gd fmla="*/ 264 h 410" name="T23"/>
                <a:gd fmla="*/ 138 w 152" name="T24"/>
                <a:gd fmla="*/ 298 h 410" name="T25"/>
                <a:gd fmla="*/ 124 w 152" name="T26"/>
                <a:gd fmla="*/ 334 h 410" name="T27"/>
                <a:gd fmla="*/ 116 w 152" name="T28"/>
                <a:gd fmla="*/ 352 h 410" name="T29"/>
                <a:gd fmla="*/ 106 w 152" name="T30"/>
                <a:gd fmla="*/ 370 h 410" name="T31"/>
                <a:gd fmla="*/ 106 w 152" name="T32"/>
                <a:gd fmla="*/ 370 h 410" name="T33"/>
                <a:gd fmla="*/ 96 w 152" name="T34"/>
                <a:gd fmla="*/ 386 h 410" name="T35"/>
                <a:gd fmla="*/ 84 w 152" name="T36"/>
                <a:gd fmla="*/ 398 h 410" name="T37"/>
                <a:gd fmla="*/ 74 w 152" name="T38"/>
                <a:gd fmla="*/ 406 h 410" name="T39"/>
                <a:gd fmla="*/ 66 w 152" name="T40"/>
                <a:gd fmla="*/ 408 h 410" name="T41"/>
                <a:gd fmla="*/ 56 w 152" name="T42"/>
                <a:gd fmla="*/ 410 h 410" name="T43"/>
                <a:gd fmla="*/ 48 w 152" name="T44"/>
                <a:gd fmla="*/ 406 h 410" name="T45"/>
                <a:gd fmla="*/ 42 w 152" name="T46"/>
                <a:gd fmla="*/ 400 h 410" name="T47"/>
                <a:gd fmla="*/ 34 w 152" name="T48"/>
                <a:gd fmla="*/ 390 h 410" name="T49"/>
                <a:gd fmla="*/ 28 w 152" name="T50"/>
                <a:gd fmla="*/ 380 h 410" name="T51"/>
                <a:gd fmla="*/ 22 w 152" name="T52"/>
                <a:gd fmla="*/ 366 h 410" name="T53"/>
                <a:gd fmla="*/ 12 w 152" name="T54"/>
                <a:gd fmla="*/ 332 h 410" name="T55"/>
                <a:gd fmla="*/ 6 w 152" name="T56"/>
                <a:gd fmla="*/ 292 h 410" name="T57"/>
                <a:gd fmla="*/ 0 w 152" name="T58"/>
                <a:gd fmla="*/ 250 h 410" name="T59"/>
                <a:gd fmla="*/ 0 w 152" name="T60"/>
                <a:gd fmla="*/ 204 h 410" name="T61"/>
                <a:gd fmla="*/ 0 w 152" name="T62"/>
                <a:gd fmla="*/ 158 h 410" name="T63"/>
                <a:gd fmla="*/ 6 w 152" name="T64"/>
                <a:gd fmla="*/ 114 h 410" name="T65"/>
                <a:gd fmla="*/ 14 w 152" name="T66"/>
                <a:gd fmla="*/ 76 h 410" name="T67"/>
                <a:gd fmla="*/ 18 w 152" name="T68"/>
                <a:gd fmla="*/ 58 h 410" name="T69"/>
                <a:gd fmla="*/ 24 w 152" name="T70"/>
                <a:gd fmla="*/ 42 h 410" name="T71"/>
                <a:gd fmla="*/ 32 w 152" name="T72"/>
                <a:gd fmla="*/ 30 h 410" name="T73"/>
                <a:gd fmla="*/ 38 w 152" name="T74"/>
                <a:gd fmla="*/ 18 h 410" name="T75"/>
                <a:gd fmla="*/ 48 w 152" name="T76"/>
                <a:gd fmla="*/ 10 h 410" name="T77"/>
                <a:gd fmla="*/ 58 w 152" name="T78"/>
                <a:gd fmla="*/ 4 h 410" name="T79"/>
                <a:gd fmla="*/ 68 w 152" name="T80"/>
                <a:gd fmla="*/ 0 h 410" name="T81"/>
                <a:gd fmla="*/ 80 w 152" name="T82"/>
                <a:gd fmla="*/ 2 h 41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10" w="152">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19" name="Freeform 21"/>
            <p:cNvSpPr/>
            <p:nvPr/>
          </p:nvSpPr>
          <p:spPr bwMode="auto">
            <a:xfrm>
              <a:off x="1901825" y="4994275"/>
              <a:ext cx="1069975" cy="1485900"/>
            </a:xfrm>
            <a:custGeom>
              <a:gdLst>
                <a:gd fmla="*/ 556 w 674" name="T0"/>
                <a:gd fmla="*/ 106 h 936" name="T1"/>
                <a:gd fmla="*/ 598 w 674" name="T2"/>
                <a:gd fmla="*/ 256 h 936" name="T3"/>
                <a:gd fmla="*/ 646 w 674" name="T4"/>
                <a:gd fmla="*/ 458 h 936" name="T5"/>
                <a:gd fmla="*/ 664 w 674" name="T6"/>
                <a:gd fmla="*/ 564 h 936" name="T7"/>
                <a:gd fmla="*/ 674 w 674" name="T8"/>
                <a:gd fmla="*/ 664 h 936" name="T9"/>
                <a:gd fmla="*/ 672 w 674" name="T10"/>
                <a:gd fmla="*/ 750 h 936" name="T11"/>
                <a:gd fmla="*/ 670 w 674" name="T12"/>
                <a:gd fmla="*/ 768 h 936" name="T13"/>
                <a:gd fmla="*/ 656 w 674" name="T14"/>
                <a:gd fmla="*/ 802 h 936" name="T15"/>
                <a:gd fmla="*/ 638 w 674" name="T16"/>
                <a:gd fmla="*/ 832 h 936" name="T17"/>
                <a:gd fmla="*/ 612 w 674" name="T18"/>
                <a:gd fmla="*/ 858 h 936" name="T19"/>
                <a:gd fmla="*/ 580 w 674" name="T20"/>
                <a:gd fmla="*/ 880 h 936" name="T21"/>
                <a:gd fmla="*/ 526 w 674" name="T22"/>
                <a:gd fmla="*/ 906 h 936" name="T23"/>
                <a:gd fmla="*/ 444 w 674" name="T24"/>
                <a:gd fmla="*/ 928 h 936" name="T25"/>
                <a:gd fmla="*/ 360 w 674" name="T26"/>
                <a:gd fmla="*/ 936 h 936" name="T27"/>
                <a:gd fmla="*/ 280 w 674" name="T28"/>
                <a:gd fmla="*/ 934 h 936" name="T29"/>
                <a:gd fmla="*/ 214 w 674" name="T30"/>
                <a:gd fmla="*/ 920 h 936" name="T31"/>
                <a:gd fmla="*/ 178 w 674" name="T32"/>
                <a:gd fmla="*/ 904 h 936" name="T33"/>
                <a:gd fmla="*/ 170 w 674" name="T34"/>
                <a:gd fmla="*/ 896 h 936" name="T35"/>
                <a:gd fmla="*/ 138 w 674" name="T36"/>
                <a:gd fmla="*/ 860 h 936" name="T37"/>
                <a:gd fmla="*/ 110 w 674" name="T38"/>
                <a:gd fmla="*/ 810 h 936" name="T39"/>
                <a:gd fmla="*/ 84 w 674" name="T40"/>
                <a:gd fmla="*/ 750 h 936" name="T41"/>
                <a:gd fmla="*/ 46 w 674" name="T42"/>
                <a:gd fmla="*/ 632 h 936" name="T43"/>
                <a:gd fmla="*/ 22 w 674" name="T44"/>
                <a:gd fmla="*/ 540 h 936" name="T45"/>
                <a:gd fmla="*/ 12 w 674" name="T46"/>
                <a:gd fmla="*/ 482 h 936" name="T47"/>
                <a:gd fmla="*/ 0 w 674" name="T48"/>
                <a:gd fmla="*/ 348 h 936" name="T49"/>
                <a:gd fmla="*/ 0 w 674" name="T50"/>
                <a:gd fmla="*/ 272 h 936" name="T51"/>
                <a:gd fmla="*/ 8 w 674" name="T52"/>
                <a:gd fmla="*/ 198 h 936" name="T53"/>
                <a:gd fmla="*/ 28 w 674" name="T54"/>
                <a:gd fmla="*/ 134 h 936" name="T55"/>
                <a:gd fmla="*/ 42 w 674" name="T56"/>
                <a:gd fmla="*/ 110 h 936" name="T57"/>
                <a:gd fmla="*/ 60 w 674" name="T58"/>
                <a:gd fmla="*/ 90 h 936" name="T59"/>
                <a:gd fmla="*/ 82 w 674" name="T60"/>
                <a:gd fmla="*/ 72 h 936" name="T61"/>
                <a:gd fmla="*/ 140 w 674" name="T62"/>
                <a:gd fmla="*/ 42 h 936" name="T63"/>
                <a:gd fmla="*/ 208 w 674" name="T64"/>
                <a:gd fmla="*/ 20 h 936" name="T65"/>
                <a:gd fmla="*/ 282 w 674" name="T66"/>
                <a:gd fmla="*/ 4 h 936" name="T67"/>
                <a:gd fmla="*/ 356 w 674" name="T68"/>
                <a:gd fmla="*/ 0 h 936" name="T69"/>
                <a:gd fmla="*/ 428 w 674" name="T70"/>
                <a:gd fmla="*/ 10 h 936" name="T71"/>
                <a:gd fmla="*/ 476 w 674" name="T72"/>
                <a:gd fmla="*/ 26 h 936" name="T73"/>
                <a:gd fmla="*/ 504 w 674" name="T74"/>
                <a:gd fmla="*/ 42 h 936" name="T75"/>
                <a:gd fmla="*/ 528 w 674" name="T76"/>
                <a:gd fmla="*/ 64 h 936" name="T77"/>
                <a:gd fmla="*/ 548 w 674" name="T78"/>
                <a:gd fmla="*/ 90 h 9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36" w="674">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close/>
                </a:path>
              </a:pathLst>
            </a:custGeom>
            <a:solidFill>
              <a:srgbClr val="FEDCB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0" name="Freeform 22"/>
            <p:cNvSpPr/>
            <p:nvPr/>
          </p:nvSpPr>
          <p:spPr bwMode="auto">
            <a:xfrm>
              <a:off x="1901825" y="4994275"/>
              <a:ext cx="1069975" cy="1485900"/>
            </a:xfrm>
            <a:custGeom>
              <a:gdLst>
                <a:gd fmla="*/ 556 w 674" name="T0"/>
                <a:gd fmla="*/ 106 h 936" name="T1"/>
                <a:gd fmla="*/ 598 w 674" name="T2"/>
                <a:gd fmla="*/ 256 h 936" name="T3"/>
                <a:gd fmla="*/ 646 w 674" name="T4"/>
                <a:gd fmla="*/ 458 h 936" name="T5"/>
                <a:gd fmla="*/ 664 w 674" name="T6"/>
                <a:gd fmla="*/ 564 h 936" name="T7"/>
                <a:gd fmla="*/ 674 w 674" name="T8"/>
                <a:gd fmla="*/ 664 h 936" name="T9"/>
                <a:gd fmla="*/ 672 w 674" name="T10"/>
                <a:gd fmla="*/ 750 h 936" name="T11"/>
                <a:gd fmla="*/ 670 w 674" name="T12"/>
                <a:gd fmla="*/ 768 h 936" name="T13"/>
                <a:gd fmla="*/ 656 w 674" name="T14"/>
                <a:gd fmla="*/ 802 h 936" name="T15"/>
                <a:gd fmla="*/ 638 w 674" name="T16"/>
                <a:gd fmla="*/ 832 h 936" name="T17"/>
                <a:gd fmla="*/ 612 w 674" name="T18"/>
                <a:gd fmla="*/ 858 h 936" name="T19"/>
                <a:gd fmla="*/ 580 w 674" name="T20"/>
                <a:gd fmla="*/ 880 h 936" name="T21"/>
                <a:gd fmla="*/ 526 w 674" name="T22"/>
                <a:gd fmla="*/ 906 h 936" name="T23"/>
                <a:gd fmla="*/ 444 w 674" name="T24"/>
                <a:gd fmla="*/ 928 h 936" name="T25"/>
                <a:gd fmla="*/ 360 w 674" name="T26"/>
                <a:gd fmla="*/ 936 h 936" name="T27"/>
                <a:gd fmla="*/ 280 w 674" name="T28"/>
                <a:gd fmla="*/ 934 h 936" name="T29"/>
                <a:gd fmla="*/ 214 w 674" name="T30"/>
                <a:gd fmla="*/ 920 h 936" name="T31"/>
                <a:gd fmla="*/ 178 w 674" name="T32"/>
                <a:gd fmla="*/ 904 h 936" name="T33"/>
                <a:gd fmla="*/ 170 w 674" name="T34"/>
                <a:gd fmla="*/ 896 h 936" name="T35"/>
                <a:gd fmla="*/ 138 w 674" name="T36"/>
                <a:gd fmla="*/ 860 h 936" name="T37"/>
                <a:gd fmla="*/ 110 w 674" name="T38"/>
                <a:gd fmla="*/ 810 h 936" name="T39"/>
                <a:gd fmla="*/ 84 w 674" name="T40"/>
                <a:gd fmla="*/ 750 h 936" name="T41"/>
                <a:gd fmla="*/ 46 w 674" name="T42"/>
                <a:gd fmla="*/ 632 h 936" name="T43"/>
                <a:gd fmla="*/ 22 w 674" name="T44"/>
                <a:gd fmla="*/ 540 h 936" name="T45"/>
                <a:gd fmla="*/ 12 w 674" name="T46"/>
                <a:gd fmla="*/ 482 h 936" name="T47"/>
                <a:gd fmla="*/ 0 w 674" name="T48"/>
                <a:gd fmla="*/ 348 h 936" name="T49"/>
                <a:gd fmla="*/ 0 w 674" name="T50"/>
                <a:gd fmla="*/ 272 h 936" name="T51"/>
                <a:gd fmla="*/ 8 w 674" name="T52"/>
                <a:gd fmla="*/ 198 h 936" name="T53"/>
                <a:gd fmla="*/ 28 w 674" name="T54"/>
                <a:gd fmla="*/ 134 h 936" name="T55"/>
                <a:gd fmla="*/ 42 w 674" name="T56"/>
                <a:gd fmla="*/ 110 h 936" name="T57"/>
                <a:gd fmla="*/ 60 w 674" name="T58"/>
                <a:gd fmla="*/ 90 h 936" name="T59"/>
                <a:gd fmla="*/ 82 w 674" name="T60"/>
                <a:gd fmla="*/ 72 h 936" name="T61"/>
                <a:gd fmla="*/ 140 w 674" name="T62"/>
                <a:gd fmla="*/ 42 h 936" name="T63"/>
                <a:gd fmla="*/ 208 w 674" name="T64"/>
                <a:gd fmla="*/ 20 h 936" name="T65"/>
                <a:gd fmla="*/ 282 w 674" name="T66"/>
                <a:gd fmla="*/ 4 h 936" name="T67"/>
                <a:gd fmla="*/ 356 w 674" name="T68"/>
                <a:gd fmla="*/ 0 h 936" name="T69"/>
                <a:gd fmla="*/ 428 w 674" name="T70"/>
                <a:gd fmla="*/ 10 h 936" name="T71"/>
                <a:gd fmla="*/ 476 w 674" name="T72"/>
                <a:gd fmla="*/ 26 h 936" name="T73"/>
                <a:gd fmla="*/ 504 w 674" name="T74"/>
                <a:gd fmla="*/ 42 h 936" name="T75"/>
                <a:gd fmla="*/ 528 w 674" name="T76"/>
                <a:gd fmla="*/ 64 h 936" name="T77"/>
                <a:gd fmla="*/ 548 w 674" name="T78"/>
                <a:gd fmla="*/ 90 h 93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36" w="674">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1" name="Freeform 23"/>
            <p:cNvSpPr/>
            <p:nvPr/>
          </p:nvSpPr>
          <p:spPr bwMode="auto">
            <a:xfrm>
              <a:off x="1323975" y="4603750"/>
              <a:ext cx="1711325" cy="1438275"/>
            </a:xfrm>
            <a:custGeom>
              <a:gdLst>
                <a:gd fmla="*/ 462 w 1078" name="T0"/>
                <a:gd fmla="*/ 800 h 906" name="T1"/>
                <a:gd fmla="*/ 458 w 1078" name="T2"/>
                <a:gd fmla="*/ 578 h 906" name="T3"/>
                <a:gd fmla="*/ 428 w 1078" name="T4"/>
                <a:gd fmla="*/ 474 h 906" name="T5"/>
                <a:gd fmla="*/ 430 w 1078" name="T6"/>
                <a:gd fmla="*/ 466 h 906" name="T7"/>
                <a:gd fmla="*/ 520 w 1078" name="T8"/>
                <a:gd fmla="*/ 488 h 906" name="T9"/>
                <a:gd fmla="*/ 538 w 1078" name="T10"/>
                <a:gd fmla="*/ 482 h 906" name="T11"/>
                <a:gd fmla="*/ 538 w 1078" name="T12"/>
                <a:gd fmla="*/ 458 h 906" name="T13"/>
                <a:gd fmla="*/ 514 w 1078" name="T14"/>
                <a:gd fmla="*/ 418 h 906" name="T15"/>
                <a:gd fmla="*/ 668 w 1078" name="T16"/>
                <a:gd fmla="*/ 454 h 906" name="T17"/>
                <a:gd fmla="*/ 714 w 1078" name="T18"/>
                <a:gd fmla="*/ 452 h 906" name="T19"/>
                <a:gd fmla="*/ 722 w 1078" name="T20"/>
                <a:gd fmla="*/ 432 h 906" name="T21"/>
                <a:gd fmla="*/ 684 w 1078" name="T22"/>
                <a:gd fmla="*/ 388 h 906" name="T23"/>
                <a:gd fmla="*/ 760 w 1078" name="T24"/>
                <a:gd fmla="*/ 400 h 906" name="T25"/>
                <a:gd fmla="*/ 934 w 1078" name="T26"/>
                <a:gd fmla="*/ 422 h 906" name="T27"/>
                <a:gd fmla="*/ 970 w 1078" name="T28"/>
                <a:gd fmla="*/ 410 h 906" name="T29"/>
                <a:gd fmla="*/ 974 w 1078" name="T30"/>
                <a:gd fmla="*/ 390 h 906" name="T31"/>
                <a:gd fmla="*/ 942 w 1078" name="T32"/>
                <a:gd fmla="*/ 360 h 906" name="T33"/>
                <a:gd fmla="*/ 934 w 1078" name="T34"/>
                <a:gd fmla="*/ 344 h 906" name="T35"/>
                <a:gd fmla="*/ 1030 w 1078" name="T36"/>
                <a:gd fmla="*/ 276 h 906" name="T37"/>
                <a:gd fmla="*/ 1070 w 1078" name="T38"/>
                <a:gd fmla="*/ 218 h 906" name="T39"/>
                <a:gd fmla="*/ 1076 w 1078" name="T40"/>
                <a:gd fmla="*/ 164 h 906" name="T41"/>
                <a:gd fmla="*/ 1050 w 1078" name="T42"/>
                <a:gd fmla="*/ 102 h 906" name="T43"/>
                <a:gd fmla="*/ 976 w 1078" name="T44"/>
                <a:gd fmla="*/ 36 h 906" name="T45"/>
                <a:gd fmla="*/ 932 w 1078" name="T46"/>
                <a:gd fmla="*/ 22 h 906" name="T47"/>
                <a:gd fmla="*/ 874 w 1078" name="T48"/>
                <a:gd fmla="*/ 76 h 906" name="T49"/>
                <a:gd fmla="*/ 820 w 1078" name="T50"/>
                <a:gd fmla="*/ 82 h 906" name="T51"/>
                <a:gd fmla="*/ 676 w 1078" name="T52"/>
                <a:gd fmla="*/ 16 h 906" name="T53"/>
                <a:gd fmla="*/ 588 w 1078" name="T54"/>
                <a:gd fmla="*/ 2 h 906" name="T55"/>
                <a:gd fmla="*/ 562 w 1078" name="T56"/>
                <a:gd fmla="*/ 20 h 906" name="T57"/>
                <a:gd fmla="*/ 552 w 1078" name="T58"/>
                <a:gd fmla="*/ 58 h 906" name="T59"/>
                <a:gd fmla="*/ 572 w 1078" name="T60"/>
                <a:gd fmla="*/ 106 h 906" name="T61"/>
                <a:gd fmla="*/ 612 w 1078" name="T62"/>
                <a:gd fmla="*/ 140 h 906" name="T63"/>
                <a:gd fmla="*/ 502 w 1078" name="T64"/>
                <a:gd fmla="*/ 142 h 906" name="T65"/>
                <a:gd fmla="*/ 364 w 1078" name="T66"/>
                <a:gd fmla="*/ 174 h 906" name="T67"/>
                <a:gd fmla="*/ 266 w 1078" name="T68"/>
                <a:gd fmla="*/ 228 h 906" name="T69"/>
                <a:gd fmla="*/ 214 w 1078" name="T70"/>
                <a:gd fmla="*/ 288 h 906" name="T71"/>
                <a:gd fmla="*/ 192 w 1078" name="T72"/>
                <a:gd fmla="*/ 308 h 906" name="T73"/>
                <a:gd fmla="*/ 164 w 1078" name="T74"/>
                <a:gd fmla="*/ 208 h 906" name="T75"/>
                <a:gd fmla="*/ 146 w 1078" name="T76"/>
                <a:gd fmla="*/ 210 h 906" name="T77"/>
                <a:gd fmla="*/ 110 w 1078" name="T78"/>
                <a:gd fmla="*/ 250 h 906" name="T79"/>
                <a:gd fmla="*/ 102 w 1078" name="T80"/>
                <a:gd fmla="*/ 306 h 906" name="T81"/>
                <a:gd fmla="*/ 92 w 1078" name="T82"/>
                <a:gd fmla="*/ 338 h 906" name="T83"/>
                <a:gd fmla="*/ 34 w 1078" name="T84"/>
                <a:gd fmla="*/ 336 h 906" name="T85"/>
                <a:gd fmla="*/ 4 w 1078" name="T86"/>
                <a:gd fmla="*/ 362 h 906" name="T87"/>
                <a:gd fmla="*/ 0 w 1078" name="T88"/>
                <a:gd fmla="*/ 404 h 906" name="T89"/>
                <a:gd fmla="*/ 16 w 1078" name="T90"/>
                <a:gd fmla="*/ 448 h 906" name="T91"/>
                <a:gd fmla="*/ 62 w 1078" name="T92"/>
                <a:gd fmla="*/ 478 h 906" name="T93"/>
                <a:gd fmla="*/ 76 w 1078" name="T94"/>
                <a:gd fmla="*/ 534 h 906" name="T95"/>
                <a:gd fmla="*/ 98 w 1078" name="T96"/>
                <a:gd fmla="*/ 658 h 906" name="T97"/>
                <a:gd fmla="*/ 156 w 1078" name="T98"/>
                <a:gd fmla="*/ 782 h 906" name="T99"/>
                <a:gd fmla="*/ 216 w 1078" name="T100"/>
                <a:gd fmla="*/ 846 h 906" name="T101"/>
                <a:gd fmla="*/ 298 w 1078" name="T102"/>
                <a:gd fmla="*/ 896 h 9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05" w="1078">
                  <a:moveTo>
                    <a:pt x="416" y="876"/>
                  </a:moveTo>
                  <a:lnTo>
                    <a:pt x="458" y="854"/>
                  </a:lnTo>
                  <a:lnTo>
                    <a:pt x="458" y="854"/>
                  </a:lnTo>
                  <a:lnTo>
                    <a:pt x="462" y="800"/>
                  </a:lnTo>
                  <a:lnTo>
                    <a:pt x="464" y="744"/>
                  </a:lnTo>
                  <a:lnTo>
                    <a:pt x="464" y="678"/>
                  </a:lnTo>
                  <a:lnTo>
                    <a:pt x="460" y="610"/>
                  </a:lnTo>
                  <a:lnTo>
                    <a:pt x="458" y="578"/>
                  </a:lnTo>
                  <a:lnTo>
                    <a:pt x="454" y="546"/>
                  </a:lnTo>
                  <a:lnTo>
                    <a:pt x="446" y="518"/>
                  </a:lnTo>
                  <a:lnTo>
                    <a:pt x="438" y="494"/>
                  </a:lnTo>
                  <a:lnTo>
                    <a:pt x="428" y="474"/>
                  </a:lnTo>
                  <a:lnTo>
                    <a:pt x="422" y="466"/>
                  </a:lnTo>
                  <a:lnTo>
                    <a:pt x="416" y="460"/>
                  </a:lnTo>
                  <a:lnTo>
                    <a:pt x="416" y="460"/>
                  </a:lnTo>
                  <a:lnTo>
                    <a:pt x="430" y="466"/>
                  </a:lnTo>
                  <a:lnTo>
                    <a:pt x="464" y="478"/>
                  </a:lnTo>
                  <a:lnTo>
                    <a:pt x="484" y="484"/>
                  </a:lnTo>
                  <a:lnTo>
                    <a:pt x="504" y="488"/>
                  </a:lnTo>
                  <a:lnTo>
                    <a:pt x="520" y="488"/>
                  </a:lnTo>
                  <a:lnTo>
                    <a:pt x="528" y="488"/>
                  </a:lnTo>
                  <a:lnTo>
                    <a:pt x="532" y="486"/>
                  </a:lnTo>
                  <a:lnTo>
                    <a:pt x="532" y="486"/>
                  </a:lnTo>
                  <a:lnTo>
                    <a:pt x="538" y="482"/>
                  </a:lnTo>
                  <a:lnTo>
                    <a:pt x="540" y="478"/>
                  </a:lnTo>
                  <a:lnTo>
                    <a:pt x="540" y="474"/>
                  </a:lnTo>
                  <a:lnTo>
                    <a:pt x="542" y="468"/>
                  </a:lnTo>
                  <a:lnTo>
                    <a:pt x="538" y="458"/>
                  </a:lnTo>
                  <a:lnTo>
                    <a:pt x="534" y="446"/>
                  </a:lnTo>
                  <a:lnTo>
                    <a:pt x="520" y="426"/>
                  </a:lnTo>
                  <a:lnTo>
                    <a:pt x="514" y="418"/>
                  </a:lnTo>
                  <a:lnTo>
                    <a:pt x="514" y="418"/>
                  </a:lnTo>
                  <a:lnTo>
                    <a:pt x="540" y="426"/>
                  </a:lnTo>
                  <a:lnTo>
                    <a:pt x="600" y="442"/>
                  </a:lnTo>
                  <a:lnTo>
                    <a:pt x="636" y="450"/>
                  </a:lnTo>
                  <a:lnTo>
                    <a:pt x="668" y="454"/>
                  </a:lnTo>
                  <a:lnTo>
                    <a:pt x="694" y="456"/>
                  </a:lnTo>
                  <a:lnTo>
                    <a:pt x="706" y="454"/>
                  </a:lnTo>
                  <a:lnTo>
                    <a:pt x="714" y="452"/>
                  </a:lnTo>
                  <a:lnTo>
                    <a:pt x="714" y="452"/>
                  </a:lnTo>
                  <a:lnTo>
                    <a:pt x="718" y="448"/>
                  </a:lnTo>
                  <a:lnTo>
                    <a:pt x="722" y="444"/>
                  </a:lnTo>
                  <a:lnTo>
                    <a:pt x="722" y="438"/>
                  </a:lnTo>
                  <a:lnTo>
                    <a:pt x="722" y="432"/>
                  </a:lnTo>
                  <a:lnTo>
                    <a:pt x="714" y="420"/>
                  </a:lnTo>
                  <a:lnTo>
                    <a:pt x="706" y="408"/>
                  </a:lnTo>
                  <a:lnTo>
                    <a:pt x="694" y="398"/>
                  </a:lnTo>
                  <a:lnTo>
                    <a:pt x="684" y="388"/>
                  </a:lnTo>
                  <a:lnTo>
                    <a:pt x="672" y="380"/>
                  </a:lnTo>
                  <a:lnTo>
                    <a:pt x="672" y="380"/>
                  </a:lnTo>
                  <a:lnTo>
                    <a:pt x="716" y="390"/>
                  </a:lnTo>
                  <a:lnTo>
                    <a:pt x="760" y="400"/>
                  </a:lnTo>
                  <a:lnTo>
                    <a:pt x="812" y="410"/>
                  </a:lnTo>
                  <a:lnTo>
                    <a:pt x="866" y="418"/>
                  </a:lnTo>
                  <a:lnTo>
                    <a:pt x="914" y="424"/>
                  </a:lnTo>
                  <a:lnTo>
                    <a:pt x="934" y="422"/>
                  </a:lnTo>
                  <a:lnTo>
                    <a:pt x="950" y="420"/>
                  </a:lnTo>
                  <a:lnTo>
                    <a:pt x="962" y="416"/>
                  </a:lnTo>
                  <a:lnTo>
                    <a:pt x="968" y="414"/>
                  </a:lnTo>
                  <a:lnTo>
                    <a:pt x="970" y="410"/>
                  </a:lnTo>
                  <a:lnTo>
                    <a:pt x="970" y="410"/>
                  </a:lnTo>
                  <a:lnTo>
                    <a:pt x="974" y="402"/>
                  </a:lnTo>
                  <a:lnTo>
                    <a:pt x="974" y="396"/>
                  </a:lnTo>
                  <a:lnTo>
                    <a:pt x="974" y="390"/>
                  </a:lnTo>
                  <a:lnTo>
                    <a:pt x="972" y="384"/>
                  </a:lnTo>
                  <a:lnTo>
                    <a:pt x="964" y="374"/>
                  </a:lnTo>
                  <a:lnTo>
                    <a:pt x="954" y="366"/>
                  </a:lnTo>
                  <a:lnTo>
                    <a:pt x="942" y="360"/>
                  </a:lnTo>
                  <a:lnTo>
                    <a:pt x="930" y="354"/>
                  </a:lnTo>
                  <a:lnTo>
                    <a:pt x="920" y="352"/>
                  </a:lnTo>
                  <a:lnTo>
                    <a:pt x="920" y="352"/>
                  </a:lnTo>
                  <a:lnTo>
                    <a:pt x="934" y="344"/>
                  </a:lnTo>
                  <a:lnTo>
                    <a:pt x="968" y="326"/>
                  </a:lnTo>
                  <a:lnTo>
                    <a:pt x="988" y="312"/>
                  </a:lnTo>
                  <a:lnTo>
                    <a:pt x="1010" y="296"/>
                  </a:lnTo>
                  <a:lnTo>
                    <a:pt x="1030" y="276"/>
                  </a:lnTo>
                  <a:lnTo>
                    <a:pt x="1048" y="254"/>
                  </a:lnTo>
                  <a:lnTo>
                    <a:pt x="1058" y="244"/>
                  </a:lnTo>
                  <a:lnTo>
                    <a:pt x="1064" y="232"/>
                  </a:lnTo>
                  <a:lnTo>
                    <a:pt x="1070" y="218"/>
                  </a:lnTo>
                  <a:lnTo>
                    <a:pt x="1074" y="206"/>
                  </a:lnTo>
                  <a:lnTo>
                    <a:pt x="1076" y="192"/>
                  </a:lnTo>
                  <a:lnTo>
                    <a:pt x="1078" y="178"/>
                  </a:lnTo>
                  <a:lnTo>
                    <a:pt x="1076" y="164"/>
                  </a:lnTo>
                  <a:lnTo>
                    <a:pt x="1074" y="150"/>
                  </a:lnTo>
                  <a:lnTo>
                    <a:pt x="1068" y="134"/>
                  </a:lnTo>
                  <a:lnTo>
                    <a:pt x="1060" y="118"/>
                  </a:lnTo>
                  <a:lnTo>
                    <a:pt x="1050" y="102"/>
                  </a:lnTo>
                  <a:lnTo>
                    <a:pt x="1036" y="86"/>
                  </a:lnTo>
                  <a:lnTo>
                    <a:pt x="1020" y="70"/>
                  </a:lnTo>
                  <a:lnTo>
                    <a:pt x="1000" y="54"/>
                  </a:lnTo>
                  <a:lnTo>
                    <a:pt x="976" y="36"/>
                  </a:lnTo>
                  <a:lnTo>
                    <a:pt x="950" y="20"/>
                  </a:lnTo>
                  <a:lnTo>
                    <a:pt x="950" y="20"/>
                  </a:lnTo>
                  <a:lnTo>
                    <a:pt x="942" y="20"/>
                  </a:lnTo>
                  <a:lnTo>
                    <a:pt x="932" y="22"/>
                  </a:lnTo>
                  <a:lnTo>
                    <a:pt x="918" y="28"/>
                  </a:lnTo>
                  <a:lnTo>
                    <a:pt x="904" y="38"/>
                  </a:lnTo>
                  <a:lnTo>
                    <a:pt x="890" y="52"/>
                  </a:lnTo>
                  <a:lnTo>
                    <a:pt x="874" y="76"/>
                  </a:lnTo>
                  <a:lnTo>
                    <a:pt x="866" y="90"/>
                  </a:lnTo>
                  <a:lnTo>
                    <a:pt x="860" y="106"/>
                  </a:lnTo>
                  <a:lnTo>
                    <a:pt x="860" y="106"/>
                  </a:lnTo>
                  <a:lnTo>
                    <a:pt x="820" y="82"/>
                  </a:lnTo>
                  <a:lnTo>
                    <a:pt x="776" y="60"/>
                  </a:lnTo>
                  <a:lnTo>
                    <a:pt x="726" y="36"/>
                  </a:lnTo>
                  <a:lnTo>
                    <a:pt x="700" y="26"/>
                  </a:lnTo>
                  <a:lnTo>
                    <a:pt x="676" y="16"/>
                  </a:lnTo>
                  <a:lnTo>
                    <a:pt x="650" y="8"/>
                  </a:lnTo>
                  <a:lnTo>
                    <a:pt x="626" y="2"/>
                  </a:lnTo>
                  <a:lnTo>
                    <a:pt x="606" y="0"/>
                  </a:lnTo>
                  <a:lnTo>
                    <a:pt x="588" y="2"/>
                  </a:lnTo>
                  <a:lnTo>
                    <a:pt x="580" y="6"/>
                  </a:lnTo>
                  <a:lnTo>
                    <a:pt x="574" y="8"/>
                  </a:lnTo>
                  <a:lnTo>
                    <a:pt x="568" y="14"/>
                  </a:lnTo>
                  <a:lnTo>
                    <a:pt x="562" y="20"/>
                  </a:lnTo>
                  <a:lnTo>
                    <a:pt x="562" y="20"/>
                  </a:lnTo>
                  <a:lnTo>
                    <a:pt x="556" y="32"/>
                  </a:lnTo>
                  <a:lnTo>
                    <a:pt x="554" y="46"/>
                  </a:lnTo>
                  <a:lnTo>
                    <a:pt x="552" y="58"/>
                  </a:lnTo>
                  <a:lnTo>
                    <a:pt x="554" y="68"/>
                  </a:lnTo>
                  <a:lnTo>
                    <a:pt x="556" y="80"/>
                  </a:lnTo>
                  <a:lnTo>
                    <a:pt x="560" y="90"/>
                  </a:lnTo>
                  <a:lnTo>
                    <a:pt x="572" y="106"/>
                  </a:lnTo>
                  <a:lnTo>
                    <a:pt x="586" y="120"/>
                  </a:lnTo>
                  <a:lnTo>
                    <a:pt x="598" y="132"/>
                  </a:lnTo>
                  <a:lnTo>
                    <a:pt x="612" y="140"/>
                  </a:lnTo>
                  <a:lnTo>
                    <a:pt x="612" y="140"/>
                  </a:lnTo>
                  <a:lnTo>
                    <a:pt x="598" y="140"/>
                  </a:lnTo>
                  <a:lnTo>
                    <a:pt x="558" y="140"/>
                  </a:lnTo>
                  <a:lnTo>
                    <a:pt x="532" y="140"/>
                  </a:lnTo>
                  <a:lnTo>
                    <a:pt x="502" y="142"/>
                  </a:lnTo>
                  <a:lnTo>
                    <a:pt x="470" y="146"/>
                  </a:lnTo>
                  <a:lnTo>
                    <a:pt x="436" y="154"/>
                  </a:lnTo>
                  <a:lnTo>
                    <a:pt x="400" y="162"/>
                  </a:lnTo>
                  <a:lnTo>
                    <a:pt x="364" y="174"/>
                  </a:lnTo>
                  <a:lnTo>
                    <a:pt x="330" y="188"/>
                  </a:lnTo>
                  <a:lnTo>
                    <a:pt x="296" y="206"/>
                  </a:lnTo>
                  <a:lnTo>
                    <a:pt x="280" y="218"/>
                  </a:lnTo>
                  <a:lnTo>
                    <a:pt x="266" y="228"/>
                  </a:lnTo>
                  <a:lnTo>
                    <a:pt x="252" y="242"/>
                  </a:lnTo>
                  <a:lnTo>
                    <a:pt x="238" y="256"/>
                  </a:lnTo>
                  <a:lnTo>
                    <a:pt x="226" y="270"/>
                  </a:lnTo>
                  <a:lnTo>
                    <a:pt x="214" y="288"/>
                  </a:lnTo>
                  <a:lnTo>
                    <a:pt x="204" y="304"/>
                  </a:lnTo>
                  <a:lnTo>
                    <a:pt x="194" y="324"/>
                  </a:lnTo>
                  <a:lnTo>
                    <a:pt x="194" y="324"/>
                  </a:lnTo>
                  <a:lnTo>
                    <a:pt x="192" y="308"/>
                  </a:lnTo>
                  <a:lnTo>
                    <a:pt x="186" y="270"/>
                  </a:lnTo>
                  <a:lnTo>
                    <a:pt x="176" y="230"/>
                  </a:lnTo>
                  <a:lnTo>
                    <a:pt x="170" y="216"/>
                  </a:lnTo>
                  <a:lnTo>
                    <a:pt x="164" y="208"/>
                  </a:lnTo>
                  <a:lnTo>
                    <a:pt x="164" y="208"/>
                  </a:lnTo>
                  <a:lnTo>
                    <a:pt x="162" y="206"/>
                  </a:lnTo>
                  <a:lnTo>
                    <a:pt x="158" y="206"/>
                  </a:lnTo>
                  <a:lnTo>
                    <a:pt x="146" y="210"/>
                  </a:lnTo>
                  <a:lnTo>
                    <a:pt x="134" y="218"/>
                  </a:lnTo>
                  <a:lnTo>
                    <a:pt x="122" y="232"/>
                  </a:lnTo>
                  <a:lnTo>
                    <a:pt x="116" y="240"/>
                  </a:lnTo>
                  <a:lnTo>
                    <a:pt x="110" y="250"/>
                  </a:lnTo>
                  <a:lnTo>
                    <a:pt x="106" y="262"/>
                  </a:lnTo>
                  <a:lnTo>
                    <a:pt x="104" y="276"/>
                  </a:lnTo>
                  <a:lnTo>
                    <a:pt x="102" y="290"/>
                  </a:lnTo>
                  <a:lnTo>
                    <a:pt x="102" y="306"/>
                  </a:lnTo>
                  <a:lnTo>
                    <a:pt x="104" y="324"/>
                  </a:lnTo>
                  <a:lnTo>
                    <a:pt x="108" y="342"/>
                  </a:lnTo>
                  <a:lnTo>
                    <a:pt x="108" y="342"/>
                  </a:lnTo>
                  <a:lnTo>
                    <a:pt x="92" y="338"/>
                  </a:lnTo>
                  <a:lnTo>
                    <a:pt x="74" y="334"/>
                  </a:lnTo>
                  <a:lnTo>
                    <a:pt x="54" y="332"/>
                  </a:lnTo>
                  <a:lnTo>
                    <a:pt x="44" y="334"/>
                  </a:lnTo>
                  <a:lnTo>
                    <a:pt x="34" y="336"/>
                  </a:lnTo>
                  <a:lnTo>
                    <a:pt x="24" y="340"/>
                  </a:lnTo>
                  <a:lnTo>
                    <a:pt x="16" y="344"/>
                  </a:lnTo>
                  <a:lnTo>
                    <a:pt x="10" y="352"/>
                  </a:lnTo>
                  <a:lnTo>
                    <a:pt x="4" y="362"/>
                  </a:lnTo>
                  <a:lnTo>
                    <a:pt x="0" y="374"/>
                  </a:lnTo>
                  <a:lnTo>
                    <a:pt x="0" y="388"/>
                  </a:lnTo>
                  <a:lnTo>
                    <a:pt x="0" y="388"/>
                  </a:lnTo>
                  <a:lnTo>
                    <a:pt x="0" y="404"/>
                  </a:lnTo>
                  <a:lnTo>
                    <a:pt x="2" y="416"/>
                  </a:lnTo>
                  <a:lnTo>
                    <a:pt x="6" y="428"/>
                  </a:lnTo>
                  <a:lnTo>
                    <a:pt x="12" y="438"/>
                  </a:lnTo>
                  <a:lnTo>
                    <a:pt x="16" y="448"/>
                  </a:lnTo>
                  <a:lnTo>
                    <a:pt x="24" y="454"/>
                  </a:lnTo>
                  <a:lnTo>
                    <a:pt x="38" y="466"/>
                  </a:lnTo>
                  <a:lnTo>
                    <a:pt x="50" y="474"/>
                  </a:lnTo>
                  <a:lnTo>
                    <a:pt x="62" y="478"/>
                  </a:lnTo>
                  <a:lnTo>
                    <a:pt x="74" y="480"/>
                  </a:lnTo>
                  <a:lnTo>
                    <a:pt x="74" y="480"/>
                  </a:lnTo>
                  <a:lnTo>
                    <a:pt x="74" y="494"/>
                  </a:lnTo>
                  <a:lnTo>
                    <a:pt x="76" y="534"/>
                  </a:lnTo>
                  <a:lnTo>
                    <a:pt x="78" y="560"/>
                  </a:lnTo>
                  <a:lnTo>
                    <a:pt x="82" y="590"/>
                  </a:lnTo>
                  <a:lnTo>
                    <a:pt x="88" y="622"/>
                  </a:lnTo>
                  <a:lnTo>
                    <a:pt x="98" y="658"/>
                  </a:lnTo>
                  <a:lnTo>
                    <a:pt x="110" y="694"/>
                  </a:lnTo>
                  <a:lnTo>
                    <a:pt x="126" y="730"/>
                  </a:lnTo>
                  <a:lnTo>
                    <a:pt x="146" y="766"/>
                  </a:lnTo>
                  <a:lnTo>
                    <a:pt x="156" y="782"/>
                  </a:lnTo>
                  <a:lnTo>
                    <a:pt x="170" y="800"/>
                  </a:lnTo>
                  <a:lnTo>
                    <a:pt x="184" y="816"/>
                  </a:lnTo>
                  <a:lnTo>
                    <a:pt x="200" y="832"/>
                  </a:lnTo>
                  <a:lnTo>
                    <a:pt x="216" y="846"/>
                  </a:lnTo>
                  <a:lnTo>
                    <a:pt x="234" y="860"/>
                  </a:lnTo>
                  <a:lnTo>
                    <a:pt x="254" y="874"/>
                  </a:lnTo>
                  <a:lnTo>
                    <a:pt x="276" y="886"/>
                  </a:lnTo>
                  <a:lnTo>
                    <a:pt x="298" y="896"/>
                  </a:lnTo>
                  <a:lnTo>
                    <a:pt x="322" y="906"/>
                  </a:lnTo>
                  <a:lnTo>
                    <a:pt x="416" y="876"/>
                  </a:lnTo>
                  <a:close/>
                </a:path>
              </a:pathLst>
            </a:custGeom>
            <a:solidFill>
              <a:srgbClr val="735D2B"/>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2" name="Freeform 24"/>
            <p:cNvSpPr/>
            <p:nvPr/>
          </p:nvSpPr>
          <p:spPr bwMode="auto">
            <a:xfrm>
              <a:off x="1736725" y="5902325"/>
              <a:ext cx="365125" cy="381000"/>
            </a:xfrm>
            <a:custGeom>
              <a:gdLst>
                <a:gd fmla="*/ 172 w 230" name="T0"/>
                <a:gd fmla="*/ 50 h 240" name="T1"/>
                <a:gd fmla="*/ 172 w 230" name="T2"/>
                <a:gd fmla="*/ 50 h 240" name="T3"/>
                <a:gd fmla="*/ 160 w 230" name="T4"/>
                <a:gd fmla="*/ 38 h 240" name="T5"/>
                <a:gd fmla="*/ 144 w 230" name="T6"/>
                <a:gd fmla="*/ 28 h 240" name="T7"/>
                <a:gd fmla="*/ 126 w 230" name="T8"/>
                <a:gd fmla="*/ 16 h 240" name="T9"/>
                <a:gd fmla="*/ 102 w 230" name="T10"/>
                <a:gd fmla="*/ 6 h 240" name="T11"/>
                <a:gd fmla="*/ 90 w 230" name="T12"/>
                <a:gd fmla="*/ 4 h 240" name="T13"/>
                <a:gd fmla="*/ 78 w 230" name="T14"/>
                <a:gd fmla="*/ 2 h 240" name="T15"/>
                <a:gd fmla="*/ 66 w 230" name="T16"/>
                <a:gd fmla="*/ 0 h 240" name="T17"/>
                <a:gd fmla="*/ 52 w 230" name="T18"/>
                <a:gd fmla="*/ 2 h 240" name="T19"/>
                <a:gd fmla="*/ 38 w 230" name="T20"/>
                <a:gd fmla="*/ 6 h 240" name="T21"/>
                <a:gd fmla="*/ 26 w 230" name="T22"/>
                <a:gd fmla="*/ 12 h 240" name="T23"/>
                <a:gd fmla="*/ 26 w 230" name="T24"/>
                <a:gd fmla="*/ 12 h 240" name="T25"/>
                <a:gd fmla="*/ 18 w 230" name="T26"/>
                <a:gd fmla="*/ 18 h 240" name="T27"/>
                <a:gd fmla="*/ 14 w 230" name="T28"/>
                <a:gd fmla="*/ 24 h 240" name="T29"/>
                <a:gd fmla="*/ 10 w 230" name="T30"/>
                <a:gd fmla="*/ 30 h 240" name="T31"/>
                <a:gd fmla="*/ 6 w 230" name="T32"/>
                <a:gd fmla="*/ 38 h 240" name="T33"/>
                <a:gd fmla="*/ 2 w 230" name="T34"/>
                <a:gd fmla="*/ 56 h 240" name="T35"/>
                <a:gd fmla="*/ 0 w 230" name="T36"/>
                <a:gd fmla="*/ 76 h 240" name="T37"/>
                <a:gd fmla="*/ 4 w 230" name="T38"/>
                <a:gd fmla="*/ 98 h 240" name="T39"/>
                <a:gd fmla="*/ 10 w 230" name="T40"/>
                <a:gd fmla="*/ 122 h 240" name="T41"/>
                <a:gd fmla="*/ 18 w 230" name="T42"/>
                <a:gd fmla="*/ 144 h 240" name="T43"/>
                <a:gd fmla="*/ 30 w 230" name="T44"/>
                <a:gd fmla="*/ 166 h 240" name="T45"/>
                <a:gd fmla="*/ 44 w 230" name="T46"/>
                <a:gd fmla="*/ 188 h 240" name="T47"/>
                <a:gd fmla="*/ 60 w 230" name="T48"/>
                <a:gd fmla="*/ 206 h 240" name="T49"/>
                <a:gd fmla="*/ 80 w 230" name="T50"/>
                <a:gd fmla="*/ 222 h 240" name="T51"/>
                <a:gd fmla="*/ 90 w 230" name="T52"/>
                <a:gd fmla="*/ 228 h 240" name="T53"/>
                <a:gd fmla="*/ 100 w 230" name="T54"/>
                <a:gd fmla="*/ 234 h 240" name="T55"/>
                <a:gd fmla="*/ 112 w 230" name="T56"/>
                <a:gd fmla="*/ 236 h 240" name="T57"/>
                <a:gd fmla="*/ 124 w 230" name="T58"/>
                <a:gd fmla="*/ 240 h 240" name="T59"/>
                <a:gd fmla="*/ 136 w 230" name="T60"/>
                <a:gd fmla="*/ 240 h 240" name="T61"/>
                <a:gd fmla="*/ 150 w 230" name="T62"/>
                <a:gd fmla="*/ 240 h 240" name="T63"/>
                <a:gd fmla="*/ 164 w 230" name="T64"/>
                <a:gd fmla="*/ 238 h 240" name="T65"/>
                <a:gd fmla="*/ 178 w 230" name="T66"/>
                <a:gd fmla="*/ 234 h 240" name="T67"/>
                <a:gd fmla="*/ 192 w 230" name="T68"/>
                <a:gd fmla="*/ 228 h 240" name="T69"/>
                <a:gd fmla="*/ 206 w 230" name="T70"/>
                <a:gd fmla="*/ 220 h 240" name="T71"/>
                <a:gd fmla="*/ 206 w 230" name="T72"/>
                <a:gd fmla="*/ 220 h 240" name="T73"/>
                <a:gd fmla="*/ 216 w 230" name="T74"/>
                <a:gd fmla="*/ 212 h 240" name="T75"/>
                <a:gd fmla="*/ 224 w 230" name="T76"/>
                <a:gd fmla="*/ 202 h 240" name="T77"/>
                <a:gd fmla="*/ 228 w 230" name="T78"/>
                <a:gd fmla="*/ 190 h 240" name="T79"/>
                <a:gd fmla="*/ 230 w 230" name="T80"/>
                <a:gd fmla="*/ 178 h 240" name="T81"/>
                <a:gd fmla="*/ 228 w 230" name="T82"/>
                <a:gd fmla="*/ 164 h 240" name="T83"/>
                <a:gd fmla="*/ 224 w 230" name="T84"/>
                <a:gd fmla="*/ 150 h 240" name="T85"/>
                <a:gd fmla="*/ 220 w 230" name="T86"/>
                <a:gd fmla="*/ 134 h 240" name="T87"/>
                <a:gd fmla="*/ 214 w 230" name="T88"/>
                <a:gd fmla="*/ 120 h 240" name="T89"/>
                <a:gd fmla="*/ 200 w 230" name="T90"/>
                <a:gd fmla="*/ 94 h 240" name="T91"/>
                <a:gd fmla="*/ 186 w 230" name="T92"/>
                <a:gd fmla="*/ 70 h 240" name="T93"/>
                <a:gd fmla="*/ 172 w 230" name="T94"/>
                <a:gd fmla="*/ 50 h 2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40" w="23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close/>
                </a:path>
              </a:pathLst>
            </a:custGeom>
            <a:solidFill>
              <a:srgbClr val="FEDCB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3" name="Freeform 25"/>
            <p:cNvSpPr/>
            <p:nvPr/>
          </p:nvSpPr>
          <p:spPr bwMode="auto">
            <a:xfrm>
              <a:off x="1736725" y="5902325"/>
              <a:ext cx="365125" cy="381000"/>
            </a:xfrm>
            <a:custGeom>
              <a:gdLst>
                <a:gd fmla="*/ 172 w 230" name="T0"/>
                <a:gd fmla="*/ 50 h 240" name="T1"/>
                <a:gd fmla="*/ 172 w 230" name="T2"/>
                <a:gd fmla="*/ 50 h 240" name="T3"/>
                <a:gd fmla="*/ 160 w 230" name="T4"/>
                <a:gd fmla="*/ 38 h 240" name="T5"/>
                <a:gd fmla="*/ 144 w 230" name="T6"/>
                <a:gd fmla="*/ 28 h 240" name="T7"/>
                <a:gd fmla="*/ 126 w 230" name="T8"/>
                <a:gd fmla="*/ 16 h 240" name="T9"/>
                <a:gd fmla="*/ 102 w 230" name="T10"/>
                <a:gd fmla="*/ 6 h 240" name="T11"/>
                <a:gd fmla="*/ 90 w 230" name="T12"/>
                <a:gd fmla="*/ 4 h 240" name="T13"/>
                <a:gd fmla="*/ 78 w 230" name="T14"/>
                <a:gd fmla="*/ 2 h 240" name="T15"/>
                <a:gd fmla="*/ 66 w 230" name="T16"/>
                <a:gd fmla="*/ 0 h 240" name="T17"/>
                <a:gd fmla="*/ 52 w 230" name="T18"/>
                <a:gd fmla="*/ 2 h 240" name="T19"/>
                <a:gd fmla="*/ 38 w 230" name="T20"/>
                <a:gd fmla="*/ 6 h 240" name="T21"/>
                <a:gd fmla="*/ 26 w 230" name="T22"/>
                <a:gd fmla="*/ 12 h 240" name="T23"/>
                <a:gd fmla="*/ 26 w 230" name="T24"/>
                <a:gd fmla="*/ 12 h 240" name="T25"/>
                <a:gd fmla="*/ 18 w 230" name="T26"/>
                <a:gd fmla="*/ 18 h 240" name="T27"/>
                <a:gd fmla="*/ 14 w 230" name="T28"/>
                <a:gd fmla="*/ 24 h 240" name="T29"/>
                <a:gd fmla="*/ 10 w 230" name="T30"/>
                <a:gd fmla="*/ 30 h 240" name="T31"/>
                <a:gd fmla="*/ 6 w 230" name="T32"/>
                <a:gd fmla="*/ 38 h 240" name="T33"/>
                <a:gd fmla="*/ 2 w 230" name="T34"/>
                <a:gd fmla="*/ 56 h 240" name="T35"/>
                <a:gd fmla="*/ 0 w 230" name="T36"/>
                <a:gd fmla="*/ 76 h 240" name="T37"/>
                <a:gd fmla="*/ 4 w 230" name="T38"/>
                <a:gd fmla="*/ 98 h 240" name="T39"/>
                <a:gd fmla="*/ 10 w 230" name="T40"/>
                <a:gd fmla="*/ 122 h 240" name="T41"/>
                <a:gd fmla="*/ 18 w 230" name="T42"/>
                <a:gd fmla="*/ 144 h 240" name="T43"/>
                <a:gd fmla="*/ 30 w 230" name="T44"/>
                <a:gd fmla="*/ 166 h 240" name="T45"/>
                <a:gd fmla="*/ 44 w 230" name="T46"/>
                <a:gd fmla="*/ 188 h 240" name="T47"/>
                <a:gd fmla="*/ 60 w 230" name="T48"/>
                <a:gd fmla="*/ 206 h 240" name="T49"/>
                <a:gd fmla="*/ 80 w 230" name="T50"/>
                <a:gd fmla="*/ 222 h 240" name="T51"/>
                <a:gd fmla="*/ 90 w 230" name="T52"/>
                <a:gd fmla="*/ 228 h 240" name="T53"/>
                <a:gd fmla="*/ 100 w 230" name="T54"/>
                <a:gd fmla="*/ 234 h 240" name="T55"/>
                <a:gd fmla="*/ 112 w 230" name="T56"/>
                <a:gd fmla="*/ 236 h 240" name="T57"/>
                <a:gd fmla="*/ 124 w 230" name="T58"/>
                <a:gd fmla="*/ 240 h 240" name="T59"/>
                <a:gd fmla="*/ 136 w 230" name="T60"/>
                <a:gd fmla="*/ 240 h 240" name="T61"/>
                <a:gd fmla="*/ 150 w 230" name="T62"/>
                <a:gd fmla="*/ 240 h 240" name="T63"/>
                <a:gd fmla="*/ 164 w 230" name="T64"/>
                <a:gd fmla="*/ 238 h 240" name="T65"/>
                <a:gd fmla="*/ 178 w 230" name="T66"/>
                <a:gd fmla="*/ 234 h 240" name="T67"/>
                <a:gd fmla="*/ 192 w 230" name="T68"/>
                <a:gd fmla="*/ 228 h 240" name="T69"/>
                <a:gd fmla="*/ 206 w 230" name="T70"/>
                <a:gd fmla="*/ 220 h 240" name="T71"/>
                <a:gd fmla="*/ 206 w 230" name="T72"/>
                <a:gd fmla="*/ 220 h 240" name="T73"/>
                <a:gd fmla="*/ 216 w 230" name="T74"/>
                <a:gd fmla="*/ 212 h 240" name="T75"/>
                <a:gd fmla="*/ 224 w 230" name="T76"/>
                <a:gd fmla="*/ 202 h 240" name="T77"/>
                <a:gd fmla="*/ 228 w 230" name="T78"/>
                <a:gd fmla="*/ 190 h 240" name="T79"/>
                <a:gd fmla="*/ 230 w 230" name="T80"/>
                <a:gd fmla="*/ 178 h 240" name="T81"/>
                <a:gd fmla="*/ 228 w 230" name="T82"/>
                <a:gd fmla="*/ 164 h 240" name="T83"/>
                <a:gd fmla="*/ 224 w 230" name="T84"/>
                <a:gd fmla="*/ 150 h 240" name="T85"/>
                <a:gd fmla="*/ 220 w 230" name="T86"/>
                <a:gd fmla="*/ 134 h 240" name="T87"/>
                <a:gd fmla="*/ 214 w 230" name="T88"/>
                <a:gd fmla="*/ 120 h 240" name="T89"/>
                <a:gd fmla="*/ 200 w 230" name="T90"/>
                <a:gd fmla="*/ 94 h 240" name="T91"/>
                <a:gd fmla="*/ 186 w 230" name="T92"/>
                <a:gd fmla="*/ 70 h 240" name="T93"/>
                <a:gd fmla="*/ 172 w 230" name="T94"/>
                <a:gd fmla="*/ 50 h 2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40" w="23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4" name="Freeform 26"/>
            <p:cNvSpPr/>
            <p:nvPr/>
          </p:nvSpPr>
          <p:spPr bwMode="auto">
            <a:xfrm>
              <a:off x="2660650" y="5521325"/>
              <a:ext cx="203200" cy="279400"/>
            </a:xfrm>
            <a:custGeom>
              <a:gdLst>
                <a:gd fmla="*/ 8 w 128" name="T0"/>
                <a:gd fmla="*/ 0 h 176" name="T1"/>
                <a:gd fmla="*/ 8 w 128" name="T2"/>
                <a:gd fmla="*/ 0 h 176" name="T3"/>
                <a:gd fmla="*/ 6 w 128" name="T4"/>
                <a:gd fmla="*/ 14 h 176" name="T5"/>
                <a:gd fmla="*/ 2 w 128" name="T6"/>
                <a:gd fmla="*/ 48 h 176" name="T7"/>
                <a:gd fmla="*/ 0 w 128" name="T8"/>
                <a:gd fmla="*/ 68 h 176" name="T9"/>
                <a:gd fmla="*/ 0 w 128" name="T10"/>
                <a:gd fmla="*/ 86 h 176" name="T11"/>
                <a:gd fmla="*/ 2 w 128" name="T12"/>
                <a:gd fmla="*/ 104 h 176" name="T13"/>
                <a:gd fmla="*/ 4 w 128" name="T14"/>
                <a:gd fmla="*/ 110 h 176" name="T15"/>
                <a:gd fmla="*/ 8 w 128" name="T16"/>
                <a:gd fmla="*/ 116 h 176" name="T17"/>
                <a:gd fmla="*/ 8 w 128" name="T18"/>
                <a:gd fmla="*/ 116 h 176" name="T19"/>
                <a:gd fmla="*/ 12 w 128" name="T20"/>
                <a:gd fmla="*/ 120 h 176" name="T21"/>
                <a:gd fmla="*/ 16 w 128" name="T22"/>
                <a:gd fmla="*/ 122 h 176" name="T23"/>
                <a:gd fmla="*/ 22 w 128" name="T24"/>
                <a:gd fmla="*/ 122 h 176" name="T25"/>
                <a:gd fmla="*/ 28 w 128" name="T26"/>
                <a:gd fmla="*/ 122 h 176" name="T27"/>
                <a:gd fmla="*/ 44 w 128" name="T28"/>
                <a:gd fmla="*/ 118 h 176" name="T29"/>
                <a:gd fmla="*/ 58 w 128" name="T30"/>
                <a:gd fmla="*/ 114 h 176" name="T31"/>
                <a:gd fmla="*/ 74 w 128" name="T32"/>
                <a:gd fmla="*/ 110 h 176" name="T33"/>
                <a:gd fmla="*/ 86 w 128" name="T34"/>
                <a:gd fmla="*/ 108 h 176" name="T35"/>
                <a:gd fmla="*/ 92 w 128" name="T36"/>
                <a:gd fmla="*/ 108 h 176" name="T37"/>
                <a:gd fmla="*/ 96 w 128" name="T38"/>
                <a:gd fmla="*/ 108 h 176" name="T39"/>
                <a:gd fmla="*/ 100 w 128" name="T40"/>
                <a:gd fmla="*/ 110 h 176" name="T41"/>
                <a:gd fmla="*/ 102 w 128" name="T42"/>
                <a:gd fmla="*/ 116 h 176" name="T43"/>
                <a:gd fmla="*/ 102 w 128" name="T44"/>
                <a:gd fmla="*/ 116 h 176" name="T45"/>
                <a:gd fmla="*/ 102 w 128" name="T46"/>
                <a:gd fmla="*/ 126 h 176" name="T47"/>
                <a:gd fmla="*/ 102 w 128" name="T48"/>
                <a:gd fmla="*/ 134 h 176" name="T49"/>
                <a:gd fmla="*/ 100 w 128" name="T50"/>
                <a:gd fmla="*/ 144 h 176" name="T51"/>
                <a:gd fmla="*/ 96 w 128" name="T52"/>
                <a:gd fmla="*/ 152 h 176" name="T53"/>
                <a:gd fmla="*/ 88 w 128" name="T54"/>
                <a:gd fmla="*/ 160 h 176" name="T55"/>
                <a:gd fmla="*/ 74 w 128" name="T56"/>
                <a:gd fmla="*/ 166 h 176" name="T57"/>
                <a:gd fmla="*/ 58 w 128" name="T58"/>
                <a:gd fmla="*/ 172 h 176" name="T59"/>
                <a:gd fmla="*/ 38 w 128" name="T60"/>
                <a:gd fmla="*/ 176 h 176" name="T61"/>
                <a:gd fmla="*/ 38 w 128" name="T62"/>
                <a:gd fmla="*/ 176 h 176" name="T63"/>
                <a:gd fmla="*/ 52 w 128" name="T64"/>
                <a:gd fmla="*/ 174 h 176" name="T65"/>
                <a:gd fmla="*/ 66 w 128" name="T66"/>
                <a:gd fmla="*/ 172 h 176" name="T67"/>
                <a:gd fmla="*/ 82 w 128" name="T68"/>
                <a:gd fmla="*/ 170 h 176" name="T69"/>
                <a:gd fmla="*/ 100 w 128" name="T70"/>
                <a:gd fmla="*/ 166 h 176" name="T71"/>
                <a:gd fmla="*/ 114 w 128" name="T72"/>
                <a:gd fmla="*/ 158 h 176" name="T73"/>
                <a:gd fmla="*/ 120 w 128" name="T74"/>
                <a:gd fmla="*/ 154 h 176" name="T75"/>
                <a:gd fmla="*/ 124 w 128" name="T76"/>
                <a:gd fmla="*/ 148 h 176" name="T77"/>
                <a:gd fmla="*/ 126 w 128" name="T78"/>
                <a:gd fmla="*/ 144 h 176" name="T79"/>
                <a:gd fmla="*/ 128 w 128" name="T80"/>
                <a:gd fmla="*/ 136 h 176" name="T81"/>
                <a:gd fmla="*/ 128 w 128" name="T82"/>
                <a:gd fmla="*/ 136 h 176" name="T83"/>
                <a:gd fmla="*/ 126 w 128" name="T84"/>
                <a:gd fmla="*/ 118 h 176" name="T85"/>
                <a:gd fmla="*/ 122 w 128" name="T86"/>
                <a:gd fmla="*/ 102 h 176" name="T87"/>
                <a:gd fmla="*/ 118 w 128" name="T88"/>
                <a:gd fmla="*/ 96 h 176" name="T89"/>
                <a:gd fmla="*/ 114 w 128" name="T90"/>
                <a:gd fmla="*/ 92 h 176" name="T91"/>
                <a:gd fmla="*/ 110 w 128" name="T92"/>
                <a:gd fmla="*/ 88 h 176" name="T93"/>
                <a:gd fmla="*/ 104 w 128" name="T94"/>
                <a:gd fmla="*/ 86 h 176" name="T95"/>
                <a:gd fmla="*/ 92 w 128" name="T96"/>
                <a:gd fmla="*/ 84 h 176" name="T97"/>
                <a:gd fmla="*/ 76 w 128" name="T98"/>
                <a:gd fmla="*/ 86 h 176" name="T99"/>
                <a:gd fmla="*/ 60 w 128" name="T100"/>
                <a:gd fmla="*/ 90 h 176" name="T101"/>
                <a:gd fmla="*/ 42 w 128" name="T102"/>
                <a:gd fmla="*/ 98 h 176" name="T103"/>
                <a:gd fmla="*/ 42 w 128" name="T104"/>
                <a:gd fmla="*/ 98 h 176" name="T105"/>
                <a:gd fmla="*/ 36 w 128" name="T106"/>
                <a:gd fmla="*/ 100 h 176" name="T107"/>
                <a:gd fmla="*/ 32 w 128" name="T108"/>
                <a:gd fmla="*/ 100 h 176" name="T109"/>
                <a:gd fmla="*/ 26 w 128" name="T110"/>
                <a:gd fmla="*/ 100 h 176" name="T111"/>
                <a:gd fmla="*/ 22 w 128" name="T112"/>
                <a:gd fmla="*/ 96 h 176" name="T113"/>
                <a:gd fmla="*/ 16 w 128" name="T114"/>
                <a:gd fmla="*/ 88 h 176" name="T115"/>
                <a:gd fmla="*/ 12 w 128" name="T116"/>
                <a:gd fmla="*/ 74 h 176" name="T117"/>
                <a:gd fmla="*/ 10 w 128" name="T118"/>
                <a:gd fmla="*/ 58 h 176" name="T119"/>
                <a:gd fmla="*/ 8 w 128" name="T120"/>
                <a:gd fmla="*/ 38 h 176" name="T121"/>
                <a:gd fmla="*/ 8 w 128" name="T122"/>
                <a:gd fmla="*/ 0 h 1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6" w="128">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close/>
                </a:path>
              </a:pathLst>
            </a:custGeom>
            <a:solidFill>
              <a:srgbClr val="CB8F5E"/>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5" name="Freeform 27"/>
            <p:cNvSpPr/>
            <p:nvPr/>
          </p:nvSpPr>
          <p:spPr bwMode="auto">
            <a:xfrm>
              <a:off x="2660650" y="5521325"/>
              <a:ext cx="203200" cy="279400"/>
            </a:xfrm>
            <a:custGeom>
              <a:gdLst>
                <a:gd fmla="*/ 8 w 128" name="T0"/>
                <a:gd fmla="*/ 0 h 176" name="T1"/>
                <a:gd fmla="*/ 8 w 128" name="T2"/>
                <a:gd fmla="*/ 0 h 176" name="T3"/>
                <a:gd fmla="*/ 6 w 128" name="T4"/>
                <a:gd fmla="*/ 14 h 176" name="T5"/>
                <a:gd fmla="*/ 2 w 128" name="T6"/>
                <a:gd fmla="*/ 48 h 176" name="T7"/>
                <a:gd fmla="*/ 0 w 128" name="T8"/>
                <a:gd fmla="*/ 68 h 176" name="T9"/>
                <a:gd fmla="*/ 0 w 128" name="T10"/>
                <a:gd fmla="*/ 86 h 176" name="T11"/>
                <a:gd fmla="*/ 2 w 128" name="T12"/>
                <a:gd fmla="*/ 104 h 176" name="T13"/>
                <a:gd fmla="*/ 4 w 128" name="T14"/>
                <a:gd fmla="*/ 110 h 176" name="T15"/>
                <a:gd fmla="*/ 8 w 128" name="T16"/>
                <a:gd fmla="*/ 116 h 176" name="T17"/>
                <a:gd fmla="*/ 8 w 128" name="T18"/>
                <a:gd fmla="*/ 116 h 176" name="T19"/>
                <a:gd fmla="*/ 12 w 128" name="T20"/>
                <a:gd fmla="*/ 120 h 176" name="T21"/>
                <a:gd fmla="*/ 16 w 128" name="T22"/>
                <a:gd fmla="*/ 122 h 176" name="T23"/>
                <a:gd fmla="*/ 22 w 128" name="T24"/>
                <a:gd fmla="*/ 122 h 176" name="T25"/>
                <a:gd fmla="*/ 28 w 128" name="T26"/>
                <a:gd fmla="*/ 122 h 176" name="T27"/>
                <a:gd fmla="*/ 44 w 128" name="T28"/>
                <a:gd fmla="*/ 118 h 176" name="T29"/>
                <a:gd fmla="*/ 58 w 128" name="T30"/>
                <a:gd fmla="*/ 114 h 176" name="T31"/>
                <a:gd fmla="*/ 74 w 128" name="T32"/>
                <a:gd fmla="*/ 110 h 176" name="T33"/>
                <a:gd fmla="*/ 86 w 128" name="T34"/>
                <a:gd fmla="*/ 108 h 176" name="T35"/>
                <a:gd fmla="*/ 92 w 128" name="T36"/>
                <a:gd fmla="*/ 108 h 176" name="T37"/>
                <a:gd fmla="*/ 96 w 128" name="T38"/>
                <a:gd fmla="*/ 108 h 176" name="T39"/>
                <a:gd fmla="*/ 100 w 128" name="T40"/>
                <a:gd fmla="*/ 110 h 176" name="T41"/>
                <a:gd fmla="*/ 102 w 128" name="T42"/>
                <a:gd fmla="*/ 116 h 176" name="T43"/>
                <a:gd fmla="*/ 102 w 128" name="T44"/>
                <a:gd fmla="*/ 116 h 176" name="T45"/>
                <a:gd fmla="*/ 102 w 128" name="T46"/>
                <a:gd fmla="*/ 126 h 176" name="T47"/>
                <a:gd fmla="*/ 102 w 128" name="T48"/>
                <a:gd fmla="*/ 134 h 176" name="T49"/>
                <a:gd fmla="*/ 100 w 128" name="T50"/>
                <a:gd fmla="*/ 144 h 176" name="T51"/>
                <a:gd fmla="*/ 96 w 128" name="T52"/>
                <a:gd fmla="*/ 152 h 176" name="T53"/>
                <a:gd fmla="*/ 88 w 128" name="T54"/>
                <a:gd fmla="*/ 160 h 176" name="T55"/>
                <a:gd fmla="*/ 74 w 128" name="T56"/>
                <a:gd fmla="*/ 166 h 176" name="T57"/>
                <a:gd fmla="*/ 58 w 128" name="T58"/>
                <a:gd fmla="*/ 172 h 176" name="T59"/>
                <a:gd fmla="*/ 38 w 128" name="T60"/>
                <a:gd fmla="*/ 176 h 176" name="T61"/>
                <a:gd fmla="*/ 38 w 128" name="T62"/>
                <a:gd fmla="*/ 176 h 176" name="T63"/>
                <a:gd fmla="*/ 52 w 128" name="T64"/>
                <a:gd fmla="*/ 174 h 176" name="T65"/>
                <a:gd fmla="*/ 66 w 128" name="T66"/>
                <a:gd fmla="*/ 172 h 176" name="T67"/>
                <a:gd fmla="*/ 82 w 128" name="T68"/>
                <a:gd fmla="*/ 170 h 176" name="T69"/>
                <a:gd fmla="*/ 100 w 128" name="T70"/>
                <a:gd fmla="*/ 166 h 176" name="T71"/>
                <a:gd fmla="*/ 114 w 128" name="T72"/>
                <a:gd fmla="*/ 158 h 176" name="T73"/>
                <a:gd fmla="*/ 120 w 128" name="T74"/>
                <a:gd fmla="*/ 154 h 176" name="T75"/>
                <a:gd fmla="*/ 124 w 128" name="T76"/>
                <a:gd fmla="*/ 148 h 176" name="T77"/>
                <a:gd fmla="*/ 126 w 128" name="T78"/>
                <a:gd fmla="*/ 144 h 176" name="T79"/>
                <a:gd fmla="*/ 128 w 128" name="T80"/>
                <a:gd fmla="*/ 136 h 176" name="T81"/>
                <a:gd fmla="*/ 128 w 128" name="T82"/>
                <a:gd fmla="*/ 136 h 176" name="T83"/>
                <a:gd fmla="*/ 126 w 128" name="T84"/>
                <a:gd fmla="*/ 118 h 176" name="T85"/>
                <a:gd fmla="*/ 122 w 128" name="T86"/>
                <a:gd fmla="*/ 102 h 176" name="T87"/>
                <a:gd fmla="*/ 118 w 128" name="T88"/>
                <a:gd fmla="*/ 96 h 176" name="T89"/>
                <a:gd fmla="*/ 114 w 128" name="T90"/>
                <a:gd fmla="*/ 92 h 176" name="T91"/>
                <a:gd fmla="*/ 110 w 128" name="T92"/>
                <a:gd fmla="*/ 88 h 176" name="T93"/>
                <a:gd fmla="*/ 104 w 128" name="T94"/>
                <a:gd fmla="*/ 86 h 176" name="T95"/>
                <a:gd fmla="*/ 92 w 128" name="T96"/>
                <a:gd fmla="*/ 84 h 176" name="T97"/>
                <a:gd fmla="*/ 76 w 128" name="T98"/>
                <a:gd fmla="*/ 86 h 176" name="T99"/>
                <a:gd fmla="*/ 60 w 128" name="T100"/>
                <a:gd fmla="*/ 90 h 176" name="T101"/>
                <a:gd fmla="*/ 42 w 128" name="T102"/>
                <a:gd fmla="*/ 98 h 176" name="T103"/>
                <a:gd fmla="*/ 42 w 128" name="T104"/>
                <a:gd fmla="*/ 98 h 176" name="T105"/>
                <a:gd fmla="*/ 36 w 128" name="T106"/>
                <a:gd fmla="*/ 100 h 176" name="T107"/>
                <a:gd fmla="*/ 32 w 128" name="T108"/>
                <a:gd fmla="*/ 100 h 176" name="T109"/>
                <a:gd fmla="*/ 26 w 128" name="T110"/>
                <a:gd fmla="*/ 100 h 176" name="T111"/>
                <a:gd fmla="*/ 22 w 128" name="T112"/>
                <a:gd fmla="*/ 96 h 176" name="T113"/>
                <a:gd fmla="*/ 16 w 128" name="T114"/>
                <a:gd fmla="*/ 88 h 176" name="T115"/>
                <a:gd fmla="*/ 12 w 128" name="T116"/>
                <a:gd fmla="*/ 74 h 176" name="T117"/>
                <a:gd fmla="*/ 10 w 128" name="T118"/>
                <a:gd fmla="*/ 58 h 176" name="T119"/>
                <a:gd fmla="*/ 8 w 128" name="T120"/>
                <a:gd fmla="*/ 38 h 176" name="T121"/>
                <a:gd fmla="*/ 8 w 128" name="T122"/>
                <a:gd fmla="*/ 0 h 1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6" w="128">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6" name="Freeform 28"/>
            <p:cNvSpPr/>
            <p:nvPr/>
          </p:nvSpPr>
          <p:spPr bwMode="auto">
            <a:xfrm>
              <a:off x="2387600" y="5578475"/>
              <a:ext cx="85725" cy="123825"/>
            </a:xfrm>
            <a:custGeom>
              <a:gdLst>
                <a:gd fmla="*/ 54 w 54" name="T0"/>
                <a:gd fmla="*/ 34 h 78" name="T1"/>
                <a:gd fmla="*/ 54 w 54" name="T2"/>
                <a:gd fmla="*/ 34 h 78" name="T3"/>
                <a:gd fmla="*/ 54 w 54" name="T4"/>
                <a:gd fmla="*/ 50 h 78" name="T5"/>
                <a:gd fmla="*/ 52 w 54" name="T6"/>
                <a:gd fmla="*/ 64 h 78" name="T7"/>
                <a:gd fmla="*/ 48 w 54" name="T8"/>
                <a:gd fmla="*/ 68 h 78" name="T9"/>
                <a:gd fmla="*/ 46 w 54" name="T10"/>
                <a:gd fmla="*/ 74 h 78" name="T11"/>
                <a:gd fmla="*/ 40 w 54" name="T12"/>
                <a:gd fmla="*/ 76 h 78" name="T13"/>
                <a:gd fmla="*/ 36 w 54" name="T14"/>
                <a:gd fmla="*/ 78 h 78" name="T15"/>
                <a:gd fmla="*/ 36 w 54" name="T16"/>
                <a:gd fmla="*/ 78 h 78" name="T17"/>
                <a:gd fmla="*/ 30 w 54" name="T18"/>
                <a:gd fmla="*/ 78 h 78" name="T19"/>
                <a:gd fmla="*/ 24 w 54" name="T20"/>
                <a:gd fmla="*/ 78 h 78" name="T21"/>
                <a:gd fmla="*/ 20 w 54" name="T22"/>
                <a:gd fmla="*/ 74 h 78" name="T23"/>
                <a:gd fmla="*/ 14 w 54" name="T24"/>
                <a:gd fmla="*/ 70 h 78" name="T25"/>
                <a:gd fmla="*/ 6 w 54" name="T26"/>
                <a:gd fmla="*/ 60 h 78" name="T27"/>
                <a:gd fmla="*/ 2 w 54" name="T28"/>
                <a:gd fmla="*/ 44 h 78" name="T29"/>
                <a:gd fmla="*/ 2 w 54" name="T30"/>
                <a:gd fmla="*/ 44 h 78" name="T31"/>
                <a:gd fmla="*/ 0 w 54" name="T32"/>
                <a:gd fmla="*/ 28 h 78" name="T33"/>
                <a:gd fmla="*/ 4 w 54" name="T34"/>
                <a:gd fmla="*/ 16 h 78" name="T35"/>
                <a:gd fmla="*/ 6 w 54" name="T36"/>
                <a:gd fmla="*/ 10 h 78" name="T37"/>
                <a:gd fmla="*/ 10 w 54" name="T38"/>
                <a:gd fmla="*/ 6 h 78" name="T39"/>
                <a:gd fmla="*/ 14 w 54" name="T40"/>
                <a:gd fmla="*/ 2 h 78" name="T41"/>
                <a:gd fmla="*/ 20 w 54" name="T42"/>
                <a:gd fmla="*/ 0 h 78" name="T43"/>
                <a:gd fmla="*/ 20 w 54" name="T44"/>
                <a:gd fmla="*/ 0 h 78" name="T45"/>
                <a:gd fmla="*/ 26 w 54" name="T46"/>
                <a:gd fmla="*/ 0 h 78" name="T47"/>
                <a:gd fmla="*/ 30 w 54" name="T48"/>
                <a:gd fmla="*/ 0 h 78" name="T49"/>
                <a:gd fmla="*/ 36 w 54" name="T50"/>
                <a:gd fmla="*/ 4 h 78" name="T51"/>
                <a:gd fmla="*/ 40 w 54" name="T52"/>
                <a:gd fmla="*/ 8 h 78" name="T53"/>
                <a:gd fmla="*/ 48 w 54" name="T54"/>
                <a:gd fmla="*/ 20 h 78" name="T55"/>
                <a:gd fmla="*/ 54 w 54" name="T56"/>
                <a:gd fmla="*/ 34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54">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close/>
                </a:path>
              </a:pathLst>
            </a:custGeom>
            <a:solidFill>
              <a:srgbClr val="1B130E"/>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7" name="Freeform 29"/>
            <p:cNvSpPr/>
            <p:nvPr/>
          </p:nvSpPr>
          <p:spPr bwMode="auto">
            <a:xfrm>
              <a:off x="2387600" y="5578475"/>
              <a:ext cx="85725" cy="123825"/>
            </a:xfrm>
            <a:custGeom>
              <a:gdLst>
                <a:gd fmla="*/ 54 w 54" name="T0"/>
                <a:gd fmla="*/ 34 h 78" name="T1"/>
                <a:gd fmla="*/ 54 w 54" name="T2"/>
                <a:gd fmla="*/ 34 h 78" name="T3"/>
                <a:gd fmla="*/ 54 w 54" name="T4"/>
                <a:gd fmla="*/ 50 h 78" name="T5"/>
                <a:gd fmla="*/ 52 w 54" name="T6"/>
                <a:gd fmla="*/ 64 h 78" name="T7"/>
                <a:gd fmla="*/ 48 w 54" name="T8"/>
                <a:gd fmla="*/ 68 h 78" name="T9"/>
                <a:gd fmla="*/ 46 w 54" name="T10"/>
                <a:gd fmla="*/ 74 h 78" name="T11"/>
                <a:gd fmla="*/ 40 w 54" name="T12"/>
                <a:gd fmla="*/ 76 h 78" name="T13"/>
                <a:gd fmla="*/ 36 w 54" name="T14"/>
                <a:gd fmla="*/ 78 h 78" name="T15"/>
                <a:gd fmla="*/ 36 w 54" name="T16"/>
                <a:gd fmla="*/ 78 h 78" name="T17"/>
                <a:gd fmla="*/ 30 w 54" name="T18"/>
                <a:gd fmla="*/ 78 h 78" name="T19"/>
                <a:gd fmla="*/ 24 w 54" name="T20"/>
                <a:gd fmla="*/ 78 h 78" name="T21"/>
                <a:gd fmla="*/ 20 w 54" name="T22"/>
                <a:gd fmla="*/ 74 h 78" name="T23"/>
                <a:gd fmla="*/ 14 w 54" name="T24"/>
                <a:gd fmla="*/ 70 h 78" name="T25"/>
                <a:gd fmla="*/ 6 w 54" name="T26"/>
                <a:gd fmla="*/ 60 h 78" name="T27"/>
                <a:gd fmla="*/ 2 w 54" name="T28"/>
                <a:gd fmla="*/ 44 h 78" name="T29"/>
                <a:gd fmla="*/ 2 w 54" name="T30"/>
                <a:gd fmla="*/ 44 h 78" name="T31"/>
                <a:gd fmla="*/ 0 w 54" name="T32"/>
                <a:gd fmla="*/ 28 h 78" name="T33"/>
                <a:gd fmla="*/ 4 w 54" name="T34"/>
                <a:gd fmla="*/ 16 h 78" name="T35"/>
                <a:gd fmla="*/ 6 w 54" name="T36"/>
                <a:gd fmla="*/ 10 h 78" name="T37"/>
                <a:gd fmla="*/ 10 w 54" name="T38"/>
                <a:gd fmla="*/ 6 h 78" name="T39"/>
                <a:gd fmla="*/ 14 w 54" name="T40"/>
                <a:gd fmla="*/ 2 h 78" name="T41"/>
                <a:gd fmla="*/ 20 w 54" name="T42"/>
                <a:gd fmla="*/ 0 h 78" name="T43"/>
                <a:gd fmla="*/ 20 w 54" name="T44"/>
                <a:gd fmla="*/ 0 h 78" name="T45"/>
                <a:gd fmla="*/ 26 w 54" name="T46"/>
                <a:gd fmla="*/ 0 h 78" name="T47"/>
                <a:gd fmla="*/ 30 w 54" name="T48"/>
                <a:gd fmla="*/ 0 h 78" name="T49"/>
                <a:gd fmla="*/ 36 w 54" name="T50"/>
                <a:gd fmla="*/ 4 h 78" name="T51"/>
                <a:gd fmla="*/ 40 w 54" name="T52"/>
                <a:gd fmla="*/ 8 h 78" name="T53"/>
                <a:gd fmla="*/ 48 w 54" name="T54"/>
                <a:gd fmla="*/ 20 h 78" name="T55"/>
                <a:gd fmla="*/ 54 w 54" name="T56"/>
                <a:gd fmla="*/ 34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54">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8" name="Freeform 30"/>
            <p:cNvSpPr/>
            <p:nvPr/>
          </p:nvSpPr>
          <p:spPr bwMode="auto">
            <a:xfrm>
              <a:off x="2752725" y="5521325"/>
              <a:ext cx="79375" cy="111125"/>
            </a:xfrm>
            <a:custGeom>
              <a:gdLst>
                <a:gd fmla="*/ 48 w 50" name="T0"/>
                <a:gd fmla="*/ 30 h 70" name="T1"/>
                <a:gd fmla="*/ 48 w 50" name="T2"/>
                <a:gd fmla="*/ 30 h 70" name="T3"/>
                <a:gd fmla="*/ 50 w 50" name="T4"/>
                <a:gd fmla="*/ 44 h 70" name="T5"/>
                <a:gd fmla="*/ 46 w 50" name="T6"/>
                <a:gd fmla="*/ 58 h 70" name="T7"/>
                <a:gd fmla="*/ 40 w 50" name="T8"/>
                <a:gd fmla="*/ 66 h 70" name="T9"/>
                <a:gd fmla="*/ 36 w 50" name="T10"/>
                <a:gd fmla="*/ 68 h 70" name="T11"/>
                <a:gd fmla="*/ 32 w 50" name="T12"/>
                <a:gd fmla="*/ 70 h 70" name="T13"/>
                <a:gd fmla="*/ 32 w 50" name="T14"/>
                <a:gd fmla="*/ 70 h 70" name="T15"/>
                <a:gd fmla="*/ 28 w 50" name="T16"/>
                <a:gd fmla="*/ 70 h 70" name="T17"/>
                <a:gd fmla="*/ 22 w 50" name="T18"/>
                <a:gd fmla="*/ 70 h 70" name="T19"/>
                <a:gd fmla="*/ 14 w 50" name="T20"/>
                <a:gd fmla="*/ 64 h 70" name="T21"/>
                <a:gd fmla="*/ 6 w 50" name="T22"/>
                <a:gd fmla="*/ 54 h 70" name="T23"/>
                <a:gd fmla="*/ 2 w 50" name="T24"/>
                <a:gd fmla="*/ 40 h 70" name="T25"/>
                <a:gd fmla="*/ 2 w 50" name="T26"/>
                <a:gd fmla="*/ 40 h 70" name="T27"/>
                <a:gd fmla="*/ 0 w 50" name="T28"/>
                <a:gd fmla="*/ 26 h 70" name="T29"/>
                <a:gd fmla="*/ 4 w 50" name="T30"/>
                <a:gd fmla="*/ 14 h 70" name="T31"/>
                <a:gd fmla="*/ 10 w 50" name="T32"/>
                <a:gd fmla="*/ 6 h 70" name="T33"/>
                <a:gd fmla="*/ 14 w 50" name="T34"/>
                <a:gd fmla="*/ 2 h 70" name="T35"/>
                <a:gd fmla="*/ 18 w 50" name="T36"/>
                <a:gd fmla="*/ 0 h 70" name="T37"/>
                <a:gd fmla="*/ 18 w 50" name="T38"/>
                <a:gd fmla="*/ 0 h 70" name="T39"/>
                <a:gd fmla="*/ 22 w 50" name="T40"/>
                <a:gd fmla="*/ 0 h 70" name="T41"/>
                <a:gd fmla="*/ 28 w 50" name="T42"/>
                <a:gd fmla="*/ 2 h 70" name="T43"/>
                <a:gd fmla="*/ 36 w 50" name="T44"/>
                <a:gd fmla="*/ 8 h 70" name="T45"/>
                <a:gd fmla="*/ 44 w 50" name="T46"/>
                <a:gd fmla="*/ 18 h 70" name="T47"/>
                <a:gd fmla="*/ 48 w 50" name="T48"/>
                <a:gd fmla="*/ 30 h 7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0" w="5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close/>
                </a:path>
              </a:pathLst>
            </a:custGeom>
            <a:solidFill>
              <a:srgbClr val="1B130E"/>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29" name="Freeform 31"/>
            <p:cNvSpPr/>
            <p:nvPr/>
          </p:nvSpPr>
          <p:spPr bwMode="auto">
            <a:xfrm>
              <a:off x="2752725" y="5521325"/>
              <a:ext cx="79375" cy="111125"/>
            </a:xfrm>
            <a:custGeom>
              <a:gdLst>
                <a:gd fmla="*/ 48 w 50" name="T0"/>
                <a:gd fmla="*/ 30 h 70" name="T1"/>
                <a:gd fmla="*/ 48 w 50" name="T2"/>
                <a:gd fmla="*/ 30 h 70" name="T3"/>
                <a:gd fmla="*/ 50 w 50" name="T4"/>
                <a:gd fmla="*/ 44 h 70" name="T5"/>
                <a:gd fmla="*/ 46 w 50" name="T6"/>
                <a:gd fmla="*/ 58 h 70" name="T7"/>
                <a:gd fmla="*/ 40 w 50" name="T8"/>
                <a:gd fmla="*/ 66 h 70" name="T9"/>
                <a:gd fmla="*/ 36 w 50" name="T10"/>
                <a:gd fmla="*/ 68 h 70" name="T11"/>
                <a:gd fmla="*/ 32 w 50" name="T12"/>
                <a:gd fmla="*/ 70 h 70" name="T13"/>
                <a:gd fmla="*/ 32 w 50" name="T14"/>
                <a:gd fmla="*/ 70 h 70" name="T15"/>
                <a:gd fmla="*/ 28 w 50" name="T16"/>
                <a:gd fmla="*/ 70 h 70" name="T17"/>
                <a:gd fmla="*/ 22 w 50" name="T18"/>
                <a:gd fmla="*/ 70 h 70" name="T19"/>
                <a:gd fmla="*/ 14 w 50" name="T20"/>
                <a:gd fmla="*/ 64 h 70" name="T21"/>
                <a:gd fmla="*/ 6 w 50" name="T22"/>
                <a:gd fmla="*/ 54 h 70" name="T23"/>
                <a:gd fmla="*/ 2 w 50" name="T24"/>
                <a:gd fmla="*/ 40 h 70" name="T25"/>
                <a:gd fmla="*/ 2 w 50" name="T26"/>
                <a:gd fmla="*/ 40 h 70" name="T27"/>
                <a:gd fmla="*/ 0 w 50" name="T28"/>
                <a:gd fmla="*/ 26 h 70" name="T29"/>
                <a:gd fmla="*/ 4 w 50" name="T30"/>
                <a:gd fmla="*/ 14 h 70" name="T31"/>
                <a:gd fmla="*/ 10 w 50" name="T32"/>
                <a:gd fmla="*/ 6 h 70" name="T33"/>
                <a:gd fmla="*/ 14 w 50" name="T34"/>
                <a:gd fmla="*/ 2 h 70" name="T35"/>
                <a:gd fmla="*/ 18 w 50" name="T36"/>
                <a:gd fmla="*/ 0 h 70" name="T37"/>
                <a:gd fmla="*/ 18 w 50" name="T38"/>
                <a:gd fmla="*/ 0 h 70" name="T39"/>
                <a:gd fmla="*/ 22 w 50" name="T40"/>
                <a:gd fmla="*/ 0 h 70" name="T41"/>
                <a:gd fmla="*/ 28 w 50" name="T42"/>
                <a:gd fmla="*/ 2 h 70" name="T43"/>
                <a:gd fmla="*/ 36 w 50" name="T44"/>
                <a:gd fmla="*/ 8 h 70" name="T45"/>
                <a:gd fmla="*/ 44 w 50" name="T46"/>
                <a:gd fmla="*/ 18 h 70" name="T47"/>
                <a:gd fmla="*/ 48 w 50" name="T48"/>
                <a:gd fmla="*/ 30 h 7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0" w="5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0" name="Freeform 32"/>
            <p:cNvSpPr/>
            <p:nvPr/>
          </p:nvSpPr>
          <p:spPr bwMode="auto">
            <a:xfrm>
              <a:off x="2279650" y="6200775"/>
              <a:ext cx="425450" cy="177800"/>
            </a:xfrm>
            <a:custGeom>
              <a:gdLst>
                <a:gd fmla="*/ 0 w 268" name="T0"/>
                <a:gd fmla="*/ 4 h 112" name="T1"/>
                <a:gd fmla="*/ 0 w 268" name="T2"/>
                <a:gd fmla="*/ 4 h 112" name="T3"/>
                <a:gd fmla="*/ 18 w 268" name="T4"/>
                <a:gd fmla="*/ 26 h 112" name="T5"/>
                <a:gd fmla="*/ 40 w 268" name="T6"/>
                <a:gd fmla="*/ 48 h 112" name="T7"/>
                <a:gd fmla="*/ 62 w 268" name="T8"/>
                <a:gd fmla="*/ 66 h 112" name="T9"/>
                <a:gd fmla="*/ 86 w 268" name="T10"/>
                <a:gd fmla="*/ 84 h 112" name="T11"/>
                <a:gd fmla="*/ 114 w 268" name="T12"/>
                <a:gd fmla="*/ 98 h 112" name="T13"/>
                <a:gd fmla="*/ 128 w 268" name="T14"/>
                <a:gd fmla="*/ 102 h 112" name="T15"/>
                <a:gd fmla="*/ 142 w 268" name="T16"/>
                <a:gd fmla="*/ 108 h 112" name="T17"/>
                <a:gd fmla="*/ 156 w 268" name="T18"/>
                <a:gd fmla="*/ 110 h 112" name="T19"/>
                <a:gd fmla="*/ 170 w 268" name="T20"/>
                <a:gd fmla="*/ 112 h 112" name="T21"/>
                <a:gd fmla="*/ 186 w 268" name="T22"/>
                <a:gd fmla="*/ 112 h 112" name="T23"/>
                <a:gd fmla="*/ 202 w 268" name="T24"/>
                <a:gd fmla="*/ 110 h 112" name="T25"/>
                <a:gd fmla="*/ 202 w 268" name="T26"/>
                <a:gd fmla="*/ 110 h 112" name="T27"/>
                <a:gd fmla="*/ 222 w 268" name="T28"/>
                <a:gd fmla="*/ 106 h 112" name="T29"/>
                <a:gd fmla="*/ 238 w 268" name="T30"/>
                <a:gd fmla="*/ 98 h 112" name="T31"/>
                <a:gd fmla="*/ 254 w 268" name="T32"/>
                <a:gd fmla="*/ 90 h 112" name="T33"/>
                <a:gd fmla="*/ 268 w 268" name="T34"/>
                <a:gd fmla="*/ 78 h 112" name="T35"/>
                <a:gd fmla="*/ 268 w 268" name="T36"/>
                <a:gd fmla="*/ 78 h 112" name="T37"/>
                <a:gd fmla="*/ 256 w 268" name="T38"/>
                <a:gd fmla="*/ 62 h 112" name="T39"/>
                <a:gd fmla="*/ 240 w 268" name="T40"/>
                <a:gd fmla="*/ 50 h 112" name="T41"/>
                <a:gd fmla="*/ 224 w 268" name="T42"/>
                <a:gd fmla="*/ 38 h 112" name="T43"/>
                <a:gd fmla="*/ 208 w 268" name="T44"/>
                <a:gd fmla="*/ 28 h 112" name="T45"/>
                <a:gd fmla="*/ 190 w 268" name="T46"/>
                <a:gd fmla="*/ 20 h 112" name="T47"/>
                <a:gd fmla="*/ 172 w 268" name="T48"/>
                <a:gd fmla="*/ 14 h 112" name="T49"/>
                <a:gd fmla="*/ 154 w 268" name="T50"/>
                <a:gd fmla="*/ 8 h 112" name="T51"/>
                <a:gd fmla="*/ 134 w 268" name="T52"/>
                <a:gd fmla="*/ 4 h 112" name="T53"/>
                <a:gd fmla="*/ 98 w 268" name="T54"/>
                <a:gd fmla="*/ 0 h 112" name="T55"/>
                <a:gd fmla="*/ 62 w 268" name="T56"/>
                <a:gd fmla="*/ 0 h 112" name="T57"/>
                <a:gd fmla="*/ 28 w 268" name="T58"/>
                <a:gd fmla="*/ 2 h 112" name="T59"/>
                <a:gd fmla="*/ 0 w 268" name="T60"/>
                <a:gd fmla="*/ 4 h 11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2" w="268">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close/>
                </a:path>
              </a:pathLst>
            </a:custGeom>
            <a:solidFill>
              <a:srgbClr val="DA9089"/>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1" name="Freeform 33"/>
            <p:cNvSpPr/>
            <p:nvPr/>
          </p:nvSpPr>
          <p:spPr bwMode="auto">
            <a:xfrm>
              <a:off x="2279650" y="6200775"/>
              <a:ext cx="425450" cy="177800"/>
            </a:xfrm>
            <a:custGeom>
              <a:gdLst>
                <a:gd fmla="*/ 0 w 268" name="T0"/>
                <a:gd fmla="*/ 4 h 112" name="T1"/>
                <a:gd fmla="*/ 0 w 268" name="T2"/>
                <a:gd fmla="*/ 4 h 112" name="T3"/>
                <a:gd fmla="*/ 18 w 268" name="T4"/>
                <a:gd fmla="*/ 26 h 112" name="T5"/>
                <a:gd fmla="*/ 40 w 268" name="T6"/>
                <a:gd fmla="*/ 48 h 112" name="T7"/>
                <a:gd fmla="*/ 62 w 268" name="T8"/>
                <a:gd fmla="*/ 66 h 112" name="T9"/>
                <a:gd fmla="*/ 86 w 268" name="T10"/>
                <a:gd fmla="*/ 84 h 112" name="T11"/>
                <a:gd fmla="*/ 114 w 268" name="T12"/>
                <a:gd fmla="*/ 98 h 112" name="T13"/>
                <a:gd fmla="*/ 128 w 268" name="T14"/>
                <a:gd fmla="*/ 102 h 112" name="T15"/>
                <a:gd fmla="*/ 142 w 268" name="T16"/>
                <a:gd fmla="*/ 108 h 112" name="T17"/>
                <a:gd fmla="*/ 156 w 268" name="T18"/>
                <a:gd fmla="*/ 110 h 112" name="T19"/>
                <a:gd fmla="*/ 170 w 268" name="T20"/>
                <a:gd fmla="*/ 112 h 112" name="T21"/>
                <a:gd fmla="*/ 186 w 268" name="T22"/>
                <a:gd fmla="*/ 112 h 112" name="T23"/>
                <a:gd fmla="*/ 202 w 268" name="T24"/>
                <a:gd fmla="*/ 110 h 112" name="T25"/>
                <a:gd fmla="*/ 202 w 268" name="T26"/>
                <a:gd fmla="*/ 110 h 112" name="T27"/>
                <a:gd fmla="*/ 222 w 268" name="T28"/>
                <a:gd fmla="*/ 106 h 112" name="T29"/>
                <a:gd fmla="*/ 238 w 268" name="T30"/>
                <a:gd fmla="*/ 98 h 112" name="T31"/>
                <a:gd fmla="*/ 254 w 268" name="T32"/>
                <a:gd fmla="*/ 90 h 112" name="T33"/>
                <a:gd fmla="*/ 268 w 268" name="T34"/>
                <a:gd fmla="*/ 78 h 112" name="T35"/>
                <a:gd fmla="*/ 268 w 268" name="T36"/>
                <a:gd fmla="*/ 78 h 112" name="T37"/>
                <a:gd fmla="*/ 256 w 268" name="T38"/>
                <a:gd fmla="*/ 62 h 112" name="T39"/>
                <a:gd fmla="*/ 240 w 268" name="T40"/>
                <a:gd fmla="*/ 50 h 112" name="T41"/>
                <a:gd fmla="*/ 224 w 268" name="T42"/>
                <a:gd fmla="*/ 38 h 112" name="T43"/>
                <a:gd fmla="*/ 208 w 268" name="T44"/>
                <a:gd fmla="*/ 28 h 112" name="T45"/>
                <a:gd fmla="*/ 190 w 268" name="T46"/>
                <a:gd fmla="*/ 20 h 112" name="T47"/>
                <a:gd fmla="*/ 172 w 268" name="T48"/>
                <a:gd fmla="*/ 14 h 112" name="T49"/>
                <a:gd fmla="*/ 154 w 268" name="T50"/>
                <a:gd fmla="*/ 8 h 112" name="T51"/>
                <a:gd fmla="*/ 134 w 268" name="T52"/>
                <a:gd fmla="*/ 4 h 112" name="T53"/>
                <a:gd fmla="*/ 98 w 268" name="T54"/>
                <a:gd fmla="*/ 0 h 112" name="T55"/>
                <a:gd fmla="*/ 62 w 268" name="T56"/>
                <a:gd fmla="*/ 0 h 112" name="T57"/>
                <a:gd fmla="*/ 28 w 268" name="T58"/>
                <a:gd fmla="*/ 2 h 112" name="T59"/>
                <a:gd fmla="*/ 0 w 268" name="T60"/>
                <a:gd fmla="*/ 4 h 11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2" w="268">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2" name="Freeform 34"/>
            <p:cNvSpPr/>
            <p:nvPr/>
          </p:nvSpPr>
          <p:spPr bwMode="auto">
            <a:xfrm>
              <a:off x="2171700" y="5902325"/>
              <a:ext cx="647700" cy="422275"/>
            </a:xfrm>
            <a:custGeom>
              <a:gdLst>
                <a:gd fmla="*/ 408 w 408" name="T0"/>
                <a:gd fmla="*/ 0 h 266" name="T1"/>
                <a:gd fmla="*/ 408 w 408" name="T2"/>
                <a:gd fmla="*/ 0 h 266" name="T3"/>
                <a:gd fmla="*/ 378 w 408" name="T4"/>
                <a:gd fmla="*/ 2 h 266" name="T5"/>
                <a:gd fmla="*/ 346 w 408" name="T6"/>
                <a:gd fmla="*/ 4 h 266" name="T7"/>
                <a:gd fmla="*/ 312 w 408" name="T8"/>
                <a:gd fmla="*/ 8 h 266" name="T9"/>
                <a:gd fmla="*/ 278 w 408" name="T10"/>
                <a:gd fmla="*/ 14 h 266" name="T11"/>
                <a:gd fmla="*/ 210 w 408" name="T12"/>
                <a:gd fmla="*/ 28 h 266" name="T13"/>
                <a:gd fmla="*/ 144 w 408" name="T14"/>
                <a:gd fmla="*/ 44 h 266" name="T15"/>
                <a:gd fmla="*/ 86 w 408" name="T16"/>
                <a:gd fmla="*/ 60 h 266" name="T17"/>
                <a:gd fmla="*/ 40 w 408" name="T18"/>
                <a:gd fmla="*/ 74 h 266" name="T19"/>
                <a:gd fmla="*/ 0 w 408" name="T20"/>
                <a:gd fmla="*/ 88 h 266" name="T21"/>
                <a:gd fmla="*/ 0 w 408" name="T22"/>
                <a:gd fmla="*/ 88 h 266" name="T23"/>
                <a:gd fmla="*/ 16 w 408" name="T24"/>
                <a:gd fmla="*/ 120 h 266" name="T25"/>
                <a:gd fmla="*/ 38 w 408" name="T26"/>
                <a:gd fmla="*/ 154 h 266" name="T27"/>
                <a:gd fmla="*/ 68 w 408" name="T28"/>
                <a:gd fmla="*/ 192 h 266" name="T29"/>
                <a:gd fmla="*/ 68 w 408" name="T30"/>
                <a:gd fmla="*/ 192 h 266" name="T31"/>
                <a:gd fmla="*/ 96 w 408" name="T32"/>
                <a:gd fmla="*/ 190 h 266" name="T33"/>
                <a:gd fmla="*/ 130 w 408" name="T34"/>
                <a:gd fmla="*/ 188 h 266" name="T35"/>
                <a:gd fmla="*/ 166 w 408" name="T36"/>
                <a:gd fmla="*/ 188 h 266" name="T37"/>
                <a:gd fmla="*/ 202 w 408" name="T38"/>
                <a:gd fmla="*/ 192 h 266" name="T39"/>
                <a:gd fmla="*/ 222 w 408" name="T40"/>
                <a:gd fmla="*/ 196 h 266" name="T41"/>
                <a:gd fmla="*/ 240 w 408" name="T42"/>
                <a:gd fmla="*/ 202 h 266" name="T43"/>
                <a:gd fmla="*/ 258 w 408" name="T44"/>
                <a:gd fmla="*/ 208 h 266" name="T45"/>
                <a:gd fmla="*/ 276 w 408" name="T46"/>
                <a:gd fmla="*/ 216 h 266" name="T47"/>
                <a:gd fmla="*/ 292 w 408" name="T48"/>
                <a:gd fmla="*/ 226 h 266" name="T49"/>
                <a:gd fmla="*/ 308 w 408" name="T50"/>
                <a:gd fmla="*/ 238 h 266" name="T51"/>
                <a:gd fmla="*/ 324 w 408" name="T52"/>
                <a:gd fmla="*/ 250 h 266" name="T53"/>
                <a:gd fmla="*/ 336 w 408" name="T54"/>
                <a:gd fmla="*/ 266 h 266" name="T55"/>
                <a:gd fmla="*/ 336 w 408" name="T56"/>
                <a:gd fmla="*/ 266 h 266" name="T57"/>
                <a:gd fmla="*/ 352 w 408" name="T58"/>
                <a:gd fmla="*/ 250 h 266" name="T59"/>
                <a:gd fmla="*/ 364 w 408" name="T60"/>
                <a:gd fmla="*/ 232 h 266" name="T61"/>
                <a:gd fmla="*/ 374 w 408" name="T62"/>
                <a:gd fmla="*/ 212 h 266" name="T63"/>
                <a:gd fmla="*/ 384 w 408" name="T64"/>
                <a:gd fmla="*/ 192 h 266" name="T65"/>
                <a:gd fmla="*/ 390 w 408" name="T66"/>
                <a:gd fmla="*/ 170 h 266" name="T67"/>
                <a:gd fmla="*/ 396 w 408" name="T68"/>
                <a:gd fmla="*/ 148 h 266" name="T69"/>
                <a:gd fmla="*/ 404 w 408" name="T70"/>
                <a:gd fmla="*/ 104 h 266" name="T71"/>
                <a:gd fmla="*/ 408 w 408" name="T72"/>
                <a:gd fmla="*/ 64 h 266" name="T73"/>
                <a:gd fmla="*/ 408 w 408" name="T74"/>
                <a:gd fmla="*/ 32 h 266" name="T75"/>
                <a:gd fmla="*/ 408 w 408" name="T76"/>
                <a:gd fmla="*/ 0 h 2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66" w="408">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close/>
                </a:path>
              </a:pathLst>
            </a:custGeom>
            <a:solidFill>
              <a:srgbClr val="76352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3" name="Freeform 35"/>
            <p:cNvSpPr/>
            <p:nvPr/>
          </p:nvSpPr>
          <p:spPr bwMode="auto">
            <a:xfrm>
              <a:off x="2171700" y="5902325"/>
              <a:ext cx="647700" cy="422275"/>
            </a:xfrm>
            <a:custGeom>
              <a:gdLst>
                <a:gd fmla="*/ 408 w 408" name="T0"/>
                <a:gd fmla="*/ 0 h 266" name="T1"/>
                <a:gd fmla="*/ 408 w 408" name="T2"/>
                <a:gd fmla="*/ 0 h 266" name="T3"/>
                <a:gd fmla="*/ 378 w 408" name="T4"/>
                <a:gd fmla="*/ 2 h 266" name="T5"/>
                <a:gd fmla="*/ 346 w 408" name="T6"/>
                <a:gd fmla="*/ 4 h 266" name="T7"/>
                <a:gd fmla="*/ 312 w 408" name="T8"/>
                <a:gd fmla="*/ 8 h 266" name="T9"/>
                <a:gd fmla="*/ 278 w 408" name="T10"/>
                <a:gd fmla="*/ 14 h 266" name="T11"/>
                <a:gd fmla="*/ 210 w 408" name="T12"/>
                <a:gd fmla="*/ 28 h 266" name="T13"/>
                <a:gd fmla="*/ 144 w 408" name="T14"/>
                <a:gd fmla="*/ 44 h 266" name="T15"/>
                <a:gd fmla="*/ 86 w 408" name="T16"/>
                <a:gd fmla="*/ 60 h 266" name="T17"/>
                <a:gd fmla="*/ 40 w 408" name="T18"/>
                <a:gd fmla="*/ 74 h 266" name="T19"/>
                <a:gd fmla="*/ 0 w 408" name="T20"/>
                <a:gd fmla="*/ 88 h 266" name="T21"/>
                <a:gd fmla="*/ 0 w 408" name="T22"/>
                <a:gd fmla="*/ 88 h 266" name="T23"/>
                <a:gd fmla="*/ 16 w 408" name="T24"/>
                <a:gd fmla="*/ 120 h 266" name="T25"/>
                <a:gd fmla="*/ 38 w 408" name="T26"/>
                <a:gd fmla="*/ 154 h 266" name="T27"/>
                <a:gd fmla="*/ 68 w 408" name="T28"/>
                <a:gd fmla="*/ 192 h 266" name="T29"/>
                <a:gd fmla="*/ 68 w 408" name="T30"/>
                <a:gd fmla="*/ 192 h 266" name="T31"/>
                <a:gd fmla="*/ 96 w 408" name="T32"/>
                <a:gd fmla="*/ 190 h 266" name="T33"/>
                <a:gd fmla="*/ 130 w 408" name="T34"/>
                <a:gd fmla="*/ 188 h 266" name="T35"/>
                <a:gd fmla="*/ 166 w 408" name="T36"/>
                <a:gd fmla="*/ 188 h 266" name="T37"/>
                <a:gd fmla="*/ 202 w 408" name="T38"/>
                <a:gd fmla="*/ 192 h 266" name="T39"/>
                <a:gd fmla="*/ 222 w 408" name="T40"/>
                <a:gd fmla="*/ 196 h 266" name="T41"/>
                <a:gd fmla="*/ 240 w 408" name="T42"/>
                <a:gd fmla="*/ 202 h 266" name="T43"/>
                <a:gd fmla="*/ 258 w 408" name="T44"/>
                <a:gd fmla="*/ 208 h 266" name="T45"/>
                <a:gd fmla="*/ 276 w 408" name="T46"/>
                <a:gd fmla="*/ 216 h 266" name="T47"/>
                <a:gd fmla="*/ 292 w 408" name="T48"/>
                <a:gd fmla="*/ 226 h 266" name="T49"/>
                <a:gd fmla="*/ 308 w 408" name="T50"/>
                <a:gd fmla="*/ 238 h 266" name="T51"/>
                <a:gd fmla="*/ 324 w 408" name="T52"/>
                <a:gd fmla="*/ 250 h 266" name="T53"/>
                <a:gd fmla="*/ 336 w 408" name="T54"/>
                <a:gd fmla="*/ 266 h 266" name="T55"/>
                <a:gd fmla="*/ 336 w 408" name="T56"/>
                <a:gd fmla="*/ 266 h 266" name="T57"/>
                <a:gd fmla="*/ 352 w 408" name="T58"/>
                <a:gd fmla="*/ 250 h 266" name="T59"/>
                <a:gd fmla="*/ 364 w 408" name="T60"/>
                <a:gd fmla="*/ 232 h 266" name="T61"/>
                <a:gd fmla="*/ 374 w 408" name="T62"/>
                <a:gd fmla="*/ 212 h 266" name="T63"/>
                <a:gd fmla="*/ 384 w 408" name="T64"/>
                <a:gd fmla="*/ 192 h 266" name="T65"/>
                <a:gd fmla="*/ 390 w 408" name="T66"/>
                <a:gd fmla="*/ 170 h 266" name="T67"/>
                <a:gd fmla="*/ 396 w 408" name="T68"/>
                <a:gd fmla="*/ 148 h 266" name="T69"/>
                <a:gd fmla="*/ 404 w 408" name="T70"/>
                <a:gd fmla="*/ 104 h 266" name="T71"/>
                <a:gd fmla="*/ 408 w 408" name="T72"/>
                <a:gd fmla="*/ 64 h 266" name="T73"/>
                <a:gd fmla="*/ 408 w 408" name="T74"/>
                <a:gd fmla="*/ 32 h 266" name="T75"/>
                <a:gd fmla="*/ 408 w 408" name="T76"/>
                <a:gd fmla="*/ 0 h 2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66" w="408">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4" name="Freeform 36"/>
            <p:cNvSpPr/>
            <p:nvPr/>
          </p:nvSpPr>
          <p:spPr bwMode="auto">
            <a:xfrm>
              <a:off x="2279650" y="5407025"/>
              <a:ext cx="196850" cy="85725"/>
            </a:xfrm>
            <a:custGeom>
              <a:gdLst>
                <a:gd fmla="*/ 0 w 124" name="T0"/>
                <a:gd fmla="*/ 54 h 54" name="T1"/>
                <a:gd fmla="*/ 0 w 124" name="T2"/>
                <a:gd fmla="*/ 54 h 54" name="T3"/>
                <a:gd fmla="*/ 10 w 124" name="T4"/>
                <a:gd fmla="*/ 48 h 54" name="T5"/>
                <a:gd fmla="*/ 22 w 124" name="T6"/>
                <a:gd fmla="*/ 40 h 54" name="T7"/>
                <a:gd fmla="*/ 38 w 124" name="T8"/>
                <a:gd fmla="*/ 32 h 54" name="T9"/>
                <a:gd fmla="*/ 56 w 124" name="T10"/>
                <a:gd fmla="*/ 24 h 54" name="T11"/>
                <a:gd fmla="*/ 78 w 124" name="T12"/>
                <a:gd fmla="*/ 16 h 54" name="T13"/>
                <a:gd fmla="*/ 100 w 124" name="T14"/>
                <a:gd fmla="*/ 12 h 54" name="T15"/>
                <a:gd fmla="*/ 112 w 124" name="T16"/>
                <a:gd fmla="*/ 12 h 54" name="T17"/>
                <a:gd fmla="*/ 124 w 124" name="T18"/>
                <a:gd fmla="*/ 14 h 54" name="T19"/>
                <a:gd fmla="*/ 124 w 124" name="T20"/>
                <a:gd fmla="*/ 14 h 54" name="T21"/>
                <a:gd fmla="*/ 110 w 124" name="T22"/>
                <a:gd fmla="*/ 8 h 54" name="T23"/>
                <a:gd fmla="*/ 94 w 124" name="T24"/>
                <a:gd fmla="*/ 2 h 54" name="T25"/>
                <a:gd fmla="*/ 76 w 124" name="T26"/>
                <a:gd fmla="*/ 0 h 54" name="T27"/>
                <a:gd fmla="*/ 66 w 124" name="T28"/>
                <a:gd fmla="*/ 0 h 54" name="T29"/>
                <a:gd fmla="*/ 56 w 124" name="T30"/>
                <a:gd fmla="*/ 2 h 54" name="T31"/>
                <a:gd fmla="*/ 44 w 124" name="T32"/>
                <a:gd fmla="*/ 6 h 54" name="T33"/>
                <a:gd fmla="*/ 34 w 124" name="T34"/>
                <a:gd fmla="*/ 10 h 54" name="T35"/>
                <a:gd fmla="*/ 24 w 124" name="T36"/>
                <a:gd fmla="*/ 18 h 54" name="T37"/>
                <a:gd fmla="*/ 16 w 124" name="T38"/>
                <a:gd fmla="*/ 26 h 54" name="T39"/>
                <a:gd fmla="*/ 6 w 124" name="T40"/>
                <a:gd fmla="*/ 40 h 54" name="T41"/>
                <a:gd fmla="*/ 0 w 124" name="T42"/>
                <a:gd fmla="*/ 54 h 5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4" w="12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close/>
                </a:path>
              </a:pathLst>
            </a:custGeom>
            <a:solidFill>
              <a:srgbClr val="493A1B"/>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5" name="Freeform 37"/>
            <p:cNvSpPr/>
            <p:nvPr/>
          </p:nvSpPr>
          <p:spPr bwMode="auto">
            <a:xfrm>
              <a:off x="2279650" y="5407025"/>
              <a:ext cx="196850" cy="85725"/>
            </a:xfrm>
            <a:custGeom>
              <a:gdLst>
                <a:gd fmla="*/ 0 w 124" name="T0"/>
                <a:gd fmla="*/ 54 h 54" name="T1"/>
                <a:gd fmla="*/ 0 w 124" name="T2"/>
                <a:gd fmla="*/ 54 h 54" name="T3"/>
                <a:gd fmla="*/ 10 w 124" name="T4"/>
                <a:gd fmla="*/ 48 h 54" name="T5"/>
                <a:gd fmla="*/ 22 w 124" name="T6"/>
                <a:gd fmla="*/ 40 h 54" name="T7"/>
                <a:gd fmla="*/ 38 w 124" name="T8"/>
                <a:gd fmla="*/ 32 h 54" name="T9"/>
                <a:gd fmla="*/ 56 w 124" name="T10"/>
                <a:gd fmla="*/ 24 h 54" name="T11"/>
                <a:gd fmla="*/ 78 w 124" name="T12"/>
                <a:gd fmla="*/ 16 h 54" name="T13"/>
                <a:gd fmla="*/ 100 w 124" name="T14"/>
                <a:gd fmla="*/ 12 h 54" name="T15"/>
                <a:gd fmla="*/ 112 w 124" name="T16"/>
                <a:gd fmla="*/ 12 h 54" name="T17"/>
                <a:gd fmla="*/ 124 w 124" name="T18"/>
                <a:gd fmla="*/ 14 h 54" name="T19"/>
                <a:gd fmla="*/ 124 w 124" name="T20"/>
                <a:gd fmla="*/ 14 h 54" name="T21"/>
                <a:gd fmla="*/ 110 w 124" name="T22"/>
                <a:gd fmla="*/ 8 h 54" name="T23"/>
                <a:gd fmla="*/ 94 w 124" name="T24"/>
                <a:gd fmla="*/ 2 h 54" name="T25"/>
                <a:gd fmla="*/ 76 w 124" name="T26"/>
                <a:gd fmla="*/ 0 h 54" name="T27"/>
                <a:gd fmla="*/ 66 w 124" name="T28"/>
                <a:gd fmla="*/ 0 h 54" name="T29"/>
                <a:gd fmla="*/ 56 w 124" name="T30"/>
                <a:gd fmla="*/ 2 h 54" name="T31"/>
                <a:gd fmla="*/ 44 w 124" name="T32"/>
                <a:gd fmla="*/ 6 h 54" name="T33"/>
                <a:gd fmla="*/ 34 w 124" name="T34"/>
                <a:gd fmla="*/ 10 h 54" name="T35"/>
                <a:gd fmla="*/ 24 w 124" name="T36"/>
                <a:gd fmla="*/ 18 h 54" name="T37"/>
                <a:gd fmla="*/ 16 w 124" name="T38"/>
                <a:gd fmla="*/ 26 h 54" name="T39"/>
                <a:gd fmla="*/ 6 w 124" name="T40"/>
                <a:gd fmla="*/ 40 h 54" name="T41"/>
                <a:gd fmla="*/ 0 w 124" name="T42"/>
                <a:gd fmla="*/ 54 h 5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4" w="12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6" name="Freeform 38"/>
            <p:cNvSpPr/>
            <p:nvPr/>
          </p:nvSpPr>
          <p:spPr bwMode="auto">
            <a:xfrm>
              <a:off x="2660650" y="5359400"/>
              <a:ext cx="161925" cy="47625"/>
            </a:xfrm>
            <a:custGeom>
              <a:gdLst>
                <a:gd fmla="*/ 0 w 102" name="T0"/>
                <a:gd fmla="*/ 30 h 30" name="T1"/>
                <a:gd fmla="*/ 0 w 102" name="T2"/>
                <a:gd fmla="*/ 30 h 30" name="T3"/>
                <a:gd fmla="*/ 12 w 102" name="T4"/>
                <a:gd fmla="*/ 26 h 30" name="T5"/>
                <a:gd fmla="*/ 40 w 102" name="T6"/>
                <a:gd fmla="*/ 20 h 30" name="T7"/>
                <a:gd fmla="*/ 58 w 102" name="T8"/>
                <a:gd fmla="*/ 20 h 30" name="T9"/>
                <a:gd fmla="*/ 74 w 102" name="T10"/>
                <a:gd fmla="*/ 20 h 30" name="T11"/>
                <a:gd fmla="*/ 88 w 102" name="T12"/>
                <a:gd fmla="*/ 22 h 30" name="T13"/>
                <a:gd fmla="*/ 96 w 102" name="T14"/>
                <a:gd fmla="*/ 26 h 30" name="T15"/>
                <a:gd fmla="*/ 102 w 102" name="T16"/>
                <a:gd fmla="*/ 30 h 30" name="T17"/>
                <a:gd fmla="*/ 102 w 102" name="T18"/>
                <a:gd fmla="*/ 30 h 30" name="T19"/>
                <a:gd fmla="*/ 92 w 102" name="T20"/>
                <a:gd fmla="*/ 20 h 30" name="T21"/>
                <a:gd fmla="*/ 80 w 102" name="T22"/>
                <a:gd fmla="*/ 12 h 30" name="T23"/>
                <a:gd fmla="*/ 66 w 102" name="T24"/>
                <a:gd fmla="*/ 6 h 30" name="T25"/>
                <a:gd fmla="*/ 58 w 102" name="T26"/>
                <a:gd fmla="*/ 2 h 30" name="T27"/>
                <a:gd fmla="*/ 50 w 102" name="T28"/>
                <a:gd fmla="*/ 2 h 30" name="T29"/>
                <a:gd fmla="*/ 42 w 102" name="T30"/>
                <a:gd fmla="*/ 0 h 30" name="T31"/>
                <a:gd fmla="*/ 34 w 102" name="T32"/>
                <a:gd fmla="*/ 2 h 30" name="T33"/>
                <a:gd fmla="*/ 24 w 102" name="T34"/>
                <a:gd fmla="*/ 6 h 30" name="T35"/>
                <a:gd fmla="*/ 16 w 102" name="T36"/>
                <a:gd fmla="*/ 12 h 30" name="T37"/>
                <a:gd fmla="*/ 8 w 102" name="T38"/>
                <a:gd fmla="*/ 20 h 30" name="T39"/>
                <a:gd fmla="*/ 0 w 102" name="T40"/>
                <a:gd fmla="*/ 30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102">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close/>
                </a:path>
              </a:pathLst>
            </a:custGeom>
            <a:solidFill>
              <a:srgbClr val="493A1B"/>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7" name="Freeform 39"/>
            <p:cNvSpPr/>
            <p:nvPr/>
          </p:nvSpPr>
          <p:spPr bwMode="auto">
            <a:xfrm>
              <a:off x="2660650" y="5359400"/>
              <a:ext cx="161925" cy="47625"/>
            </a:xfrm>
            <a:custGeom>
              <a:gdLst>
                <a:gd fmla="*/ 0 w 102" name="T0"/>
                <a:gd fmla="*/ 30 h 30" name="T1"/>
                <a:gd fmla="*/ 0 w 102" name="T2"/>
                <a:gd fmla="*/ 30 h 30" name="T3"/>
                <a:gd fmla="*/ 12 w 102" name="T4"/>
                <a:gd fmla="*/ 26 h 30" name="T5"/>
                <a:gd fmla="*/ 40 w 102" name="T6"/>
                <a:gd fmla="*/ 20 h 30" name="T7"/>
                <a:gd fmla="*/ 58 w 102" name="T8"/>
                <a:gd fmla="*/ 20 h 30" name="T9"/>
                <a:gd fmla="*/ 74 w 102" name="T10"/>
                <a:gd fmla="*/ 20 h 30" name="T11"/>
                <a:gd fmla="*/ 88 w 102" name="T12"/>
                <a:gd fmla="*/ 22 h 30" name="T13"/>
                <a:gd fmla="*/ 96 w 102" name="T14"/>
                <a:gd fmla="*/ 26 h 30" name="T15"/>
                <a:gd fmla="*/ 102 w 102" name="T16"/>
                <a:gd fmla="*/ 30 h 30" name="T17"/>
                <a:gd fmla="*/ 102 w 102" name="T18"/>
                <a:gd fmla="*/ 30 h 30" name="T19"/>
                <a:gd fmla="*/ 92 w 102" name="T20"/>
                <a:gd fmla="*/ 20 h 30" name="T21"/>
                <a:gd fmla="*/ 80 w 102" name="T22"/>
                <a:gd fmla="*/ 12 h 30" name="T23"/>
                <a:gd fmla="*/ 66 w 102" name="T24"/>
                <a:gd fmla="*/ 6 h 30" name="T25"/>
                <a:gd fmla="*/ 58 w 102" name="T26"/>
                <a:gd fmla="*/ 2 h 30" name="T27"/>
                <a:gd fmla="*/ 50 w 102" name="T28"/>
                <a:gd fmla="*/ 2 h 30" name="T29"/>
                <a:gd fmla="*/ 42 w 102" name="T30"/>
                <a:gd fmla="*/ 0 h 30" name="T31"/>
                <a:gd fmla="*/ 34 w 102" name="T32"/>
                <a:gd fmla="*/ 2 h 30" name="T33"/>
                <a:gd fmla="*/ 24 w 102" name="T34"/>
                <a:gd fmla="*/ 6 h 30" name="T35"/>
                <a:gd fmla="*/ 16 w 102" name="T36"/>
                <a:gd fmla="*/ 12 h 30" name="T37"/>
                <a:gd fmla="*/ 8 w 102" name="T38"/>
                <a:gd fmla="*/ 20 h 30" name="T39"/>
                <a:gd fmla="*/ 0 w 102" name="T40"/>
                <a:gd fmla="*/ 30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102">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8" name="Freeform 40"/>
            <p:cNvSpPr/>
            <p:nvPr/>
          </p:nvSpPr>
          <p:spPr bwMode="auto">
            <a:xfrm>
              <a:off x="3051175" y="10982325"/>
              <a:ext cx="647700" cy="368300"/>
            </a:xfrm>
            <a:custGeom>
              <a:gdLst>
                <a:gd fmla="*/ 188 w 408" name="T0"/>
                <a:gd fmla="*/ 26 h 232" name="T1"/>
                <a:gd fmla="*/ 188 w 408" name="T2"/>
                <a:gd fmla="*/ 26 h 232" name="T3"/>
                <a:gd fmla="*/ 192 w 408" name="T4"/>
                <a:gd fmla="*/ 38 h 232" name="T5"/>
                <a:gd fmla="*/ 204 w 408" name="T6"/>
                <a:gd fmla="*/ 64 h 232" name="T7"/>
                <a:gd fmla="*/ 214 w 408" name="T8"/>
                <a:gd fmla="*/ 78 h 232" name="T9"/>
                <a:gd fmla="*/ 224 w 408" name="T10"/>
                <a:gd fmla="*/ 92 h 232" name="T11"/>
                <a:gd fmla="*/ 234 w 408" name="T12"/>
                <a:gd fmla="*/ 102 h 232" name="T13"/>
                <a:gd fmla="*/ 240 w 408" name="T14"/>
                <a:gd fmla="*/ 108 h 232" name="T15"/>
                <a:gd fmla="*/ 248 w 408" name="T16"/>
                <a:gd fmla="*/ 110 h 232" name="T17"/>
                <a:gd fmla="*/ 248 w 408" name="T18"/>
                <a:gd fmla="*/ 110 h 232" name="T19"/>
                <a:gd fmla="*/ 262 w 408" name="T20"/>
                <a:gd fmla="*/ 114 h 232" name="T21"/>
                <a:gd fmla="*/ 280 w 408" name="T22"/>
                <a:gd fmla="*/ 116 h 232" name="T23"/>
                <a:gd fmla="*/ 322 w 408" name="T24"/>
                <a:gd fmla="*/ 120 h 232" name="T25"/>
                <a:gd fmla="*/ 344 w 408" name="T26"/>
                <a:gd fmla="*/ 122 h 232" name="T27"/>
                <a:gd fmla="*/ 364 w 408" name="T28"/>
                <a:gd fmla="*/ 124 h 232" name="T29"/>
                <a:gd fmla="*/ 382 w 408" name="T30"/>
                <a:gd fmla="*/ 130 h 232" name="T31"/>
                <a:gd fmla="*/ 396 w 408" name="T32"/>
                <a:gd fmla="*/ 138 h 232" name="T33"/>
                <a:gd fmla="*/ 396 w 408" name="T34"/>
                <a:gd fmla="*/ 138 h 232" name="T35"/>
                <a:gd fmla="*/ 400 w 408" name="T36"/>
                <a:gd fmla="*/ 142 h 232" name="T37"/>
                <a:gd fmla="*/ 404 w 408" name="T38"/>
                <a:gd fmla="*/ 148 h 232" name="T39"/>
                <a:gd fmla="*/ 408 w 408" name="T40"/>
                <a:gd fmla="*/ 160 h 232" name="T41"/>
                <a:gd fmla="*/ 408 w 408" name="T42"/>
                <a:gd fmla="*/ 172 h 232" name="T43"/>
                <a:gd fmla="*/ 406 w 408" name="T44"/>
                <a:gd fmla="*/ 184 h 232" name="T45"/>
                <a:gd fmla="*/ 404 w 408" name="T46"/>
                <a:gd fmla="*/ 196 h 232" name="T47"/>
                <a:gd fmla="*/ 400 w 408" name="T48"/>
                <a:gd fmla="*/ 206 h 232" name="T49"/>
                <a:gd fmla="*/ 396 w 408" name="T50"/>
                <a:gd fmla="*/ 214 h 232" name="T51"/>
                <a:gd fmla="*/ 396 w 408" name="T52"/>
                <a:gd fmla="*/ 214 h 232" name="T53"/>
                <a:gd fmla="*/ 346 w 408" name="T54"/>
                <a:gd fmla="*/ 220 h 232" name="T55"/>
                <a:gd fmla="*/ 292 w 408" name="T56"/>
                <a:gd fmla="*/ 224 h 232" name="T57"/>
                <a:gd fmla="*/ 230 w 408" name="T58"/>
                <a:gd fmla="*/ 228 h 232" name="T59"/>
                <a:gd fmla="*/ 164 w 408" name="T60"/>
                <a:gd fmla="*/ 232 h 232" name="T61"/>
                <a:gd fmla="*/ 102 w 408" name="T62"/>
                <a:gd fmla="*/ 230 h 232" name="T63"/>
                <a:gd fmla="*/ 74 w 408" name="T64"/>
                <a:gd fmla="*/ 228 h 232" name="T65"/>
                <a:gd fmla="*/ 48 w 408" name="T66"/>
                <a:gd fmla="*/ 226 h 232" name="T67"/>
                <a:gd fmla="*/ 28 w 408" name="T68"/>
                <a:gd fmla="*/ 220 h 232" name="T69"/>
                <a:gd fmla="*/ 12 w 408" name="T70"/>
                <a:gd fmla="*/ 214 h 232" name="T71"/>
                <a:gd fmla="*/ 12 w 408" name="T72"/>
                <a:gd fmla="*/ 214 h 232" name="T73"/>
                <a:gd fmla="*/ 8 w 408" name="T74"/>
                <a:gd fmla="*/ 192 h 232" name="T75"/>
                <a:gd fmla="*/ 2 w 408" name="T76"/>
                <a:gd fmla="*/ 142 h 232" name="T77"/>
                <a:gd fmla="*/ 0 w 408" name="T78"/>
                <a:gd fmla="*/ 112 h 232" name="T79"/>
                <a:gd fmla="*/ 0 w 408" name="T80"/>
                <a:gd fmla="*/ 80 h 232" name="T81"/>
                <a:gd fmla="*/ 4 w 408" name="T82"/>
                <a:gd fmla="*/ 52 h 232" name="T83"/>
                <a:gd fmla="*/ 8 w 408" name="T84"/>
                <a:gd fmla="*/ 38 h 232" name="T85"/>
                <a:gd fmla="*/ 12 w 408" name="T86"/>
                <a:gd fmla="*/ 26 h 232" name="T87"/>
                <a:gd fmla="*/ 12 w 408" name="T88"/>
                <a:gd fmla="*/ 26 h 232" name="T89"/>
                <a:gd fmla="*/ 18 w 408" name="T90"/>
                <a:gd fmla="*/ 16 h 232" name="T91"/>
                <a:gd fmla="*/ 28 w 408" name="T92"/>
                <a:gd fmla="*/ 8 h 232" name="T93"/>
                <a:gd fmla="*/ 38 w 408" name="T94"/>
                <a:gd fmla="*/ 4 h 232" name="T95"/>
                <a:gd fmla="*/ 52 w 408" name="T96"/>
                <a:gd fmla="*/ 0 h 232" name="T97"/>
                <a:gd fmla="*/ 66 w 408" name="T98"/>
                <a:gd fmla="*/ 0 h 232" name="T99"/>
                <a:gd fmla="*/ 80 w 408" name="T100"/>
                <a:gd fmla="*/ 0 h 232" name="T101"/>
                <a:gd fmla="*/ 110 w 408" name="T102"/>
                <a:gd fmla="*/ 4 h 232" name="T103"/>
                <a:gd fmla="*/ 140 w 408" name="T104"/>
                <a:gd fmla="*/ 10 h 232" name="T105"/>
                <a:gd fmla="*/ 164 w 408" name="T106"/>
                <a:gd fmla="*/ 18 h 232" name="T107"/>
                <a:gd fmla="*/ 188 w 408" name="T108"/>
                <a:gd fmla="*/ 26 h 2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1" w="408">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close/>
                </a:path>
              </a:pathLst>
            </a:custGeom>
            <a:solidFill>
              <a:srgbClr val="291E14"/>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39" name="Freeform 41"/>
            <p:cNvSpPr/>
            <p:nvPr/>
          </p:nvSpPr>
          <p:spPr bwMode="auto">
            <a:xfrm>
              <a:off x="3051175" y="10982325"/>
              <a:ext cx="647700" cy="368300"/>
            </a:xfrm>
            <a:custGeom>
              <a:gdLst>
                <a:gd fmla="*/ 188 w 408" name="T0"/>
                <a:gd fmla="*/ 26 h 232" name="T1"/>
                <a:gd fmla="*/ 188 w 408" name="T2"/>
                <a:gd fmla="*/ 26 h 232" name="T3"/>
                <a:gd fmla="*/ 192 w 408" name="T4"/>
                <a:gd fmla="*/ 38 h 232" name="T5"/>
                <a:gd fmla="*/ 204 w 408" name="T6"/>
                <a:gd fmla="*/ 64 h 232" name="T7"/>
                <a:gd fmla="*/ 214 w 408" name="T8"/>
                <a:gd fmla="*/ 78 h 232" name="T9"/>
                <a:gd fmla="*/ 224 w 408" name="T10"/>
                <a:gd fmla="*/ 92 h 232" name="T11"/>
                <a:gd fmla="*/ 234 w 408" name="T12"/>
                <a:gd fmla="*/ 102 h 232" name="T13"/>
                <a:gd fmla="*/ 240 w 408" name="T14"/>
                <a:gd fmla="*/ 108 h 232" name="T15"/>
                <a:gd fmla="*/ 248 w 408" name="T16"/>
                <a:gd fmla="*/ 110 h 232" name="T17"/>
                <a:gd fmla="*/ 248 w 408" name="T18"/>
                <a:gd fmla="*/ 110 h 232" name="T19"/>
                <a:gd fmla="*/ 262 w 408" name="T20"/>
                <a:gd fmla="*/ 114 h 232" name="T21"/>
                <a:gd fmla="*/ 280 w 408" name="T22"/>
                <a:gd fmla="*/ 116 h 232" name="T23"/>
                <a:gd fmla="*/ 322 w 408" name="T24"/>
                <a:gd fmla="*/ 120 h 232" name="T25"/>
                <a:gd fmla="*/ 344 w 408" name="T26"/>
                <a:gd fmla="*/ 122 h 232" name="T27"/>
                <a:gd fmla="*/ 364 w 408" name="T28"/>
                <a:gd fmla="*/ 124 h 232" name="T29"/>
                <a:gd fmla="*/ 382 w 408" name="T30"/>
                <a:gd fmla="*/ 130 h 232" name="T31"/>
                <a:gd fmla="*/ 396 w 408" name="T32"/>
                <a:gd fmla="*/ 138 h 232" name="T33"/>
                <a:gd fmla="*/ 396 w 408" name="T34"/>
                <a:gd fmla="*/ 138 h 232" name="T35"/>
                <a:gd fmla="*/ 400 w 408" name="T36"/>
                <a:gd fmla="*/ 142 h 232" name="T37"/>
                <a:gd fmla="*/ 404 w 408" name="T38"/>
                <a:gd fmla="*/ 148 h 232" name="T39"/>
                <a:gd fmla="*/ 408 w 408" name="T40"/>
                <a:gd fmla="*/ 160 h 232" name="T41"/>
                <a:gd fmla="*/ 408 w 408" name="T42"/>
                <a:gd fmla="*/ 172 h 232" name="T43"/>
                <a:gd fmla="*/ 406 w 408" name="T44"/>
                <a:gd fmla="*/ 184 h 232" name="T45"/>
                <a:gd fmla="*/ 404 w 408" name="T46"/>
                <a:gd fmla="*/ 196 h 232" name="T47"/>
                <a:gd fmla="*/ 400 w 408" name="T48"/>
                <a:gd fmla="*/ 206 h 232" name="T49"/>
                <a:gd fmla="*/ 396 w 408" name="T50"/>
                <a:gd fmla="*/ 214 h 232" name="T51"/>
                <a:gd fmla="*/ 396 w 408" name="T52"/>
                <a:gd fmla="*/ 214 h 232" name="T53"/>
                <a:gd fmla="*/ 346 w 408" name="T54"/>
                <a:gd fmla="*/ 220 h 232" name="T55"/>
                <a:gd fmla="*/ 292 w 408" name="T56"/>
                <a:gd fmla="*/ 224 h 232" name="T57"/>
                <a:gd fmla="*/ 230 w 408" name="T58"/>
                <a:gd fmla="*/ 228 h 232" name="T59"/>
                <a:gd fmla="*/ 164 w 408" name="T60"/>
                <a:gd fmla="*/ 232 h 232" name="T61"/>
                <a:gd fmla="*/ 102 w 408" name="T62"/>
                <a:gd fmla="*/ 230 h 232" name="T63"/>
                <a:gd fmla="*/ 74 w 408" name="T64"/>
                <a:gd fmla="*/ 228 h 232" name="T65"/>
                <a:gd fmla="*/ 48 w 408" name="T66"/>
                <a:gd fmla="*/ 226 h 232" name="T67"/>
                <a:gd fmla="*/ 28 w 408" name="T68"/>
                <a:gd fmla="*/ 220 h 232" name="T69"/>
                <a:gd fmla="*/ 12 w 408" name="T70"/>
                <a:gd fmla="*/ 214 h 232" name="T71"/>
                <a:gd fmla="*/ 12 w 408" name="T72"/>
                <a:gd fmla="*/ 214 h 232" name="T73"/>
                <a:gd fmla="*/ 8 w 408" name="T74"/>
                <a:gd fmla="*/ 192 h 232" name="T75"/>
                <a:gd fmla="*/ 2 w 408" name="T76"/>
                <a:gd fmla="*/ 142 h 232" name="T77"/>
                <a:gd fmla="*/ 0 w 408" name="T78"/>
                <a:gd fmla="*/ 112 h 232" name="T79"/>
                <a:gd fmla="*/ 0 w 408" name="T80"/>
                <a:gd fmla="*/ 80 h 232" name="T81"/>
                <a:gd fmla="*/ 4 w 408" name="T82"/>
                <a:gd fmla="*/ 52 h 232" name="T83"/>
                <a:gd fmla="*/ 8 w 408" name="T84"/>
                <a:gd fmla="*/ 38 h 232" name="T85"/>
                <a:gd fmla="*/ 12 w 408" name="T86"/>
                <a:gd fmla="*/ 26 h 232" name="T87"/>
                <a:gd fmla="*/ 12 w 408" name="T88"/>
                <a:gd fmla="*/ 26 h 232" name="T89"/>
                <a:gd fmla="*/ 18 w 408" name="T90"/>
                <a:gd fmla="*/ 16 h 232" name="T91"/>
                <a:gd fmla="*/ 28 w 408" name="T92"/>
                <a:gd fmla="*/ 8 h 232" name="T93"/>
                <a:gd fmla="*/ 38 w 408" name="T94"/>
                <a:gd fmla="*/ 4 h 232" name="T95"/>
                <a:gd fmla="*/ 52 w 408" name="T96"/>
                <a:gd fmla="*/ 0 h 232" name="T97"/>
                <a:gd fmla="*/ 66 w 408" name="T98"/>
                <a:gd fmla="*/ 0 h 232" name="T99"/>
                <a:gd fmla="*/ 80 w 408" name="T100"/>
                <a:gd fmla="*/ 0 h 232" name="T101"/>
                <a:gd fmla="*/ 110 w 408" name="T102"/>
                <a:gd fmla="*/ 4 h 232" name="T103"/>
                <a:gd fmla="*/ 140 w 408" name="T104"/>
                <a:gd fmla="*/ 10 h 232" name="T105"/>
                <a:gd fmla="*/ 164 w 408" name="T106"/>
                <a:gd fmla="*/ 18 h 232" name="T107"/>
                <a:gd fmla="*/ 188 w 408" name="T108"/>
                <a:gd fmla="*/ 26 h 2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1" w="408">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0" name="Freeform 42"/>
            <p:cNvSpPr/>
            <p:nvPr/>
          </p:nvSpPr>
          <p:spPr bwMode="auto">
            <a:xfrm>
              <a:off x="2714625" y="11023600"/>
              <a:ext cx="647700" cy="387350"/>
            </a:xfrm>
            <a:custGeom>
              <a:gdLst>
                <a:gd fmla="*/ 224 w 408" name="T0"/>
                <a:gd fmla="*/ 20 h 244" name="T1"/>
                <a:gd fmla="*/ 224 w 408" name="T2"/>
                <a:gd fmla="*/ 20 h 244" name="T3"/>
                <a:gd fmla="*/ 226 w 408" name="T4"/>
                <a:gd fmla="*/ 32 h 244" name="T5"/>
                <a:gd fmla="*/ 228 w 408" name="T6"/>
                <a:gd fmla="*/ 46 h 244" name="T7"/>
                <a:gd fmla="*/ 232 w 408" name="T8"/>
                <a:gd fmla="*/ 60 h 244" name="T9"/>
                <a:gd fmla="*/ 240 w 408" name="T10"/>
                <a:gd fmla="*/ 76 h 244" name="T11"/>
                <a:gd fmla="*/ 250 w 408" name="T12"/>
                <a:gd fmla="*/ 92 h 244" name="T13"/>
                <a:gd fmla="*/ 258 w 408" name="T14"/>
                <a:gd fmla="*/ 100 h 244" name="T15"/>
                <a:gd fmla="*/ 266 w 408" name="T16"/>
                <a:gd fmla="*/ 106 h 244" name="T17"/>
                <a:gd fmla="*/ 274 w 408" name="T18"/>
                <a:gd fmla="*/ 112 h 244" name="T19"/>
                <a:gd fmla="*/ 284 w 408" name="T20"/>
                <a:gd fmla="*/ 118 h 244" name="T21"/>
                <a:gd fmla="*/ 284 w 408" name="T22"/>
                <a:gd fmla="*/ 118 h 244" name="T23"/>
                <a:gd fmla="*/ 314 w 408" name="T24"/>
                <a:gd fmla="*/ 128 h 244" name="T25"/>
                <a:gd fmla="*/ 346 w 408" name="T26"/>
                <a:gd fmla="*/ 138 h 244" name="T27"/>
                <a:gd fmla="*/ 378 w 408" name="T28"/>
                <a:gd fmla="*/ 148 h 244" name="T29"/>
                <a:gd fmla="*/ 390 w 408" name="T30"/>
                <a:gd fmla="*/ 154 h 244" name="T31"/>
                <a:gd fmla="*/ 400 w 408" name="T32"/>
                <a:gd fmla="*/ 162 h 244" name="T33"/>
                <a:gd fmla="*/ 400 w 408" name="T34"/>
                <a:gd fmla="*/ 162 h 244" name="T35"/>
                <a:gd fmla="*/ 406 w 408" name="T36"/>
                <a:gd fmla="*/ 166 h 244" name="T37"/>
                <a:gd fmla="*/ 408 w 408" name="T38"/>
                <a:gd fmla="*/ 172 h 244" name="T39"/>
                <a:gd fmla="*/ 408 w 408" name="T40"/>
                <a:gd fmla="*/ 178 h 244" name="T41"/>
                <a:gd fmla="*/ 408 w 408" name="T42"/>
                <a:gd fmla="*/ 184 h 244" name="T43"/>
                <a:gd fmla="*/ 404 w 408" name="T44"/>
                <a:gd fmla="*/ 200 h 244" name="T45"/>
                <a:gd fmla="*/ 400 w 408" name="T46"/>
                <a:gd fmla="*/ 218 h 244" name="T47"/>
                <a:gd fmla="*/ 400 w 408" name="T48"/>
                <a:gd fmla="*/ 218 h 244" name="T49"/>
                <a:gd fmla="*/ 400 w 408" name="T50"/>
                <a:gd fmla="*/ 222 h 244" name="T51"/>
                <a:gd fmla="*/ 396 w 408" name="T52"/>
                <a:gd fmla="*/ 228 h 244" name="T53"/>
                <a:gd fmla="*/ 392 w 408" name="T54"/>
                <a:gd fmla="*/ 232 h 244" name="T55"/>
                <a:gd fmla="*/ 386 w 408" name="T56"/>
                <a:gd fmla="*/ 236 h 244" name="T57"/>
                <a:gd fmla="*/ 368 w 408" name="T58"/>
                <a:gd fmla="*/ 240 h 244" name="T59"/>
                <a:gd fmla="*/ 346 w 408" name="T60"/>
                <a:gd fmla="*/ 244 h 244" name="T61"/>
                <a:gd fmla="*/ 320 w 408" name="T62"/>
                <a:gd fmla="*/ 244 h 244" name="T63"/>
                <a:gd fmla="*/ 292 w 408" name="T64"/>
                <a:gd fmla="*/ 244 h 244" name="T65"/>
                <a:gd fmla="*/ 260 w 408" name="T66"/>
                <a:gd fmla="*/ 242 h 244" name="T67"/>
                <a:gd fmla="*/ 226 w 408" name="T68"/>
                <a:gd fmla="*/ 238 h 244" name="T69"/>
                <a:gd fmla="*/ 158 w 408" name="T70"/>
                <a:gd fmla="*/ 226 h 244" name="T71"/>
                <a:gd fmla="*/ 94 w 408" name="T72"/>
                <a:gd fmla="*/ 214 h 244" name="T73"/>
                <a:gd fmla="*/ 38 w 408" name="T74"/>
                <a:gd fmla="*/ 200 h 244" name="T75"/>
                <a:gd fmla="*/ 0 w 408" name="T76"/>
                <a:gd fmla="*/ 188 h 244" name="T77"/>
                <a:gd fmla="*/ 0 w 408" name="T78"/>
                <a:gd fmla="*/ 188 h 244" name="T79"/>
                <a:gd fmla="*/ 2 w 408" name="T80"/>
                <a:gd fmla="*/ 122 h 244" name="T81"/>
                <a:gd fmla="*/ 8 w 408" name="T82"/>
                <a:gd fmla="*/ 66 h 244" name="T83"/>
                <a:gd fmla="*/ 12 w 408" name="T84"/>
                <a:gd fmla="*/ 40 h 244" name="T85"/>
                <a:gd fmla="*/ 18 w 408" name="T86"/>
                <a:gd fmla="*/ 20 h 244" name="T87"/>
                <a:gd fmla="*/ 18 w 408" name="T88"/>
                <a:gd fmla="*/ 20 h 244" name="T89"/>
                <a:gd fmla="*/ 22 w 408" name="T90"/>
                <a:gd fmla="*/ 12 h 244" name="T91"/>
                <a:gd fmla="*/ 30 w 408" name="T92"/>
                <a:gd fmla="*/ 8 h 244" name="T93"/>
                <a:gd fmla="*/ 42 w 408" name="T94"/>
                <a:gd fmla="*/ 4 h 244" name="T95"/>
                <a:gd fmla="*/ 56 w 408" name="T96"/>
                <a:gd fmla="*/ 0 h 244" name="T97"/>
                <a:gd fmla="*/ 72 w 408" name="T98"/>
                <a:gd fmla="*/ 0 h 244" name="T99"/>
                <a:gd fmla="*/ 90 w 408" name="T100"/>
                <a:gd fmla="*/ 0 h 244" name="T101"/>
                <a:gd fmla="*/ 126 w 408" name="T102"/>
                <a:gd fmla="*/ 4 h 244" name="T103"/>
                <a:gd fmla="*/ 162 w 408" name="T104"/>
                <a:gd fmla="*/ 8 h 244" name="T105"/>
                <a:gd fmla="*/ 194 w 408" name="T106"/>
                <a:gd fmla="*/ 14 h 244" name="T107"/>
                <a:gd fmla="*/ 224 w 408" name="T108"/>
                <a:gd fmla="*/ 20 h 24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44" w="408">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close/>
                </a:path>
              </a:pathLst>
            </a:custGeom>
            <a:solidFill>
              <a:srgbClr val="382C1A"/>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1" name="Freeform 43"/>
            <p:cNvSpPr/>
            <p:nvPr/>
          </p:nvSpPr>
          <p:spPr bwMode="auto">
            <a:xfrm>
              <a:off x="2714625" y="11023600"/>
              <a:ext cx="647700" cy="387350"/>
            </a:xfrm>
            <a:custGeom>
              <a:gdLst>
                <a:gd fmla="*/ 224 w 408" name="T0"/>
                <a:gd fmla="*/ 20 h 244" name="T1"/>
                <a:gd fmla="*/ 224 w 408" name="T2"/>
                <a:gd fmla="*/ 20 h 244" name="T3"/>
                <a:gd fmla="*/ 226 w 408" name="T4"/>
                <a:gd fmla="*/ 32 h 244" name="T5"/>
                <a:gd fmla="*/ 228 w 408" name="T6"/>
                <a:gd fmla="*/ 46 h 244" name="T7"/>
                <a:gd fmla="*/ 232 w 408" name="T8"/>
                <a:gd fmla="*/ 60 h 244" name="T9"/>
                <a:gd fmla="*/ 240 w 408" name="T10"/>
                <a:gd fmla="*/ 76 h 244" name="T11"/>
                <a:gd fmla="*/ 250 w 408" name="T12"/>
                <a:gd fmla="*/ 92 h 244" name="T13"/>
                <a:gd fmla="*/ 258 w 408" name="T14"/>
                <a:gd fmla="*/ 100 h 244" name="T15"/>
                <a:gd fmla="*/ 266 w 408" name="T16"/>
                <a:gd fmla="*/ 106 h 244" name="T17"/>
                <a:gd fmla="*/ 274 w 408" name="T18"/>
                <a:gd fmla="*/ 112 h 244" name="T19"/>
                <a:gd fmla="*/ 284 w 408" name="T20"/>
                <a:gd fmla="*/ 118 h 244" name="T21"/>
                <a:gd fmla="*/ 284 w 408" name="T22"/>
                <a:gd fmla="*/ 118 h 244" name="T23"/>
                <a:gd fmla="*/ 314 w 408" name="T24"/>
                <a:gd fmla="*/ 128 h 244" name="T25"/>
                <a:gd fmla="*/ 346 w 408" name="T26"/>
                <a:gd fmla="*/ 138 h 244" name="T27"/>
                <a:gd fmla="*/ 378 w 408" name="T28"/>
                <a:gd fmla="*/ 148 h 244" name="T29"/>
                <a:gd fmla="*/ 390 w 408" name="T30"/>
                <a:gd fmla="*/ 154 h 244" name="T31"/>
                <a:gd fmla="*/ 400 w 408" name="T32"/>
                <a:gd fmla="*/ 162 h 244" name="T33"/>
                <a:gd fmla="*/ 400 w 408" name="T34"/>
                <a:gd fmla="*/ 162 h 244" name="T35"/>
                <a:gd fmla="*/ 406 w 408" name="T36"/>
                <a:gd fmla="*/ 166 h 244" name="T37"/>
                <a:gd fmla="*/ 408 w 408" name="T38"/>
                <a:gd fmla="*/ 172 h 244" name="T39"/>
                <a:gd fmla="*/ 408 w 408" name="T40"/>
                <a:gd fmla="*/ 178 h 244" name="T41"/>
                <a:gd fmla="*/ 408 w 408" name="T42"/>
                <a:gd fmla="*/ 184 h 244" name="T43"/>
                <a:gd fmla="*/ 404 w 408" name="T44"/>
                <a:gd fmla="*/ 200 h 244" name="T45"/>
                <a:gd fmla="*/ 400 w 408" name="T46"/>
                <a:gd fmla="*/ 218 h 244" name="T47"/>
                <a:gd fmla="*/ 400 w 408" name="T48"/>
                <a:gd fmla="*/ 218 h 244" name="T49"/>
                <a:gd fmla="*/ 400 w 408" name="T50"/>
                <a:gd fmla="*/ 222 h 244" name="T51"/>
                <a:gd fmla="*/ 396 w 408" name="T52"/>
                <a:gd fmla="*/ 228 h 244" name="T53"/>
                <a:gd fmla="*/ 392 w 408" name="T54"/>
                <a:gd fmla="*/ 232 h 244" name="T55"/>
                <a:gd fmla="*/ 386 w 408" name="T56"/>
                <a:gd fmla="*/ 236 h 244" name="T57"/>
                <a:gd fmla="*/ 368 w 408" name="T58"/>
                <a:gd fmla="*/ 240 h 244" name="T59"/>
                <a:gd fmla="*/ 346 w 408" name="T60"/>
                <a:gd fmla="*/ 244 h 244" name="T61"/>
                <a:gd fmla="*/ 320 w 408" name="T62"/>
                <a:gd fmla="*/ 244 h 244" name="T63"/>
                <a:gd fmla="*/ 292 w 408" name="T64"/>
                <a:gd fmla="*/ 244 h 244" name="T65"/>
                <a:gd fmla="*/ 260 w 408" name="T66"/>
                <a:gd fmla="*/ 242 h 244" name="T67"/>
                <a:gd fmla="*/ 226 w 408" name="T68"/>
                <a:gd fmla="*/ 238 h 244" name="T69"/>
                <a:gd fmla="*/ 158 w 408" name="T70"/>
                <a:gd fmla="*/ 226 h 244" name="T71"/>
                <a:gd fmla="*/ 94 w 408" name="T72"/>
                <a:gd fmla="*/ 214 h 244" name="T73"/>
                <a:gd fmla="*/ 38 w 408" name="T74"/>
                <a:gd fmla="*/ 200 h 244" name="T75"/>
                <a:gd fmla="*/ 0 w 408" name="T76"/>
                <a:gd fmla="*/ 188 h 244" name="T77"/>
                <a:gd fmla="*/ 0 w 408" name="T78"/>
                <a:gd fmla="*/ 188 h 244" name="T79"/>
                <a:gd fmla="*/ 2 w 408" name="T80"/>
                <a:gd fmla="*/ 122 h 244" name="T81"/>
                <a:gd fmla="*/ 8 w 408" name="T82"/>
                <a:gd fmla="*/ 66 h 244" name="T83"/>
                <a:gd fmla="*/ 12 w 408" name="T84"/>
                <a:gd fmla="*/ 40 h 244" name="T85"/>
                <a:gd fmla="*/ 18 w 408" name="T86"/>
                <a:gd fmla="*/ 20 h 244" name="T87"/>
                <a:gd fmla="*/ 18 w 408" name="T88"/>
                <a:gd fmla="*/ 20 h 244" name="T89"/>
                <a:gd fmla="*/ 22 w 408" name="T90"/>
                <a:gd fmla="*/ 12 h 244" name="T91"/>
                <a:gd fmla="*/ 30 w 408" name="T92"/>
                <a:gd fmla="*/ 8 h 244" name="T93"/>
                <a:gd fmla="*/ 42 w 408" name="T94"/>
                <a:gd fmla="*/ 4 h 244" name="T95"/>
                <a:gd fmla="*/ 56 w 408" name="T96"/>
                <a:gd fmla="*/ 0 h 244" name="T97"/>
                <a:gd fmla="*/ 72 w 408" name="T98"/>
                <a:gd fmla="*/ 0 h 244" name="T99"/>
                <a:gd fmla="*/ 90 w 408" name="T100"/>
                <a:gd fmla="*/ 0 h 244" name="T101"/>
                <a:gd fmla="*/ 126 w 408" name="T102"/>
                <a:gd fmla="*/ 4 h 244" name="T103"/>
                <a:gd fmla="*/ 162 w 408" name="T104"/>
                <a:gd fmla="*/ 8 h 244" name="T105"/>
                <a:gd fmla="*/ 194 w 408" name="T106"/>
                <a:gd fmla="*/ 14 h 244" name="T107"/>
                <a:gd fmla="*/ 224 w 408" name="T108"/>
                <a:gd fmla="*/ 20 h 24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44" w="408">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2" name="Freeform 44"/>
            <p:cNvSpPr/>
            <p:nvPr/>
          </p:nvSpPr>
          <p:spPr bwMode="auto">
            <a:xfrm>
              <a:off x="2616200" y="8366125"/>
              <a:ext cx="920750" cy="2736850"/>
            </a:xfrm>
            <a:custGeom>
              <a:gdLst>
                <a:gd fmla="*/ 0 w 580" name="T0"/>
                <a:gd fmla="*/ 98 h 1724" name="T1"/>
                <a:gd fmla="*/ 0 w 580" name="T2"/>
                <a:gd fmla="*/ 98 h 1724" name="T3"/>
                <a:gd fmla="*/ 6 w 580" name="T4"/>
                <a:gd fmla="*/ 142 h 1724" name="T5"/>
                <a:gd fmla="*/ 22 w 580" name="T6"/>
                <a:gd fmla="*/ 258 h 1724" name="T7"/>
                <a:gd fmla="*/ 40 w 580" name="T8"/>
                <a:gd fmla="*/ 436 h 1724" name="T9"/>
                <a:gd fmla="*/ 50 w 580" name="T10"/>
                <a:gd fmla="*/ 544 h 1724" name="T11"/>
                <a:gd fmla="*/ 60 w 580" name="T12"/>
                <a:gd fmla="*/ 660 h 1724" name="T13"/>
                <a:gd fmla="*/ 70 w 580" name="T14"/>
                <a:gd fmla="*/ 784 h 1724" name="T15"/>
                <a:gd fmla="*/ 78 w 580" name="T16"/>
                <a:gd fmla="*/ 914 h 1724" name="T17"/>
                <a:gd fmla="*/ 84 w 580" name="T18"/>
                <a:gd fmla="*/ 1048 h 1724" name="T19"/>
                <a:gd fmla="*/ 88 w 580" name="T20"/>
                <a:gd fmla="*/ 1182 h 1724" name="T21"/>
                <a:gd fmla="*/ 90 w 580" name="T22"/>
                <a:gd fmla="*/ 1318 h 1724" name="T23"/>
                <a:gd fmla="*/ 86 w 580" name="T24"/>
                <a:gd fmla="*/ 1452 h 1724" name="T25"/>
                <a:gd fmla="*/ 80 w 580" name="T26"/>
                <a:gd fmla="*/ 1582 h 1724" name="T27"/>
                <a:gd fmla="*/ 76 w 580" name="T28"/>
                <a:gd fmla="*/ 1644 h 1724" name="T29"/>
                <a:gd fmla="*/ 70 w 580" name="T30"/>
                <a:gd fmla="*/ 1706 h 1724" name="T31"/>
                <a:gd fmla="*/ 70 w 580" name="T32"/>
                <a:gd fmla="*/ 1706 h 1724" name="T33"/>
                <a:gd fmla="*/ 94 w 580" name="T34"/>
                <a:gd fmla="*/ 1712 h 1724" name="T35"/>
                <a:gd fmla="*/ 120 w 580" name="T36"/>
                <a:gd fmla="*/ 1716 h 1724" name="T37"/>
                <a:gd fmla="*/ 154 w 580" name="T38"/>
                <a:gd fmla="*/ 1720 h 1724" name="T39"/>
                <a:gd fmla="*/ 194 w 580" name="T40"/>
                <a:gd fmla="*/ 1724 h 1724" name="T41"/>
                <a:gd fmla="*/ 236 w 580" name="T42"/>
                <a:gd fmla="*/ 1722 h 1724" name="T43"/>
                <a:gd fmla="*/ 258 w 580" name="T44"/>
                <a:gd fmla="*/ 1720 h 1724" name="T45"/>
                <a:gd fmla="*/ 280 w 580" name="T46"/>
                <a:gd fmla="*/ 1718 h 1724" name="T47"/>
                <a:gd fmla="*/ 302 w 580" name="T48"/>
                <a:gd fmla="*/ 1712 h 1724" name="T49"/>
                <a:gd fmla="*/ 324 w 580" name="T50"/>
                <a:gd fmla="*/ 1706 h 1724" name="T51"/>
                <a:gd fmla="*/ 324 w 580" name="T52"/>
                <a:gd fmla="*/ 1706 h 1724" name="T53"/>
                <a:gd fmla="*/ 386 w 580" name="T54"/>
                <a:gd fmla="*/ 1020 h 1724" name="T55"/>
                <a:gd fmla="*/ 430 w 580" name="T56"/>
                <a:gd fmla="*/ 522 h 1724" name="T57"/>
                <a:gd fmla="*/ 444 w 580" name="T58"/>
                <a:gd fmla="*/ 342 h 1724" name="T59"/>
                <a:gd fmla="*/ 448 w 580" name="T60"/>
                <a:gd fmla="*/ 280 h 1724" name="T61"/>
                <a:gd fmla="*/ 448 w 580" name="T62"/>
                <a:gd fmla="*/ 244 h 1724" name="T63"/>
                <a:gd fmla="*/ 448 w 580" name="T64"/>
                <a:gd fmla="*/ 244 h 1724" name="T65"/>
                <a:gd fmla="*/ 450 w 580" name="T66"/>
                <a:gd fmla="*/ 222 h 1724" name="T67"/>
                <a:gd fmla="*/ 454 w 580" name="T68"/>
                <a:gd fmla="*/ 198 h 1724" name="T69"/>
                <a:gd fmla="*/ 460 w 580" name="T70"/>
                <a:gd fmla="*/ 176 h 1724" name="T71"/>
                <a:gd fmla="*/ 470 w 580" name="T72"/>
                <a:gd fmla="*/ 156 h 1724" name="T73"/>
                <a:gd fmla="*/ 480 w 580" name="T74"/>
                <a:gd fmla="*/ 134 h 1724" name="T75"/>
                <a:gd fmla="*/ 490 w 580" name="T76"/>
                <a:gd fmla="*/ 114 h 1724" name="T77"/>
                <a:gd fmla="*/ 514 w 580" name="T78"/>
                <a:gd fmla="*/ 78 h 1724" name="T79"/>
                <a:gd fmla="*/ 538 w 580" name="T80"/>
                <a:gd fmla="*/ 48 h 1724" name="T81"/>
                <a:gd fmla="*/ 558 w 580" name="T82"/>
                <a:gd fmla="*/ 24 h 1724" name="T83"/>
                <a:gd fmla="*/ 580 w 580" name="T84"/>
                <a:gd fmla="*/ 4 h 1724" name="T85"/>
                <a:gd fmla="*/ 580 w 580" name="T86"/>
                <a:gd fmla="*/ 4 h 1724" name="T87"/>
                <a:gd fmla="*/ 496 w 580" name="T88"/>
                <a:gd fmla="*/ 0 h 1724" name="T89"/>
                <a:gd fmla="*/ 412 w 580" name="T90"/>
                <a:gd fmla="*/ 0 h 1724" name="T91"/>
                <a:gd fmla="*/ 362 w 580" name="T92"/>
                <a:gd fmla="*/ 2 h 1724" name="T93"/>
                <a:gd fmla="*/ 312 w 580" name="T94"/>
                <a:gd fmla="*/ 4 h 1724" name="T95"/>
                <a:gd fmla="*/ 260 w 580" name="T96"/>
                <a:gd fmla="*/ 8 h 1724" name="T97"/>
                <a:gd fmla="*/ 210 w 580" name="T98"/>
                <a:gd fmla="*/ 14 h 1724" name="T99"/>
                <a:gd fmla="*/ 160 w 580" name="T100"/>
                <a:gd fmla="*/ 22 h 1724" name="T101"/>
                <a:gd fmla="*/ 116 w 580" name="T102"/>
                <a:gd fmla="*/ 30 h 1724" name="T103"/>
                <a:gd fmla="*/ 76 w 580" name="T104"/>
                <a:gd fmla="*/ 44 h 1724" name="T105"/>
                <a:gd fmla="*/ 58 w 580" name="T106"/>
                <a:gd fmla="*/ 50 h 1724" name="T107"/>
                <a:gd fmla="*/ 42 w 580" name="T108"/>
                <a:gd fmla="*/ 58 h 1724" name="T109"/>
                <a:gd fmla="*/ 28 w 580" name="T110"/>
                <a:gd fmla="*/ 68 h 1724" name="T111"/>
                <a:gd fmla="*/ 16 w 580" name="T112"/>
                <a:gd fmla="*/ 76 h 1724" name="T113"/>
                <a:gd fmla="*/ 8 w 580" name="T114"/>
                <a:gd fmla="*/ 88 h 1724" name="T115"/>
                <a:gd fmla="*/ 0 w 580" name="T116"/>
                <a:gd fmla="*/ 98 h 17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24" w="580">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close/>
                </a:path>
              </a:pathLst>
            </a:custGeom>
            <a:solidFill>
              <a:srgbClr val="474C4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3" name="Freeform 45"/>
            <p:cNvSpPr/>
            <p:nvPr/>
          </p:nvSpPr>
          <p:spPr bwMode="auto">
            <a:xfrm>
              <a:off x="2616200" y="8366125"/>
              <a:ext cx="920750" cy="2736850"/>
            </a:xfrm>
            <a:custGeom>
              <a:gdLst>
                <a:gd fmla="*/ 0 w 580" name="T0"/>
                <a:gd fmla="*/ 98 h 1724" name="T1"/>
                <a:gd fmla="*/ 0 w 580" name="T2"/>
                <a:gd fmla="*/ 98 h 1724" name="T3"/>
                <a:gd fmla="*/ 6 w 580" name="T4"/>
                <a:gd fmla="*/ 142 h 1724" name="T5"/>
                <a:gd fmla="*/ 22 w 580" name="T6"/>
                <a:gd fmla="*/ 258 h 1724" name="T7"/>
                <a:gd fmla="*/ 40 w 580" name="T8"/>
                <a:gd fmla="*/ 436 h 1724" name="T9"/>
                <a:gd fmla="*/ 50 w 580" name="T10"/>
                <a:gd fmla="*/ 544 h 1724" name="T11"/>
                <a:gd fmla="*/ 60 w 580" name="T12"/>
                <a:gd fmla="*/ 660 h 1724" name="T13"/>
                <a:gd fmla="*/ 70 w 580" name="T14"/>
                <a:gd fmla="*/ 784 h 1724" name="T15"/>
                <a:gd fmla="*/ 78 w 580" name="T16"/>
                <a:gd fmla="*/ 914 h 1724" name="T17"/>
                <a:gd fmla="*/ 84 w 580" name="T18"/>
                <a:gd fmla="*/ 1048 h 1724" name="T19"/>
                <a:gd fmla="*/ 88 w 580" name="T20"/>
                <a:gd fmla="*/ 1182 h 1724" name="T21"/>
                <a:gd fmla="*/ 90 w 580" name="T22"/>
                <a:gd fmla="*/ 1318 h 1724" name="T23"/>
                <a:gd fmla="*/ 86 w 580" name="T24"/>
                <a:gd fmla="*/ 1452 h 1724" name="T25"/>
                <a:gd fmla="*/ 80 w 580" name="T26"/>
                <a:gd fmla="*/ 1582 h 1724" name="T27"/>
                <a:gd fmla="*/ 76 w 580" name="T28"/>
                <a:gd fmla="*/ 1644 h 1724" name="T29"/>
                <a:gd fmla="*/ 70 w 580" name="T30"/>
                <a:gd fmla="*/ 1706 h 1724" name="T31"/>
                <a:gd fmla="*/ 70 w 580" name="T32"/>
                <a:gd fmla="*/ 1706 h 1724" name="T33"/>
                <a:gd fmla="*/ 94 w 580" name="T34"/>
                <a:gd fmla="*/ 1712 h 1724" name="T35"/>
                <a:gd fmla="*/ 120 w 580" name="T36"/>
                <a:gd fmla="*/ 1716 h 1724" name="T37"/>
                <a:gd fmla="*/ 154 w 580" name="T38"/>
                <a:gd fmla="*/ 1720 h 1724" name="T39"/>
                <a:gd fmla="*/ 194 w 580" name="T40"/>
                <a:gd fmla="*/ 1724 h 1724" name="T41"/>
                <a:gd fmla="*/ 236 w 580" name="T42"/>
                <a:gd fmla="*/ 1722 h 1724" name="T43"/>
                <a:gd fmla="*/ 258 w 580" name="T44"/>
                <a:gd fmla="*/ 1720 h 1724" name="T45"/>
                <a:gd fmla="*/ 280 w 580" name="T46"/>
                <a:gd fmla="*/ 1718 h 1724" name="T47"/>
                <a:gd fmla="*/ 302 w 580" name="T48"/>
                <a:gd fmla="*/ 1712 h 1724" name="T49"/>
                <a:gd fmla="*/ 324 w 580" name="T50"/>
                <a:gd fmla="*/ 1706 h 1724" name="T51"/>
                <a:gd fmla="*/ 324 w 580" name="T52"/>
                <a:gd fmla="*/ 1706 h 1724" name="T53"/>
                <a:gd fmla="*/ 386 w 580" name="T54"/>
                <a:gd fmla="*/ 1020 h 1724" name="T55"/>
                <a:gd fmla="*/ 430 w 580" name="T56"/>
                <a:gd fmla="*/ 522 h 1724" name="T57"/>
                <a:gd fmla="*/ 444 w 580" name="T58"/>
                <a:gd fmla="*/ 342 h 1724" name="T59"/>
                <a:gd fmla="*/ 448 w 580" name="T60"/>
                <a:gd fmla="*/ 280 h 1724" name="T61"/>
                <a:gd fmla="*/ 448 w 580" name="T62"/>
                <a:gd fmla="*/ 244 h 1724" name="T63"/>
                <a:gd fmla="*/ 448 w 580" name="T64"/>
                <a:gd fmla="*/ 244 h 1724" name="T65"/>
                <a:gd fmla="*/ 450 w 580" name="T66"/>
                <a:gd fmla="*/ 222 h 1724" name="T67"/>
                <a:gd fmla="*/ 454 w 580" name="T68"/>
                <a:gd fmla="*/ 198 h 1724" name="T69"/>
                <a:gd fmla="*/ 460 w 580" name="T70"/>
                <a:gd fmla="*/ 176 h 1724" name="T71"/>
                <a:gd fmla="*/ 470 w 580" name="T72"/>
                <a:gd fmla="*/ 156 h 1724" name="T73"/>
                <a:gd fmla="*/ 480 w 580" name="T74"/>
                <a:gd fmla="*/ 134 h 1724" name="T75"/>
                <a:gd fmla="*/ 490 w 580" name="T76"/>
                <a:gd fmla="*/ 114 h 1724" name="T77"/>
                <a:gd fmla="*/ 514 w 580" name="T78"/>
                <a:gd fmla="*/ 78 h 1724" name="T79"/>
                <a:gd fmla="*/ 538 w 580" name="T80"/>
                <a:gd fmla="*/ 48 h 1724" name="T81"/>
                <a:gd fmla="*/ 558 w 580" name="T82"/>
                <a:gd fmla="*/ 24 h 1724" name="T83"/>
                <a:gd fmla="*/ 580 w 580" name="T84"/>
                <a:gd fmla="*/ 4 h 1724" name="T85"/>
                <a:gd fmla="*/ 580 w 580" name="T86"/>
                <a:gd fmla="*/ 4 h 1724" name="T87"/>
                <a:gd fmla="*/ 496 w 580" name="T88"/>
                <a:gd fmla="*/ 0 h 1724" name="T89"/>
                <a:gd fmla="*/ 412 w 580" name="T90"/>
                <a:gd fmla="*/ 0 h 1724" name="T91"/>
                <a:gd fmla="*/ 362 w 580" name="T92"/>
                <a:gd fmla="*/ 2 h 1724" name="T93"/>
                <a:gd fmla="*/ 312 w 580" name="T94"/>
                <a:gd fmla="*/ 4 h 1724" name="T95"/>
                <a:gd fmla="*/ 260 w 580" name="T96"/>
                <a:gd fmla="*/ 8 h 1724" name="T97"/>
                <a:gd fmla="*/ 210 w 580" name="T98"/>
                <a:gd fmla="*/ 14 h 1724" name="T99"/>
                <a:gd fmla="*/ 160 w 580" name="T100"/>
                <a:gd fmla="*/ 22 h 1724" name="T101"/>
                <a:gd fmla="*/ 116 w 580" name="T102"/>
                <a:gd fmla="*/ 30 h 1724" name="T103"/>
                <a:gd fmla="*/ 76 w 580" name="T104"/>
                <a:gd fmla="*/ 44 h 1724" name="T105"/>
                <a:gd fmla="*/ 58 w 580" name="T106"/>
                <a:gd fmla="*/ 50 h 1724" name="T107"/>
                <a:gd fmla="*/ 42 w 580" name="T108"/>
                <a:gd fmla="*/ 58 h 1724" name="T109"/>
                <a:gd fmla="*/ 28 w 580" name="T110"/>
                <a:gd fmla="*/ 68 h 1724" name="T111"/>
                <a:gd fmla="*/ 16 w 580" name="T112"/>
                <a:gd fmla="*/ 76 h 1724" name="T113"/>
                <a:gd fmla="*/ 8 w 580" name="T114"/>
                <a:gd fmla="*/ 88 h 1724" name="T115"/>
                <a:gd fmla="*/ 0 w 580" name="T116"/>
                <a:gd fmla="*/ 98 h 172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24" w="580">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4" name="Freeform 46"/>
            <p:cNvSpPr/>
            <p:nvPr/>
          </p:nvSpPr>
          <p:spPr bwMode="auto">
            <a:xfrm>
              <a:off x="3051175" y="8334375"/>
              <a:ext cx="552450" cy="2733675"/>
            </a:xfrm>
            <a:custGeom>
              <a:gdLst>
                <a:gd fmla="*/ 346 w 348" name="T0"/>
                <a:gd fmla="*/ 24 h 1722" name="T1"/>
                <a:gd fmla="*/ 346 w 348" name="T2"/>
                <a:gd fmla="*/ 24 h 1722" name="T3"/>
                <a:gd fmla="*/ 346 w 348" name="T4"/>
                <a:gd fmla="*/ 64 h 1722" name="T5"/>
                <a:gd fmla="*/ 348 w 348" name="T6"/>
                <a:gd fmla="*/ 178 h 1722" name="T7"/>
                <a:gd fmla="*/ 348 w 348" name="T8"/>
                <a:gd fmla="*/ 354 h 1722" name="T9"/>
                <a:gd fmla="*/ 344 w 348" name="T10"/>
                <a:gd fmla="*/ 460 h 1722" name="T11"/>
                <a:gd fmla="*/ 340 w 348" name="T12"/>
                <a:gd fmla="*/ 578 h 1722" name="T13"/>
                <a:gd fmla="*/ 334 w 348" name="T14"/>
                <a:gd fmla="*/ 704 h 1722" name="T15"/>
                <a:gd fmla="*/ 326 w 348" name="T16"/>
                <a:gd fmla="*/ 838 h 1722" name="T17"/>
                <a:gd fmla="*/ 314 w 348" name="T18"/>
                <a:gd fmla="*/ 978 h 1722" name="T19"/>
                <a:gd fmla="*/ 298 w 348" name="T20"/>
                <a:gd fmla="*/ 1124 h 1722" name="T21"/>
                <a:gd fmla="*/ 280 w 348" name="T22"/>
                <a:gd fmla="*/ 1270 h 1722" name="T23"/>
                <a:gd fmla="*/ 256 w 348" name="T24"/>
                <a:gd fmla="*/ 1420 h 1722" name="T25"/>
                <a:gd fmla="*/ 244 w 348" name="T26"/>
                <a:gd fmla="*/ 1494 h 1722" name="T27"/>
                <a:gd fmla="*/ 228 w 348" name="T28"/>
                <a:gd fmla="*/ 1568 h 1722" name="T29"/>
                <a:gd fmla="*/ 214 w 348" name="T30"/>
                <a:gd fmla="*/ 1642 h 1722" name="T31"/>
                <a:gd fmla="*/ 196 w 348" name="T32"/>
                <a:gd fmla="*/ 1714 h 1722" name="T33"/>
                <a:gd fmla="*/ 196 w 348" name="T34"/>
                <a:gd fmla="*/ 1714 h 1722" name="T35"/>
                <a:gd fmla="*/ 178 w 348" name="T36"/>
                <a:gd fmla="*/ 1718 h 1722" name="T37"/>
                <a:gd fmla="*/ 158 w 348" name="T38"/>
                <a:gd fmla="*/ 1722 h 1722" name="T39"/>
                <a:gd fmla="*/ 132 w 348" name="T40"/>
                <a:gd fmla="*/ 1722 h 1722" name="T41"/>
                <a:gd fmla="*/ 100 w 348" name="T42"/>
                <a:gd fmla="*/ 1722 h 1722" name="T43"/>
                <a:gd fmla="*/ 68 w 348" name="T44"/>
                <a:gd fmla="*/ 1718 h 1722" name="T45"/>
                <a:gd fmla="*/ 50 w 348" name="T46"/>
                <a:gd fmla="*/ 1714 h 1722" name="T47"/>
                <a:gd fmla="*/ 34 w 348" name="T48"/>
                <a:gd fmla="*/ 1710 h 1722" name="T49"/>
                <a:gd fmla="*/ 16 w 348" name="T50"/>
                <a:gd fmla="*/ 1702 h 1722" name="T51"/>
                <a:gd fmla="*/ 0 w 348" name="T52"/>
                <a:gd fmla="*/ 1694 h 1722" name="T53"/>
                <a:gd fmla="*/ 0 w 348" name="T54"/>
                <a:gd fmla="*/ 1694 h 1722" name="T55"/>
                <a:gd fmla="*/ 20 w 348" name="T56"/>
                <a:gd fmla="*/ 1246 h 1722" name="T57"/>
                <a:gd fmla="*/ 34 w 348" name="T58"/>
                <a:gd fmla="*/ 906 h 1722" name="T59"/>
                <a:gd fmla="*/ 38 w 348" name="T60"/>
                <a:gd fmla="*/ 770 h 1722" name="T61"/>
                <a:gd fmla="*/ 40 w 348" name="T62"/>
                <a:gd fmla="*/ 680 h 1722" name="T63"/>
                <a:gd fmla="*/ 40 w 348" name="T64"/>
                <a:gd fmla="*/ 680 h 1722" name="T65"/>
                <a:gd fmla="*/ 42 w 348" name="T66"/>
                <a:gd fmla="*/ 608 h 1722" name="T67"/>
                <a:gd fmla="*/ 48 w 348" name="T68"/>
                <a:gd fmla="*/ 520 h 1722" name="T69"/>
                <a:gd fmla="*/ 56 w 348" name="T70"/>
                <a:gd fmla="*/ 422 h 1722" name="T71"/>
                <a:gd fmla="*/ 66 w 348" name="T72"/>
                <a:gd fmla="*/ 322 h 1722" name="T73"/>
                <a:gd fmla="*/ 78 w 348" name="T74"/>
                <a:gd fmla="*/ 230 h 1722" name="T75"/>
                <a:gd fmla="*/ 88 w 348" name="T76"/>
                <a:gd fmla="*/ 148 h 1722" name="T77"/>
                <a:gd fmla="*/ 98 w 348" name="T78"/>
                <a:gd fmla="*/ 90 h 1722" name="T79"/>
                <a:gd fmla="*/ 104 w 348" name="T80"/>
                <a:gd fmla="*/ 58 h 1722" name="T81"/>
                <a:gd fmla="*/ 104 w 348" name="T82"/>
                <a:gd fmla="*/ 58 h 1722" name="T83"/>
                <a:gd fmla="*/ 108 w 348" name="T84"/>
                <a:gd fmla="*/ 52 h 1722" name="T85"/>
                <a:gd fmla="*/ 116 w 348" name="T86"/>
                <a:gd fmla="*/ 44 h 1722" name="T87"/>
                <a:gd fmla="*/ 124 w 348" name="T88"/>
                <a:gd fmla="*/ 36 h 1722" name="T89"/>
                <a:gd fmla="*/ 136 w 348" name="T90"/>
                <a:gd fmla="*/ 30 h 1722" name="T91"/>
                <a:gd fmla="*/ 164 w 348" name="T92"/>
                <a:gd fmla="*/ 16 h 1722" name="T93"/>
                <a:gd fmla="*/ 180 w 348" name="T94"/>
                <a:gd fmla="*/ 10 h 1722" name="T95"/>
                <a:gd fmla="*/ 196 w 348" name="T96"/>
                <a:gd fmla="*/ 6 h 1722" name="T97"/>
                <a:gd fmla="*/ 214 w 348" name="T98"/>
                <a:gd fmla="*/ 2 h 1722" name="T99"/>
                <a:gd fmla="*/ 234 w 348" name="T100"/>
                <a:gd fmla="*/ 0 h 1722" name="T101"/>
                <a:gd fmla="*/ 252 w 348" name="T102"/>
                <a:gd fmla="*/ 0 h 1722" name="T103"/>
                <a:gd fmla="*/ 272 w 348" name="T104"/>
                <a:gd fmla="*/ 0 h 1722" name="T105"/>
                <a:gd fmla="*/ 290 w 348" name="T106"/>
                <a:gd fmla="*/ 2 h 1722" name="T107"/>
                <a:gd fmla="*/ 310 w 348" name="T108"/>
                <a:gd fmla="*/ 8 h 1722" name="T109"/>
                <a:gd fmla="*/ 328 w 348" name="T110"/>
                <a:gd fmla="*/ 14 h 1722" name="T111"/>
                <a:gd fmla="*/ 346 w 348" name="T112"/>
                <a:gd fmla="*/ 24 h 17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22" w="348">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close/>
                </a:path>
              </a:pathLst>
            </a:custGeom>
            <a:solidFill>
              <a:srgbClr val="474C4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5" name="Freeform 47"/>
            <p:cNvSpPr/>
            <p:nvPr/>
          </p:nvSpPr>
          <p:spPr bwMode="auto">
            <a:xfrm>
              <a:off x="3051175" y="8334375"/>
              <a:ext cx="552450" cy="2733675"/>
            </a:xfrm>
            <a:custGeom>
              <a:gdLst>
                <a:gd fmla="*/ 346 w 348" name="T0"/>
                <a:gd fmla="*/ 24 h 1722" name="T1"/>
                <a:gd fmla="*/ 346 w 348" name="T2"/>
                <a:gd fmla="*/ 24 h 1722" name="T3"/>
                <a:gd fmla="*/ 346 w 348" name="T4"/>
                <a:gd fmla="*/ 64 h 1722" name="T5"/>
                <a:gd fmla="*/ 348 w 348" name="T6"/>
                <a:gd fmla="*/ 178 h 1722" name="T7"/>
                <a:gd fmla="*/ 348 w 348" name="T8"/>
                <a:gd fmla="*/ 354 h 1722" name="T9"/>
                <a:gd fmla="*/ 344 w 348" name="T10"/>
                <a:gd fmla="*/ 460 h 1722" name="T11"/>
                <a:gd fmla="*/ 340 w 348" name="T12"/>
                <a:gd fmla="*/ 578 h 1722" name="T13"/>
                <a:gd fmla="*/ 334 w 348" name="T14"/>
                <a:gd fmla="*/ 704 h 1722" name="T15"/>
                <a:gd fmla="*/ 326 w 348" name="T16"/>
                <a:gd fmla="*/ 838 h 1722" name="T17"/>
                <a:gd fmla="*/ 314 w 348" name="T18"/>
                <a:gd fmla="*/ 978 h 1722" name="T19"/>
                <a:gd fmla="*/ 298 w 348" name="T20"/>
                <a:gd fmla="*/ 1124 h 1722" name="T21"/>
                <a:gd fmla="*/ 280 w 348" name="T22"/>
                <a:gd fmla="*/ 1270 h 1722" name="T23"/>
                <a:gd fmla="*/ 256 w 348" name="T24"/>
                <a:gd fmla="*/ 1420 h 1722" name="T25"/>
                <a:gd fmla="*/ 244 w 348" name="T26"/>
                <a:gd fmla="*/ 1494 h 1722" name="T27"/>
                <a:gd fmla="*/ 228 w 348" name="T28"/>
                <a:gd fmla="*/ 1568 h 1722" name="T29"/>
                <a:gd fmla="*/ 214 w 348" name="T30"/>
                <a:gd fmla="*/ 1642 h 1722" name="T31"/>
                <a:gd fmla="*/ 196 w 348" name="T32"/>
                <a:gd fmla="*/ 1714 h 1722" name="T33"/>
                <a:gd fmla="*/ 196 w 348" name="T34"/>
                <a:gd fmla="*/ 1714 h 1722" name="T35"/>
                <a:gd fmla="*/ 178 w 348" name="T36"/>
                <a:gd fmla="*/ 1718 h 1722" name="T37"/>
                <a:gd fmla="*/ 158 w 348" name="T38"/>
                <a:gd fmla="*/ 1722 h 1722" name="T39"/>
                <a:gd fmla="*/ 132 w 348" name="T40"/>
                <a:gd fmla="*/ 1722 h 1722" name="T41"/>
                <a:gd fmla="*/ 100 w 348" name="T42"/>
                <a:gd fmla="*/ 1722 h 1722" name="T43"/>
                <a:gd fmla="*/ 68 w 348" name="T44"/>
                <a:gd fmla="*/ 1718 h 1722" name="T45"/>
                <a:gd fmla="*/ 50 w 348" name="T46"/>
                <a:gd fmla="*/ 1714 h 1722" name="T47"/>
                <a:gd fmla="*/ 34 w 348" name="T48"/>
                <a:gd fmla="*/ 1710 h 1722" name="T49"/>
                <a:gd fmla="*/ 16 w 348" name="T50"/>
                <a:gd fmla="*/ 1702 h 1722" name="T51"/>
                <a:gd fmla="*/ 0 w 348" name="T52"/>
                <a:gd fmla="*/ 1694 h 1722" name="T53"/>
                <a:gd fmla="*/ 0 w 348" name="T54"/>
                <a:gd fmla="*/ 1694 h 1722" name="T55"/>
                <a:gd fmla="*/ 20 w 348" name="T56"/>
                <a:gd fmla="*/ 1246 h 1722" name="T57"/>
                <a:gd fmla="*/ 34 w 348" name="T58"/>
                <a:gd fmla="*/ 906 h 1722" name="T59"/>
                <a:gd fmla="*/ 38 w 348" name="T60"/>
                <a:gd fmla="*/ 770 h 1722" name="T61"/>
                <a:gd fmla="*/ 40 w 348" name="T62"/>
                <a:gd fmla="*/ 680 h 1722" name="T63"/>
                <a:gd fmla="*/ 40 w 348" name="T64"/>
                <a:gd fmla="*/ 680 h 1722" name="T65"/>
                <a:gd fmla="*/ 42 w 348" name="T66"/>
                <a:gd fmla="*/ 608 h 1722" name="T67"/>
                <a:gd fmla="*/ 48 w 348" name="T68"/>
                <a:gd fmla="*/ 520 h 1722" name="T69"/>
                <a:gd fmla="*/ 56 w 348" name="T70"/>
                <a:gd fmla="*/ 422 h 1722" name="T71"/>
                <a:gd fmla="*/ 66 w 348" name="T72"/>
                <a:gd fmla="*/ 322 h 1722" name="T73"/>
                <a:gd fmla="*/ 78 w 348" name="T74"/>
                <a:gd fmla="*/ 230 h 1722" name="T75"/>
                <a:gd fmla="*/ 88 w 348" name="T76"/>
                <a:gd fmla="*/ 148 h 1722" name="T77"/>
                <a:gd fmla="*/ 98 w 348" name="T78"/>
                <a:gd fmla="*/ 90 h 1722" name="T79"/>
                <a:gd fmla="*/ 104 w 348" name="T80"/>
                <a:gd fmla="*/ 58 h 1722" name="T81"/>
                <a:gd fmla="*/ 104 w 348" name="T82"/>
                <a:gd fmla="*/ 58 h 1722" name="T83"/>
                <a:gd fmla="*/ 108 w 348" name="T84"/>
                <a:gd fmla="*/ 52 h 1722" name="T85"/>
                <a:gd fmla="*/ 116 w 348" name="T86"/>
                <a:gd fmla="*/ 44 h 1722" name="T87"/>
                <a:gd fmla="*/ 124 w 348" name="T88"/>
                <a:gd fmla="*/ 36 h 1722" name="T89"/>
                <a:gd fmla="*/ 136 w 348" name="T90"/>
                <a:gd fmla="*/ 30 h 1722" name="T91"/>
                <a:gd fmla="*/ 164 w 348" name="T92"/>
                <a:gd fmla="*/ 16 h 1722" name="T93"/>
                <a:gd fmla="*/ 180 w 348" name="T94"/>
                <a:gd fmla="*/ 10 h 1722" name="T95"/>
                <a:gd fmla="*/ 196 w 348" name="T96"/>
                <a:gd fmla="*/ 6 h 1722" name="T97"/>
                <a:gd fmla="*/ 214 w 348" name="T98"/>
                <a:gd fmla="*/ 2 h 1722" name="T99"/>
                <a:gd fmla="*/ 234 w 348" name="T100"/>
                <a:gd fmla="*/ 0 h 1722" name="T101"/>
                <a:gd fmla="*/ 252 w 348" name="T102"/>
                <a:gd fmla="*/ 0 h 1722" name="T103"/>
                <a:gd fmla="*/ 272 w 348" name="T104"/>
                <a:gd fmla="*/ 0 h 1722" name="T105"/>
                <a:gd fmla="*/ 290 w 348" name="T106"/>
                <a:gd fmla="*/ 2 h 1722" name="T107"/>
                <a:gd fmla="*/ 310 w 348" name="T108"/>
                <a:gd fmla="*/ 8 h 1722" name="T109"/>
                <a:gd fmla="*/ 328 w 348" name="T110"/>
                <a:gd fmla="*/ 14 h 1722" name="T111"/>
                <a:gd fmla="*/ 346 w 348" name="T112"/>
                <a:gd fmla="*/ 24 h 172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22" w="348">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6" name="Freeform 48"/>
            <p:cNvSpPr/>
            <p:nvPr/>
          </p:nvSpPr>
          <p:spPr bwMode="auto">
            <a:xfrm>
              <a:off x="3171825" y="8540750"/>
              <a:ext cx="225425" cy="2270125"/>
            </a:xfrm>
            <a:custGeom>
              <a:gdLst>
                <a:gd fmla="*/ 142 w 142" name="T0"/>
                <a:gd fmla="*/ 0 h 1430" name="T1"/>
                <a:gd fmla="*/ 142 w 142" name="T2"/>
                <a:gd fmla="*/ 0 h 1430" name="T3"/>
                <a:gd fmla="*/ 136 w 142" name="T4"/>
                <a:gd fmla="*/ 12 h 1430" name="T5"/>
                <a:gd fmla="*/ 128 w 142" name="T6"/>
                <a:gd fmla="*/ 26 h 1430" name="T7"/>
                <a:gd fmla="*/ 120 w 142" name="T8"/>
                <a:gd fmla="*/ 48 h 1430" name="T9"/>
                <a:gd fmla="*/ 112 w 142" name="T10"/>
                <a:gd fmla="*/ 74 h 1430" name="T11"/>
                <a:gd fmla="*/ 104 w 142" name="T12"/>
                <a:gd fmla="*/ 108 h 1430" name="T13"/>
                <a:gd fmla="*/ 98 w 142" name="T14"/>
                <a:gd fmla="*/ 150 h 1430" name="T15"/>
                <a:gd fmla="*/ 94 w 142" name="T16"/>
                <a:gd fmla="*/ 198 h 1430" name="T17"/>
                <a:gd fmla="*/ 94 w 142" name="T18"/>
                <a:gd fmla="*/ 198 h 1430" name="T19"/>
                <a:gd fmla="*/ 80 w 142" name="T20"/>
                <a:gd fmla="*/ 420 h 1430" name="T21"/>
                <a:gd fmla="*/ 56 w 142" name="T22"/>
                <a:gd fmla="*/ 786 h 1430" name="T23"/>
                <a:gd fmla="*/ 42 w 142" name="T24"/>
                <a:gd fmla="*/ 982 h 1430" name="T25"/>
                <a:gd fmla="*/ 28 w 142" name="T26"/>
                <a:gd fmla="*/ 1166 h 1430" name="T27"/>
                <a:gd fmla="*/ 14 w 142" name="T28"/>
                <a:gd fmla="*/ 1322 h 1430" name="T29"/>
                <a:gd fmla="*/ 6 w 142" name="T30"/>
                <a:gd fmla="*/ 1382 h 1430" name="T31"/>
                <a:gd fmla="*/ 0 w 142" name="T32"/>
                <a:gd fmla="*/ 1430 h 1430" name="T33"/>
                <a:gd fmla="*/ 0 w 142" name="T34"/>
                <a:gd fmla="*/ 1430 h 1430" name="T35"/>
                <a:gd fmla="*/ 38 w 142" name="T36"/>
                <a:gd fmla="*/ 858 h 1430" name="T37"/>
                <a:gd fmla="*/ 62 w 142" name="T38"/>
                <a:gd fmla="*/ 442 h 1430" name="T39"/>
                <a:gd fmla="*/ 70 w 142" name="T40"/>
                <a:gd fmla="*/ 290 h 1430" name="T41"/>
                <a:gd fmla="*/ 72 w 142" name="T42"/>
                <a:gd fmla="*/ 238 h 1430" name="T43"/>
                <a:gd fmla="*/ 72 w 142" name="T44"/>
                <a:gd fmla="*/ 206 h 1430" name="T45"/>
                <a:gd fmla="*/ 72 w 142" name="T46"/>
                <a:gd fmla="*/ 206 h 1430" name="T47"/>
                <a:gd fmla="*/ 72 w 142" name="T48"/>
                <a:gd fmla="*/ 188 h 1430" name="T49"/>
                <a:gd fmla="*/ 72 w 142" name="T50"/>
                <a:gd fmla="*/ 168 h 1430" name="T51"/>
                <a:gd fmla="*/ 78 w 142" name="T52"/>
                <a:gd fmla="*/ 134 h 1430" name="T53"/>
                <a:gd fmla="*/ 88 w 142" name="T54"/>
                <a:gd fmla="*/ 102 h 1430" name="T55"/>
                <a:gd fmla="*/ 100 w 142" name="T56"/>
                <a:gd fmla="*/ 74 h 1430" name="T57"/>
                <a:gd fmla="*/ 112 w 142" name="T58"/>
                <a:gd fmla="*/ 50 h 1430" name="T59"/>
                <a:gd fmla="*/ 124 w 142" name="T60"/>
                <a:gd fmla="*/ 28 h 1430" name="T61"/>
                <a:gd fmla="*/ 142 w 142" name="T62"/>
                <a:gd fmla="*/ 0 h 14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30" w="142">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close/>
                </a:path>
              </a:pathLst>
            </a:custGeom>
            <a:solidFill>
              <a:srgbClr val="24272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47" name="Freeform 49"/>
            <p:cNvSpPr/>
            <p:nvPr/>
          </p:nvSpPr>
          <p:spPr bwMode="auto">
            <a:xfrm>
              <a:off x="3171825" y="8540750"/>
              <a:ext cx="225425" cy="2270125"/>
            </a:xfrm>
            <a:custGeom>
              <a:gdLst>
                <a:gd fmla="*/ 142 w 142" name="T0"/>
                <a:gd fmla="*/ 0 h 1430" name="T1"/>
                <a:gd fmla="*/ 142 w 142" name="T2"/>
                <a:gd fmla="*/ 0 h 1430" name="T3"/>
                <a:gd fmla="*/ 136 w 142" name="T4"/>
                <a:gd fmla="*/ 12 h 1430" name="T5"/>
                <a:gd fmla="*/ 128 w 142" name="T6"/>
                <a:gd fmla="*/ 26 h 1430" name="T7"/>
                <a:gd fmla="*/ 120 w 142" name="T8"/>
                <a:gd fmla="*/ 48 h 1430" name="T9"/>
                <a:gd fmla="*/ 112 w 142" name="T10"/>
                <a:gd fmla="*/ 74 h 1430" name="T11"/>
                <a:gd fmla="*/ 104 w 142" name="T12"/>
                <a:gd fmla="*/ 108 h 1430" name="T13"/>
                <a:gd fmla="*/ 98 w 142" name="T14"/>
                <a:gd fmla="*/ 150 h 1430" name="T15"/>
                <a:gd fmla="*/ 94 w 142" name="T16"/>
                <a:gd fmla="*/ 198 h 1430" name="T17"/>
                <a:gd fmla="*/ 94 w 142" name="T18"/>
                <a:gd fmla="*/ 198 h 1430" name="T19"/>
                <a:gd fmla="*/ 80 w 142" name="T20"/>
                <a:gd fmla="*/ 420 h 1430" name="T21"/>
                <a:gd fmla="*/ 56 w 142" name="T22"/>
                <a:gd fmla="*/ 786 h 1430" name="T23"/>
                <a:gd fmla="*/ 42 w 142" name="T24"/>
                <a:gd fmla="*/ 982 h 1430" name="T25"/>
                <a:gd fmla="*/ 28 w 142" name="T26"/>
                <a:gd fmla="*/ 1166 h 1430" name="T27"/>
                <a:gd fmla="*/ 14 w 142" name="T28"/>
                <a:gd fmla="*/ 1322 h 1430" name="T29"/>
                <a:gd fmla="*/ 6 w 142" name="T30"/>
                <a:gd fmla="*/ 1382 h 1430" name="T31"/>
                <a:gd fmla="*/ 0 w 142" name="T32"/>
                <a:gd fmla="*/ 1430 h 1430" name="T33"/>
                <a:gd fmla="*/ 0 w 142" name="T34"/>
                <a:gd fmla="*/ 1430 h 1430" name="T35"/>
                <a:gd fmla="*/ 38 w 142" name="T36"/>
                <a:gd fmla="*/ 858 h 1430" name="T37"/>
                <a:gd fmla="*/ 62 w 142" name="T38"/>
                <a:gd fmla="*/ 442 h 1430" name="T39"/>
                <a:gd fmla="*/ 70 w 142" name="T40"/>
                <a:gd fmla="*/ 290 h 1430" name="T41"/>
                <a:gd fmla="*/ 72 w 142" name="T42"/>
                <a:gd fmla="*/ 238 h 1430" name="T43"/>
                <a:gd fmla="*/ 72 w 142" name="T44"/>
                <a:gd fmla="*/ 206 h 1430" name="T45"/>
                <a:gd fmla="*/ 72 w 142" name="T46"/>
                <a:gd fmla="*/ 206 h 1430" name="T47"/>
                <a:gd fmla="*/ 72 w 142" name="T48"/>
                <a:gd fmla="*/ 188 h 1430" name="T49"/>
                <a:gd fmla="*/ 72 w 142" name="T50"/>
                <a:gd fmla="*/ 168 h 1430" name="T51"/>
                <a:gd fmla="*/ 78 w 142" name="T52"/>
                <a:gd fmla="*/ 134 h 1430" name="T53"/>
                <a:gd fmla="*/ 88 w 142" name="T54"/>
                <a:gd fmla="*/ 102 h 1430" name="T55"/>
                <a:gd fmla="*/ 100 w 142" name="T56"/>
                <a:gd fmla="*/ 74 h 1430" name="T57"/>
                <a:gd fmla="*/ 112 w 142" name="T58"/>
                <a:gd fmla="*/ 50 h 1430" name="T59"/>
                <a:gd fmla="*/ 124 w 142" name="T60"/>
                <a:gd fmla="*/ 28 h 1430" name="T61"/>
                <a:gd fmla="*/ 142 w 142" name="T62"/>
                <a:gd fmla="*/ 0 h 14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30" w="142">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0" name="Freeform 50"/>
            <p:cNvSpPr/>
            <p:nvPr/>
          </p:nvSpPr>
          <p:spPr bwMode="auto">
            <a:xfrm>
              <a:off x="1949450" y="6645275"/>
              <a:ext cx="1771650" cy="2012950"/>
            </a:xfrm>
            <a:custGeom>
              <a:gdLst>
                <a:gd fmla="*/ 224 w 1116" name="T0"/>
                <a:gd fmla="*/ 22 h 1268" name="T1"/>
                <a:gd fmla="*/ 224 w 1116" name="T2"/>
                <a:gd fmla="*/ 22 h 1268" name="T3"/>
                <a:gd fmla="*/ 130 w 1116" name="T4"/>
                <a:gd fmla="*/ 42 h 1268" name="T5"/>
                <a:gd fmla="*/ 58 w 1116" name="T6"/>
                <a:gd fmla="*/ 58 h 1268" name="T7"/>
                <a:gd fmla="*/ 8 w 1116" name="T8"/>
                <a:gd fmla="*/ 70 h 1268" name="T9"/>
                <a:gd fmla="*/ 8 w 1116" name="T10"/>
                <a:gd fmla="*/ 70 h 1268" name="T11"/>
                <a:gd fmla="*/ 2 w 1116" name="T12"/>
                <a:gd fmla="*/ 74 h 1268" name="T13"/>
                <a:gd fmla="*/ 0 w 1116" name="T14"/>
                <a:gd fmla="*/ 82 h 1268" name="T15"/>
                <a:gd fmla="*/ 0 w 1116" name="T16"/>
                <a:gd fmla="*/ 90 h 1268" name="T17"/>
                <a:gd fmla="*/ 4 w 1116" name="T18"/>
                <a:gd fmla="*/ 102 h 1268" name="T19"/>
                <a:gd fmla="*/ 18 w 1116" name="T20"/>
                <a:gd fmla="*/ 132 h 1268" name="T21"/>
                <a:gd fmla="*/ 38 w 1116" name="T22"/>
                <a:gd fmla="*/ 170 h 1268" name="T23"/>
                <a:gd fmla="*/ 90 w 1116" name="T24"/>
                <a:gd fmla="*/ 260 h 1268" name="T25"/>
                <a:gd fmla="*/ 116 w 1116" name="T26"/>
                <a:gd fmla="*/ 308 h 1268" name="T27"/>
                <a:gd fmla="*/ 140 w 1116" name="T28"/>
                <a:gd fmla="*/ 356 h 1268" name="T29"/>
                <a:gd fmla="*/ 140 w 1116" name="T30"/>
                <a:gd fmla="*/ 356 h 1268" name="T31"/>
                <a:gd fmla="*/ 150 w 1116" name="T32"/>
                <a:gd fmla="*/ 386 h 1268" name="T33"/>
                <a:gd fmla="*/ 164 w 1116" name="T34"/>
                <a:gd fmla="*/ 424 h 1268" name="T35"/>
                <a:gd fmla="*/ 196 w 1116" name="T36"/>
                <a:gd fmla="*/ 526 h 1268" name="T37"/>
                <a:gd fmla="*/ 234 w 1116" name="T38"/>
                <a:gd fmla="*/ 650 h 1268" name="T39"/>
                <a:gd fmla="*/ 270 w 1116" name="T40"/>
                <a:gd fmla="*/ 788 h 1268" name="T41"/>
                <a:gd fmla="*/ 306 w 1116" name="T42"/>
                <a:gd fmla="*/ 928 h 1268" name="T43"/>
                <a:gd fmla="*/ 336 w 1116" name="T44"/>
                <a:gd fmla="*/ 1062 h 1268" name="T45"/>
                <a:gd fmla="*/ 360 w 1116" name="T46"/>
                <a:gd fmla="*/ 1178 h 1268" name="T47"/>
                <a:gd fmla="*/ 368 w 1116" name="T48"/>
                <a:gd fmla="*/ 1228 h 1268" name="T49"/>
                <a:gd fmla="*/ 372 w 1116" name="T50"/>
                <a:gd fmla="*/ 1268 h 1268" name="T51"/>
                <a:gd fmla="*/ 372 w 1116" name="T52"/>
                <a:gd fmla="*/ 1268 h 1268" name="T53"/>
                <a:gd fmla="*/ 442 w 1116" name="T54"/>
                <a:gd fmla="*/ 1252 h 1268" name="T55"/>
                <a:gd fmla="*/ 602 w 1116" name="T56"/>
                <a:gd fmla="*/ 1212 h 1268" name="T57"/>
                <a:gd fmla="*/ 690 w 1116" name="T58"/>
                <a:gd fmla="*/ 1192 h 1268" name="T59"/>
                <a:gd fmla="*/ 774 w 1116" name="T60"/>
                <a:gd fmla="*/ 1174 h 1268" name="T61"/>
                <a:gd fmla="*/ 842 w 1116" name="T62"/>
                <a:gd fmla="*/ 1162 h 1268" name="T63"/>
                <a:gd fmla="*/ 868 w 1116" name="T64"/>
                <a:gd fmla="*/ 1158 h 1268" name="T65"/>
                <a:gd fmla="*/ 886 w 1116" name="T66"/>
                <a:gd fmla="*/ 1156 h 1268" name="T67"/>
                <a:gd fmla="*/ 886 w 1116" name="T68"/>
                <a:gd fmla="*/ 1078 h 1268" name="T69"/>
                <a:gd fmla="*/ 886 w 1116" name="T70"/>
                <a:gd fmla="*/ 1078 h 1268" name="T71"/>
                <a:gd fmla="*/ 900 w 1116" name="T72"/>
                <a:gd fmla="*/ 1100 h 1268" name="T73"/>
                <a:gd fmla="*/ 910 w 1116" name="T74"/>
                <a:gd fmla="*/ 1122 h 1268" name="T75"/>
                <a:gd fmla="*/ 920 w 1116" name="T76"/>
                <a:gd fmla="*/ 1146 h 1268" name="T77"/>
                <a:gd fmla="*/ 920 w 1116" name="T78"/>
                <a:gd fmla="*/ 1146 h 1268" name="T79"/>
                <a:gd fmla="*/ 1000 w 1116" name="T80"/>
                <a:gd fmla="*/ 1144 h 1268" name="T81"/>
                <a:gd fmla="*/ 1066 w 1116" name="T82"/>
                <a:gd fmla="*/ 1144 h 1268" name="T83"/>
                <a:gd fmla="*/ 1116 w 1116" name="T84"/>
                <a:gd fmla="*/ 1146 h 1268" name="T85"/>
                <a:gd fmla="*/ 1116 w 1116" name="T86"/>
                <a:gd fmla="*/ 1146 h 1268" name="T87"/>
                <a:gd fmla="*/ 1054 w 1116" name="T88"/>
                <a:gd fmla="*/ 998 h 1268" name="T89"/>
                <a:gd fmla="*/ 988 w 1116" name="T90"/>
                <a:gd fmla="*/ 844 h 1268" name="T91"/>
                <a:gd fmla="*/ 906 w 1116" name="T92"/>
                <a:gd fmla="*/ 660 h 1268" name="T93"/>
                <a:gd fmla="*/ 820 w 1116" name="T94"/>
                <a:gd fmla="*/ 464 h 1268" name="T95"/>
                <a:gd fmla="*/ 732 w 1116" name="T96"/>
                <a:gd fmla="*/ 276 h 1268" name="T97"/>
                <a:gd fmla="*/ 692 w 1116" name="T98"/>
                <a:gd fmla="*/ 192 h 1268" name="T99"/>
                <a:gd fmla="*/ 654 w 1116" name="T100"/>
                <a:gd fmla="*/ 116 h 1268" name="T101"/>
                <a:gd fmla="*/ 620 w 1116" name="T102"/>
                <a:gd fmla="*/ 50 h 1268" name="T103"/>
                <a:gd fmla="*/ 590 w 1116" name="T104"/>
                <a:gd fmla="*/ 0 h 1268" name="T105"/>
                <a:gd fmla="*/ 590 w 1116" name="T106"/>
                <a:gd fmla="*/ 0 h 1268" name="T107"/>
                <a:gd fmla="*/ 546 w 1116" name="T108"/>
                <a:gd fmla="*/ 0 h 1268" name="T109"/>
                <a:gd fmla="*/ 442 w 1116" name="T110"/>
                <a:gd fmla="*/ 2 h 1268" name="T111"/>
                <a:gd fmla="*/ 380 w 1116" name="T112"/>
                <a:gd fmla="*/ 6 h 1268" name="T113"/>
                <a:gd fmla="*/ 320 w 1116" name="T114"/>
                <a:gd fmla="*/ 10 h 1268" name="T115"/>
                <a:gd fmla="*/ 266 w 1116" name="T116"/>
                <a:gd fmla="*/ 14 h 1268" name="T117"/>
                <a:gd fmla="*/ 224 w 1116" name="T118"/>
                <a:gd fmla="*/ 22 h 12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68" w="1116">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close/>
                </a:path>
              </a:pathLst>
            </a:custGeom>
            <a:solidFill>
              <a:srgbClr val="474C4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1" name="Freeform 51"/>
            <p:cNvSpPr/>
            <p:nvPr/>
          </p:nvSpPr>
          <p:spPr bwMode="auto">
            <a:xfrm>
              <a:off x="1949450" y="6645275"/>
              <a:ext cx="1771650" cy="2012950"/>
            </a:xfrm>
            <a:custGeom>
              <a:gdLst>
                <a:gd fmla="*/ 224 w 1116" name="T0"/>
                <a:gd fmla="*/ 22 h 1268" name="T1"/>
                <a:gd fmla="*/ 224 w 1116" name="T2"/>
                <a:gd fmla="*/ 22 h 1268" name="T3"/>
                <a:gd fmla="*/ 130 w 1116" name="T4"/>
                <a:gd fmla="*/ 42 h 1268" name="T5"/>
                <a:gd fmla="*/ 58 w 1116" name="T6"/>
                <a:gd fmla="*/ 58 h 1268" name="T7"/>
                <a:gd fmla="*/ 8 w 1116" name="T8"/>
                <a:gd fmla="*/ 70 h 1268" name="T9"/>
                <a:gd fmla="*/ 8 w 1116" name="T10"/>
                <a:gd fmla="*/ 70 h 1268" name="T11"/>
                <a:gd fmla="*/ 2 w 1116" name="T12"/>
                <a:gd fmla="*/ 74 h 1268" name="T13"/>
                <a:gd fmla="*/ 0 w 1116" name="T14"/>
                <a:gd fmla="*/ 82 h 1268" name="T15"/>
                <a:gd fmla="*/ 0 w 1116" name="T16"/>
                <a:gd fmla="*/ 90 h 1268" name="T17"/>
                <a:gd fmla="*/ 4 w 1116" name="T18"/>
                <a:gd fmla="*/ 102 h 1268" name="T19"/>
                <a:gd fmla="*/ 18 w 1116" name="T20"/>
                <a:gd fmla="*/ 132 h 1268" name="T21"/>
                <a:gd fmla="*/ 38 w 1116" name="T22"/>
                <a:gd fmla="*/ 170 h 1268" name="T23"/>
                <a:gd fmla="*/ 90 w 1116" name="T24"/>
                <a:gd fmla="*/ 260 h 1268" name="T25"/>
                <a:gd fmla="*/ 116 w 1116" name="T26"/>
                <a:gd fmla="*/ 308 h 1268" name="T27"/>
                <a:gd fmla="*/ 140 w 1116" name="T28"/>
                <a:gd fmla="*/ 356 h 1268" name="T29"/>
                <a:gd fmla="*/ 140 w 1116" name="T30"/>
                <a:gd fmla="*/ 356 h 1268" name="T31"/>
                <a:gd fmla="*/ 150 w 1116" name="T32"/>
                <a:gd fmla="*/ 386 h 1268" name="T33"/>
                <a:gd fmla="*/ 164 w 1116" name="T34"/>
                <a:gd fmla="*/ 424 h 1268" name="T35"/>
                <a:gd fmla="*/ 196 w 1116" name="T36"/>
                <a:gd fmla="*/ 526 h 1268" name="T37"/>
                <a:gd fmla="*/ 234 w 1116" name="T38"/>
                <a:gd fmla="*/ 650 h 1268" name="T39"/>
                <a:gd fmla="*/ 270 w 1116" name="T40"/>
                <a:gd fmla="*/ 788 h 1268" name="T41"/>
                <a:gd fmla="*/ 306 w 1116" name="T42"/>
                <a:gd fmla="*/ 928 h 1268" name="T43"/>
                <a:gd fmla="*/ 336 w 1116" name="T44"/>
                <a:gd fmla="*/ 1062 h 1268" name="T45"/>
                <a:gd fmla="*/ 360 w 1116" name="T46"/>
                <a:gd fmla="*/ 1178 h 1268" name="T47"/>
                <a:gd fmla="*/ 368 w 1116" name="T48"/>
                <a:gd fmla="*/ 1228 h 1268" name="T49"/>
                <a:gd fmla="*/ 372 w 1116" name="T50"/>
                <a:gd fmla="*/ 1268 h 1268" name="T51"/>
                <a:gd fmla="*/ 372 w 1116" name="T52"/>
                <a:gd fmla="*/ 1268 h 1268" name="T53"/>
                <a:gd fmla="*/ 442 w 1116" name="T54"/>
                <a:gd fmla="*/ 1252 h 1268" name="T55"/>
                <a:gd fmla="*/ 602 w 1116" name="T56"/>
                <a:gd fmla="*/ 1212 h 1268" name="T57"/>
                <a:gd fmla="*/ 690 w 1116" name="T58"/>
                <a:gd fmla="*/ 1192 h 1268" name="T59"/>
                <a:gd fmla="*/ 774 w 1116" name="T60"/>
                <a:gd fmla="*/ 1174 h 1268" name="T61"/>
                <a:gd fmla="*/ 842 w 1116" name="T62"/>
                <a:gd fmla="*/ 1162 h 1268" name="T63"/>
                <a:gd fmla="*/ 868 w 1116" name="T64"/>
                <a:gd fmla="*/ 1158 h 1268" name="T65"/>
                <a:gd fmla="*/ 886 w 1116" name="T66"/>
                <a:gd fmla="*/ 1156 h 1268" name="T67"/>
                <a:gd fmla="*/ 886 w 1116" name="T68"/>
                <a:gd fmla="*/ 1078 h 1268" name="T69"/>
                <a:gd fmla="*/ 886 w 1116" name="T70"/>
                <a:gd fmla="*/ 1078 h 1268" name="T71"/>
                <a:gd fmla="*/ 900 w 1116" name="T72"/>
                <a:gd fmla="*/ 1100 h 1268" name="T73"/>
                <a:gd fmla="*/ 910 w 1116" name="T74"/>
                <a:gd fmla="*/ 1122 h 1268" name="T75"/>
                <a:gd fmla="*/ 920 w 1116" name="T76"/>
                <a:gd fmla="*/ 1146 h 1268" name="T77"/>
                <a:gd fmla="*/ 920 w 1116" name="T78"/>
                <a:gd fmla="*/ 1146 h 1268" name="T79"/>
                <a:gd fmla="*/ 1000 w 1116" name="T80"/>
                <a:gd fmla="*/ 1144 h 1268" name="T81"/>
                <a:gd fmla="*/ 1066 w 1116" name="T82"/>
                <a:gd fmla="*/ 1144 h 1268" name="T83"/>
                <a:gd fmla="*/ 1116 w 1116" name="T84"/>
                <a:gd fmla="*/ 1146 h 1268" name="T85"/>
                <a:gd fmla="*/ 1116 w 1116" name="T86"/>
                <a:gd fmla="*/ 1146 h 1268" name="T87"/>
                <a:gd fmla="*/ 1054 w 1116" name="T88"/>
                <a:gd fmla="*/ 998 h 1268" name="T89"/>
                <a:gd fmla="*/ 988 w 1116" name="T90"/>
                <a:gd fmla="*/ 844 h 1268" name="T91"/>
                <a:gd fmla="*/ 906 w 1116" name="T92"/>
                <a:gd fmla="*/ 660 h 1268" name="T93"/>
                <a:gd fmla="*/ 820 w 1116" name="T94"/>
                <a:gd fmla="*/ 464 h 1268" name="T95"/>
                <a:gd fmla="*/ 732 w 1116" name="T96"/>
                <a:gd fmla="*/ 276 h 1268" name="T97"/>
                <a:gd fmla="*/ 692 w 1116" name="T98"/>
                <a:gd fmla="*/ 192 h 1268" name="T99"/>
                <a:gd fmla="*/ 654 w 1116" name="T100"/>
                <a:gd fmla="*/ 116 h 1268" name="T101"/>
                <a:gd fmla="*/ 620 w 1116" name="T102"/>
                <a:gd fmla="*/ 50 h 1268" name="T103"/>
                <a:gd fmla="*/ 590 w 1116" name="T104"/>
                <a:gd fmla="*/ 0 h 1268" name="T105"/>
                <a:gd fmla="*/ 590 w 1116" name="T106"/>
                <a:gd fmla="*/ 0 h 1268" name="T107"/>
                <a:gd fmla="*/ 546 w 1116" name="T108"/>
                <a:gd fmla="*/ 0 h 1268" name="T109"/>
                <a:gd fmla="*/ 442 w 1116" name="T110"/>
                <a:gd fmla="*/ 2 h 1268" name="T111"/>
                <a:gd fmla="*/ 380 w 1116" name="T112"/>
                <a:gd fmla="*/ 6 h 1268" name="T113"/>
                <a:gd fmla="*/ 320 w 1116" name="T114"/>
                <a:gd fmla="*/ 10 h 1268" name="T115"/>
                <a:gd fmla="*/ 266 w 1116" name="T116"/>
                <a:gd fmla="*/ 14 h 1268" name="T117"/>
                <a:gd fmla="*/ 224 w 1116" name="T118"/>
                <a:gd fmla="*/ 22 h 12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68" w="1116">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2" name="Freeform 52"/>
            <p:cNvSpPr/>
            <p:nvPr/>
          </p:nvSpPr>
          <p:spPr bwMode="auto">
            <a:xfrm>
              <a:off x="2390775" y="6407150"/>
              <a:ext cx="301625" cy="454025"/>
            </a:xfrm>
            <a:custGeom>
              <a:gdLst>
                <a:gd fmla="*/ 98 w 190" name="T0"/>
                <a:gd fmla="*/ 26 h 286" name="T1"/>
                <a:gd fmla="*/ 98 w 190" name="T2"/>
                <a:gd fmla="*/ 26 h 286" name="T3"/>
                <a:gd fmla="*/ 134 w 190" name="T4"/>
                <a:gd fmla="*/ 90 h 286" name="T5"/>
                <a:gd fmla="*/ 164 w 190" name="T6"/>
                <a:gd fmla="*/ 138 h 286" name="T7"/>
                <a:gd fmla="*/ 176 w 190" name="T8"/>
                <a:gd fmla="*/ 156 h 286" name="T9"/>
                <a:gd fmla="*/ 188 w 190" name="T10"/>
                <a:gd fmla="*/ 168 h 286" name="T11"/>
                <a:gd fmla="*/ 188 w 190" name="T12"/>
                <a:gd fmla="*/ 168 h 286" name="T13"/>
                <a:gd fmla="*/ 190 w 190" name="T14"/>
                <a:gd fmla="*/ 210 h 286" name="T15"/>
                <a:gd fmla="*/ 188 w 190" name="T16"/>
                <a:gd fmla="*/ 240 h 286" name="T17"/>
                <a:gd fmla="*/ 182 w 190" name="T18"/>
                <a:gd fmla="*/ 262 h 286" name="T19"/>
                <a:gd fmla="*/ 180 w 190" name="T20"/>
                <a:gd fmla="*/ 270 h 286" name="T21"/>
                <a:gd fmla="*/ 174 w 190" name="T22"/>
                <a:gd fmla="*/ 276 h 286" name="T23"/>
                <a:gd fmla="*/ 170 w 190" name="T24"/>
                <a:gd fmla="*/ 282 h 286" name="T25"/>
                <a:gd fmla="*/ 166 w 190" name="T26"/>
                <a:gd fmla="*/ 284 h 286" name="T27"/>
                <a:gd fmla="*/ 160 w 190" name="T28"/>
                <a:gd fmla="*/ 286 h 286" name="T29"/>
                <a:gd fmla="*/ 154 w 190" name="T30"/>
                <a:gd fmla="*/ 286 h 286" name="T31"/>
                <a:gd fmla="*/ 140 w 190" name="T32"/>
                <a:gd fmla="*/ 282 h 286" name="T33"/>
                <a:gd fmla="*/ 128 w 190" name="T34"/>
                <a:gd fmla="*/ 276 h 286" name="T35"/>
                <a:gd fmla="*/ 114 w 190" name="T36"/>
                <a:gd fmla="*/ 266 h 286" name="T37"/>
                <a:gd fmla="*/ 100 w 190" name="T38"/>
                <a:gd fmla="*/ 254 h 286" name="T39"/>
                <a:gd fmla="*/ 76 w 190" name="T40"/>
                <a:gd fmla="*/ 228 h 286" name="T41"/>
                <a:gd fmla="*/ 60 w 190" name="T42"/>
                <a:gd fmla="*/ 208 h 286" name="T43"/>
                <a:gd fmla="*/ 52 w 190" name="T44"/>
                <a:gd fmla="*/ 198 h 286" name="T45"/>
                <a:gd fmla="*/ 52 w 190" name="T46"/>
                <a:gd fmla="*/ 198 h 286" name="T47"/>
                <a:gd fmla="*/ 30 w 190" name="T48"/>
                <a:gd fmla="*/ 134 h 286" name="T49"/>
                <a:gd fmla="*/ 12 w 190" name="T50"/>
                <a:gd fmla="*/ 76 h 286" name="T51"/>
                <a:gd fmla="*/ 0 w 190" name="T52"/>
                <a:gd fmla="*/ 26 h 286" name="T53"/>
                <a:gd fmla="*/ 0 w 190" name="T54"/>
                <a:gd fmla="*/ 26 h 286" name="T55"/>
                <a:gd fmla="*/ 0 w 190" name="T56"/>
                <a:gd fmla="*/ 16 h 286" name="T57"/>
                <a:gd fmla="*/ 0 w 190" name="T58"/>
                <a:gd fmla="*/ 10 h 286" name="T59"/>
                <a:gd fmla="*/ 4 w 190" name="T60"/>
                <a:gd fmla="*/ 4 h 286" name="T61"/>
                <a:gd fmla="*/ 10 w 190" name="T62"/>
                <a:gd fmla="*/ 2 h 286" name="T63"/>
                <a:gd fmla="*/ 18 w 190" name="T64"/>
                <a:gd fmla="*/ 0 h 286" name="T65"/>
                <a:gd fmla="*/ 26 w 190" name="T66"/>
                <a:gd fmla="*/ 0 h 286" name="T67"/>
                <a:gd fmla="*/ 44 w 190" name="T68"/>
                <a:gd fmla="*/ 4 h 286" name="T69"/>
                <a:gd fmla="*/ 64 w 190" name="T70"/>
                <a:gd fmla="*/ 10 h 286" name="T71"/>
                <a:gd fmla="*/ 80 w 190" name="T72"/>
                <a:gd fmla="*/ 18 h 286" name="T73"/>
                <a:gd fmla="*/ 98 w 190" name="T74"/>
                <a:gd fmla="*/ 26 h 28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6" w="190">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close/>
                </a:path>
              </a:pathLst>
            </a:custGeom>
            <a:solidFill>
              <a:srgbClr val="FEDCB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3" name="Freeform 53"/>
            <p:cNvSpPr/>
            <p:nvPr/>
          </p:nvSpPr>
          <p:spPr bwMode="auto">
            <a:xfrm>
              <a:off x="2390775" y="6407150"/>
              <a:ext cx="301625" cy="454025"/>
            </a:xfrm>
            <a:custGeom>
              <a:gdLst>
                <a:gd fmla="*/ 98 w 190" name="T0"/>
                <a:gd fmla="*/ 26 h 286" name="T1"/>
                <a:gd fmla="*/ 98 w 190" name="T2"/>
                <a:gd fmla="*/ 26 h 286" name="T3"/>
                <a:gd fmla="*/ 134 w 190" name="T4"/>
                <a:gd fmla="*/ 90 h 286" name="T5"/>
                <a:gd fmla="*/ 164 w 190" name="T6"/>
                <a:gd fmla="*/ 138 h 286" name="T7"/>
                <a:gd fmla="*/ 176 w 190" name="T8"/>
                <a:gd fmla="*/ 156 h 286" name="T9"/>
                <a:gd fmla="*/ 188 w 190" name="T10"/>
                <a:gd fmla="*/ 168 h 286" name="T11"/>
                <a:gd fmla="*/ 188 w 190" name="T12"/>
                <a:gd fmla="*/ 168 h 286" name="T13"/>
                <a:gd fmla="*/ 190 w 190" name="T14"/>
                <a:gd fmla="*/ 210 h 286" name="T15"/>
                <a:gd fmla="*/ 188 w 190" name="T16"/>
                <a:gd fmla="*/ 240 h 286" name="T17"/>
                <a:gd fmla="*/ 182 w 190" name="T18"/>
                <a:gd fmla="*/ 262 h 286" name="T19"/>
                <a:gd fmla="*/ 180 w 190" name="T20"/>
                <a:gd fmla="*/ 270 h 286" name="T21"/>
                <a:gd fmla="*/ 174 w 190" name="T22"/>
                <a:gd fmla="*/ 276 h 286" name="T23"/>
                <a:gd fmla="*/ 170 w 190" name="T24"/>
                <a:gd fmla="*/ 282 h 286" name="T25"/>
                <a:gd fmla="*/ 166 w 190" name="T26"/>
                <a:gd fmla="*/ 284 h 286" name="T27"/>
                <a:gd fmla="*/ 160 w 190" name="T28"/>
                <a:gd fmla="*/ 286 h 286" name="T29"/>
                <a:gd fmla="*/ 154 w 190" name="T30"/>
                <a:gd fmla="*/ 286 h 286" name="T31"/>
                <a:gd fmla="*/ 140 w 190" name="T32"/>
                <a:gd fmla="*/ 282 h 286" name="T33"/>
                <a:gd fmla="*/ 128 w 190" name="T34"/>
                <a:gd fmla="*/ 276 h 286" name="T35"/>
                <a:gd fmla="*/ 114 w 190" name="T36"/>
                <a:gd fmla="*/ 266 h 286" name="T37"/>
                <a:gd fmla="*/ 100 w 190" name="T38"/>
                <a:gd fmla="*/ 254 h 286" name="T39"/>
                <a:gd fmla="*/ 76 w 190" name="T40"/>
                <a:gd fmla="*/ 228 h 286" name="T41"/>
                <a:gd fmla="*/ 60 w 190" name="T42"/>
                <a:gd fmla="*/ 208 h 286" name="T43"/>
                <a:gd fmla="*/ 52 w 190" name="T44"/>
                <a:gd fmla="*/ 198 h 286" name="T45"/>
                <a:gd fmla="*/ 52 w 190" name="T46"/>
                <a:gd fmla="*/ 198 h 286" name="T47"/>
                <a:gd fmla="*/ 30 w 190" name="T48"/>
                <a:gd fmla="*/ 134 h 286" name="T49"/>
                <a:gd fmla="*/ 12 w 190" name="T50"/>
                <a:gd fmla="*/ 76 h 286" name="T51"/>
                <a:gd fmla="*/ 0 w 190" name="T52"/>
                <a:gd fmla="*/ 26 h 286" name="T53"/>
                <a:gd fmla="*/ 0 w 190" name="T54"/>
                <a:gd fmla="*/ 26 h 286" name="T55"/>
                <a:gd fmla="*/ 0 w 190" name="T56"/>
                <a:gd fmla="*/ 16 h 286" name="T57"/>
                <a:gd fmla="*/ 0 w 190" name="T58"/>
                <a:gd fmla="*/ 10 h 286" name="T59"/>
                <a:gd fmla="*/ 4 w 190" name="T60"/>
                <a:gd fmla="*/ 4 h 286" name="T61"/>
                <a:gd fmla="*/ 10 w 190" name="T62"/>
                <a:gd fmla="*/ 2 h 286" name="T63"/>
                <a:gd fmla="*/ 18 w 190" name="T64"/>
                <a:gd fmla="*/ 0 h 286" name="T65"/>
                <a:gd fmla="*/ 26 w 190" name="T66"/>
                <a:gd fmla="*/ 0 h 286" name="T67"/>
                <a:gd fmla="*/ 44 w 190" name="T68"/>
                <a:gd fmla="*/ 4 h 286" name="T69"/>
                <a:gd fmla="*/ 64 w 190" name="T70"/>
                <a:gd fmla="*/ 10 h 286" name="T71"/>
                <a:gd fmla="*/ 80 w 190" name="T72"/>
                <a:gd fmla="*/ 18 h 286" name="T73"/>
                <a:gd fmla="*/ 98 w 190" name="T74"/>
                <a:gd fmla="*/ 26 h 28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6" w="190">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4" name="Freeform 54"/>
            <p:cNvSpPr/>
            <p:nvPr/>
          </p:nvSpPr>
          <p:spPr bwMode="auto">
            <a:xfrm>
              <a:off x="2305050" y="6645275"/>
              <a:ext cx="730250" cy="911225"/>
            </a:xfrm>
            <a:custGeom>
              <a:gdLst>
                <a:gd fmla="*/ 148 w 460" name="T0"/>
                <a:gd fmla="*/ 0 h 574" name="T1"/>
                <a:gd fmla="*/ 224 w 460" name="T2"/>
                <a:gd fmla="*/ 124 h 574" name="T3"/>
                <a:gd fmla="*/ 192 w 460" name="T4"/>
                <a:gd fmla="*/ 0 h 574" name="T5"/>
                <a:gd fmla="*/ 288 w 460" name="T6"/>
                <a:gd fmla="*/ 0 h 574" name="T7"/>
                <a:gd fmla="*/ 288 w 460" name="T8"/>
                <a:gd fmla="*/ 0 h 574" name="T9"/>
                <a:gd fmla="*/ 312 w 460" name="T10"/>
                <a:gd fmla="*/ 64 h 574" name="T11"/>
                <a:gd fmla="*/ 338 w 460" name="T12"/>
                <a:gd fmla="*/ 134 h 574" name="T13"/>
                <a:gd fmla="*/ 366 w 460" name="T14"/>
                <a:gd fmla="*/ 220 h 574" name="T15"/>
                <a:gd fmla="*/ 398 w 460" name="T16"/>
                <a:gd fmla="*/ 314 h 574" name="T17"/>
                <a:gd fmla="*/ 426 w 460" name="T18"/>
                <a:gd fmla="*/ 408 h 574" name="T19"/>
                <a:gd fmla="*/ 436 w 460" name="T20"/>
                <a:gd fmla="*/ 454 h 574" name="T21"/>
                <a:gd fmla="*/ 446 w 460" name="T22"/>
                <a:gd fmla="*/ 498 h 574" name="T23"/>
                <a:gd fmla="*/ 454 w 460" name="T24"/>
                <a:gd fmla="*/ 538 h 574" name="T25"/>
                <a:gd fmla="*/ 460 w 460" name="T26"/>
                <a:gd fmla="*/ 574 h 574" name="T27"/>
                <a:gd fmla="*/ 460 w 460" name="T28"/>
                <a:gd fmla="*/ 574 h 574" name="T29"/>
                <a:gd fmla="*/ 400 w 460" name="T30"/>
                <a:gd fmla="*/ 506 h 574" name="T31"/>
                <a:gd fmla="*/ 264 w 460" name="T32"/>
                <a:gd fmla="*/ 350 h 574" name="T33"/>
                <a:gd fmla="*/ 186 w 460" name="T34"/>
                <a:gd fmla="*/ 264 h 574" name="T35"/>
                <a:gd fmla="*/ 110 w 460" name="T36"/>
                <a:gd fmla="*/ 182 h 574" name="T37"/>
                <a:gd fmla="*/ 46 w 460" name="T38"/>
                <a:gd fmla="*/ 116 h 574" name="T39"/>
                <a:gd fmla="*/ 20 w 460" name="T40"/>
                <a:gd fmla="*/ 92 h 574" name="T41"/>
                <a:gd fmla="*/ 0 w 460" name="T42"/>
                <a:gd fmla="*/ 76 h 574" name="T43"/>
                <a:gd fmla="*/ 148 w 460" name="T44"/>
                <a:gd fmla="*/ 0 h 5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74" w="460">
                  <a:moveTo>
                    <a:pt x="148" y="0"/>
                  </a:moveTo>
                  <a:lnTo>
                    <a:pt x="224" y="124"/>
                  </a:lnTo>
                  <a:lnTo>
                    <a:pt x="192" y="0"/>
                  </a:lnTo>
                  <a:lnTo>
                    <a:pt x="288" y="0"/>
                  </a:lnTo>
                  <a:lnTo>
                    <a:pt x="288" y="0"/>
                  </a:lnTo>
                  <a:lnTo>
                    <a:pt x="312" y="64"/>
                  </a:lnTo>
                  <a:lnTo>
                    <a:pt x="338" y="134"/>
                  </a:lnTo>
                  <a:lnTo>
                    <a:pt x="366" y="220"/>
                  </a:lnTo>
                  <a:lnTo>
                    <a:pt x="398" y="314"/>
                  </a:lnTo>
                  <a:lnTo>
                    <a:pt x="426" y="408"/>
                  </a:lnTo>
                  <a:lnTo>
                    <a:pt x="436" y="454"/>
                  </a:lnTo>
                  <a:lnTo>
                    <a:pt x="446" y="498"/>
                  </a:lnTo>
                  <a:lnTo>
                    <a:pt x="454" y="538"/>
                  </a:lnTo>
                  <a:lnTo>
                    <a:pt x="460" y="574"/>
                  </a:lnTo>
                  <a:lnTo>
                    <a:pt x="460" y="574"/>
                  </a:lnTo>
                  <a:lnTo>
                    <a:pt x="400" y="506"/>
                  </a:lnTo>
                  <a:lnTo>
                    <a:pt x="264" y="350"/>
                  </a:lnTo>
                  <a:lnTo>
                    <a:pt x="186" y="264"/>
                  </a:lnTo>
                  <a:lnTo>
                    <a:pt x="110" y="182"/>
                  </a:lnTo>
                  <a:lnTo>
                    <a:pt x="46" y="116"/>
                  </a:lnTo>
                  <a:lnTo>
                    <a:pt x="20" y="92"/>
                  </a:lnTo>
                  <a:lnTo>
                    <a:pt x="0" y="76"/>
                  </a:lnTo>
                  <a:lnTo>
                    <a:pt x="148" y="0"/>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5" name="Freeform 55"/>
            <p:cNvSpPr/>
            <p:nvPr/>
          </p:nvSpPr>
          <p:spPr bwMode="auto">
            <a:xfrm>
              <a:off x="2279650" y="6604000"/>
              <a:ext cx="260350" cy="238125"/>
            </a:xfrm>
            <a:custGeom>
              <a:gdLst>
                <a:gd fmla="*/ 0 w 164" name="T0"/>
                <a:gd fmla="*/ 0 h 150" name="T1"/>
                <a:gd fmla="*/ 164 w 164" name="T2"/>
                <a:gd fmla="*/ 26 h 150" name="T3"/>
                <a:gd fmla="*/ 164 w 164" name="T4"/>
                <a:gd fmla="*/ 150 h 150" name="T5"/>
                <a:gd fmla="*/ 164 w 164" name="T6"/>
                <a:gd fmla="*/ 150 h 150" name="T7"/>
                <a:gd fmla="*/ 84 w 164" name="T8"/>
                <a:gd fmla="*/ 126 h 150" name="T9"/>
                <a:gd fmla="*/ 28 w 164" name="T10"/>
                <a:gd fmla="*/ 106 h 150" name="T11"/>
                <a:gd fmla="*/ 8 w 164" name="T12"/>
                <a:gd fmla="*/ 98 h 150" name="T13"/>
                <a:gd fmla="*/ 0 w 164" name="T14"/>
                <a:gd fmla="*/ 94 h 150" name="T15"/>
                <a:gd fmla="*/ 0 w 164" name="T16"/>
                <a:gd fmla="*/ 0 h 1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0" w="164">
                  <a:moveTo>
                    <a:pt x="0" y="0"/>
                  </a:moveTo>
                  <a:lnTo>
                    <a:pt x="164" y="26"/>
                  </a:lnTo>
                  <a:lnTo>
                    <a:pt x="164" y="150"/>
                  </a:lnTo>
                  <a:lnTo>
                    <a:pt x="164" y="150"/>
                  </a:lnTo>
                  <a:lnTo>
                    <a:pt x="84" y="126"/>
                  </a:lnTo>
                  <a:lnTo>
                    <a:pt x="28" y="106"/>
                  </a:lnTo>
                  <a:lnTo>
                    <a:pt x="8" y="98"/>
                  </a:lnTo>
                  <a:lnTo>
                    <a:pt x="0" y="94"/>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6" name="Freeform 56"/>
            <p:cNvSpPr/>
            <p:nvPr/>
          </p:nvSpPr>
          <p:spPr bwMode="auto">
            <a:xfrm>
              <a:off x="2581275" y="6813550"/>
              <a:ext cx="209550" cy="146050"/>
            </a:xfrm>
            <a:custGeom>
              <a:gdLst>
                <a:gd fmla="*/ 0 w 132" name="T0"/>
                <a:gd fmla="*/ 36 h 92" name="T1"/>
                <a:gd fmla="*/ 0 w 132" name="T2"/>
                <a:gd fmla="*/ 36 h 92" name="T3"/>
                <a:gd fmla="*/ 10 w 132" name="T4"/>
                <a:gd fmla="*/ 30 h 92" name="T5"/>
                <a:gd fmla="*/ 36 w 132" name="T6"/>
                <a:gd fmla="*/ 16 h 92" name="T7"/>
                <a:gd fmla="*/ 52 w 132" name="T8"/>
                <a:gd fmla="*/ 8 h 92" name="T9"/>
                <a:gd fmla="*/ 70 w 132" name="T10"/>
                <a:gd fmla="*/ 4 h 92" name="T11"/>
                <a:gd fmla="*/ 90 w 132" name="T12"/>
                <a:gd fmla="*/ 0 h 92" name="T13"/>
                <a:gd fmla="*/ 108 w 132" name="T14"/>
                <a:gd fmla="*/ 2 h 92" name="T15"/>
                <a:gd fmla="*/ 132 w 132" name="T16"/>
                <a:gd fmla="*/ 66 h 92" name="T17"/>
                <a:gd fmla="*/ 78 w 132" name="T18"/>
                <a:gd fmla="*/ 92 h 92" name="T19"/>
                <a:gd fmla="*/ 0 w 132" name="T20"/>
                <a:gd fmla="*/ 36 h 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2" w="132">
                  <a:moveTo>
                    <a:pt x="0" y="36"/>
                  </a:moveTo>
                  <a:lnTo>
                    <a:pt x="0" y="36"/>
                  </a:lnTo>
                  <a:lnTo>
                    <a:pt x="10" y="30"/>
                  </a:lnTo>
                  <a:lnTo>
                    <a:pt x="36" y="16"/>
                  </a:lnTo>
                  <a:lnTo>
                    <a:pt x="52" y="8"/>
                  </a:lnTo>
                  <a:lnTo>
                    <a:pt x="70" y="4"/>
                  </a:lnTo>
                  <a:lnTo>
                    <a:pt x="90" y="0"/>
                  </a:lnTo>
                  <a:lnTo>
                    <a:pt x="108" y="2"/>
                  </a:lnTo>
                  <a:lnTo>
                    <a:pt x="132" y="66"/>
                  </a:lnTo>
                  <a:lnTo>
                    <a:pt x="78" y="92"/>
                  </a:lnTo>
                  <a:lnTo>
                    <a:pt x="0" y="36"/>
                  </a:lnTo>
                  <a:close/>
                </a:path>
              </a:pathLst>
            </a:custGeom>
            <a:solidFill>
              <a:srgbClr val="16161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7" name="Freeform 57"/>
            <p:cNvSpPr/>
            <p:nvPr/>
          </p:nvSpPr>
          <p:spPr bwMode="auto">
            <a:xfrm>
              <a:off x="2705100" y="6918325"/>
              <a:ext cx="358775" cy="673100"/>
            </a:xfrm>
            <a:custGeom>
              <a:gdLst>
                <a:gd fmla="*/ 22 w 226" name="T0"/>
                <a:gd fmla="*/ 190 h 424" name="T1"/>
                <a:gd fmla="*/ 0 w 226" name="T2"/>
                <a:gd fmla="*/ 26 h 424" name="T3"/>
                <a:gd fmla="*/ 54 w 226" name="T4"/>
                <a:gd fmla="*/ 0 h 424" name="T5"/>
                <a:gd fmla="*/ 54 w 226" name="T6"/>
                <a:gd fmla="*/ 0 h 424" name="T7"/>
                <a:gd fmla="*/ 110 w 226" name="T8"/>
                <a:gd fmla="*/ 92 h 424" name="T9"/>
                <a:gd fmla="*/ 156 w 226" name="T10"/>
                <a:gd fmla="*/ 166 h 424" name="T11"/>
                <a:gd fmla="*/ 188 w 226" name="T12"/>
                <a:gd fmla="*/ 218 h 424" name="T13"/>
                <a:gd fmla="*/ 226 w 226" name="T14"/>
                <a:gd fmla="*/ 424 h 424" name="T15"/>
                <a:gd fmla="*/ 22 w 226" name="T16"/>
                <a:gd fmla="*/ 190 h 4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2" w="226">
                  <a:moveTo>
                    <a:pt x="22" y="190"/>
                  </a:moveTo>
                  <a:lnTo>
                    <a:pt x="0" y="26"/>
                  </a:lnTo>
                  <a:lnTo>
                    <a:pt x="54" y="0"/>
                  </a:lnTo>
                  <a:lnTo>
                    <a:pt x="54" y="0"/>
                  </a:lnTo>
                  <a:lnTo>
                    <a:pt x="110" y="92"/>
                  </a:lnTo>
                  <a:lnTo>
                    <a:pt x="156" y="166"/>
                  </a:lnTo>
                  <a:lnTo>
                    <a:pt x="188" y="218"/>
                  </a:lnTo>
                  <a:lnTo>
                    <a:pt x="226" y="424"/>
                  </a:lnTo>
                  <a:lnTo>
                    <a:pt x="22" y="190"/>
                  </a:lnTo>
                  <a:close/>
                </a:path>
              </a:pathLst>
            </a:custGeom>
            <a:solidFill>
              <a:srgbClr val="161616"/>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8" name="Freeform 58"/>
            <p:cNvSpPr/>
            <p:nvPr/>
          </p:nvSpPr>
          <p:spPr bwMode="auto">
            <a:xfrm>
              <a:off x="2171700" y="6645275"/>
              <a:ext cx="892175" cy="946150"/>
            </a:xfrm>
            <a:custGeom>
              <a:gdLst>
                <a:gd fmla="*/ 68 w 562" name="T0"/>
                <a:gd fmla="*/ 0 h 596" name="T1"/>
                <a:gd fmla="*/ 68 w 562" name="T2"/>
                <a:gd fmla="*/ 0 h 596" name="T3"/>
                <a:gd fmla="*/ 42 w 562" name="T4"/>
                <a:gd fmla="*/ 70 h 596" name="T5"/>
                <a:gd fmla="*/ 20 w 562" name="T6"/>
                <a:gd fmla="*/ 134 h 596" name="T7"/>
                <a:gd fmla="*/ 0 w 562" name="T8"/>
                <a:gd fmla="*/ 198 h 596" name="T9"/>
                <a:gd fmla="*/ 0 w 562" name="T10"/>
                <a:gd fmla="*/ 198 h 596" name="T11"/>
                <a:gd fmla="*/ 16 w 562" name="T12"/>
                <a:gd fmla="*/ 204 h 596" name="T13"/>
                <a:gd fmla="*/ 60 w 562" name="T14"/>
                <a:gd fmla="*/ 216 h 596" name="T15"/>
                <a:gd fmla="*/ 90 w 562" name="T16"/>
                <a:gd fmla="*/ 224 h 596" name="T17"/>
                <a:gd fmla="*/ 126 w 562" name="T18"/>
                <a:gd fmla="*/ 232 h 596" name="T19"/>
                <a:gd fmla="*/ 164 w 562" name="T20"/>
                <a:gd fmla="*/ 238 h 596" name="T21"/>
                <a:gd fmla="*/ 204 w 562" name="T22"/>
                <a:gd fmla="*/ 244 h 596" name="T23"/>
                <a:gd fmla="*/ 204 w 562" name="T24"/>
                <a:gd fmla="*/ 244 h 596" name="T25"/>
                <a:gd fmla="*/ 184 w 562" name="T26"/>
                <a:gd fmla="*/ 338 h 596" name="T27"/>
                <a:gd fmla="*/ 170 w 562" name="T28"/>
                <a:gd fmla="*/ 406 h 596" name="T29"/>
                <a:gd fmla="*/ 168 w 562" name="T30"/>
                <a:gd fmla="*/ 430 h 596" name="T31"/>
                <a:gd fmla="*/ 168 w 562" name="T32"/>
                <a:gd fmla="*/ 442 h 596" name="T33"/>
                <a:gd fmla="*/ 168 w 562" name="T34"/>
                <a:gd fmla="*/ 442 h 596" name="T35"/>
                <a:gd fmla="*/ 212 w 562" name="T36"/>
                <a:gd fmla="*/ 458 h 596" name="T37"/>
                <a:gd fmla="*/ 320 w 562" name="T38"/>
                <a:gd fmla="*/ 494 h 596" name="T39"/>
                <a:gd fmla="*/ 384 w 562" name="T40"/>
                <a:gd fmla="*/ 518 h 596" name="T41"/>
                <a:gd fmla="*/ 450 w 562" name="T42"/>
                <a:gd fmla="*/ 544 h 596" name="T43"/>
                <a:gd fmla="*/ 510 w 562" name="T44"/>
                <a:gd fmla="*/ 570 h 596" name="T45"/>
                <a:gd fmla="*/ 562 w 562" name="T46"/>
                <a:gd fmla="*/ 596 h 596" name="T47"/>
                <a:gd fmla="*/ 562 w 562" name="T48"/>
                <a:gd fmla="*/ 596 h 596" name="T49"/>
                <a:gd fmla="*/ 464 w 562" name="T50"/>
                <a:gd fmla="*/ 486 h 596" name="T51"/>
                <a:gd fmla="*/ 322 w 562" name="T52"/>
                <a:gd fmla="*/ 326 h 596" name="T53"/>
                <a:gd fmla="*/ 180 w 562" name="T54"/>
                <a:gd fmla="*/ 172 h 596" name="T55"/>
                <a:gd fmla="*/ 124 w 562" name="T56"/>
                <a:gd fmla="*/ 112 h 596" name="T57"/>
                <a:gd fmla="*/ 84 w 562" name="T58"/>
                <a:gd fmla="*/ 70 h 596" name="T59"/>
                <a:gd fmla="*/ 68 w 562" name="T60"/>
                <a:gd fmla="*/ 0 h 59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96" w="562">
                  <a:moveTo>
                    <a:pt x="68" y="0"/>
                  </a:moveTo>
                  <a:lnTo>
                    <a:pt x="68" y="0"/>
                  </a:lnTo>
                  <a:lnTo>
                    <a:pt x="42" y="70"/>
                  </a:lnTo>
                  <a:lnTo>
                    <a:pt x="20" y="134"/>
                  </a:lnTo>
                  <a:lnTo>
                    <a:pt x="0" y="198"/>
                  </a:lnTo>
                  <a:lnTo>
                    <a:pt x="0" y="198"/>
                  </a:lnTo>
                  <a:lnTo>
                    <a:pt x="16" y="204"/>
                  </a:lnTo>
                  <a:lnTo>
                    <a:pt x="60" y="216"/>
                  </a:lnTo>
                  <a:lnTo>
                    <a:pt x="90" y="224"/>
                  </a:lnTo>
                  <a:lnTo>
                    <a:pt x="126" y="232"/>
                  </a:lnTo>
                  <a:lnTo>
                    <a:pt x="164" y="238"/>
                  </a:lnTo>
                  <a:lnTo>
                    <a:pt x="204" y="244"/>
                  </a:lnTo>
                  <a:lnTo>
                    <a:pt x="204" y="244"/>
                  </a:lnTo>
                  <a:lnTo>
                    <a:pt x="184" y="338"/>
                  </a:lnTo>
                  <a:lnTo>
                    <a:pt x="170" y="406"/>
                  </a:lnTo>
                  <a:lnTo>
                    <a:pt x="168" y="430"/>
                  </a:lnTo>
                  <a:lnTo>
                    <a:pt x="168" y="442"/>
                  </a:lnTo>
                  <a:lnTo>
                    <a:pt x="168" y="442"/>
                  </a:lnTo>
                  <a:lnTo>
                    <a:pt x="212" y="458"/>
                  </a:lnTo>
                  <a:lnTo>
                    <a:pt x="320" y="494"/>
                  </a:lnTo>
                  <a:lnTo>
                    <a:pt x="384" y="518"/>
                  </a:lnTo>
                  <a:lnTo>
                    <a:pt x="450" y="544"/>
                  </a:lnTo>
                  <a:lnTo>
                    <a:pt x="510" y="570"/>
                  </a:lnTo>
                  <a:lnTo>
                    <a:pt x="562" y="596"/>
                  </a:lnTo>
                  <a:lnTo>
                    <a:pt x="562" y="596"/>
                  </a:lnTo>
                  <a:lnTo>
                    <a:pt x="464" y="486"/>
                  </a:lnTo>
                  <a:lnTo>
                    <a:pt x="322" y="326"/>
                  </a:lnTo>
                  <a:lnTo>
                    <a:pt x="180" y="172"/>
                  </a:lnTo>
                  <a:lnTo>
                    <a:pt x="124" y="112"/>
                  </a:lnTo>
                  <a:lnTo>
                    <a:pt x="84" y="70"/>
                  </a:lnTo>
                  <a:lnTo>
                    <a:pt x="68" y="0"/>
                  </a:lnTo>
                  <a:close/>
                </a:path>
              </a:pathLst>
            </a:custGeom>
            <a:solidFill>
              <a:srgbClr val="676C6B"/>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59" name="Freeform 59"/>
            <p:cNvSpPr/>
            <p:nvPr/>
          </p:nvSpPr>
          <p:spPr bwMode="auto">
            <a:xfrm>
              <a:off x="2740025" y="6594475"/>
              <a:ext cx="412750" cy="996950"/>
            </a:xfrm>
            <a:custGeom>
              <a:gdLst>
                <a:gd fmla="*/ 0 w 260" name="T0"/>
                <a:gd fmla="*/ 0 h 628" name="T1"/>
                <a:gd fmla="*/ 0 w 260" name="T2"/>
                <a:gd fmla="*/ 0 h 628" name="T3"/>
                <a:gd fmla="*/ 14 w 260" name="T4"/>
                <a:gd fmla="*/ 12 h 628" name="T5"/>
                <a:gd fmla="*/ 48 w 260" name="T6"/>
                <a:gd fmla="*/ 40 h 628" name="T7"/>
                <a:gd fmla="*/ 70 w 260" name="T8"/>
                <a:gd fmla="*/ 58 h 628" name="T9"/>
                <a:gd fmla="*/ 94 w 260" name="T10"/>
                <a:gd fmla="*/ 76 h 628" name="T11"/>
                <a:gd fmla="*/ 120 w 260" name="T12"/>
                <a:gd fmla="*/ 92 h 628" name="T13"/>
                <a:gd fmla="*/ 146 w 260" name="T14"/>
                <a:gd fmla="*/ 106 h 628" name="T15"/>
                <a:gd fmla="*/ 146 w 260" name="T16"/>
                <a:gd fmla="*/ 106 h 628" name="T17"/>
                <a:gd fmla="*/ 136 w 260" name="T18"/>
                <a:gd fmla="*/ 142 h 628" name="T19"/>
                <a:gd fmla="*/ 124 w 260" name="T20"/>
                <a:gd fmla="*/ 174 h 628" name="T21"/>
                <a:gd fmla="*/ 118 w 260" name="T22"/>
                <a:gd fmla="*/ 190 h 628" name="T23"/>
                <a:gd fmla="*/ 110 w 260" name="T24"/>
                <a:gd fmla="*/ 204 h 628" name="T25"/>
                <a:gd fmla="*/ 110 w 260" name="T26"/>
                <a:gd fmla="*/ 204 h 628" name="T27"/>
                <a:gd fmla="*/ 168 w 260" name="T28"/>
                <a:gd fmla="*/ 246 h 628" name="T29"/>
                <a:gd fmla="*/ 218 w 260" name="T30"/>
                <a:gd fmla="*/ 282 h 628" name="T31"/>
                <a:gd fmla="*/ 242 w 260" name="T32"/>
                <a:gd fmla="*/ 302 h 628" name="T33"/>
                <a:gd fmla="*/ 260 w 260" name="T34"/>
                <a:gd fmla="*/ 318 h 628" name="T35"/>
                <a:gd fmla="*/ 260 w 260" name="T36"/>
                <a:gd fmla="*/ 318 h 628" name="T37"/>
                <a:gd fmla="*/ 252 w 260" name="T38"/>
                <a:gd fmla="*/ 346 h 628" name="T39"/>
                <a:gd fmla="*/ 242 w 260" name="T40"/>
                <a:gd fmla="*/ 378 h 628" name="T41"/>
                <a:gd fmla="*/ 232 w 260" name="T42"/>
                <a:gd fmla="*/ 418 h 628" name="T43"/>
                <a:gd fmla="*/ 222 w 260" name="T44"/>
                <a:gd fmla="*/ 464 h 628" name="T45"/>
                <a:gd fmla="*/ 214 w 260" name="T46"/>
                <a:gd fmla="*/ 516 h 628" name="T47"/>
                <a:gd fmla="*/ 206 w 260" name="T48"/>
                <a:gd fmla="*/ 572 h 628" name="T49"/>
                <a:gd fmla="*/ 204 w 260" name="T50"/>
                <a:gd fmla="*/ 600 h 628" name="T51"/>
                <a:gd fmla="*/ 204 w 260" name="T52"/>
                <a:gd fmla="*/ 628 h 628" name="T53"/>
                <a:gd fmla="*/ 204 w 260" name="T54"/>
                <a:gd fmla="*/ 628 h 628" name="T55"/>
                <a:gd fmla="*/ 178 w 260" name="T56"/>
                <a:gd fmla="*/ 538 h 628" name="T57"/>
                <a:gd fmla="*/ 118 w 260" name="T58"/>
                <a:gd fmla="*/ 336 h 628" name="T59"/>
                <a:gd fmla="*/ 82 w 260" name="T60"/>
                <a:gd fmla="*/ 224 h 628" name="T61"/>
                <a:gd fmla="*/ 50 w 260" name="T62"/>
                <a:gd fmla="*/ 124 h 628" name="T63"/>
                <a:gd fmla="*/ 20 w 260" name="T64"/>
                <a:gd fmla="*/ 44 h 628" name="T65"/>
                <a:gd fmla="*/ 10 w 260" name="T66"/>
                <a:gd fmla="*/ 16 h 628" name="T67"/>
                <a:gd fmla="*/ 0 w 260" name="T68"/>
                <a:gd fmla="*/ 0 h 6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28" w="260">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close/>
                </a:path>
              </a:pathLst>
            </a:custGeom>
            <a:solidFill>
              <a:srgbClr val="676C6B"/>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0" name="Freeform 60"/>
            <p:cNvSpPr/>
            <p:nvPr/>
          </p:nvSpPr>
          <p:spPr bwMode="auto">
            <a:xfrm>
              <a:off x="2740025" y="6594475"/>
              <a:ext cx="412750" cy="996950"/>
            </a:xfrm>
            <a:custGeom>
              <a:gdLst>
                <a:gd fmla="*/ 0 w 260" name="T0"/>
                <a:gd fmla="*/ 0 h 628" name="T1"/>
                <a:gd fmla="*/ 0 w 260" name="T2"/>
                <a:gd fmla="*/ 0 h 628" name="T3"/>
                <a:gd fmla="*/ 14 w 260" name="T4"/>
                <a:gd fmla="*/ 12 h 628" name="T5"/>
                <a:gd fmla="*/ 48 w 260" name="T6"/>
                <a:gd fmla="*/ 40 h 628" name="T7"/>
                <a:gd fmla="*/ 70 w 260" name="T8"/>
                <a:gd fmla="*/ 58 h 628" name="T9"/>
                <a:gd fmla="*/ 94 w 260" name="T10"/>
                <a:gd fmla="*/ 76 h 628" name="T11"/>
                <a:gd fmla="*/ 120 w 260" name="T12"/>
                <a:gd fmla="*/ 92 h 628" name="T13"/>
                <a:gd fmla="*/ 146 w 260" name="T14"/>
                <a:gd fmla="*/ 106 h 628" name="T15"/>
                <a:gd fmla="*/ 146 w 260" name="T16"/>
                <a:gd fmla="*/ 106 h 628" name="T17"/>
                <a:gd fmla="*/ 136 w 260" name="T18"/>
                <a:gd fmla="*/ 142 h 628" name="T19"/>
                <a:gd fmla="*/ 124 w 260" name="T20"/>
                <a:gd fmla="*/ 174 h 628" name="T21"/>
                <a:gd fmla="*/ 118 w 260" name="T22"/>
                <a:gd fmla="*/ 190 h 628" name="T23"/>
                <a:gd fmla="*/ 110 w 260" name="T24"/>
                <a:gd fmla="*/ 204 h 628" name="T25"/>
                <a:gd fmla="*/ 110 w 260" name="T26"/>
                <a:gd fmla="*/ 204 h 628" name="T27"/>
                <a:gd fmla="*/ 168 w 260" name="T28"/>
                <a:gd fmla="*/ 246 h 628" name="T29"/>
                <a:gd fmla="*/ 218 w 260" name="T30"/>
                <a:gd fmla="*/ 282 h 628" name="T31"/>
                <a:gd fmla="*/ 242 w 260" name="T32"/>
                <a:gd fmla="*/ 302 h 628" name="T33"/>
                <a:gd fmla="*/ 260 w 260" name="T34"/>
                <a:gd fmla="*/ 318 h 628" name="T35"/>
                <a:gd fmla="*/ 260 w 260" name="T36"/>
                <a:gd fmla="*/ 318 h 628" name="T37"/>
                <a:gd fmla="*/ 252 w 260" name="T38"/>
                <a:gd fmla="*/ 346 h 628" name="T39"/>
                <a:gd fmla="*/ 242 w 260" name="T40"/>
                <a:gd fmla="*/ 378 h 628" name="T41"/>
                <a:gd fmla="*/ 232 w 260" name="T42"/>
                <a:gd fmla="*/ 418 h 628" name="T43"/>
                <a:gd fmla="*/ 222 w 260" name="T44"/>
                <a:gd fmla="*/ 464 h 628" name="T45"/>
                <a:gd fmla="*/ 214 w 260" name="T46"/>
                <a:gd fmla="*/ 516 h 628" name="T47"/>
                <a:gd fmla="*/ 206 w 260" name="T48"/>
                <a:gd fmla="*/ 572 h 628" name="T49"/>
                <a:gd fmla="*/ 204 w 260" name="T50"/>
                <a:gd fmla="*/ 600 h 628" name="T51"/>
                <a:gd fmla="*/ 204 w 260" name="T52"/>
                <a:gd fmla="*/ 628 h 628" name="T53"/>
                <a:gd fmla="*/ 204 w 260" name="T54"/>
                <a:gd fmla="*/ 628 h 628" name="T55"/>
                <a:gd fmla="*/ 178 w 260" name="T56"/>
                <a:gd fmla="*/ 538 h 628" name="T57"/>
                <a:gd fmla="*/ 118 w 260" name="T58"/>
                <a:gd fmla="*/ 336 h 628" name="T59"/>
                <a:gd fmla="*/ 82 w 260" name="T60"/>
                <a:gd fmla="*/ 224 h 628" name="T61"/>
                <a:gd fmla="*/ 50 w 260" name="T62"/>
                <a:gd fmla="*/ 124 h 628" name="T63"/>
                <a:gd fmla="*/ 20 w 260" name="T64"/>
                <a:gd fmla="*/ 44 h 628" name="T65"/>
                <a:gd fmla="*/ 10 w 260" name="T66"/>
                <a:gd fmla="*/ 16 h 628" name="T67"/>
                <a:gd fmla="*/ 0 w 260" name="T68"/>
                <a:gd fmla="*/ 0 h 6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28" w="260">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1" name="Freeform 61"/>
            <p:cNvSpPr/>
            <p:nvPr/>
          </p:nvSpPr>
          <p:spPr bwMode="auto">
            <a:xfrm>
              <a:off x="3076575" y="7629525"/>
              <a:ext cx="273050" cy="679450"/>
            </a:xfrm>
            <a:custGeom>
              <a:gdLst>
                <a:gd fmla="*/ 0 w 172" name="T0"/>
                <a:gd fmla="*/ 0 h 428" name="T1"/>
                <a:gd fmla="*/ 0 w 172" name="T2"/>
                <a:gd fmla="*/ 0 h 428" name="T3"/>
                <a:gd fmla="*/ 24 w 172" name="T4"/>
                <a:gd fmla="*/ 50 h 428" name="T5"/>
                <a:gd fmla="*/ 78 w 172" name="T6"/>
                <a:gd fmla="*/ 168 h 428" name="T7"/>
                <a:gd fmla="*/ 108 w 172" name="T8"/>
                <a:gd fmla="*/ 240 h 428" name="T9"/>
                <a:gd fmla="*/ 136 w 172" name="T10"/>
                <a:gd fmla="*/ 310 h 428" name="T11"/>
                <a:gd fmla="*/ 158 w 172" name="T12"/>
                <a:gd fmla="*/ 374 h 428" name="T13"/>
                <a:gd fmla="*/ 166 w 172" name="T14"/>
                <a:gd fmla="*/ 402 h 428" name="T15"/>
                <a:gd fmla="*/ 172 w 172" name="T16"/>
                <a:gd fmla="*/ 428 h 428" name="T17"/>
                <a:gd fmla="*/ 172 w 172" name="T18"/>
                <a:gd fmla="*/ 428 h 428" name="T19"/>
                <a:gd fmla="*/ 94 w 172" name="T20"/>
                <a:gd fmla="*/ 240 h 428" name="T21"/>
                <a:gd fmla="*/ 34 w 172" name="T22"/>
                <a:gd fmla="*/ 96 h 428" name="T23"/>
                <a:gd fmla="*/ 12 w 172" name="T24"/>
                <a:gd fmla="*/ 38 h 428" name="T25"/>
                <a:gd fmla="*/ 0 w 172" name="T26"/>
                <a:gd fmla="*/ 0 h 4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8" w="172">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close/>
                </a:path>
              </a:pathLst>
            </a:custGeom>
            <a:solidFill>
              <a:srgbClr val="24272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2" name="Freeform 62"/>
            <p:cNvSpPr/>
            <p:nvPr/>
          </p:nvSpPr>
          <p:spPr bwMode="auto">
            <a:xfrm>
              <a:off x="3076575" y="7629525"/>
              <a:ext cx="273050" cy="679450"/>
            </a:xfrm>
            <a:custGeom>
              <a:gdLst>
                <a:gd fmla="*/ 0 w 172" name="T0"/>
                <a:gd fmla="*/ 0 h 428" name="T1"/>
                <a:gd fmla="*/ 0 w 172" name="T2"/>
                <a:gd fmla="*/ 0 h 428" name="T3"/>
                <a:gd fmla="*/ 24 w 172" name="T4"/>
                <a:gd fmla="*/ 50 h 428" name="T5"/>
                <a:gd fmla="*/ 78 w 172" name="T6"/>
                <a:gd fmla="*/ 168 h 428" name="T7"/>
                <a:gd fmla="*/ 108 w 172" name="T8"/>
                <a:gd fmla="*/ 240 h 428" name="T9"/>
                <a:gd fmla="*/ 136 w 172" name="T10"/>
                <a:gd fmla="*/ 310 h 428" name="T11"/>
                <a:gd fmla="*/ 158 w 172" name="T12"/>
                <a:gd fmla="*/ 374 h 428" name="T13"/>
                <a:gd fmla="*/ 166 w 172" name="T14"/>
                <a:gd fmla="*/ 402 h 428" name="T15"/>
                <a:gd fmla="*/ 172 w 172" name="T16"/>
                <a:gd fmla="*/ 428 h 428" name="T17"/>
                <a:gd fmla="*/ 172 w 172" name="T18"/>
                <a:gd fmla="*/ 428 h 428" name="T19"/>
                <a:gd fmla="*/ 94 w 172" name="T20"/>
                <a:gd fmla="*/ 240 h 428" name="T21"/>
                <a:gd fmla="*/ 34 w 172" name="T22"/>
                <a:gd fmla="*/ 96 h 428" name="T23"/>
                <a:gd fmla="*/ 12 w 172" name="T24"/>
                <a:gd fmla="*/ 38 h 428" name="T25"/>
                <a:gd fmla="*/ 0 w 172" name="T26"/>
                <a:gd fmla="*/ 0 h 4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8" w="172">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3" name="Freeform 63"/>
            <p:cNvSpPr/>
            <p:nvPr/>
          </p:nvSpPr>
          <p:spPr bwMode="auto">
            <a:xfrm>
              <a:off x="3130550" y="8115300"/>
              <a:ext cx="82550" cy="92075"/>
            </a:xfrm>
            <a:custGeom>
              <a:gdLst>
                <a:gd fmla="*/ 50 w 52" name="T0"/>
                <a:gd fmla="*/ 18 h 58" name="T1"/>
                <a:gd fmla="*/ 50 w 52" name="T2"/>
                <a:gd fmla="*/ 18 h 58" name="T3"/>
                <a:gd fmla="*/ 52 w 52" name="T4"/>
                <a:gd fmla="*/ 30 h 58" name="T5"/>
                <a:gd fmla="*/ 52 w 52" name="T6"/>
                <a:gd fmla="*/ 40 h 58" name="T7"/>
                <a:gd fmla="*/ 46 w 52" name="T8"/>
                <a:gd fmla="*/ 50 h 58" name="T9"/>
                <a:gd fmla="*/ 38 w 52" name="T10"/>
                <a:gd fmla="*/ 56 h 58" name="T11"/>
                <a:gd fmla="*/ 38 w 52" name="T12"/>
                <a:gd fmla="*/ 56 h 58" name="T13"/>
                <a:gd fmla="*/ 26 w 52" name="T14"/>
                <a:gd fmla="*/ 58 h 58" name="T15"/>
                <a:gd fmla="*/ 16 w 52" name="T16"/>
                <a:gd fmla="*/ 54 h 58" name="T17"/>
                <a:gd fmla="*/ 8 w 52" name="T18"/>
                <a:gd fmla="*/ 48 h 58" name="T19"/>
                <a:gd fmla="*/ 2 w 52" name="T20"/>
                <a:gd fmla="*/ 38 h 58" name="T21"/>
                <a:gd fmla="*/ 2 w 52" name="T22"/>
                <a:gd fmla="*/ 38 h 58" name="T23"/>
                <a:gd fmla="*/ 0 w 52" name="T24"/>
                <a:gd fmla="*/ 26 h 58" name="T25"/>
                <a:gd fmla="*/ 0 w 52" name="T26"/>
                <a:gd fmla="*/ 16 h 58" name="T27"/>
                <a:gd fmla="*/ 6 w 52" name="T28"/>
                <a:gd fmla="*/ 6 h 58" name="T29"/>
                <a:gd fmla="*/ 14 w 52" name="T30"/>
                <a:gd fmla="*/ 0 h 58" name="T31"/>
                <a:gd fmla="*/ 14 w 52" name="T32"/>
                <a:gd fmla="*/ 0 h 58" name="T33"/>
                <a:gd fmla="*/ 26 w 52" name="T34"/>
                <a:gd fmla="*/ 0 h 58" name="T35"/>
                <a:gd fmla="*/ 36 w 52" name="T36"/>
                <a:gd fmla="*/ 2 h 58" name="T37"/>
                <a:gd fmla="*/ 44 w 52" name="T38"/>
                <a:gd fmla="*/ 8 h 58" name="T39"/>
                <a:gd fmla="*/ 50 w 52" name="T40"/>
                <a:gd fmla="*/ 18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52">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close/>
                </a:path>
              </a:pathLst>
            </a:custGeom>
            <a:solidFill>
              <a:srgbClr val="24272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4" name="Freeform 64"/>
            <p:cNvSpPr/>
            <p:nvPr/>
          </p:nvSpPr>
          <p:spPr bwMode="auto">
            <a:xfrm>
              <a:off x="3130550" y="8115300"/>
              <a:ext cx="82550" cy="92075"/>
            </a:xfrm>
            <a:custGeom>
              <a:gdLst>
                <a:gd fmla="*/ 50 w 52" name="T0"/>
                <a:gd fmla="*/ 18 h 58" name="T1"/>
                <a:gd fmla="*/ 50 w 52" name="T2"/>
                <a:gd fmla="*/ 18 h 58" name="T3"/>
                <a:gd fmla="*/ 52 w 52" name="T4"/>
                <a:gd fmla="*/ 30 h 58" name="T5"/>
                <a:gd fmla="*/ 52 w 52" name="T6"/>
                <a:gd fmla="*/ 40 h 58" name="T7"/>
                <a:gd fmla="*/ 46 w 52" name="T8"/>
                <a:gd fmla="*/ 50 h 58" name="T9"/>
                <a:gd fmla="*/ 38 w 52" name="T10"/>
                <a:gd fmla="*/ 56 h 58" name="T11"/>
                <a:gd fmla="*/ 38 w 52" name="T12"/>
                <a:gd fmla="*/ 56 h 58" name="T13"/>
                <a:gd fmla="*/ 26 w 52" name="T14"/>
                <a:gd fmla="*/ 58 h 58" name="T15"/>
                <a:gd fmla="*/ 16 w 52" name="T16"/>
                <a:gd fmla="*/ 54 h 58" name="T17"/>
                <a:gd fmla="*/ 8 w 52" name="T18"/>
                <a:gd fmla="*/ 48 h 58" name="T19"/>
                <a:gd fmla="*/ 2 w 52" name="T20"/>
                <a:gd fmla="*/ 38 h 58" name="T21"/>
                <a:gd fmla="*/ 2 w 52" name="T22"/>
                <a:gd fmla="*/ 38 h 58" name="T23"/>
                <a:gd fmla="*/ 0 w 52" name="T24"/>
                <a:gd fmla="*/ 26 h 58" name="T25"/>
                <a:gd fmla="*/ 0 w 52" name="T26"/>
                <a:gd fmla="*/ 16 h 58" name="T27"/>
                <a:gd fmla="*/ 6 w 52" name="T28"/>
                <a:gd fmla="*/ 6 h 58" name="T29"/>
                <a:gd fmla="*/ 14 w 52" name="T30"/>
                <a:gd fmla="*/ 0 h 58" name="T31"/>
                <a:gd fmla="*/ 14 w 52" name="T32"/>
                <a:gd fmla="*/ 0 h 58" name="T33"/>
                <a:gd fmla="*/ 26 w 52" name="T34"/>
                <a:gd fmla="*/ 0 h 58" name="T35"/>
                <a:gd fmla="*/ 36 w 52" name="T36"/>
                <a:gd fmla="*/ 2 h 58" name="T37"/>
                <a:gd fmla="*/ 44 w 52" name="T38"/>
                <a:gd fmla="*/ 8 h 58" name="T39"/>
                <a:gd fmla="*/ 50 w 52" name="T40"/>
                <a:gd fmla="*/ 18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52">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5" name="Freeform 65"/>
            <p:cNvSpPr/>
            <p:nvPr/>
          </p:nvSpPr>
          <p:spPr bwMode="auto">
            <a:xfrm>
              <a:off x="3022600" y="7791450"/>
              <a:ext cx="85725" cy="92075"/>
            </a:xfrm>
            <a:custGeom>
              <a:gdLst>
                <a:gd fmla="*/ 50 w 54" name="T0"/>
                <a:gd fmla="*/ 18 h 58" name="T1"/>
                <a:gd fmla="*/ 50 w 54" name="T2"/>
                <a:gd fmla="*/ 18 h 58" name="T3"/>
                <a:gd fmla="*/ 54 w 54" name="T4"/>
                <a:gd fmla="*/ 30 h 58" name="T5"/>
                <a:gd fmla="*/ 52 w 54" name="T6"/>
                <a:gd fmla="*/ 40 h 58" name="T7"/>
                <a:gd fmla="*/ 46 w 54" name="T8"/>
                <a:gd fmla="*/ 50 h 58" name="T9"/>
                <a:gd fmla="*/ 38 w 54" name="T10"/>
                <a:gd fmla="*/ 56 h 58" name="T11"/>
                <a:gd fmla="*/ 38 w 54" name="T12"/>
                <a:gd fmla="*/ 56 h 58" name="T13"/>
                <a:gd fmla="*/ 28 w 54" name="T14"/>
                <a:gd fmla="*/ 58 h 58" name="T15"/>
                <a:gd fmla="*/ 18 w 54" name="T16"/>
                <a:gd fmla="*/ 56 h 58" name="T17"/>
                <a:gd fmla="*/ 8 w 54" name="T18"/>
                <a:gd fmla="*/ 48 h 58" name="T19"/>
                <a:gd fmla="*/ 2 w 54" name="T20"/>
                <a:gd fmla="*/ 38 h 58" name="T21"/>
                <a:gd fmla="*/ 2 w 54" name="T22"/>
                <a:gd fmla="*/ 38 h 58" name="T23"/>
                <a:gd fmla="*/ 0 w 54" name="T24"/>
                <a:gd fmla="*/ 28 h 58" name="T25"/>
                <a:gd fmla="*/ 2 w 54" name="T26"/>
                <a:gd fmla="*/ 16 h 58" name="T27"/>
                <a:gd fmla="*/ 6 w 54" name="T28"/>
                <a:gd fmla="*/ 8 h 58" name="T29"/>
                <a:gd fmla="*/ 10 w 54" name="T30"/>
                <a:gd fmla="*/ 4 h 58" name="T31"/>
                <a:gd fmla="*/ 16 w 54" name="T32"/>
                <a:gd fmla="*/ 2 h 58" name="T33"/>
                <a:gd fmla="*/ 16 w 54" name="T34"/>
                <a:gd fmla="*/ 2 h 58" name="T35"/>
                <a:gd fmla="*/ 26 w 54" name="T36"/>
                <a:gd fmla="*/ 0 h 58" name="T37"/>
                <a:gd fmla="*/ 36 w 54" name="T38"/>
                <a:gd fmla="*/ 2 h 58" name="T39"/>
                <a:gd fmla="*/ 44 w 54" name="T40"/>
                <a:gd fmla="*/ 8 h 58" name="T41"/>
                <a:gd fmla="*/ 50 w 54" name="T42"/>
                <a:gd fmla="*/ 18 h 5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 w="54">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close/>
                </a:path>
              </a:pathLst>
            </a:custGeom>
            <a:solidFill>
              <a:srgbClr val="24272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6" name="Freeform 66"/>
            <p:cNvSpPr/>
            <p:nvPr/>
          </p:nvSpPr>
          <p:spPr bwMode="auto">
            <a:xfrm>
              <a:off x="3022600" y="7791450"/>
              <a:ext cx="85725" cy="92075"/>
            </a:xfrm>
            <a:custGeom>
              <a:gdLst>
                <a:gd fmla="*/ 50 w 54" name="T0"/>
                <a:gd fmla="*/ 18 h 58" name="T1"/>
                <a:gd fmla="*/ 50 w 54" name="T2"/>
                <a:gd fmla="*/ 18 h 58" name="T3"/>
                <a:gd fmla="*/ 54 w 54" name="T4"/>
                <a:gd fmla="*/ 30 h 58" name="T5"/>
                <a:gd fmla="*/ 52 w 54" name="T6"/>
                <a:gd fmla="*/ 40 h 58" name="T7"/>
                <a:gd fmla="*/ 46 w 54" name="T8"/>
                <a:gd fmla="*/ 50 h 58" name="T9"/>
                <a:gd fmla="*/ 38 w 54" name="T10"/>
                <a:gd fmla="*/ 56 h 58" name="T11"/>
                <a:gd fmla="*/ 38 w 54" name="T12"/>
                <a:gd fmla="*/ 56 h 58" name="T13"/>
                <a:gd fmla="*/ 28 w 54" name="T14"/>
                <a:gd fmla="*/ 58 h 58" name="T15"/>
                <a:gd fmla="*/ 18 w 54" name="T16"/>
                <a:gd fmla="*/ 56 h 58" name="T17"/>
                <a:gd fmla="*/ 8 w 54" name="T18"/>
                <a:gd fmla="*/ 48 h 58" name="T19"/>
                <a:gd fmla="*/ 2 w 54" name="T20"/>
                <a:gd fmla="*/ 38 h 58" name="T21"/>
                <a:gd fmla="*/ 2 w 54" name="T22"/>
                <a:gd fmla="*/ 38 h 58" name="T23"/>
                <a:gd fmla="*/ 0 w 54" name="T24"/>
                <a:gd fmla="*/ 28 h 58" name="T25"/>
                <a:gd fmla="*/ 2 w 54" name="T26"/>
                <a:gd fmla="*/ 16 h 58" name="T27"/>
                <a:gd fmla="*/ 6 w 54" name="T28"/>
                <a:gd fmla="*/ 8 h 58" name="T29"/>
                <a:gd fmla="*/ 10 w 54" name="T30"/>
                <a:gd fmla="*/ 4 h 58" name="T31"/>
                <a:gd fmla="*/ 16 w 54" name="T32"/>
                <a:gd fmla="*/ 2 h 58" name="T33"/>
                <a:gd fmla="*/ 16 w 54" name="T34"/>
                <a:gd fmla="*/ 2 h 58" name="T35"/>
                <a:gd fmla="*/ 26 w 54" name="T36"/>
                <a:gd fmla="*/ 0 h 58" name="T37"/>
                <a:gd fmla="*/ 36 w 54" name="T38"/>
                <a:gd fmla="*/ 2 h 58" name="T39"/>
                <a:gd fmla="*/ 44 w 54" name="T40"/>
                <a:gd fmla="*/ 8 h 58" name="T41"/>
                <a:gd fmla="*/ 50 w 54" name="T42"/>
                <a:gd fmla="*/ 18 h 5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 w="54">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7" name="Freeform 67"/>
            <p:cNvSpPr/>
            <p:nvPr/>
          </p:nvSpPr>
          <p:spPr bwMode="auto">
            <a:xfrm>
              <a:off x="2609850" y="6546850"/>
              <a:ext cx="155575" cy="247650"/>
            </a:xfrm>
            <a:custGeom>
              <a:gdLst>
                <a:gd fmla="*/ 0 w 98" name="T0"/>
                <a:gd fmla="*/ 62 h 156" name="T1"/>
                <a:gd fmla="*/ 90 w 98" name="T2"/>
                <a:gd fmla="*/ 156 h 156" name="T3"/>
                <a:gd fmla="*/ 90 w 98" name="T4"/>
                <a:gd fmla="*/ 156 h 156" name="T5"/>
                <a:gd fmla="*/ 96 w 98" name="T6"/>
                <a:gd fmla="*/ 106 h 156" name="T7"/>
                <a:gd fmla="*/ 98 w 98" name="T8"/>
                <a:gd fmla="*/ 66 h 156" name="T9"/>
                <a:gd fmla="*/ 98 w 98" name="T10"/>
                <a:gd fmla="*/ 48 h 156" name="T11"/>
                <a:gd fmla="*/ 96 w 98" name="T12"/>
                <a:gd fmla="*/ 36 h 156" name="T13"/>
                <a:gd fmla="*/ 50 w 98" name="T14"/>
                <a:gd fmla="*/ 0 h 156" name="T15"/>
                <a:gd fmla="*/ 0 w 98" name="T16"/>
                <a:gd fmla="*/ 62 h 1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6" w="98">
                  <a:moveTo>
                    <a:pt x="0" y="62"/>
                  </a:moveTo>
                  <a:lnTo>
                    <a:pt x="90" y="156"/>
                  </a:lnTo>
                  <a:lnTo>
                    <a:pt x="90" y="156"/>
                  </a:lnTo>
                  <a:lnTo>
                    <a:pt x="96" y="106"/>
                  </a:lnTo>
                  <a:lnTo>
                    <a:pt x="98" y="66"/>
                  </a:lnTo>
                  <a:lnTo>
                    <a:pt x="98" y="48"/>
                  </a:lnTo>
                  <a:lnTo>
                    <a:pt x="96" y="36"/>
                  </a:lnTo>
                  <a:lnTo>
                    <a:pt x="50" y="0"/>
                  </a:lnTo>
                  <a:lnTo>
                    <a:pt x="0" y="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8" name="Freeform 68"/>
            <p:cNvSpPr/>
            <p:nvPr/>
          </p:nvSpPr>
          <p:spPr bwMode="auto">
            <a:xfrm>
              <a:off x="2740025" y="8334375"/>
              <a:ext cx="955675" cy="276225"/>
            </a:xfrm>
            <a:custGeom>
              <a:gdLst>
                <a:gd fmla="*/ 0 w 602" name="T0"/>
                <a:gd fmla="*/ 174 h 174" name="T1"/>
                <a:gd fmla="*/ 0 w 602" name="T2"/>
                <a:gd fmla="*/ 174 h 174" name="T3"/>
                <a:gd fmla="*/ 30 w 602" name="T4"/>
                <a:gd fmla="*/ 164 h 174" name="T5"/>
                <a:gd fmla="*/ 110 w 602" name="T6"/>
                <a:gd fmla="*/ 142 h 174" name="T7"/>
                <a:gd fmla="*/ 166 w 602" name="T8"/>
                <a:gd fmla="*/ 128 h 174" name="T9"/>
                <a:gd fmla="*/ 230 w 602" name="T10"/>
                <a:gd fmla="*/ 112 h 174" name="T11"/>
                <a:gd fmla="*/ 300 w 602" name="T12"/>
                <a:gd fmla="*/ 98 h 174" name="T13"/>
                <a:gd fmla="*/ 376 w 602" name="T14"/>
                <a:gd fmla="*/ 86 h 174" name="T15"/>
                <a:gd fmla="*/ 388 w 602" name="T16"/>
                <a:gd fmla="*/ 0 h 174" name="T17"/>
                <a:gd fmla="*/ 388 w 602" name="T18"/>
                <a:gd fmla="*/ 0 h 174" name="T19"/>
                <a:gd fmla="*/ 422 w 602" name="T20"/>
                <a:gd fmla="*/ 82 h 174" name="T21"/>
                <a:gd fmla="*/ 422 w 602" name="T22"/>
                <a:gd fmla="*/ 82 h 174" name="T23"/>
                <a:gd fmla="*/ 498 w 602" name="T24"/>
                <a:gd fmla="*/ 78 h 174" name="T25"/>
                <a:gd fmla="*/ 558 w 602" name="T26"/>
                <a:gd fmla="*/ 78 h 174" name="T27"/>
                <a:gd fmla="*/ 602 w 602" name="T28"/>
                <a:gd fmla="*/ 80 h 174" name="T29"/>
                <a:gd fmla="*/ 602 w 602" name="T30"/>
                <a:gd fmla="*/ 80 h 174" name="T31"/>
                <a:gd fmla="*/ 516 w 602" name="T32"/>
                <a:gd fmla="*/ 88 h 174" name="T33"/>
                <a:gd fmla="*/ 452 w 602" name="T34"/>
                <a:gd fmla="*/ 94 h 174" name="T35"/>
                <a:gd fmla="*/ 414 w 602" name="T36"/>
                <a:gd fmla="*/ 98 h 174" name="T37"/>
                <a:gd fmla="*/ 400 w 602" name="T38"/>
                <a:gd fmla="*/ 64 h 174" name="T39"/>
                <a:gd fmla="*/ 400 w 602" name="T40"/>
                <a:gd fmla="*/ 64 h 174" name="T41"/>
                <a:gd fmla="*/ 394 w 602" name="T42"/>
                <a:gd fmla="*/ 104 h 174" name="T43"/>
                <a:gd fmla="*/ 394 w 602" name="T44"/>
                <a:gd fmla="*/ 104 h 174" name="T45"/>
                <a:gd fmla="*/ 380 w 602" name="T46"/>
                <a:gd fmla="*/ 106 h 174" name="T47"/>
                <a:gd fmla="*/ 342 w 602" name="T48"/>
                <a:gd fmla="*/ 112 h 174" name="T49"/>
                <a:gd fmla="*/ 228 w 602" name="T50"/>
                <a:gd fmla="*/ 126 h 174" name="T51"/>
                <a:gd fmla="*/ 162 w 602" name="T52"/>
                <a:gd fmla="*/ 136 h 174" name="T53"/>
                <a:gd fmla="*/ 98 w 602" name="T54"/>
                <a:gd fmla="*/ 146 h 174" name="T55"/>
                <a:gd fmla="*/ 42 w 602" name="T56"/>
                <a:gd fmla="*/ 160 h 174" name="T57"/>
                <a:gd fmla="*/ 20 w 602" name="T58"/>
                <a:gd fmla="*/ 166 h 174" name="T59"/>
                <a:gd fmla="*/ 0 w 602" name="T60"/>
                <a:gd fmla="*/ 174 h 17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74" w="602">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close/>
                </a:path>
              </a:pathLst>
            </a:custGeom>
            <a:solidFill>
              <a:srgbClr val="24272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69" name="Freeform 69"/>
            <p:cNvSpPr/>
            <p:nvPr/>
          </p:nvSpPr>
          <p:spPr bwMode="auto">
            <a:xfrm>
              <a:off x="2740025" y="8334375"/>
              <a:ext cx="955675" cy="276225"/>
            </a:xfrm>
            <a:custGeom>
              <a:gdLst>
                <a:gd fmla="*/ 0 w 602" name="T0"/>
                <a:gd fmla="*/ 174 h 174" name="T1"/>
                <a:gd fmla="*/ 0 w 602" name="T2"/>
                <a:gd fmla="*/ 174 h 174" name="T3"/>
                <a:gd fmla="*/ 30 w 602" name="T4"/>
                <a:gd fmla="*/ 164 h 174" name="T5"/>
                <a:gd fmla="*/ 110 w 602" name="T6"/>
                <a:gd fmla="*/ 142 h 174" name="T7"/>
                <a:gd fmla="*/ 166 w 602" name="T8"/>
                <a:gd fmla="*/ 128 h 174" name="T9"/>
                <a:gd fmla="*/ 230 w 602" name="T10"/>
                <a:gd fmla="*/ 112 h 174" name="T11"/>
                <a:gd fmla="*/ 300 w 602" name="T12"/>
                <a:gd fmla="*/ 98 h 174" name="T13"/>
                <a:gd fmla="*/ 376 w 602" name="T14"/>
                <a:gd fmla="*/ 86 h 174" name="T15"/>
                <a:gd fmla="*/ 388 w 602" name="T16"/>
                <a:gd fmla="*/ 0 h 174" name="T17"/>
                <a:gd fmla="*/ 388 w 602" name="T18"/>
                <a:gd fmla="*/ 0 h 174" name="T19"/>
                <a:gd fmla="*/ 422 w 602" name="T20"/>
                <a:gd fmla="*/ 82 h 174" name="T21"/>
                <a:gd fmla="*/ 422 w 602" name="T22"/>
                <a:gd fmla="*/ 82 h 174" name="T23"/>
                <a:gd fmla="*/ 498 w 602" name="T24"/>
                <a:gd fmla="*/ 78 h 174" name="T25"/>
                <a:gd fmla="*/ 558 w 602" name="T26"/>
                <a:gd fmla="*/ 78 h 174" name="T27"/>
                <a:gd fmla="*/ 602 w 602" name="T28"/>
                <a:gd fmla="*/ 80 h 174" name="T29"/>
                <a:gd fmla="*/ 602 w 602" name="T30"/>
                <a:gd fmla="*/ 80 h 174" name="T31"/>
                <a:gd fmla="*/ 516 w 602" name="T32"/>
                <a:gd fmla="*/ 88 h 174" name="T33"/>
                <a:gd fmla="*/ 452 w 602" name="T34"/>
                <a:gd fmla="*/ 94 h 174" name="T35"/>
                <a:gd fmla="*/ 414 w 602" name="T36"/>
                <a:gd fmla="*/ 98 h 174" name="T37"/>
                <a:gd fmla="*/ 400 w 602" name="T38"/>
                <a:gd fmla="*/ 64 h 174" name="T39"/>
                <a:gd fmla="*/ 400 w 602" name="T40"/>
                <a:gd fmla="*/ 64 h 174" name="T41"/>
                <a:gd fmla="*/ 394 w 602" name="T42"/>
                <a:gd fmla="*/ 104 h 174" name="T43"/>
                <a:gd fmla="*/ 394 w 602" name="T44"/>
                <a:gd fmla="*/ 104 h 174" name="T45"/>
                <a:gd fmla="*/ 380 w 602" name="T46"/>
                <a:gd fmla="*/ 106 h 174" name="T47"/>
                <a:gd fmla="*/ 342 w 602" name="T48"/>
                <a:gd fmla="*/ 112 h 174" name="T49"/>
                <a:gd fmla="*/ 228 w 602" name="T50"/>
                <a:gd fmla="*/ 126 h 174" name="T51"/>
                <a:gd fmla="*/ 162 w 602" name="T52"/>
                <a:gd fmla="*/ 136 h 174" name="T53"/>
                <a:gd fmla="*/ 98 w 602" name="T54"/>
                <a:gd fmla="*/ 146 h 174" name="T55"/>
                <a:gd fmla="*/ 42 w 602" name="T56"/>
                <a:gd fmla="*/ 160 h 174" name="T57"/>
                <a:gd fmla="*/ 20 w 602" name="T58"/>
                <a:gd fmla="*/ 166 h 174" name="T59"/>
                <a:gd fmla="*/ 0 w 602" name="T60"/>
                <a:gd fmla="*/ 174 h 17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74" w="602">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0" name="Freeform 70"/>
            <p:cNvSpPr/>
            <p:nvPr/>
          </p:nvSpPr>
          <p:spPr bwMode="auto">
            <a:xfrm>
              <a:off x="1314450" y="6750050"/>
              <a:ext cx="965200" cy="1492250"/>
            </a:xfrm>
            <a:custGeom>
              <a:gdLst>
                <a:gd fmla="*/ 408 w 608" name="T0"/>
                <a:gd fmla="*/ 4 h 940" name="T1"/>
                <a:gd fmla="*/ 290 w 608" name="T2"/>
                <a:gd fmla="*/ 160 h 940" name="T3"/>
                <a:gd fmla="*/ 186 w 608" name="T4"/>
                <a:gd fmla="*/ 314 h 940" name="T5"/>
                <a:gd fmla="*/ 116 w 608" name="T6"/>
                <a:gd fmla="*/ 426 h 940" name="T7"/>
                <a:gd fmla="*/ 58 w 608" name="T8"/>
                <a:gd fmla="*/ 538 h 940" name="T9"/>
                <a:gd fmla="*/ 16 w 608" name="T10"/>
                <a:gd fmla="*/ 638 h 940" name="T11"/>
                <a:gd fmla="*/ 6 w 608" name="T12"/>
                <a:gd fmla="*/ 682 h 940" name="T13"/>
                <a:gd fmla="*/ 0 w 608" name="T14"/>
                <a:gd fmla="*/ 722 h 940" name="T15"/>
                <a:gd fmla="*/ 0 w 608" name="T16"/>
                <a:gd fmla="*/ 776 h 940" name="T17"/>
                <a:gd fmla="*/ 6 w 608" name="T18"/>
                <a:gd fmla="*/ 810 h 940" name="T19"/>
                <a:gd fmla="*/ 18 w 608" name="T20"/>
                <a:gd fmla="*/ 840 h 940" name="T21"/>
                <a:gd fmla="*/ 32 w 608" name="T22"/>
                <a:gd fmla="*/ 866 h 940" name="T23"/>
                <a:gd fmla="*/ 54 w 608" name="T24"/>
                <a:gd fmla="*/ 888 h 940" name="T25"/>
                <a:gd fmla="*/ 80 w 608" name="T26"/>
                <a:gd fmla="*/ 908 h 940" name="T27"/>
                <a:gd fmla="*/ 112 w 608" name="T28"/>
                <a:gd fmla="*/ 922 h 940" name="T29"/>
                <a:gd fmla="*/ 148 w 608" name="T30"/>
                <a:gd fmla="*/ 932 h 940" name="T31"/>
                <a:gd fmla="*/ 192 w 608" name="T32"/>
                <a:gd fmla="*/ 938 h 940" name="T33"/>
                <a:gd fmla="*/ 242 w 608" name="T34"/>
                <a:gd fmla="*/ 940 h 940" name="T35"/>
                <a:gd fmla="*/ 328 w 608" name="T36"/>
                <a:gd fmla="*/ 932 h 940" name="T37"/>
                <a:gd fmla="*/ 466 w 608" name="T38"/>
                <a:gd fmla="*/ 904 h 940" name="T39"/>
                <a:gd fmla="*/ 544 w 608" name="T40"/>
                <a:gd fmla="*/ 882 h 940" name="T41"/>
                <a:gd fmla="*/ 578 w 608" name="T42"/>
                <a:gd fmla="*/ 832 h 940" name="T43"/>
                <a:gd fmla="*/ 600 w 608" name="T44"/>
                <a:gd fmla="*/ 786 h 940" name="T45"/>
                <a:gd fmla="*/ 608 w 608" name="T46"/>
                <a:gd fmla="*/ 752 h 940" name="T47"/>
                <a:gd fmla="*/ 606 w 608" name="T48"/>
                <a:gd fmla="*/ 720 h 940" name="T49"/>
                <a:gd fmla="*/ 592 w 608" name="T50"/>
                <a:gd fmla="*/ 692 h 940" name="T51"/>
                <a:gd fmla="*/ 578 w 608" name="T52"/>
                <a:gd fmla="*/ 682 h 940" name="T53"/>
                <a:gd fmla="*/ 528 w 608" name="T54"/>
                <a:gd fmla="*/ 708 h 940" name="T55"/>
                <a:gd fmla="*/ 448 w 608" name="T56"/>
                <a:gd fmla="*/ 746 h 940" name="T57"/>
                <a:gd fmla="*/ 384 w 608" name="T58"/>
                <a:gd fmla="*/ 766 h 940" name="T59"/>
                <a:gd fmla="*/ 318 w 608" name="T60"/>
                <a:gd fmla="*/ 780 h 940" name="T61"/>
                <a:gd fmla="*/ 274 w 608" name="T62"/>
                <a:gd fmla="*/ 780 h 940" name="T63"/>
                <a:gd fmla="*/ 248 w 608" name="T64"/>
                <a:gd fmla="*/ 772 h 940" name="T65"/>
                <a:gd fmla="*/ 224 w 608" name="T66"/>
                <a:gd fmla="*/ 760 h 940" name="T67"/>
                <a:gd fmla="*/ 204 w 608" name="T68"/>
                <a:gd fmla="*/ 742 h 940" name="T69"/>
                <a:gd fmla="*/ 198 w 608" name="T70"/>
                <a:gd fmla="*/ 730 h 940" name="T71"/>
                <a:gd fmla="*/ 186 w 608" name="T72"/>
                <a:gd fmla="*/ 704 h 940" name="T73"/>
                <a:gd fmla="*/ 182 w 608" name="T74"/>
                <a:gd fmla="*/ 678 h 940" name="T75"/>
                <a:gd fmla="*/ 184 w 608" name="T76"/>
                <a:gd fmla="*/ 648 h 940" name="T77"/>
                <a:gd fmla="*/ 200 w 608" name="T78"/>
                <a:gd fmla="*/ 588 h 940" name="T79"/>
                <a:gd fmla="*/ 236 w 608" name="T80"/>
                <a:gd fmla="*/ 522 h 940" name="T81"/>
                <a:gd fmla="*/ 282 w 608" name="T82"/>
                <a:gd fmla="*/ 452 h 940" name="T83"/>
                <a:gd fmla="*/ 366 w 608" name="T84"/>
                <a:gd fmla="*/ 338 h 940" name="T85"/>
                <a:gd fmla="*/ 452 w 608" name="T86"/>
                <a:gd fmla="*/ 218 h 940" name="T87"/>
                <a:gd fmla="*/ 480 w 608" name="T88"/>
                <a:gd fmla="*/ 178 h 940" name="T89"/>
                <a:gd fmla="*/ 490 w 608" name="T90"/>
                <a:gd fmla="*/ 146 h 940" name="T91"/>
                <a:gd fmla="*/ 500 w 608" name="T92"/>
                <a:gd fmla="*/ 96 h 940" name="T93"/>
                <a:gd fmla="*/ 500 w 608" name="T94"/>
                <a:gd fmla="*/ 60 h 940" name="T95"/>
                <a:gd fmla="*/ 490 w 608" name="T96"/>
                <a:gd fmla="*/ 30 h 940" name="T97"/>
                <a:gd fmla="*/ 476 w 608" name="T98"/>
                <a:gd fmla="*/ 12 h 940" name="T99"/>
                <a:gd fmla="*/ 462 w 608" name="T100"/>
                <a:gd fmla="*/ 4 h 940" name="T101"/>
                <a:gd fmla="*/ 444 w 608" name="T102"/>
                <a:gd fmla="*/ 0 h 940" name="T103"/>
                <a:gd fmla="*/ 408 w 608" name="T104"/>
                <a:gd fmla="*/ 4 h 9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40" w="608">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close/>
                </a:path>
              </a:pathLst>
            </a:custGeom>
            <a:solidFill>
              <a:srgbClr val="474C4D"/>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1" name="Freeform 71"/>
            <p:cNvSpPr/>
            <p:nvPr/>
          </p:nvSpPr>
          <p:spPr bwMode="auto">
            <a:xfrm>
              <a:off x="1314450" y="6750050"/>
              <a:ext cx="965200" cy="1492250"/>
            </a:xfrm>
            <a:custGeom>
              <a:gdLst>
                <a:gd fmla="*/ 408 w 608" name="T0"/>
                <a:gd fmla="*/ 4 h 940" name="T1"/>
                <a:gd fmla="*/ 290 w 608" name="T2"/>
                <a:gd fmla="*/ 160 h 940" name="T3"/>
                <a:gd fmla="*/ 186 w 608" name="T4"/>
                <a:gd fmla="*/ 314 h 940" name="T5"/>
                <a:gd fmla="*/ 116 w 608" name="T6"/>
                <a:gd fmla="*/ 426 h 940" name="T7"/>
                <a:gd fmla="*/ 58 w 608" name="T8"/>
                <a:gd fmla="*/ 538 h 940" name="T9"/>
                <a:gd fmla="*/ 16 w 608" name="T10"/>
                <a:gd fmla="*/ 638 h 940" name="T11"/>
                <a:gd fmla="*/ 6 w 608" name="T12"/>
                <a:gd fmla="*/ 682 h 940" name="T13"/>
                <a:gd fmla="*/ 0 w 608" name="T14"/>
                <a:gd fmla="*/ 722 h 940" name="T15"/>
                <a:gd fmla="*/ 0 w 608" name="T16"/>
                <a:gd fmla="*/ 776 h 940" name="T17"/>
                <a:gd fmla="*/ 6 w 608" name="T18"/>
                <a:gd fmla="*/ 810 h 940" name="T19"/>
                <a:gd fmla="*/ 18 w 608" name="T20"/>
                <a:gd fmla="*/ 840 h 940" name="T21"/>
                <a:gd fmla="*/ 32 w 608" name="T22"/>
                <a:gd fmla="*/ 866 h 940" name="T23"/>
                <a:gd fmla="*/ 54 w 608" name="T24"/>
                <a:gd fmla="*/ 888 h 940" name="T25"/>
                <a:gd fmla="*/ 80 w 608" name="T26"/>
                <a:gd fmla="*/ 908 h 940" name="T27"/>
                <a:gd fmla="*/ 112 w 608" name="T28"/>
                <a:gd fmla="*/ 922 h 940" name="T29"/>
                <a:gd fmla="*/ 148 w 608" name="T30"/>
                <a:gd fmla="*/ 932 h 940" name="T31"/>
                <a:gd fmla="*/ 192 w 608" name="T32"/>
                <a:gd fmla="*/ 938 h 940" name="T33"/>
                <a:gd fmla="*/ 242 w 608" name="T34"/>
                <a:gd fmla="*/ 940 h 940" name="T35"/>
                <a:gd fmla="*/ 328 w 608" name="T36"/>
                <a:gd fmla="*/ 932 h 940" name="T37"/>
                <a:gd fmla="*/ 466 w 608" name="T38"/>
                <a:gd fmla="*/ 904 h 940" name="T39"/>
                <a:gd fmla="*/ 544 w 608" name="T40"/>
                <a:gd fmla="*/ 882 h 940" name="T41"/>
                <a:gd fmla="*/ 578 w 608" name="T42"/>
                <a:gd fmla="*/ 832 h 940" name="T43"/>
                <a:gd fmla="*/ 600 w 608" name="T44"/>
                <a:gd fmla="*/ 786 h 940" name="T45"/>
                <a:gd fmla="*/ 608 w 608" name="T46"/>
                <a:gd fmla="*/ 752 h 940" name="T47"/>
                <a:gd fmla="*/ 606 w 608" name="T48"/>
                <a:gd fmla="*/ 720 h 940" name="T49"/>
                <a:gd fmla="*/ 592 w 608" name="T50"/>
                <a:gd fmla="*/ 692 h 940" name="T51"/>
                <a:gd fmla="*/ 578 w 608" name="T52"/>
                <a:gd fmla="*/ 682 h 940" name="T53"/>
                <a:gd fmla="*/ 528 w 608" name="T54"/>
                <a:gd fmla="*/ 708 h 940" name="T55"/>
                <a:gd fmla="*/ 448 w 608" name="T56"/>
                <a:gd fmla="*/ 746 h 940" name="T57"/>
                <a:gd fmla="*/ 384 w 608" name="T58"/>
                <a:gd fmla="*/ 766 h 940" name="T59"/>
                <a:gd fmla="*/ 318 w 608" name="T60"/>
                <a:gd fmla="*/ 780 h 940" name="T61"/>
                <a:gd fmla="*/ 274 w 608" name="T62"/>
                <a:gd fmla="*/ 780 h 940" name="T63"/>
                <a:gd fmla="*/ 248 w 608" name="T64"/>
                <a:gd fmla="*/ 772 h 940" name="T65"/>
                <a:gd fmla="*/ 224 w 608" name="T66"/>
                <a:gd fmla="*/ 760 h 940" name="T67"/>
                <a:gd fmla="*/ 204 w 608" name="T68"/>
                <a:gd fmla="*/ 742 h 940" name="T69"/>
                <a:gd fmla="*/ 198 w 608" name="T70"/>
                <a:gd fmla="*/ 730 h 940" name="T71"/>
                <a:gd fmla="*/ 186 w 608" name="T72"/>
                <a:gd fmla="*/ 704 h 940" name="T73"/>
                <a:gd fmla="*/ 182 w 608" name="T74"/>
                <a:gd fmla="*/ 678 h 940" name="T75"/>
                <a:gd fmla="*/ 184 w 608" name="T76"/>
                <a:gd fmla="*/ 648 h 940" name="T77"/>
                <a:gd fmla="*/ 200 w 608" name="T78"/>
                <a:gd fmla="*/ 588 h 940" name="T79"/>
                <a:gd fmla="*/ 236 w 608" name="T80"/>
                <a:gd fmla="*/ 522 h 940" name="T81"/>
                <a:gd fmla="*/ 282 w 608" name="T82"/>
                <a:gd fmla="*/ 452 h 940" name="T83"/>
                <a:gd fmla="*/ 366 w 608" name="T84"/>
                <a:gd fmla="*/ 338 h 940" name="T85"/>
                <a:gd fmla="*/ 452 w 608" name="T86"/>
                <a:gd fmla="*/ 218 h 940" name="T87"/>
                <a:gd fmla="*/ 480 w 608" name="T88"/>
                <a:gd fmla="*/ 178 h 940" name="T89"/>
                <a:gd fmla="*/ 490 w 608" name="T90"/>
                <a:gd fmla="*/ 146 h 940" name="T91"/>
                <a:gd fmla="*/ 500 w 608" name="T92"/>
                <a:gd fmla="*/ 96 h 940" name="T93"/>
                <a:gd fmla="*/ 500 w 608" name="T94"/>
                <a:gd fmla="*/ 60 h 940" name="T95"/>
                <a:gd fmla="*/ 490 w 608" name="T96"/>
                <a:gd fmla="*/ 30 h 940" name="T97"/>
                <a:gd fmla="*/ 476 w 608" name="T98"/>
                <a:gd fmla="*/ 12 h 940" name="T99"/>
                <a:gd fmla="*/ 462 w 608" name="T100"/>
                <a:gd fmla="*/ 4 h 940" name="T101"/>
                <a:gd fmla="*/ 444 w 608" name="T102"/>
                <a:gd fmla="*/ 0 h 940" name="T103"/>
                <a:gd fmla="*/ 408 w 608" name="T104"/>
                <a:gd fmla="*/ 4 h 9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40" w="608">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2" name="Freeform 72"/>
            <p:cNvSpPr/>
            <p:nvPr/>
          </p:nvSpPr>
          <p:spPr bwMode="auto">
            <a:xfrm>
              <a:off x="1930400" y="7540625"/>
              <a:ext cx="749300" cy="590550"/>
            </a:xfrm>
            <a:custGeom>
              <a:gdLst>
                <a:gd fmla="*/ 232 w 472" name="T0"/>
                <a:gd fmla="*/ 364 h 372" name="T1"/>
                <a:gd fmla="*/ 162 w 472" name="T2"/>
                <a:gd fmla="*/ 372 h 372" name="T3"/>
                <a:gd fmla="*/ 122 w 472" name="T4"/>
                <a:gd fmla="*/ 360 h 372" name="T5"/>
                <a:gd fmla="*/ 82 w 472" name="T6"/>
                <a:gd fmla="*/ 334 h 372" name="T7"/>
                <a:gd fmla="*/ 56 w 472" name="T8"/>
                <a:gd fmla="*/ 306 h 372" name="T9"/>
                <a:gd fmla="*/ 24 w 472" name="T10"/>
                <a:gd fmla="*/ 256 h 372" name="T11"/>
                <a:gd fmla="*/ 4 w 472" name="T12"/>
                <a:gd fmla="*/ 202 h 372" name="T13"/>
                <a:gd fmla="*/ 0 w 472" name="T14"/>
                <a:gd fmla="*/ 152 h 372" name="T15"/>
                <a:gd fmla="*/ 6 w 472" name="T16"/>
                <a:gd fmla="*/ 110 h 372" name="T17"/>
                <a:gd fmla="*/ 26 w 472" name="T18"/>
                <a:gd fmla="*/ 80 h 372" name="T19"/>
                <a:gd fmla="*/ 48 w 472" name="T20"/>
                <a:gd fmla="*/ 70 h 372" name="T21"/>
                <a:gd fmla="*/ 70 w 472" name="T22"/>
                <a:gd fmla="*/ 80 h 372" name="T23"/>
                <a:gd fmla="*/ 78 w 472" name="T24"/>
                <a:gd fmla="*/ 122 h 372" name="T25"/>
                <a:gd fmla="*/ 82 w 472" name="T26"/>
                <a:gd fmla="*/ 160 h 372" name="T27"/>
                <a:gd fmla="*/ 98 w 472" name="T28"/>
                <a:gd fmla="*/ 192 h 372" name="T29"/>
                <a:gd fmla="*/ 114 w 472" name="T30"/>
                <a:gd fmla="*/ 200 h 372" name="T31"/>
                <a:gd fmla="*/ 108 w 472" name="T32"/>
                <a:gd fmla="*/ 156 h 372" name="T33"/>
                <a:gd fmla="*/ 110 w 472" name="T34"/>
                <a:gd fmla="*/ 72 h 372" name="T35"/>
                <a:gd fmla="*/ 122 w 472" name="T36"/>
                <a:gd fmla="*/ 34 h 372" name="T37"/>
                <a:gd fmla="*/ 136 w 472" name="T38"/>
                <a:gd fmla="*/ 16 h 372" name="T39"/>
                <a:gd fmla="*/ 158 w 472" name="T40"/>
                <a:gd fmla="*/ 4 h 372" name="T41"/>
                <a:gd fmla="*/ 194 w 472" name="T42"/>
                <a:gd fmla="*/ 8 h 372" name="T43"/>
                <a:gd fmla="*/ 202 w 472" name="T44"/>
                <a:gd fmla="*/ 22 h 372" name="T45"/>
                <a:gd fmla="*/ 198 w 472" name="T46"/>
                <a:gd fmla="*/ 42 h 372" name="T47"/>
                <a:gd fmla="*/ 194 w 472" name="T48"/>
                <a:gd fmla="*/ 58 h 372" name="T49"/>
                <a:gd fmla="*/ 196 w 472" name="T50"/>
                <a:gd fmla="*/ 122 h 372" name="T51"/>
                <a:gd fmla="*/ 210 w 472" name="T52"/>
                <a:gd fmla="*/ 188 h 372" name="T53"/>
                <a:gd fmla="*/ 218 w 472" name="T54"/>
                <a:gd fmla="*/ 126 h 372" name="T55"/>
                <a:gd fmla="*/ 238 w 472" name="T56"/>
                <a:gd fmla="*/ 70 h 372" name="T57"/>
                <a:gd fmla="*/ 260 w 472" name="T58"/>
                <a:gd fmla="*/ 50 h 372" name="T59"/>
                <a:gd fmla="*/ 286 w 472" name="T60"/>
                <a:gd fmla="*/ 46 h 372" name="T61"/>
                <a:gd fmla="*/ 306 w 472" name="T62"/>
                <a:gd fmla="*/ 62 h 372" name="T63"/>
                <a:gd fmla="*/ 312 w 472" name="T64"/>
                <a:gd fmla="*/ 86 h 372" name="T65"/>
                <a:gd fmla="*/ 306 w 472" name="T66"/>
                <a:gd fmla="*/ 100 h 372" name="T67"/>
                <a:gd fmla="*/ 290 w 472" name="T68"/>
                <a:gd fmla="*/ 144 h 372" name="T69"/>
                <a:gd fmla="*/ 282 w 472" name="T70"/>
                <a:gd fmla="*/ 188 h 372" name="T71"/>
                <a:gd fmla="*/ 290 w 472" name="T72"/>
                <a:gd fmla="*/ 234 h 372" name="T73"/>
                <a:gd fmla="*/ 310 w 472" name="T74"/>
                <a:gd fmla="*/ 246 h 372" name="T75"/>
                <a:gd fmla="*/ 328 w 472" name="T76"/>
                <a:gd fmla="*/ 240 h 372" name="T77"/>
                <a:gd fmla="*/ 346 w 472" name="T78"/>
                <a:gd fmla="*/ 228 h 372" name="T79"/>
                <a:gd fmla="*/ 396 w 472" name="T80"/>
                <a:gd fmla="*/ 206 h 372" name="T81"/>
                <a:gd fmla="*/ 434 w 472" name="T82"/>
                <a:gd fmla="*/ 202 h 372" name="T83"/>
                <a:gd fmla="*/ 448 w 472" name="T84"/>
                <a:gd fmla="*/ 210 h 372" name="T85"/>
                <a:gd fmla="*/ 464 w 472" name="T86"/>
                <a:gd fmla="*/ 238 h 372" name="T87"/>
                <a:gd fmla="*/ 472 w 472" name="T88"/>
                <a:gd fmla="*/ 260 h 372" name="T89"/>
                <a:gd fmla="*/ 358 w 472" name="T90"/>
                <a:gd fmla="*/ 314 h 372" name="T91"/>
                <a:gd fmla="*/ 252 w 472" name="T92"/>
                <a:gd fmla="*/ 358 h 37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2" w="4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close/>
                </a:path>
              </a:pathLst>
            </a:custGeom>
            <a:solidFill>
              <a:srgbClr val="FEDCB8"/>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3" name="Freeform 73"/>
            <p:cNvSpPr/>
            <p:nvPr/>
          </p:nvSpPr>
          <p:spPr bwMode="auto">
            <a:xfrm>
              <a:off x="1930400" y="7540625"/>
              <a:ext cx="749300" cy="590550"/>
            </a:xfrm>
            <a:custGeom>
              <a:gdLst>
                <a:gd fmla="*/ 232 w 472" name="T0"/>
                <a:gd fmla="*/ 364 h 372" name="T1"/>
                <a:gd fmla="*/ 162 w 472" name="T2"/>
                <a:gd fmla="*/ 372 h 372" name="T3"/>
                <a:gd fmla="*/ 122 w 472" name="T4"/>
                <a:gd fmla="*/ 360 h 372" name="T5"/>
                <a:gd fmla="*/ 82 w 472" name="T6"/>
                <a:gd fmla="*/ 334 h 372" name="T7"/>
                <a:gd fmla="*/ 56 w 472" name="T8"/>
                <a:gd fmla="*/ 306 h 372" name="T9"/>
                <a:gd fmla="*/ 24 w 472" name="T10"/>
                <a:gd fmla="*/ 256 h 372" name="T11"/>
                <a:gd fmla="*/ 4 w 472" name="T12"/>
                <a:gd fmla="*/ 202 h 372" name="T13"/>
                <a:gd fmla="*/ 0 w 472" name="T14"/>
                <a:gd fmla="*/ 152 h 372" name="T15"/>
                <a:gd fmla="*/ 6 w 472" name="T16"/>
                <a:gd fmla="*/ 110 h 372" name="T17"/>
                <a:gd fmla="*/ 26 w 472" name="T18"/>
                <a:gd fmla="*/ 80 h 372" name="T19"/>
                <a:gd fmla="*/ 48 w 472" name="T20"/>
                <a:gd fmla="*/ 70 h 372" name="T21"/>
                <a:gd fmla="*/ 70 w 472" name="T22"/>
                <a:gd fmla="*/ 80 h 372" name="T23"/>
                <a:gd fmla="*/ 78 w 472" name="T24"/>
                <a:gd fmla="*/ 122 h 372" name="T25"/>
                <a:gd fmla="*/ 82 w 472" name="T26"/>
                <a:gd fmla="*/ 160 h 372" name="T27"/>
                <a:gd fmla="*/ 98 w 472" name="T28"/>
                <a:gd fmla="*/ 192 h 372" name="T29"/>
                <a:gd fmla="*/ 114 w 472" name="T30"/>
                <a:gd fmla="*/ 200 h 372" name="T31"/>
                <a:gd fmla="*/ 108 w 472" name="T32"/>
                <a:gd fmla="*/ 156 h 372" name="T33"/>
                <a:gd fmla="*/ 110 w 472" name="T34"/>
                <a:gd fmla="*/ 72 h 372" name="T35"/>
                <a:gd fmla="*/ 122 w 472" name="T36"/>
                <a:gd fmla="*/ 34 h 372" name="T37"/>
                <a:gd fmla="*/ 136 w 472" name="T38"/>
                <a:gd fmla="*/ 16 h 372" name="T39"/>
                <a:gd fmla="*/ 158 w 472" name="T40"/>
                <a:gd fmla="*/ 4 h 372" name="T41"/>
                <a:gd fmla="*/ 194 w 472" name="T42"/>
                <a:gd fmla="*/ 8 h 372" name="T43"/>
                <a:gd fmla="*/ 202 w 472" name="T44"/>
                <a:gd fmla="*/ 22 h 372" name="T45"/>
                <a:gd fmla="*/ 198 w 472" name="T46"/>
                <a:gd fmla="*/ 42 h 372" name="T47"/>
                <a:gd fmla="*/ 194 w 472" name="T48"/>
                <a:gd fmla="*/ 58 h 372" name="T49"/>
                <a:gd fmla="*/ 196 w 472" name="T50"/>
                <a:gd fmla="*/ 122 h 372" name="T51"/>
                <a:gd fmla="*/ 210 w 472" name="T52"/>
                <a:gd fmla="*/ 188 h 372" name="T53"/>
                <a:gd fmla="*/ 218 w 472" name="T54"/>
                <a:gd fmla="*/ 126 h 372" name="T55"/>
                <a:gd fmla="*/ 238 w 472" name="T56"/>
                <a:gd fmla="*/ 70 h 372" name="T57"/>
                <a:gd fmla="*/ 260 w 472" name="T58"/>
                <a:gd fmla="*/ 50 h 372" name="T59"/>
                <a:gd fmla="*/ 286 w 472" name="T60"/>
                <a:gd fmla="*/ 46 h 372" name="T61"/>
                <a:gd fmla="*/ 306 w 472" name="T62"/>
                <a:gd fmla="*/ 62 h 372" name="T63"/>
                <a:gd fmla="*/ 312 w 472" name="T64"/>
                <a:gd fmla="*/ 86 h 372" name="T65"/>
                <a:gd fmla="*/ 306 w 472" name="T66"/>
                <a:gd fmla="*/ 100 h 372" name="T67"/>
                <a:gd fmla="*/ 290 w 472" name="T68"/>
                <a:gd fmla="*/ 144 h 372" name="T69"/>
                <a:gd fmla="*/ 282 w 472" name="T70"/>
                <a:gd fmla="*/ 188 h 372" name="T71"/>
                <a:gd fmla="*/ 290 w 472" name="T72"/>
                <a:gd fmla="*/ 234 h 372" name="T73"/>
                <a:gd fmla="*/ 310 w 472" name="T74"/>
                <a:gd fmla="*/ 246 h 372" name="T75"/>
                <a:gd fmla="*/ 328 w 472" name="T76"/>
                <a:gd fmla="*/ 240 h 372" name="T77"/>
                <a:gd fmla="*/ 346 w 472" name="T78"/>
                <a:gd fmla="*/ 228 h 372" name="T79"/>
                <a:gd fmla="*/ 396 w 472" name="T80"/>
                <a:gd fmla="*/ 206 h 372" name="T81"/>
                <a:gd fmla="*/ 434 w 472" name="T82"/>
                <a:gd fmla="*/ 202 h 372" name="T83"/>
                <a:gd fmla="*/ 448 w 472" name="T84"/>
                <a:gd fmla="*/ 210 h 372" name="T85"/>
                <a:gd fmla="*/ 464 w 472" name="T86"/>
                <a:gd fmla="*/ 238 h 372" name="T87"/>
                <a:gd fmla="*/ 472 w 472" name="T88"/>
                <a:gd fmla="*/ 260 h 372" name="T89"/>
                <a:gd fmla="*/ 358 w 472" name="T90"/>
                <a:gd fmla="*/ 314 h 372" name="T91"/>
                <a:gd fmla="*/ 252 w 472" name="T92"/>
                <a:gd fmla="*/ 358 h 37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2" w="4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4" name="Freeform 74"/>
            <p:cNvSpPr/>
            <p:nvPr/>
          </p:nvSpPr>
          <p:spPr bwMode="auto">
            <a:xfrm>
              <a:off x="2168525" y="7934325"/>
              <a:ext cx="142875" cy="133350"/>
            </a:xfrm>
            <a:custGeom>
              <a:gdLst>
                <a:gd fmla="*/ 0 w 90" name="T0"/>
                <a:gd fmla="*/ 12 h 84" name="T1"/>
                <a:gd fmla="*/ 0 w 90" name="T2"/>
                <a:gd fmla="*/ 12 h 84" name="T3"/>
                <a:gd fmla="*/ 12 w 90" name="T4"/>
                <a:gd fmla="*/ 10 h 84" name="T5"/>
                <a:gd fmla="*/ 26 w 90" name="T6"/>
                <a:gd fmla="*/ 8 h 84" name="T7"/>
                <a:gd fmla="*/ 40 w 90" name="T8"/>
                <a:gd fmla="*/ 12 h 84" name="T9"/>
                <a:gd fmla="*/ 48 w 90" name="T10"/>
                <a:gd fmla="*/ 14 h 84" name="T11"/>
                <a:gd fmla="*/ 56 w 90" name="T12"/>
                <a:gd fmla="*/ 18 h 84" name="T13"/>
                <a:gd fmla="*/ 64 w 90" name="T14"/>
                <a:gd fmla="*/ 24 h 84" name="T15"/>
                <a:gd fmla="*/ 72 w 90" name="T16"/>
                <a:gd fmla="*/ 32 h 84" name="T17"/>
                <a:gd fmla="*/ 78 w 90" name="T18"/>
                <a:gd fmla="*/ 42 h 84" name="T19"/>
                <a:gd fmla="*/ 82 w 90" name="T20"/>
                <a:gd fmla="*/ 54 h 84" name="T21"/>
                <a:gd fmla="*/ 86 w 90" name="T22"/>
                <a:gd fmla="*/ 68 h 84" name="T23"/>
                <a:gd fmla="*/ 90 w 90" name="T24"/>
                <a:gd fmla="*/ 84 h 84" name="T25"/>
                <a:gd fmla="*/ 90 w 90" name="T26"/>
                <a:gd fmla="*/ 84 h 84" name="T27"/>
                <a:gd fmla="*/ 88 w 90" name="T28"/>
                <a:gd fmla="*/ 66 h 84" name="T29"/>
                <a:gd fmla="*/ 86 w 90" name="T30"/>
                <a:gd fmla="*/ 48 h 84" name="T31"/>
                <a:gd fmla="*/ 80 w 90" name="T32"/>
                <a:gd fmla="*/ 30 h 84" name="T33"/>
                <a:gd fmla="*/ 74 w 90" name="T34"/>
                <a:gd fmla="*/ 20 h 84" name="T35"/>
                <a:gd fmla="*/ 68 w 90" name="T36"/>
                <a:gd fmla="*/ 14 h 84" name="T37"/>
                <a:gd fmla="*/ 62 w 90" name="T38"/>
                <a:gd fmla="*/ 6 h 84" name="T39"/>
                <a:gd fmla="*/ 52 w 90" name="T40"/>
                <a:gd fmla="*/ 2 h 84" name="T41"/>
                <a:gd fmla="*/ 42 w 90" name="T42"/>
                <a:gd fmla="*/ 0 h 84" name="T43"/>
                <a:gd fmla="*/ 30 w 90" name="T44"/>
                <a:gd fmla="*/ 0 h 84" name="T45"/>
                <a:gd fmla="*/ 16 w 90" name="T46"/>
                <a:gd fmla="*/ 4 h 84" name="T47"/>
                <a:gd fmla="*/ 0 w 90" name="T48"/>
                <a:gd fmla="*/ 12 h 8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4" w="90">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close/>
                </a:path>
              </a:pathLst>
            </a:custGeom>
            <a:solidFill>
              <a:srgbClr val="CB8F5E"/>
            </a:solid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75" name="Freeform 75"/>
            <p:cNvSpPr/>
            <p:nvPr/>
          </p:nvSpPr>
          <p:spPr bwMode="auto">
            <a:xfrm>
              <a:off x="2168525" y="7934325"/>
              <a:ext cx="142875" cy="133350"/>
            </a:xfrm>
            <a:custGeom>
              <a:gdLst>
                <a:gd fmla="*/ 0 w 90" name="T0"/>
                <a:gd fmla="*/ 12 h 84" name="T1"/>
                <a:gd fmla="*/ 0 w 90" name="T2"/>
                <a:gd fmla="*/ 12 h 84" name="T3"/>
                <a:gd fmla="*/ 12 w 90" name="T4"/>
                <a:gd fmla="*/ 10 h 84" name="T5"/>
                <a:gd fmla="*/ 26 w 90" name="T6"/>
                <a:gd fmla="*/ 8 h 84" name="T7"/>
                <a:gd fmla="*/ 40 w 90" name="T8"/>
                <a:gd fmla="*/ 12 h 84" name="T9"/>
                <a:gd fmla="*/ 48 w 90" name="T10"/>
                <a:gd fmla="*/ 14 h 84" name="T11"/>
                <a:gd fmla="*/ 56 w 90" name="T12"/>
                <a:gd fmla="*/ 18 h 84" name="T13"/>
                <a:gd fmla="*/ 64 w 90" name="T14"/>
                <a:gd fmla="*/ 24 h 84" name="T15"/>
                <a:gd fmla="*/ 72 w 90" name="T16"/>
                <a:gd fmla="*/ 32 h 84" name="T17"/>
                <a:gd fmla="*/ 78 w 90" name="T18"/>
                <a:gd fmla="*/ 42 h 84" name="T19"/>
                <a:gd fmla="*/ 82 w 90" name="T20"/>
                <a:gd fmla="*/ 54 h 84" name="T21"/>
                <a:gd fmla="*/ 86 w 90" name="T22"/>
                <a:gd fmla="*/ 68 h 84" name="T23"/>
                <a:gd fmla="*/ 90 w 90" name="T24"/>
                <a:gd fmla="*/ 84 h 84" name="T25"/>
                <a:gd fmla="*/ 90 w 90" name="T26"/>
                <a:gd fmla="*/ 84 h 84" name="T27"/>
                <a:gd fmla="*/ 88 w 90" name="T28"/>
                <a:gd fmla="*/ 66 h 84" name="T29"/>
                <a:gd fmla="*/ 86 w 90" name="T30"/>
                <a:gd fmla="*/ 48 h 84" name="T31"/>
                <a:gd fmla="*/ 80 w 90" name="T32"/>
                <a:gd fmla="*/ 30 h 84" name="T33"/>
                <a:gd fmla="*/ 74 w 90" name="T34"/>
                <a:gd fmla="*/ 20 h 84" name="T35"/>
                <a:gd fmla="*/ 68 w 90" name="T36"/>
                <a:gd fmla="*/ 14 h 84" name="T37"/>
                <a:gd fmla="*/ 62 w 90" name="T38"/>
                <a:gd fmla="*/ 6 h 84" name="T39"/>
                <a:gd fmla="*/ 52 w 90" name="T40"/>
                <a:gd fmla="*/ 2 h 84" name="T41"/>
                <a:gd fmla="*/ 42 w 90" name="T42"/>
                <a:gd fmla="*/ 0 h 84" name="T43"/>
                <a:gd fmla="*/ 30 w 90" name="T44"/>
                <a:gd fmla="*/ 0 h 84" name="T45"/>
                <a:gd fmla="*/ 16 w 90" name="T46"/>
                <a:gd fmla="*/ 4 h 84" name="T47"/>
                <a:gd fmla="*/ 0 w 90" name="T48"/>
                <a:gd fmla="*/ 12 h 8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4" w="90">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grpSp>
      <p:sp>
        <p:nvSpPr>
          <p:cNvPr id="87" name="Rounded Rectangle 7"/>
          <p:cNvSpPr>
            <a:spLocks noChangeArrowheads="1"/>
          </p:cNvSpPr>
          <p:nvPr/>
        </p:nvSpPr>
        <p:spPr bwMode="auto">
          <a:xfrm>
            <a:off x="3154734" y="4704134"/>
            <a:ext cx="845775" cy="796053"/>
          </a:xfrm>
          <a:prstGeom prst="roundRect">
            <a:avLst>
              <a:gd fmla="val 9375" name="adj"/>
            </a:avLst>
          </a:prstGeom>
          <a:solidFill>
            <a:srgbClr val="8DCCB0"/>
          </a:solidFill>
          <a:ln w="9525">
            <a:noFill/>
            <a:round/>
          </a:ln>
          <a:effectLst>
            <a:outerShdw blurRad="40000" dir="5400000" dist="23000" rotWithShape="0">
              <a:srgbClr val="808080">
                <a:alpha val="34999"/>
              </a:srgbClr>
            </a:outerShdw>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defRPr/>
            </a:pPr>
            <a:r>
              <a:rPr altLang="id-ID" b="1" kern="0" lang="en-US" sz="2500">
                <a:solidFill>
                  <a:prstClr val="white"/>
                </a:solidFill>
                <a:latin panose="020f0502020204030204" typeface="Agency FB"/>
                <a:ea typeface="微软雅黑"/>
                <a:cs typeface="+mn-ea"/>
                <a:sym typeface="+mn-lt"/>
              </a:rPr>
              <a:t>1</a:t>
            </a:r>
          </a:p>
        </p:txBody>
      </p:sp>
      <p:sp>
        <p:nvSpPr>
          <p:cNvPr id="88" name="Rounded Rectangle 8"/>
          <p:cNvSpPr>
            <a:spLocks noChangeArrowheads="1"/>
          </p:cNvSpPr>
          <p:nvPr/>
        </p:nvSpPr>
        <p:spPr bwMode="auto">
          <a:xfrm>
            <a:off x="3353740" y="3908081"/>
            <a:ext cx="845775" cy="796053"/>
          </a:xfrm>
          <a:prstGeom prst="roundRect">
            <a:avLst>
              <a:gd fmla="val 9375" name="adj"/>
            </a:avLst>
          </a:prstGeom>
          <a:solidFill>
            <a:srgbClr val="8DCCB0"/>
          </a:solidFill>
          <a:ln w="9525">
            <a:noFill/>
            <a:round/>
          </a:ln>
          <a:effectLst>
            <a:outerShdw blurRad="40000" dir="5400000" dist="23000" rotWithShape="0">
              <a:srgbClr val="808080">
                <a:alpha val="34999"/>
              </a:srgbClr>
            </a:outerShdw>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defRPr/>
            </a:pPr>
            <a:r>
              <a:rPr altLang="id-ID" b="1" kern="0" lang="en-US" sz="2500">
                <a:solidFill>
                  <a:prstClr val="white"/>
                </a:solidFill>
                <a:latin panose="020f0502020204030204" typeface="Agency FB"/>
                <a:ea typeface="微软雅黑"/>
                <a:cs typeface="+mn-ea"/>
                <a:sym typeface="+mn-lt"/>
              </a:rPr>
              <a:t>2</a:t>
            </a:r>
          </a:p>
        </p:txBody>
      </p:sp>
      <p:sp>
        <p:nvSpPr>
          <p:cNvPr id="89" name="Rounded Rectangle 9"/>
          <p:cNvSpPr>
            <a:spLocks noChangeArrowheads="1"/>
          </p:cNvSpPr>
          <p:nvPr/>
        </p:nvSpPr>
        <p:spPr bwMode="auto">
          <a:xfrm>
            <a:off x="3055231" y="3112029"/>
            <a:ext cx="845775" cy="796053"/>
          </a:xfrm>
          <a:prstGeom prst="roundRect">
            <a:avLst>
              <a:gd fmla="val 9375" name="adj"/>
            </a:avLst>
          </a:prstGeom>
          <a:solidFill>
            <a:srgbClr val="8DCCB0"/>
          </a:solidFill>
          <a:ln w="9525">
            <a:noFill/>
            <a:round/>
          </a:ln>
          <a:effectLst>
            <a:outerShdw blurRad="40000" dir="5400000" dist="23000" rotWithShape="0">
              <a:srgbClr val="808080">
                <a:alpha val="34999"/>
              </a:srgbClr>
            </a:outerShdw>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defRPr/>
            </a:pPr>
            <a:r>
              <a:rPr altLang="id-ID" b="1" kern="0" lang="en-US" sz="2700">
                <a:solidFill>
                  <a:prstClr val="white"/>
                </a:solidFill>
                <a:latin panose="020f0502020204030204" typeface="Agency FB"/>
                <a:ea typeface="微软雅黑"/>
                <a:cs typeface="+mn-ea"/>
                <a:sym typeface="+mn-lt"/>
              </a:rPr>
              <a:t>3</a:t>
            </a:r>
          </a:p>
        </p:txBody>
      </p:sp>
      <p:sp>
        <p:nvSpPr>
          <p:cNvPr id="90" name="Rounded Rectangle 10"/>
          <p:cNvSpPr>
            <a:spLocks noChangeArrowheads="1"/>
          </p:cNvSpPr>
          <p:nvPr/>
        </p:nvSpPr>
        <p:spPr bwMode="auto">
          <a:xfrm rot="20684148">
            <a:off x="2632347" y="2360338"/>
            <a:ext cx="845775" cy="796053"/>
          </a:xfrm>
          <a:prstGeom prst="roundRect">
            <a:avLst>
              <a:gd fmla="val 9375" name="adj"/>
            </a:avLst>
          </a:prstGeom>
          <a:solidFill>
            <a:srgbClr val="8DCCB0"/>
          </a:solidFill>
          <a:ln w="9525">
            <a:noFill/>
            <a:round/>
          </a:ln>
          <a:effectLst>
            <a:outerShdw blurRad="40000" dir="5400000" dist="23000" rotWithShape="0">
              <a:srgbClr val="808080">
                <a:alpha val="34999"/>
              </a:srgbClr>
            </a:outerShdw>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defRPr/>
            </a:pPr>
            <a:r>
              <a:rPr altLang="id-ID" b="1" kern="0" lang="en-US" sz="2500">
                <a:solidFill>
                  <a:prstClr val="white"/>
                </a:solidFill>
                <a:latin panose="020f0502020204030204" typeface="Agency FB"/>
                <a:ea typeface="微软雅黑"/>
                <a:cs typeface="+mn-ea"/>
                <a:sym typeface="+mn-lt"/>
              </a:rPr>
              <a:t>4</a:t>
            </a:r>
          </a:p>
        </p:txBody>
      </p:sp>
      <p:sp>
        <p:nvSpPr>
          <p:cNvPr id="91" name="Freeform 8"/>
          <p:cNvSpPr/>
          <p:nvPr/>
        </p:nvSpPr>
        <p:spPr bwMode="auto">
          <a:xfrm>
            <a:off x="2255838" y="2536825"/>
            <a:ext cx="1222375" cy="1258888"/>
          </a:xfrm>
          <a:custGeom>
            <a:gdLst>
              <a:gd fmla="*/ 0 w 1540" name="T0"/>
              <a:gd fmla="*/ 1526 h 1586" name="T1"/>
              <a:gd fmla="*/ 0 w 1540" name="T2"/>
              <a:gd fmla="*/ 1526 h 1586" name="T3"/>
              <a:gd fmla="*/ 220 w 1540" name="T4"/>
              <a:gd fmla="*/ 1300 h 1586" name="T5"/>
              <a:gd fmla="*/ 712 w 1540" name="T6"/>
              <a:gd fmla="*/ 792 h 1586" name="T7"/>
              <a:gd fmla="*/ 982 w 1540" name="T8"/>
              <a:gd fmla="*/ 518 h 1586" name="T9"/>
              <a:gd fmla="*/ 1226 w 1540" name="T10"/>
              <a:gd fmla="*/ 272 h 1586" name="T11"/>
              <a:gd fmla="*/ 1410 w 1540" name="T12"/>
              <a:gd fmla="*/ 88 h 1586" name="T13"/>
              <a:gd fmla="*/ 1472 w 1540" name="T14"/>
              <a:gd fmla="*/ 30 h 1586" name="T15"/>
              <a:gd fmla="*/ 1506 w 1540" name="T16"/>
              <a:gd fmla="*/ 0 h 1586" name="T17"/>
              <a:gd fmla="*/ 1506 w 1540" name="T18"/>
              <a:gd fmla="*/ 0 h 1586" name="T19"/>
              <a:gd fmla="*/ 1516 w 1540" name="T20"/>
              <a:gd fmla="*/ 10 h 1586" name="T21"/>
              <a:gd fmla="*/ 1540 w 1540" name="T22"/>
              <a:gd fmla="*/ 32 h 1586" name="T23"/>
              <a:gd fmla="*/ 1540 w 1540" name="T24"/>
              <a:gd fmla="*/ 32 h 1586" name="T25"/>
              <a:gd fmla="*/ 854 w 1540" name="T26"/>
              <a:gd fmla="*/ 772 h 1586" name="T27"/>
              <a:gd fmla="*/ 360 w 1540" name="T28"/>
              <a:gd fmla="*/ 1302 h 1586" name="T29"/>
              <a:gd fmla="*/ 182 w 1540" name="T30"/>
              <a:gd fmla="*/ 1492 h 1586" name="T31"/>
              <a:gd fmla="*/ 124 w 1540" name="T32"/>
              <a:gd fmla="*/ 1554 h 1586" name="T33"/>
              <a:gd fmla="*/ 90 w 1540" name="T34"/>
              <a:gd fmla="*/ 1586 h 1586" name="T35"/>
              <a:gd fmla="*/ 90 w 1540" name="T36"/>
              <a:gd fmla="*/ 1586 h 1586" name="T37"/>
              <a:gd fmla="*/ 78 w 1540" name="T38"/>
              <a:gd fmla="*/ 1586 h 1586" name="T39"/>
              <a:gd fmla="*/ 64 w 1540" name="T40"/>
              <a:gd fmla="*/ 1582 h 1586" name="T41"/>
              <a:gd fmla="*/ 50 w 1540" name="T42"/>
              <a:gd fmla="*/ 1578 h 1586" name="T43"/>
              <a:gd fmla="*/ 34 w 1540" name="T44"/>
              <a:gd fmla="*/ 1570 h 1586" name="T45"/>
              <a:gd fmla="*/ 20 w 1540" name="T46"/>
              <a:gd fmla="*/ 1560 h 1586" name="T47"/>
              <a:gd fmla="*/ 14 w 1540" name="T48"/>
              <a:gd fmla="*/ 1552 h 1586" name="T49"/>
              <a:gd fmla="*/ 8 w 1540" name="T50"/>
              <a:gd fmla="*/ 1546 h 1586" name="T51"/>
              <a:gd fmla="*/ 2 w 1540" name="T52"/>
              <a:gd fmla="*/ 1536 h 1586" name="T53"/>
              <a:gd fmla="*/ 0 w 1540" name="T54"/>
              <a:gd fmla="*/ 1526 h 15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586" w="1540">
                <a:moveTo>
                  <a:pt x="0" y="1526"/>
                </a:moveTo>
                <a:lnTo>
                  <a:pt x="0" y="1526"/>
                </a:lnTo>
                <a:lnTo>
                  <a:pt x="220" y="1300"/>
                </a:lnTo>
                <a:lnTo>
                  <a:pt x="712" y="792"/>
                </a:lnTo>
                <a:lnTo>
                  <a:pt x="982" y="518"/>
                </a:lnTo>
                <a:lnTo>
                  <a:pt x="1226" y="272"/>
                </a:lnTo>
                <a:lnTo>
                  <a:pt x="1410" y="88"/>
                </a:lnTo>
                <a:lnTo>
                  <a:pt x="1472" y="30"/>
                </a:lnTo>
                <a:lnTo>
                  <a:pt x="1506" y="0"/>
                </a:lnTo>
                <a:lnTo>
                  <a:pt x="1506" y="0"/>
                </a:lnTo>
                <a:lnTo>
                  <a:pt x="1516" y="10"/>
                </a:lnTo>
                <a:lnTo>
                  <a:pt x="1540" y="32"/>
                </a:lnTo>
                <a:lnTo>
                  <a:pt x="1540" y="32"/>
                </a:lnTo>
                <a:lnTo>
                  <a:pt x="854" y="772"/>
                </a:lnTo>
                <a:lnTo>
                  <a:pt x="360" y="1302"/>
                </a:lnTo>
                <a:lnTo>
                  <a:pt x="182" y="1492"/>
                </a:lnTo>
                <a:lnTo>
                  <a:pt x="124" y="1554"/>
                </a:lnTo>
                <a:lnTo>
                  <a:pt x="90" y="1586"/>
                </a:lnTo>
                <a:lnTo>
                  <a:pt x="90" y="1586"/>
                </a:lnTo>
                <a:lnTo>
                  <a:pt x="78" y="1586"/>
                </a:lnTo>
                <a:lnTo>
                  <a:pt x="64" y="1582"/>
                </a:lnTo>
                <a:lnTo>
                  <a:pt x="50" y="1578"/>
                </a:lnTo>
                <a:lnTo>
                  <a:pt x="34" y="1570"/>
                </a:lnTo>
                <a:lnTo>
                  <a:pt x="20" y="1560"/>
                </a:lnTo>
                <a:lnTo>
                  <a:pt x="14" y="1552"/>
                </a:lnTo>
                <a:lnTo>
                  <a:pt x="8" y="1546"/>
                </a:lnTo>
                <a:lnTo>
                  <a:pt x="2" y="1536"/>
                </a:lnTo>
                <a:lnTo>
                  <a:pt x="0" y="15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cs typeface="+mn-ea"/>
              <a:sym typeface="+mn-lt"/>
            </a:endParaRPr>
          </a:p>
        </p:txBody>
      </p:sp>
      <p:sp>
        <p:nvSpPr>
          <p:cNvPr id="92" name="TextBox 167"/>
          <p:cNvSpPr txBox="1"/>
          <p:nvPr/>
        </p:nvSpPr>
        <p:spPr>
          <a:xfrm>
            <a:off x="4861540" y="4997626"/>
            <a:ext cx="2468921"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计划1</a:t>
            </a:r>
          </a:p>
        </p:txBody>
      </p:sp>
      <p:sp>
        <p:nvSpPr>
          <p:cNvPr id="93" name="Rectangle 168"/>
          <p:cNvSpPr/>
          <p:nvPr/>
        </p:nvSpPr>
        <p:spPr>
          <a:xfrm>
            <a:off x="4861539" y="5226962"/>
            <a:ext cx="2468922" cy="640080"/>
          </a:xfrm>
          <a:prstGeom prst="rect">
            <a:avLst/>
          </a:prstGeom>
          <a:solidFill>
            <a:srgbClr val="F5F5F5"/>
          </a:solidFill>
        </p:spPr>
        <p:txBody>
          <a:bodyPr wrap="square">
            <a:spAutoFit/>
          </a:bodyPr>
          <a:lstStyle/>
          <a:p>
            <a:pP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94" name="TextBox 169"/>
          <p:cNvSpPr txBox="1"/>
          <p:nvPr/>
        </p:nvSpPr>
        <p:spPr>
          <a:xfrm>
            <a:off x="4498024" y="4038290"/>
            <a:ext cx="2468921"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计划2</a:t>
            </a:r>
          </a:p>
        </p:txBody>
      </p:sp>
      <p:sp>
        <p:nvSpPr>
          <p:cNvPr id="95" name="Rectangle 170"/>
          <p:cNvSpPr/>
          <p:nvPr/>
        </p:nvSpPr>
        <p:spPr>
          <a:xfrm>
            <a:off x="4498023" y="4267626"/>
            <a:ext cx="2468922" cy="640080"/>
          </a:xfrm>
          <a:prstGeom prst="rect">
            <a:avLst/>
          </a:prstGeom>
          <a:solidFill>
            <a:srgbClr val="F5F5F5"/>
          </a:solidFill>
        </p:spPr>
        <p:txBody>
          <a:bodyPr wrap="square">
            <a:spAutoFit/>
          </a:bodyPr>
          <a:lstStyle/>
          <a:p>
            <a:pP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96" name="TextBox 171"/>
          <p:cNvSpPr txBox="1"/>
          <p:nvPr/>
        </p:nvSpPr>
        <p:spPr>
          <a:xfrm>
            <a:off x="4221018" y="3022966"/>
            <a:ext cx="2468921"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计划3</a:t>
            </a:r>
          </a:p>
        </p:txBody>
      </p:sp>
      <p:sp>
        <p:nvSpPr>
          <p:cNvPr id="97" name="Rectangle 172"/>
          <p:cNvSpPr/>
          <p:nvPr/>
        </p:nvSpPr>
        <p:spPr>
          <a:xfrm>
            <a:off x="4221018" y="3252302"/>
            <a:ext cx="2468922" cy="640080"/>
          </a:xfrm>
          <a:prstGeom prst="rect">
            <a:avLst/>
          </a:prstGeom>
          <a:solidFill>
            <a:srgbClr val="F5F5F5"/>
          </a:solidFill>
        </p:spPr>
        <p:txBody>
          <a:bodyPr wrap="square">
            <a:spAutoFit/>
          </a:bodyPr>
          <a:lstStyle/>
          <a:p>
            <a:pP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98" name="TextBox 173"/>
          <p:cNvSpPr txBox="1"/>
          <p:nvPr/>
        </p:nvSpPr>
        <p:spPr>
          <a:xfrm>
            <a:off x="3750395" y="2052214"/>
            <a:ext cx="2468921" cy="304800"/>
          </a:xfrm>
          <a:prstGeom prst="rect">
            <a:avLst/>
          </a:prstGeom>
          <a:noFill/>
        </p:spPr>
        <p:txBody>
          <a:bodyPr rtlCol="0" wrap="square">
            <a:spAutoFit/>
          </a:bodyPr>
          <a:lstStyle/>
          <a:p>
            <a:pPr defTabSz="914217"/>
            <a:r>
              <a:rPr altLang="en-US" b="1" lang="zh-CN" smtClean="0" sz="1400">
                <a:solidFill>
                  <a:srgbClr val="EA534F"/>
                </a:solidFill>
                <a:latin charset="0" panose="020b0503020202020204" pitchFamily="34" typeface="Agency FB"/>
                <a:cs typeface="+mn-ea"/>
                <a:sym typeface="+mn-lt"/>
              </a:rPr>
              <a:t>计划4</a:t>
            </a:r>
          </a:p>
        </p:txBody>
      </p:sp>
      <p:sp>
        <p:nvSpPr>
          <p:cNvPr id="99" name="Rectangle 174"/>
          <p:cNvSpPr/>
          <p:nvPr/>
        </p:nvSpPr>
        <p:spPr>
          <a:xfrm>
            <a:off x="3750394" y="2281551"/>
            <a:ext cx="2468922" cy="640080"/>
          </a:xfrm>
          <a:prstGeom prst="rect">
            <a:avLst/>
          </a:prstGeom>
          <a:solidFill>
            <a:srgbClr val="F5F5F5"/>
          </a:solidFill>
        </p:spPr>
        <p:txBody>
          <a:bodyPr wrap="square">
            <a:spAutoFit/>
          </a:bodyPr>
          <a:lstStyle/>
          <a:p>
            <a:pP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100" name="TextBox 175"/>
          <p:cNvSpPr txBox="1"/>
          <p:nvPr/>
        </p:nvSpPr>
        <p:spPr>
          <a:xfrm>
            <a:off x="7523447" y="1657368"/>
            <a:ext cx="3900070" cy="304800"/>
          </a:xfrm>
          <a:prstGeom prst="rect">
            <a:avLst/>
          </a:prstGeom>
          <a:noFill/>
        </p:spPr>
        <p:txBody>
          <a:bodyPr rtlCol="0" wrap="square">
            <a:spAutoFit/>
          </a:bodyPr>
          <a:lstStyle/>
          <a:p>
            <a:pPr defTabSz="914217"/>
            <a:r>
              <a:rPr altLang="en-US" b="1" lang="zh-CN" sz="1400">
                <a:solidFill>
                  <a:srgbClr val="EA534F"/>
                </a:solidFill>
                <a:latin charset="0" panose="020b0503020202020204" pitchFamily="34" typeface="Agency FB"/>
                <a:cs typeface="+mn-ea"/>
                <a:sym typeface="+mn-lt"/>
              </a:rPr>
              <a:t>未来工作计划</a:t>
            </a:r>
          </a:p>
        </p:txBody>
      </p:sp>
      <p:grpSp>
        <p:nvGrpSpPr>
          <p:cNvPr id="101" name="Group 176"/>
          <p:cNvGrpSpPr/>
          <p:nvPr/>
        </p:nvGrpSpPr>
        <p:grpSpPr>
          <a:xfrm>
            <a:off x="6869245" y="1631120"/>
            <a:ext cx="420510" cy="421229"/>
            <a:chOff x="7275629" y="3973834"/>
            <a:chExt cx="464344" cy="465138"/>
          </a:xfrm>
          <a:solidFill>
            <a:srgbClr val="FF0000"/>
          </a:solidFill>
        </p:grpSpPr>
        <p:sp>
          <p:nvSpPr>
            <p:cNvPr id="102" name="AutoShape 37"/>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9525" lIns="9525" rIns="9525" tIns="9525"/>
            <a:lstStyle/>
            <a:p>
              <a:pPr algn="ctr" defTabSz="114300" fontAlgn="base" hangingPunct="0">
                <a:spcBef>
                  <a:spcPct val="0"/>
                </a:spcBef>
                <a:spcAft>
                  <a:spcPct val="0"/>
                </a:spcAft>
              </a:pPr>
              <a:endParaRPr lang="en-US" sz="750">
                <a:solidFill>
                  <a:srgbClr val="FFFFFF"/>
                </a:solidFill>
                <a:effectLst>
                  <a:outerShdw algn="tl" blurRad="38100" dir="2700000" dist="38100">
                    <a:srgbClr val="000000"/>
                  </a:outerShdw>
                </a:effectLst>
                <a:latin charset="0" panose="020b0503020202020204" pitchFamily="34" typeface="Agency FB"/>
                <a:cs typeface="+mn-ea"/>
                <a:sym typeface="+mn-lt"/>
              </a:endParaRPr>
            </a:p>
          </p:txBody>
        </p:sp>
        <p:sp>
          <p:nvSpPr>
            <p:cNvPr id="103" name="AutoShape 38"/>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9525" lIns="9525" rIns="9525" tIns="9525"/>
            <a:lstStyle/>
            <a:p>
              <a:pPr algn="ctr" defTabSz="114300" fontAlgn="base" hangingPunct="0">
                <a:spcBef>
                  <a:spcPct val="0"/>
                </a:spcBef>
                <a:spcAft>
                  <a:spcPct val="0"/>
                </a:spcAft>
              </a:pPr>
              <a:endParaRPr lang="en-US" sz="750">
                <a:solidFill>
                  <a:srgbClr val="FFFFFF"/>
                </a:solidFill>
                <a:effectLst>
                  <a:outerShdw algn="tl" blurRad="38100" dir="2700000" dist="38100">
                    <a:srgbClr val="000000"/>
                  </a:outerShdw>
                </a:effectLst>
                <a:latin charset="0" panose="020b0503020202020204" pitchFamily="34" typeface="Agency FB"/>
                <a:cs typeface="+mn-ea"/>
                <a:sym typeface="+mn-lt"/>
              </a:endParaRPr>
            </a:p>
          </p:txBody>
        </p:sp>
        <p:sp>
          <p:nvSpPr>
            <p:cNvPr id="104" name="AutoShape 39"/>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9525" lIns="9525" rIns="9525" tIns="9525"/>
            <a:lstStyle/>
            <a:p>
              <a:pPr algn="ctr" defTabSz="114300" fontAlgn="base" hangingPunct="0">
                <a:spcBef>
                  <a:spcPct val="0"/>
                </a:spcBef>
                <a:spcAft>
                  <a:spcPct val="0"/>
                </a:spcAft>
              </a:pPr>
              <a:endParaRPr lang="en-US" sz="750">
                <a:solidFill>
                  <a:srgbClr val="FFFFFF"/>
                </a:solidFill>
                <a:effectLst>
                  <a:outerShdw algn="tl" blurRad="38100" dir="2700000" dist="38100">
                    <a:srgbClr val="000000"/>
                  </a:outerShdw>
                </a:effectLst>
                <a:latin charset="0" panose="020b0503020202020204" pitchFamily="34" typeface="Agency FB"/>
                <a:cs typeface="+mn-ea"/>
                <a:sym typeface="+mn-lt"/>
              </a:endParaRPr>
            </a:p>
          </p:txBody>
        </p:sp>
        <p:sp>
          <p:nvSpPr>
            <p:cNvPr id="105" name="AutoShape 40"/>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9525" lIns="9525" rIns="9525" tIns="9525"/>
            <a:lstStyle/>
            <a:p>
              <a:pPr algn="ctr" defTabSz="114300" fontAlgn="base" hangingPunct="0">
                <a:spcBef>
                  <a:spcPct val="0"/>
                </a:spcBef>
                <a:spcAft>
                  <a:spcPct val="0"/>
                </a:spcAft>
              </a:pPr>
              <a:endParaRPr lang="en-US" sz="750">
                <a:solidFill>
                  <a:srgbClr val="FFFFFF"/>
                </a:solidFill>
                <a:effectLst>
                  <a:outerShdw algn="tl" blurRad="38100" dir="2700000" dist="38100">
                    <a:srgbClr val="000000"/>
                  </a:outerShdw>
                </a:effectLst>
                <a:latin charset="0" panose="020b0503020202020204" pitchFamily="34" typeface="Agency FB"/>
                <a:cs typeface="+mn-ea"/>
                <a:sym typeface="+mn-lt"/>
              </a:endParaRPr>
            </a:p>
          </p:txBody>
        </p:sp>
        <p:sp>
          <p:nvSpPr>
            <p:cNvPr id="106" name="AutoShape 41"/>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9525" lIns="9525" rIns="9525" tIns="9525"/>
            <a:lstStyle/>
            <a:p>
              <a:pPr algn="ctr" defTabSz="114300" fontAlgn="base" hangingPunct="0">
                <a:spcBef>
                  <a:spcPct val="0"/>
                </a:spcBef>
                <a:spcAft>
                  <a:spcPct val="0"/>
                </a:spcAft>
              </a:pPr>
              <a:endParaRPr lang="en-US" sz="750">
                <a:solidFill>
                  <a:srgbClr val="FFFFFF"/>
                </a:solidFill>
                <a:effectLst>
                  <a:outerShdw algn="tl" blurRad="38100" dir="2700000" dist="38100">
                    <a:srgbClr val="000000"/>
                  </a:outerShdw>
                </a:effectLst>
                <a:latin charset="0" panose="020b0503020202020204" pitchFamily="34" typeface="Agency FB"/>
                <a:cs typeface="+mn-ea"/>
                <a:sym typeface="+mn-lt"/>
              </a:endParaRPr>
            </a:p>
          </p:txBody>
        </p:sp>
        <p:sp>
          <p:nvSpPr>
            <p:cNvPr id="107" name="AutoShape 42"/>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9525" lIns="9525" rIns="9525" tIns="9525"/>
            <a:lstStyle/>
            <a:p>
              <a:pPr algn="ctr" defTabSz="114300" fontAlgn="base" hangingPunct="0">
                <a:spcBef>
                  <a:spcPct val="0"/>
                </a:spcBef>
                <a:spcAft>
                  <a:spcPct val="0"/>
                </a:spcAft>
              </a:pPr>
              <a:endParaRPr lang="en-US" sz="750">
                <a:solidFill>
                  <a:srgbClr val="FFFFFF"/>
                </a:solidFill>
                <a:effectLst>
                  <a:outerShdw algn="tl" blurRad="38100" dir="2700000" dist="38100">
                    <a:srgbClr val="000000"/>
                  </a:outerShdw>
                </a:effectLst>
                <a:latin charset="0" panose="020b0503020202020204" pitchFamily="34" typeface="Agency FB"/>
                <a:cs typeface="+mn-ea"/>
                <a:sym typeface="+mn-lt"/>
              </a:endParaRPr>
            </a:p>
          </p:txBody>
        </p:sp>
      </p:grpSp>
      <p:sp>
        <p:nvSpPr>
          <p:cNvPr id="108" name="Rectangle 183"/>
          <p:cNvSpPr/>
          <p:nvPr/>
        </p:nvSpPr>
        <p:spPr>
          <a:xfrm>
            <a:off x="7548320" y="2141424"/>
            <a:ext cx="3900070" cy="2011680"/>
          </a:xfrm>
          <a:prstGeom prst="rect">
            <a:avLst/>
          </a:prstGeom>
        </p:spPr>
        <p:txBody>
          <a:bodyPr wrap="square">
            <a:spAutoFit/>
          </a:bodyPr>
          <a:lstStyle/>
          <a:p>
            <a:pPr defTabSz="914217">
              <a:lnSpc>
                <a:spcPct val="150000"/>
              </a:lnSpc>
              <a:spcAft>
                <a:spcPts val="600"/>
              </a:spcAft>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 jobba hunsi us ut enak sekalihebbi lorem ipsum dolor sit amet ui ut ut yalpa custo mark beaquam parcitionet facifit hil inimagniam assum escidis aliqui offictotas exereicid nusto ium apiet modit essum veriam sit amet business again and agai. Everyday create and produce tired of living like this just to earn small dollar.</a:t>
            </a:r>
          </a:p>
        </p:txBody>
      </p:sp>
      <p:grpSp>
        <p:nvGrpSpPr>
          <p:cNvPr id="109" name="组合 108">
            <a:extLst>
              <a:ext uri="{FF2B5EF4-FFF2-40B4-BE49-F238E27FC236}">
                <a16:creationId xmlns:a16="http://schemas.microsoft.com/office/drawing/2014/main" id="{D6898116-1350-4A6F-BC2F-3ED94725235B}"/>
              </a:ext>
            </a:extLst>
          </p:cNvPr>
          <p:cNvGrpSpPr/>
          <p:nvPr/>
        </p:nvGrpSpPr>
        <p:grpSpPr>
          <a:xfrm>
            <a:off x="-217092" y="107058"/>
            <a:ext cx="3961052" cy="598922"/>
            <a:chOff x="-217092" y="107058"/>
            <a:chExt cx="3961052" cy="598922"/>
          </a:xfrm>
        </p:grpSpPr>
        <p:sp>
          <p:nvSpPr>
            <p:cNvPr id="110" name="平行四边形 109">
              <a:extLst>
                <a:ext uri="{FF2B5EF4-FFF2-40B4-BE49-F238E27FC236}">
                  <a16:creationId xmlns:a16="http://schemas.microsoft.com/office/drawing/2014/main" id="{207F685A-CACC-4A70-9C63-C08A018ADFBC}"/>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1" name="平行四边形 110">
              <a:extLst>
                <a:ext uri="{FF2B5EF4-FFF2-40B4-BE49-F238E27FC236}">
                  <a16:creationId xmlns:a16="http://schemas.microsoft.com/office/drawing/2014/main" id="{DD113300-2C70-4EBD-A06A-8C8C7ACF5585}"/>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2" name="文本框 111">
              <a:extLst>
                <a:ext uri="{FF2B5EF4-FFF2-40B4-BE49-F238E27FC236}">
                  <a16:creationId xmlns:a16="http://schemas.microsoft.com/office/drawing/2014/main" id="{4F3440E0-B56A-43C5-A304-2F92C2F3F4B8}"/>
                </a:ext>
              </a:extLst>
            </p:cNvPr>
            <p:cNvSpPr txBox="1"/>
            <p:nvPr/>
          </p:nvSpPr>
          <p:spPr>
            <a:xfrm>
              <a:off x="623492" y="107058"/>
              <a:ext cx="10972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cs charset="0" panose="020b0604020202020204" pitchFamily="34" typeface="Arial"/>
                </a:rPr>
                <a:t>关于我们</a:t>
              </a:r>
            </a:p>
          </p:txBody>
        </p:sp>
        <p:sp>
          <p:nvSpPr>
            <p:cNvPr id="113" name="文本框 112">
              <a:extLst>
                <a:ext uri="{FF2B5EF4-FFF2-40B4-BE49-F238E27FC236}">
                  <a16:creationId xmlns:a16="http://schemas.microsoft.com/office/drawing/2014/main" id="{E52BDA6F-B125-41CE-B9B7-5A8FE5BA364D}"/>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114" name="图形 113">
            <a:extLst>
              <a:ext uri="{FF2B5EF4-FFF2-40B4-BE49-F238E27FC236}">
                <a16:creationId xmlns:a16="http://schemas.microsoft.com/office/drawing/2014/main" id="{CDF1598B-D56C-429A-A947-128BA37A2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115" name="图形 114">
            <a:extLst>
              <a:ext uri="{FF2B5EF4-FFF2-40B4-BE49-F238E27FC236}">
                <a16:creationId xmlns:a16="http://schemas.microsoft.com/office/drawing/2014/main" id="{135F2FF2-E930-4391-A3BF-7D2BF6AFF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116" name="图形 115">
            <a:extLst>
              <a:ext uri="{FF2B5EF4-FFF2-40B4-BE49-F238E27FC236}">
                <a16:creationId xmlns:a16="http://schemas.microsoft.com/office/drawing/2014/main" id="{533D7899-7EDE-4F76-B56C-B8FCD66B56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17547576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15"/>
                                        </p:tgtEl>
                                        <p:attrNameLst>
                                          <p:attrName>style.visibility</p:attrName>
                                        </p:attrNameLst>
                                      </p:cBhvr>
                                      <p:to>
                                        <p:strVal val="visible"/>
                                      </p:to>
                                    </p:set>
                                    <p:anim calcmode="lin" valueType="num">
                                      <p:cBhvr additive="base">
                                        <p:cTn dur="1000" fill="hold" id="7"/>
                                        <p:tgtEl>
                                          <p:spTgt spid="115"/>
                                        </p:tgtEl>
                                        <p:attrNameLst>
                                          <p:attrName>ppt_x</p:attrName>
                                        </p:attrNameLst>
                                      </p:cBhvr>
                                      <p:tavLst>
                                        <p:tav tm="0">
                                          <p:val>
                                            <p:strVal val="0-#ppt_w/2"/>
                                          </p:val>
                                        </p:tav>
                                        <p:tav tm="100000">
                                          <p:val>
                                            <p:strVal val="#ppt_x"/>
                                          </p:val>
                                        </p:tav>
                                      </p:tavLst>
                                    </p:anim>
                                    <p:anim calcmode="lin" valueType="num">
                                      <p:cBhvr additive="base">
                                        <p:cTn dur="1000" fill="hold" id="8"/>
                                        <p:tgtEl>
                                          <p:spTgt spid="11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16"/>
                                        </p:tgtEl>
                                        <p:attrNameLst>
                                          <p:attrName>style.visibility</p:attrName>
                                        </p:attrNameLst>
                                      </p:cBhvr>
                                      <p:to>
                                        <p:strVal val="visible"/>
                                      </p:to>
                                    </p:set>
                                    <p:anim calcmode="lin" valueType="num">
                                      <p:cBhvr additive="base">
                                        <p:cTn dur="1000" fill="hold" id="11"/>
                                        <p:tgtEl>
                                          <p:spTgt spid="116"/>
                                        </p:tgtEl>
                                        <p:attrNameLst>
                                          <p:attrName>ppt_x</p:attrName>
                                        </p:attrNameLst>
                                      </p:cBhvr>
                                      <p:tavLst>
                                        <p:tav tm="0">
                                          <p:val>
                                            <p:strVal val="1+#ppt_w/2"/>
                                          </p:val>
                                        </p:tav>
                                        <p:tav tm="100000">
                                          <p:val>
                                            <p:strVal val="#ppt_x"/>
                                          </p:val>
                                        </p:tav>
                                      </p:tavLst>
                                    </p:anim>
                                    <p:anim calcmode="lin" valueType="num">
                                      <p:cBhvr additive="base">
                                        <p:cTn dur="1000" fill="hold" id="12"/>
                                        <p:tgtEl>
                                          <p:spTgt spid="1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14"/>
                                        </p:tgtEl>
                                        <p:attrNameLst>
                                          <p:attrName>style.visibility</p:attrName>
                                        </p:attrNameLst>
                                      </p:cBhvr>
                                      <p:to>
                                        <p:strVal val="visible"/>
                                      </p:to>
                                    </p:set>
                                    <p:anim calcmode="lin" valueType="num">
                                      <p:cBhvr additive="base">
                                        <p:cTn dur="1000" fill="hold" id="15"/>
                                        <p:tgtEl>
                                          <p:spTgt spid="114"/>
                                        </p:tgtEl>
                                        <p:attrNameLst>
                                          <p:attrName>ppt_x</p:attrName>
                                        </p:attrNameLst>
                                      </p:cBhvr>
                                      <p:tavLst>
                                        <p:tav tm="0">
                                          <p:val>
                                            <p:strVal val="1+#ppt_w/2"/>
                                          </p:val>
                                        </p:tav>
                                        <p:tav tm="100000">
                                          <p:val>
                                            <p:strVal val="#ppt_x"/>
                                          </p:val>
                                        </p:tav>
                                      </p:tavLst>
                                    </p:anim>
                                    <p:anim calcmode="lin" valueType="num">
                                      <p:cBhvr additive="base">
                                        <p:cTn dur="1000" fill="hold" id="16"/>
                                        <p:tgtEl>
                                          <p:spTgt spid="1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87"/>
                                        </p:tgtEl>
                                        <p:attrNameLst>
                                          <p:attrName>style.visibility</p:attrName>
                                        </p:attrNameLst>
                                      </p:cBhvr>
                                      <p:to>
                                        <p:strVal val="visible"/>
                                      </p:to>
                                    </p:set>
                                    <p:animEffect filter="fade" transition="in">
                                      <p:cBhvr>
                                        <p:cTn dur="500" id="26"/>
                                        <p:tgtEl>
                                          <p:spTgt spid="87"/>
                                        </p:tgtEl>
                                      </p:cBhvr>
                                    </p:animEffect>
                                  </p:childTnLst>
                                </p:cTn>
                              </p:par>
                            </p:childTnLst>
                          </p:cTn>
                        </p:par>
                        <p:par>
                          <p:cTn fill="hold" id="27" nodeType="afterGroup">
                            <p:stCondLst>
                              <p:cond delay="2000"/>
                            </p:stCondLst>
                            <p:childTnLst>
                              <p:par>
                                <p:cTn fill="hold" grpId="0" id="28" nodeType="afterEffect" presetClass="entr" presetID="10" presetSubtype="0">
                                  <p:stCondLst>
                                    <p:cond delay="0"/>
                                  </p:stCondLst>
                                  <p:childTnLst>
                                    <p:set>
                                      <p:cBhvr>
                                        <p:cTn dur="1" fill="hold" id="29">
                                          <p:stCondLst>
                                            <p:cond delay="0"/>
                                          </p:stCondLst>
                                        </p:cTn>
                                        <p:tgtEl>
                                          <p:spTgt spid="88"/>
                                        </p:tgtEl>
                                        <p:attrNameLst>
                                          <p:attrName>style.visibility</p:attrName>
                                        </p:attrNameLst>
                                      </p:cBhvr>
                                      <p:to>
                                        <p:strVal val="visible"/>
                                      </p:to>
                                    </p:set>
                                    <p:animEffect filter="fade" transition="in">
                                      <p:cBhvr>
                                        <p:cTn dur="500" id="30"/>
                                        <p:tgtEl>
                                          <p:spTgt spid="88"/>
                                        </p:tgtEl>
                                      </p:cBhvr>
                                    </p:animEffect>
                                  </p:childTnLst>
                                </p:cTn>
                              </p:par>
                            </p:childTnLst>
                          </p:cTn>
                        </p:par>
                        <p:par>
                          <p:cTn fill="hold" id="31" nodeType="afterGroup">
                            <p:stCondLst>
                              <p:cond delay="2500"/>
                            </p:stCondLst>
                            <p:childTnLst>
                              <p:par>
                                <p:cTn fill="hold" grpId="0" id="32" nodeType="afterEffect" presetClass="entr" presetID="10" presetSubtype="0">
                                  <p:stCondLst>
                                    <p:cond delay="0"/>
                                  </p:stCondLst>
                                  <p:childTnLst>
                                    <p:set>
                                      <p:cBhvr>
                                        <p:cTn dur="1" fill="hold" id="33">
                                          <p:stCondLst>
                                            <p:cond delay="0"/>
                                          </p:stCondLst>
                                        </p:cTn>
                                        <p:tgtEl>
                                          <p:spTgt spid="89"/>
                                        </p:tgtEl>
                                        <p:attrNameLst>
                                          <p:attrName>style.visibility</p:attrName>
                                        </p:attrNameLst>
                                      </p:cBhvr>
                                      <p:to>
                                        <p:strVal val="visible"/>
                                      </p:to>
                                    </p:set>
                                    <p:animEffect filter="fade" transition="in">
                                      <p:cBhvr>
                                        <p:cTn dur="500" id="34"/>
                                        <p:tgtEl>
                                          <p:spTgt spid="89"/>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90"/>
                                        </p:tgtEl>
                                        <p:attrNameLst>
                                          <p:attrName>style.visibility</p:attrName>
                                        </p:attrNameLst>
                                      </p:cBhvr>
                                      <p:to>
                                        <p:strVal val="visible"/>
                                      </p:to>
                                    </p:set>
                                    <p:animEffect filter="fade" transition="in">
                                      <p:cBhvr>
                                        <p:cTn dur="500" id="38"/>
                                        <p:tgtEl>
                                          <p:spTgt spid="90"/>
                                        </p:tgtEl>
                                      </p:cBhvr>
                                    </p:animEffect>
                                  </p:childTnLst>
                                </p:cTn>
                              </p:par>
                            </p:childTnLst>
                          </p:cTn>
                        </p:par>
                        <p:par>
                          <p:cTn fill="hold" id="39" nodeType="afterGroup">
                            <p:stCondLst>
                              <p:cond delay="3500"/>
                            </p:stCondLst>
                            <p:childTnLst>
                              <p:par>
                                <p:cTn fill="hold" grpId="0" id="40" nodeType="afterEffect" presetClass="entr" presetID="10" presetSubtype="0">
                                  <p:stCondLst>
                                    <p:cond delay="0"/>
                                  </p:stCondLst>
                                  <p:childTnLst>
                                    <p:set>
                                      <p:cBhvr>
                                        <p:cTn dur="1" fill="hold" id="41">
                                          <p:stCondLst>
                                            <p:cond delay="0"/>
                                          </p:stCondLst>
                                        </p:cTn>
                                        <p:tgtEl>
                                          <p:spTgt spid="98"/>
                                        </p:tgtEl>
                                        <p:attrNameLst>
                                          <p:attrName>style.visibility</p:attrName>
                                        </p:attrNameLst>
                                      </p:cBhvr>
                                      <p:to>
                                        <p:strVal val="visible"/>
                                      </p:to>
                                    </p:set>
                                    <p:animEffect filter="fade" transition="in">
                                      <p:cBhvr>
                                        <p:cTn dur="500" id="42"/>
                                        <p:tgtEl>
                                          <p:spTgt spid="98"/>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99"/>
                                        </p:tgtEl>
                                        <p:attrNameLst>
                                          <p:attrName>style.visibility</p:attrName>
                                        </p:attrNameLst>
                                      </p:cBhvr>
                                      <p:to>
                                        <p:strVal val="visible"/>
                                      </p:to>
                                    </p:set>
                                    <p:animEffect filter="fade" transition="in">
                                      <p:cBhvr>
                                        <p:cTn dur="500" id="45"/>
                                        <p:tgtEl>
                                          <p:spTgt spid="99"/>
                                        </p:tgtEl>
                                      </p:cBhvr>
                                    </p:animEffect>
                                  </p:childTnLst>
                                </p:cTn>
                              </p:par>
                            </p:childTnLst>
                          </p:cTn>
                        </p:par>
                        <p:par>
                          <p:cTn fill="hold" id="46" nodeType="afterGroup">
                            <p:stCondLst>
                              <p:cond delay="4000"/>
                            </p:stCondLst>
                            <p:childTnLst>
                              <p:par>
                                <p:cTn fill="hold" grpId="0" id="47" nodeType="afterEffect" presetClass="entr" presetID="10" presetSubtype="0">
                                  <p:stCondLst>
                                    <p:cond delay="0"/>
                                  </p:stCondLst>
                                  <p:childTnLst>
                                    <p:set>
                                      <p:cBhvr>
                                        <p:cTn dur="1" fill="hold" id="48">
                                          <p:stCondLst>
                                            <p:cond delay="0"/>
                                          </p:stCondLst>
                                        </p:cTn>
                                        <p:tgtEl>
                                          <p:spTgt spid="96"/>
                                        </p:tgtEl>
                                        <p:attrNameLst>
                                          <p:attrName>style.visibility</p:attrName>
                                        </p:attrNameLst>
                                      </p:cBhvr>
                                      <p:to>
                                        <p:strVal val="visible"/>
                                      </p:to>
                                    </p:set>
                                    <p:animEffect filter="fade" transition="in">
                                      <p:cBhvr>
                                        <p:cTn dur="500" id="49"/>
                                        <p:tgtEl>
                                          <p:spTgt spid="9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97"/>
                                        </p:tgtEl>
                                        <p:attrNameLst>
                                          <p:attrName>style.visibility</p:attrName>
                                        </p:attrNameLst>
                                      </p:cBhvr>
                                      <p:to>
                                        <p:strVal val="visible"/>
                                      </p:to>
                                    </p:set>
                                    <p:animEffect filter="fade" transition="in">
                                      <p:cBhvr>
                                        <p:cTn dur="500" id="52"/>
                                        <p:tgtEl>
                                          <p:spTgt spid="97"/>
                                        </p:tgtEl>
                                      </p:cBhvr>
                                    </p:animEffect>
                                  </p:childTnLst>
                                </p:cTn>
                              </p:par>
                            </p:childTnLst>
                          </p:cTn>
                        </p:par>
                        <p:par>
                          <p:cTn fill="hold" id="53" nodeType="afterGroup">
                            <p:stCondLst>
                              <p:cond delay="4500"/>
                            </p:stCondLst>
                            <p:childTnLst>
                              <p:par>
                                <p:cTn fill="hold" grpId="0" id="54" nodeType="afterEffect" presetClass="entr" presetID="10" presetSubtype="0">
                                  <p:stCondLst>
                                    <p:cond delay="0"/>
                                  </p:stCondLst>
                                  <p:childTnLst>
                                    <p:set>
                                      <p:cBhvr>
                                        <p:cTn dur="1" fill="hold" id="55">
                                          <p:stCondLst>
                                            <p:cond delay="0"/>
                                          </p:stCondLst>
                                        </p:cTn>
                                        <p:tgtEl>
                                          <p:spTgt spid="94"/>
                                        </p:tgtEl>
                                        <p:attrNameLst>
                                          <p:attrName>style.visibility</p:attrName>
                                        </p:attrNameLst>
                                      </p:cBhvr>
                                      <p:to>
                                        <p:strVal val="visible"/>
                                      </p:to>
                                    </p:set>
                                    <p:animEffect filter="fade" transition="in">
                                      <p:cBhvr>
                                        <p:cTn dur="500" id="56"/>
                                        <p:tgtEl>
                                          <p:spTgt spid="94"/>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95"/>
                                        </p:tgtEl>
                                        <p:attrNameLst>
                                          <p:attrName>style.visibility</p:attrName>
                                        </p:attrNameLst>
                                      </p:cBhvr>
                                      <p:to>
                                        <p:strVal val="visible"/>
                                      </p:to>
                                    </p:set>
                                    <p:animEffect filter="fade" transition="in">
                                      <p:cBhvr>
                                        <p:cTn dur="500" id="59"/>
                                        <p:tgtEl>
                                          <p:spTgt spid="95"/>
                                        </p:tgtEl>
                                      </p:cBhvr>
                                    </p:animEffect>
                                  </p:childTnLst>
                                </p:cTn>
                              </p:par>
                            </p:childTnLst>
                          </p:cTn>
                        </p:par>
                        <p:par>
                          <p:cTn fill="hold" id="60" nodeType="afterGroup">
                            <p:stCondLst>
                              <p:cond delay="5000"/>
                            </p:stCondLst>
                            <p:childTnLst>
                              <p:par>
                                <p:cTn fill="hold" grpId="0" id="61" nodeType="afterEffect" presetClass="entr" presetID="10" presetSubtype="0">
                                  <p:stCondLst>
                                    <p:cond delay="0"/>
                                  </p:stCondLst>
                                  <p:childTnLst>
                                    <p:set>
                                      <p:cBhvr>
                                        <p:cTn dur="1" fill="hold" id="62">
                                          <p:stCondLst>
                                            <p:cond delay="0"/>
                                          </p:stCondLst>
                                        </p:cTn>
                                        <p:tgtEl>
                                          <p:spTgt spid="92"/>
                                        </p:tgtEl>
                                        <p:attrNameLst>
                                          <p:attrName>style.visibility</p:attrName>
                                        </p:attrNameLst>
                                      </p:cBhvr>
                                      <p:to>
                                        <p:strVal val="visible"/>
                                      </p:to>
                                    </p:set>
                                    <p:animEffect filter="fade" transition="in">
                                      <p:cBhvr>
                                        <p:cTn dur="500" id="63"/>
                                        <p:tgtEl>
                                          <p:spTgt spid="92"/>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93"/>
                                        </p:tgtEl>
                                        <p:attrNameLst>
                                          <p:attrName>style.visibility</p:attrName>
                                        </p:attrNameLst>
                                      </p:cBhvr>
                                      <p:to>
                                        <p:strVal val="visible"/>
                                      </p:to>
                                    </p:set>
                                    <p:animEffect filter="fade" transition="in">
                                      <p:cBhvr>
                                        <p:cTn dur="500" id="66"/>
                                        <p:tgtEl>
                                          <p:spTgt spid="93"/>
                                        </p:tgtEl>
                                      </p:cBhvr>
                                    </p:animEffect>
                                  </p:childTnLst>
                                </p:cTn>
                              </p:par>
                            </p:childTnLst>
                          </p:cTn>
                        </p:par>
                        <p:par>
                          <p:cTn fill="hold" id="67" nodeType="afterGroup">
                            <p:stCondLst>
                              <p:cond delay="5500"/>
                            </p:stCondLst>
                            <p:childTnLst>
                              <p:par>
                                <p:cTn fill="hold" id="68" nodeType="afterEffect" presetClass="entr" presetID="53" presetSubtype="0">
                                  <p:stCondLst>
                                    <p:cond delay="0"/>
                                  </p:stCondLst>
                                  <p:childTnLst>
                                    <p:set>
                                      <p:cBhvr>
                                        <p:cTn dur="1" fill="hold" id="69">
                                          <p:stCondLst>
                                            <p:cond delay="0"/>
                                          </p:stCondLst>
                                        </p:cTn>
                                        <p:tgtEl>
                                          <p:spTgt spid="101"/>
                                        </p:tgtEl>
                                        <p:attrNameLst>
                                          <p:attrName>style.visibility</p:attrName>
                                        </p:attrNameLst>
                                      </p:cBhvr>
                                      <p:to>
                                        <p:strVal val="visible"/>
                                      </p:to>
                                    </p:set>
                                    <p:anim calcmode="lin" valueType="num">
                                      <p:cBhvr>
                                        <p:cTn dur="500" fill="hold" id="70"/>
                                        <p:tgtEl>
                                          <p:spTgt spid="101"/>
                                        </p:tgtEl>
                                        <p:attrNameLst>
                                          <p:attrName>ppt_w</p:attrName>
                                        </p:attrNameLst>
                                      </p:cBhvr>
                                      <p:tavLst>
                                        <p:tav tm="0">
                                          <p:val>
                                            <p:fltVal val="0"/>
                                          </p:val>
                                        </p:tav>
                                        <p:tav tm="100000">
                                          <p:val>
                                            <p:strVal val="#ppt_w"/>
                                          </p:val>
                                        </p:tav>
                                      </p:tavLst>
                                    </p:anim>
                                    <p:anim calcmode="lin" valueType="num">
                                      <p:cBhvr>
                                        <p:cTn dur="500" fill="hold" id="71"/>
                                        <p:tgtEl>
                                          <p:spTgt spid="101"/>
                                        </p:tgtEl>
                                        <p:attrNameLst>
                                          <p:attrName>ppt_h</p:attrName>
                                        </p:attrNameLst>
                                      </p:cBhvr>
                                      <p:tavLst>
                                        <p:tav tm="0">
                                          <p:val>
                                            <p:fltVal val="0"/>
                                          </p:val>
                                        </p:tav>
                                        <p:tav tm="100000">
                                          <p:val>
                                            <p:strVal val="#ppt_h"/>
                                          </p:val>
                                        </p:tav>
                                      </p:tavLst>
                                    </p:anim>
                                    <p:animEffect filter="fade" transition="in">
                                      <p:cBhvr>
                                        <p:cTn dur="500" id="72"/>
                                        <p:tgtEl>
                                          <p:spTgt spid="101"/>
                                        </p:tgtEl>
                                      </p:cBhvr>
                                    </p:animEffect>
                                  </p:childTnLst>
                                </p:cTn>
                              </p:par>
                            </p:childTnLst>
                          </p:cTn>
                        </p:par>
                        <p:par>
                          <p:cTn fill="hold" id="73" nodeType="afterGroup">
                            <p:stCondLst>
                              <p:cond delay="6000"/>
                            </p:stCondLst>
                            <p:childTnLst>
                              <p:par>
                                <p:cTn fill="hold" grpId="0" id="74" nodeType="afterEffect" presetClass="entr" presetID="22" presetSubtype="1">
                                  <p:stCondLst>
                                    <p:cond delay="0"/>
                                  </p:stCondLst>
                                  <p:childTnLst>
                                    <p:set>
                                      <p:cBhvr>
                                        <p:cTn dur="1" fill="hold" id="75">
                                          <p:stCondLst>
                                            <p:cond delay="0"/>
                                          </p:stCondLst>
                                        </p:cTn>
                                        <p:tgtEl>
                                          <p:spTgt spid="100"/>
                                        </p:tgtEl>
                                        <p:attrNameLst>
                                          <p:attrName>style.visibility</p:attrName>
                                        </p:attrNameLst>
                                      </p:cBhvr>
                                      <p:to>
                                        <p:strVal val="visible"/>
                                      </p:to>
                                    </p:set>
                                    <p:animEffect filter="wipe(up)" transition="in">
                                      <p:cBhvr>
                                        <p:cTn dur="500" id="76"/>
                                        <p:tgtEl>
                                          <p:spTgt spid="100"/>
                                        </p:tgtEl>
                                      </p:cBhvr>
                                    </p:animEffect>
                                  </p:childTnLst>
                                </p:cTn>
                              </p:par>
                            </p:childTnLst>
                          </p:cTn>
                        </p:par>
                        <p:par>
                          <p:cTn fill="hold" id="77" nodeType="afterGroup">
                            <p:stCondLst>
                              <p:cond delay="6500"/>
                            </p:stCondLst>
                            <p:childTnLst>
                              <p:par>
                                <p:cTn fill="hold" grpId="0" id="78" nodeType="afterEffect" presetClass="entr" presetID="22" presetSubtype="1">
                                  <p:stCondLst>
                                    <p:cond delay="0"/>
                                  </p:stCondLst>
                                  <p:childTnLst>
                                    <p:set>
                                      <p:cBhvr>
                                        <p:cTn dur="1" fill="hold" id="79">
                                          <p:stCondLst>
                                            <p:cond delay="0"/>
                                          </p:stCondLst>
                                        </p:cTn>
                                        <p:tgtEl>
                                          <p:spTgt spid="108"/>
                                        </p:tgtEl>
                                        <p:attrNameLst>
                                          <p:attrName>style.visibility</p:attrName>
                                        </p:attrNameLst>
                                      </p:cBhvr>
                                      <p:to>
                                        <p:strVal val="visible"/>
                                      </p:to>
                                    </p:set>
                                    <p:animEffect filter="wipe(up)" transition="in">
                                      <p:cBhvr>
                                        <p:cTn dur="500" id="80"/>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P grpId="0" spid="88"/>
      <p:bldP grpId="0" spid="89"/>
      <p:bldP grpId="0" spid="90"/>
      <p:bldP grpId="0" spid="92"/>
      <p:bldP grpId="0" spid="93"/>
      <p:bldP grpId="0" spid="94"/>
      <p:bldP grpId="0" spid="95"/>
      <p:bldP grpId="0" spid="96"/>
      <p:bldP grpId="0" spid="97"/>
      <p:bldP grpId="0" spid="98"/>
      <p:bldP grpId="0" spid="99"/>
      <p:bldP grpId="0" spid="100"/>
      <p:bldP grpId="0" spid="10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9" name="TextBox 20"/>
          <p:cNvSpPr txBox="1"/>
          <p:nvPr/>
        </p:nvSpPr>
        <p:spPr>
          <a:xfrm>
            <a:off x="2590800" y="5158494"/>
            <a:ext cx="7010400" cy="853222"/>
          </a:xfrm>
          <a:prstGeom prst="rect">
            <a:avLst/>
          </a:prstGeom>
          <a:noFill/>
        </p:spPr>
        <p:txBody>
          <a:bodyPr rtlCol="0" wrap="square">
            <a:noAutofit/>
          </a:bodyPr>
          <a:lstStyle/>
          <a:p>
            <a:pPr algn="ct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Dus eos mod que sitessus. Ario ipis platusti officiet sequo beaquam parcitionet facifit ionsequa restorempos doluptatur aruptur apisque ecum ut ut volum volor aceaturismi dolut quit plis dipsam volorib vendian debist lignist quantium temab ium expedi cu quam nonem dandenis dis</a:t>
            </a:r>
          </a:p>
        </p:txBody>
      </p:sp>
      <p:sp>
        <p:nvSpPr>
          <p:cNvPr id="110" name="TextBox 21"/>
          <p:cNvSpPr txBox="1"/>
          <p:nvPr/>
        </p:nvSpPr>
        <p:spPr>
          <a:xfrm>
            <a:off x="2590800" y="4731883"/>
            <a:ext cx="7010400" cy="426611"/>
          </a:xfrm>
          <a:prstGeom prst="rect">
            <a:avLst/>
          </a:prstGeom>
          <a:solidFill>
            <a:srgbClr val="F5F5F5"/>
          </a:solidFill>
        </p:spPr>
        <p:txBody>
          <a:bodyPr rtlCol="0" wrap="square">
            <a:noAutofit/>
          </a:bodyPr>
          <a:lstStyle/>
          <a:p>
            <a:pPr algn="ctr" defTabSz="914217">
              <a:lnSpc>
                <a:spcPct val="150000"/>
              </a:lnSpc>
            </a:pPr>
            <a:r>
              <a:rPr altLang="en-US" b="1" lang="zh-CN" sz="1600">
                <a:solidFill>
                  <a:srgbClr val="EA534F"/>
                </a:solidFill>
                <a:latin charset="0" panose="020b0503020202020204" pitchFamily="34" typeface="Agency FB"/>
                <a:cs typeface="+mn-ea"/>
                <a:sym typeface="+mn-lt"/>
              </a:rPr>
              <a:t>未来项目分配</a:t>
            </a:r>
          </a:p>
        </p:txBody>
      </p:sp>
      <p:sp>
        <p:nvSpPr>
          <p:cNvPr id="111" name="TextBox 22"/>
          <p:cNvSpPr txBox="1"/>
          <p:nvPr/>
        </p:nvSpPr>
        <p:spPr>
          <a:xfrm>
            <a:off x="1881488" y="1943298"/>
            <a:ext cx="1890769" cy="304800"/>
          </a:xfrm>
          <a:prstGeom prst="rect">
            <a:avLst/>
          </a:prstGeom>
          <a:noFill/>
        </p:spPr>
        <p:txBody>
          <a:bodyPr rtlCol="0" wrap="square">
            <a:spAutoFit/>
          </a:bodyPr>
          <a:lstStyle/>
          <a:p>
            <a:pPr algn="ctr" defTabSz="914217"/>
            <a:r>
              <a:rPr altLang="en-US" b="1" lang="zh-CN" smtClean="0" sz="1400">
                <a:solidFill>
                  <a:srgbClr val="EA534F"/>
                </a:solidFill>
                <a:latin charset="0" panose="020b0503020202020204" pitchFamily="34" typeface="Agency FB"/>
                <a:cs typeface="+mn-ea"/>
                <a:sym typeface="+mn-lt"/>
              </a:rPr>
              <a:t>规划1</a:t>
            </a:r>
          </a:p>
        </p:txBody>
      </p:sp>
      <p:sp>
        <p:nvSpPr>
          <p:cNvPr id="112" name="Rectangle 23"/>
          <p:cNvSpPr/>
          <p:nvPr/>
        </p:nvSpPr>
        <p:spPr>
          <a:xfrm>
            <a:off x="1881487" y="2172635"/>
            <a:ext cx="1890770" cy="914400"/>
          </a:xfrm>
          <a:prstGeom prst="rect">
            <a:avLst/>
          </a:prstGeom>
        </p:spPr>
        <p:txBody>
          <a:bodyPr wrap="square">
            <a:spAutoFit/>
          </a:bodyPr>
          <a:lstStyle/>
          <a:p>
            <a:pPr algn="ct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113" name="TextBox 34"/>
          <p:cNvSpPr txBox="1"/>
          <p:nvPr/>
        </p:nvSpPr>
        <p:spPr>
          <a:xfrm>
            <a:off x="3884526" y="1943298"/>
            <a:ext cx="1890769" cy="304800"/>
          </a:xfrm>
          <a:prstGeom prst="rect">
            <a:avLst/>
          </a:prstGeom>
          <a:noFill/>
        </p:spPr>
        <p:txBody>
          <a:bodyPr rtlCol="0" wrap="square">
            <a:spAutoFit/>
          </a:bodyPr>
          <a:lstStyle/>
          <a:p>
            <a:pPr algn="ctr" defTabSz="914217"/>
            <a:r>
              <a:rPr altLang="en-US" b="1" lang="zh-CN" smtClean="0" sz="1400">
                <a:solidFill>
                  <a:srgbClr val="EA534F"/>
                </a:solidFill>
                <a:latin charset="0" panose="020b0503020202020204" pitchFamily="34" typeface="Agency FB"/>
                <a:cs typeface="+mn-ea"/>
                <a:sym typeface="+mn-lt"/>
              </a:rPr>
              <a:t>规划2</a:t>
            </a:r>
          </a:p>
        </p:txBody>
      </p:sp>
      <p:sp>
        <p:nvSpPr>
          <p:cNvPr id="114" name="Rectangle 35"/>
          <p:cNvSpPr/>
          <p:nvPr/>
        </p:nvSpPr>
        <p:spPr>
          <a:xfrm>
            <a:off x="3884525" y="2172635"/>
            <a:ext cx="1890770" cy="914400"/>
          </a:xfrm>
          <a:prstGeom prst="rect">
            <a:avLst/>
          </a:prstGeom>
        </p:spPr>
        <p:txBody>
          <a:bodyPr wrap="square">
            <a:spAutoFit/>
          </a:bodyPr>
          <a:lstStyle/>
          <a:p>
            <a:pPr algn="ct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115" name="TextBox 36"/>
          <p:cNvSpPr txBox="1"/>
          <p:nvPr/>
        </p:nvSpPr>
        <p:spPr>
          <a:xfrm>
            <a:off x="5887564" y="1941209"/>
            <a:ext cx="1890769" cy="304800"/>
          </a:xfrm>
          <a:prstGeom prst="rect">
            <a:avLst/>
          </a:prstGeom>
          <a:noFill/>
        </p:spPr>
        <p:txBody>
          <a:bodyPr rtlCol="0" wrap="square">
            <a:spAutoFit/>
          </a:bodyPr>
          <a:lstStyle/>
          <a:p>
            <a:pPr algn="ctr" defTabSz="914217"/>
            <a:r>
              <a:rPr altLang="en-US" b="1" lang="zh-CN" smtClean="0" sz="1400">
                <a:solidFill>
                  <a:srgbClr val="EA534F"/>
                </a:solidFill>
                <a:latin charset="0" panose="020b0503020202020204" pitchFamily="34" typeface="Agency FB"/>
                <a:cs typeface="+mn-ea"/>
                <a:sym typeface="+mn-lt"/>
              </a:rPr>
              <a:t>规划3</a:t>
            </a:r>
          </a:p>
        </p:txBody>
      </p:sp>
      <p:sp>
        <p:nvSpPr>
          <p:cNvPr id="116" name="Rectangle 37"/>
          <p:cNvSpPr/>
          <p:nvPr/>
        </p:nvSpPr>
        <p:spPr>
          <a:xfrm>
            <a:off x="5887563" y="2170546"/>
            <a:ext cx="1890770" cy="914400"/>
          </a:xfrm>
          <a:prstGeom prst="rect">
            <a:avLst/>
          </a:prstGeom>
        </p:spPr>
        <p:txBody>
          <a:bodyPr wrap="square">
            <a:spAutoFit/>
          </a:bodyPr>
          <a:lstStyle/>
          <a:p>
            <a:pPr algn="ct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sp>
        <p:nvSpPr>
          <p:cNvPr id="117" name="TextBox 38"/>
          <p:cNvSpPr txBox="1"/>
          <p:nvPr/>
        </p:nvSpPr>
        <p:spPr>
          <a:xfrm>
            <a:off x="8002870" y="1945865"/>
            <a:ext cx="1890769" cy="304800"/>
          </a:xfrm>
          <a:prstGeom prst="rect">
            <a:avLst/>
          </a:prstGeom>
          <a:noFill/>
        </p:spPr>
        <p:txBody>
          <a:bodyPr rtlCol="0" wrap="square">
            <a:spAutoFit/>
          </a:bodyPr>
          <a:lstStyle/>
          <a:p>
            <a:pPr algn="ctr" defTabSz="914217"/>
            <a:r>
              <a:rPr altLang="en-US" b="1" lang="zh-CN" smtClean="0" sz="1400">
                <a:solidFill>
                  <a:srgbClr val="EA534F"/>
                </a:solidFill>
                <a:latin charset="0" panose="020b0503020202020204" pitchFamily="34" typeface="Agency FB"/>
                <a:cs typeface="+mn-ea"/>
                <a:sym typeface="+mn-lt"/>
              </a:rPr>
              <a:t>规划4</a:t>
            </a:r>
          </a:p>
        </p:txBody>
      </p:sp>
      <p:sp>
        <p:nvSpPr>
          <p:cNvPr id="118" name="Rectangle 39"/>
          <p:cNvSpPr/>
          <p:nvPr/>
        </p:nvSpPr>
        <p:spPr>
          <a:xfrm>
            <a:off x="8002869" y="2175202"/>
            <a:ext cx="1890770" cy="914400"/>
          </a:xfrm>
          <a:prstGeom prst="rect">
            <a:avLst/>
          </a:prstGeom>
        </p:spPr>
        <p:txBody>
          <a:bodyPr wrap="square">
            <a:spAutoFit/>
          </a:bodyPr>
          <a:lstStyle/>
          <a:p>
            <a:pPr algn="ctr" defTabSz="914217">
              <a:lnSpc>
                <a:spcPct val="150000"/>
              </a:lnSpc>
            </a:pPr>
            <a:r>
              <a:rPr lang="id-ID" sz="1200">
                <a:solidFill>
                  <a:schemeClr val="tx1">
                    <a:lumMod val="50000"/>
                    <a:lumOff val="50000"/>
                  </a:schemeClr>
                </a:solidFill>
                <a:latin charset="0" panose="020b0503020202020204" pitchFamily="34" typeface="Agency FB"/>
                <a:cs typeface="+mn-ea"/>
                <a:sym typeface="+mn-lt"/>
              </a:rPr>
              <a:t>Geplis dipsam volorib vendian debist lignist quantium temab ium exper</a:t>
            </a:r>
          </a:p>
        </p:txBody>
      </p:sp>
      <p:grpSp>
        <p:nvGrpSpPr>
          <p:cNvPr id="3" name="组合 2">
            <a:extLst>
              <a:ext uri="{FF2B5EF4-FFF2-40B4-BE49-F238E27FC236}">
                <a16:creationId xmlns:a16="http://schemas.microsoft.com/office/drawing/2014/main" id="{7AD55654-9CB1-40ED-8C4B-7FD17A1C8E6C}"/>
              </a:ext>
            </a:extLst>
          </p:cNvPr>
          <p:cNvGrpSpPr/>
          <p:nvPr/>
        </p:nvGrpSpPr>
        <p:grpSpPr>
          <a:xfrm>
            <a:off x="3827675" y="3376899"/>
            <a:ext cx="2437025" cy="1165791"/>
            <a:chOff x="3827675" y="3376899"/>
            <a:chExt cx="2437025" cy="1165791"/>
          </a:xfrm>
        </p:grpSpPr>
        <p:sp>
          <p:nvSpPr>
            <p:cNvPr id="135" name="Freeform 14"/>
            <p:cNvSpPr/>
            <p:nvPr/>
          </p:nvSpPr>
          <p:spPr>
            <a:xfrm>
              <a:off x="3827675" y="3376899"/>
              <a:ext cx="2437025" cy="1165791"/>
            </a:xfrm>
            <a:custGeom>
              <a:gdLst>
                <a:gd fmla="*/ 0 w 5800801" name="connsiteX0"/>
                <a:gd fmla="*/ 0 h 2320320" name="connsiteY0"/>
                <a:gd fmla="*/ 4640641 w 5800801" name="connsiteX1"/>
                <a:gd fmla="*/ 0 h 2320320" name="connsiteY1"/>
                <a:gd fmla="*/ 5800801 w 5800801" name="connsiteX2"/>
                <a:gd fmla="*/ 1160160 h 2320320" name="connsiteY2"/>
                <a:gd fmla="*/ 4640641 w 5800801" name="connsiteX3"/>
                <a:gd fmla="*/ 2320320 h 2320320" name="connsiteY3"/>
                <a:gd fmla="*/ 0 w 5800801" name="connsiteX4"/>
                <a:gd fmla="*/ 2320320 h 2320320" name="connsiteY4"/>
                <a:gd fmla="*/ 1160160 w 5800801" name="connsiteX5"/>
                <a:gd fmla="*/ 1160160 h 2320320" name="connsiteY5"/>
                <a:gd fmla="*/ 0 w 5800801" name="connsiteX6"/>
                <a:gd fmla="*/ 0 h 23203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320320" w="5800801">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r="13500000" dist="508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339" lIns="710097" numCol="1" rIns="623419" spcCol="1270" spcFirstLastPara="0" tIns="43339" vert="horz" wrap="square">
              <a:noAutofit/>
            </a:bodyPr>
            <a:lstStyle/>
            <a:p>
              <a:pPr algn="ctr" defTabSz="1444625">
                <a:lnSpc>
                  <a:spcPct val="90000"/>
                </a:lnSpc>
                <a:spcBef>
                  <a:spcPct val="0"/>
                </a:spcBef>
                <a:spcAft>
                  <a:spcPct val="35000"/>
                </a:spcAft>
              </a:pPr>
              <a:endParaRPr lang="en-AU" sz="3250">
                <a:solidFill>
                  <a:prstClr val="white"/>
                </a:solidFill>
                <a:latin charset="0" panose="020b0503020202020204" pitchFamily="34" typeface="Agency FB"/>
                <a:cs typeface="+mn-ea"/>
                <a:sym typeface="+mn-lt"/>
              </a:endParaRPr>
            </a:p>
          </p:txBody>
        </p:sp>
        <p:sp>
          <p:nvSpPr>
            <p:cNvPr id="121" name="Freeform 42"/>
            <p:cNvSpPr>
              <a:spLocks noEditPoints="1"/>
            </p:cNvSpPr>
            <p:nvPr/>
          </p:nvSpPr>
          <p:spPr bwMode="auto">
            <a:xfrm>
              <a:off x="4938964" y="3726473"/>
              <a:ext cx="397956" cy="481863"/>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anchor="t" anchorCtr="0" bIns="22860" compatLnSpc="1" lIns="45720" numCol="1" rIns="45720" tIns="2286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900">
                <a:solidFill>
                  <a:prstClr val="black"/>
                </a:solidFill>
                <a:latin charset="0" panose="020b0503020202020204" pitchFamily="34" typeface="Agency FB"/>
                <a:cs typeface="+mn-ea"/>
                <a:sym typeface="+mn-lt"/>
              </a:endParaRPr>
            </a:p>
          </p:txBody>
        </p:sp>
      </p:grpSp>
      <p:grpSp>
        <p:nvGrpSpPr>
          <p:cNvPr id="2" name="组合 1">
            <a:extLst>
              <a:ext uri="{FF2B5EF4-FFF2-40B4-BE49-F238E27FC236}">
                <a16:creationId xmlns:a16="http://schemas.microsoft.com/office/drawing/2014/main" id="{53FB0773-3C4E-4732-9A83-6F1F97590D28}"/>
              </a:ext>
            </a:extLst>
          </p:cNvPr>
          <p:cNvGrpSpPr/>
          <p:nvPr/>
        </p:nvGrpSpPr>
        <p:grpSpPr>
          <a:xfrm>
            <a:off x="1768418" y="3364632"/>
            <a:ext cx="2437026" cy="1165791"/>
            <a:chOff x="1768418" y="3364632"/>
            <a:chExt cx="2437026" cy="1165791"/>
          </a:xfrm>
        </p:grpSpPr>
        <p:sp>
          <p:nvSpPr>
            <p:cNvPr id="138" name="Freeform 17"/>
            <p:cNvSpPr/>
            <p:nvPr/>
          </p:nvSpPr>
          <p:spPr>
            <a:xfrm>
              <a:off x="1768418" y="3364632"/>
              <a:ext cx="2437026" cy="1165791"/>
            </a:xfrm>
            <a:custGeom>
              <a:gdLst>
                <a:gd fmla="*/ 0 w 5800801" name="connsiteX0"/>
                <a:gd fmla="*/ 0 h 2320320" name="connsiteY0"/>
                <a:gd fmla="*/ 4640641 w 5800801" name="connsiteX1"/>
                <a:gd fmla="*/ 0 h 2320320" name="connsiteY1"/>
                <a:gd fmla="*/ 5800801 w 5800801" name="connsiteX2"/>
                <a:gd fmla="*/ 1160160 h 2320320" name="connsiteY2"/>
                <a:gd fmla="*/ 4640641 w 5800801" name="connsiteX3"/>
                <a:gd fmla="*/ 2320320 h 2320320" name="connsiteY3"/>
                <a:gd fmla="*/ 0 w 5800801" name="connsiteX4"/>
                <a:gd fmla="*/ 2320320 h 2320320" name="connsiteY4"/>
                <a:gd fmla="*/ 1160160 w 5800801" name="connsiteX5"/>
                <a:gd fmla="*/ 1160160 h 2320320" name="connsiteY5"/>
                <a:gd fmla="*/ 0 w 5800801" name="connsiteX6"/>
                <a:gd fmla="*/ 0 h 23203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320320" w="5800801">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r="13500000" dist="508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339" lIns="710097" numCol="1" rIns="623419" spcCol="1270" spcFirstLastPara="0" tIns="43339" vert="horz" wrap="square">
              <a:noAutofit/>
            </a:bodyPr>
            <a:lstStyle/>
            <a:p>
              <a:pPr algn="ctr" defTabSz="1444625">
                <a:lnSpc>
                  <a:spcPct val="90000"/>
                </a:lnSpc>
                <a:spcBef>
                  <a:spcPct val="0"/>
                </a:spcBef>
                <a:spcAft>
                  <a:spcPct val="35000"/>
                </a:spcAft>
              </a:pPr>
              <a:endParaRPr lang="en-AU" sz="3250">
                <a:solidFill>
                  <a:prstClr val="white"/>
                </a:solidFill>
                <a:latin charset="0" panose="020b0503020202020204" pitchFamily="34" typeface="Agency FB"/>
                <a:cs typeface="+mn-ea"/>
                <a:sym typeface="+mn-lt"/>
              </a:endParaRPr>
            </a:p>
          </p:txBody>
        </p:sp>
        <p:sp>
          <p:nvSpPr>
            <p:cNvPr id="122" name="Freeform 43"/>
            <p:cNvSpPr>
              <a:spLocks noEditPoints="1"/>
            </p:cNvSpPr>
            <p:nvPr/>
          </p:nvSpPr>
          <p:spPr bwMode="auto">
            <a:xfrm>
              <a:off x="2874346" y="3713077"/>
              <a:ext cx="347611" cy="548987"/>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anchor="t" anchorCtr="0" bIns="22860" compatLnSpc="1" lIns="45720" numCol="1" rIns="45720" tIns="2286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900">
                <a:solidFill>
                  <a:prstClr val="black"/>
                </a:solidFill>
                <a:latin charset="0" panose="020b0503020202020204" pitchFamily="34" typeface="Agency FB"/>
                <a:cs typeface="+mn-ea"/>
                <a:sym typeface="+mn-lt"/>
              </a:endParaRPr>
            </a:p>
          </p:txBody>
        </p:sp>
      </p:grpSp>
      <p:grpSp>
        <p:nvGrpSpPr>
          <p:cNvPr id="5" name="组合 4">
            <a:extLst>
              <a:ext uri="{FF2B5EF4-FFF2-40B4-BE49-F238E27FC236}">
                <a16:creationId xmlns:a16="http://schemas.microsoft.com/office/drawing/2014/main" id="{64C24629-0BA2-4D17-A223-7EAB6439AA5B}"/>
              </a:ext>
            </a:extLst>
          </p:cNvPr>
          <p:cNvGrpSpPr/>
          <p:nvPr/>
        </p:nvGrpSpPr>
        <p:grpSpPr>
          <a:xfrm>
            <a:off x="7980490" y="3364633"/>
            <a:ext cx="2437026" cy="1165791"/>
            <a:chOff x="7980490" y="3364633"/>
            <a:chExt cx="2437026" cy="1165791"/>
          </a:xfrm>
        </p:grpSpPr>
        <p:sp>
          <p:nvSpPr>
            <p:cNvPr id="129" name="Freeform 8"/>
            <p:cNvSpPr/>
            <p:nvPr/>
          </p:nvSpPr>
          <p:spPr>
            <a:xfrm>
              <a:off x="7980490" y="3364633"/>
              <a:ext cx="2437026" cy="1165791"/>
            </a:xfrm>
            <a:custGeom>
              <a:gdLst>
                <a:gd fmla="*/ 0 w 5800801" name="connsiteX0"/>
                <a:gd fmla="*/ 0 h 2320320" name="connsiteY0"/>
                <a:gd fmla="*/ 4640641 w 5800801" name="connsiteX1"/>
                <a:gd fmla="*/ 0 h 2320320" name="connsiteY1"/>
                <a:gd fmla="*/ 5800801 w 5800801" name="connsiteX2"/>
                <a:gd fmla="*/ 1160160 h 2320320" name="connsiteY2"/>
                <a:gd fmla="*/ 4640641 w 5800801" name="connsiteX3"/>
                <a:gd fmla="*/ 2320320 h 2320320" name="connsiteY3"/>
                <a:gd fmla="*/ 0 w 5800801" name="connsiteX4"/>
                <a:gd fmla="*/ 2320320 h 2320320" name="connsiteY4"/>
                <a:gd fmla="*/ 1160160 w 5800801" name="connsiteX5"/>
                <a:gd fmla="*/ 1160160 h 2320320" name="connsiteY5"/>
                <a:gd fmla="*/ 0 w 5800801" name="connsiteX6"/>
                <a:gd fmla="*/ 0 h 23203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320320" w="5800801">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r="13500000" dist="508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339" lIns="710097" numCol="1" rIns="623419" spcCol="1270" spcFirstLastPara="0" tIns="43339" vert="horz" wrap="square">
              <a:noAutofit/>
            </a:bodyPr>
            <a:lstStyle/>
            <a:p>
              <a:pPr algn="ctr" defTabSz="1444625">
                <a:lnSpc>
                  <a:spcPct val="90000"/>
                </a:lnSpc>
                <a:spcBef>
                  <a:spcPct val="0"/>
                </a:spcBef>
                <a:spcAft>
                  <a:spcPct val="35000"/>
                </a:spcAft>
              </a:pPr>
              <a:endParaRPr lang="en-AU" sz="3250">
                <a:solidFill>
                  <a:prstClr val="white"/>
                </a:solidFill>
                <a:latin charset="0" panose="020b0503020202020204" pitchFamily="34" typeface="Agency FB"/>
                <a:cs typeface="+mn-ea"/>
                <a:sym typeface="+mn-lt"/>
              </a:endParaRPr>
            </a:p>
          </p:txBody>
        </p:sp>
        <p:sp>
          <p:nvSpPr>
            <p:cNvPr id="123" name="Freeform 44"/>
            <p:cNvSpPr>
              <a:spLocks noEditPoints="1"/>
            </p:cNvSpPr>
            <p:nvPr/>
          </p:nvSpPr>
          <p:spPr bwMode="auto">
            <a:xfrm>
              <a:off x="8948254" y="3759824"/>
              <a:ext cx="563370" cy="455492"/>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t" anchorCtr="0" bIns="22860" compatLnSpc="1" lIns="45720" numCol="1" rIns="45720" tIns="2286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900">
                <a:solidFill>
                  <a:prstClr val="black"/>
                </a:solidFill>
                <a:latin charset="0" panose="020b0503020202020204" pitchFamily="34" typeface="Agency FB"/>
                <a:cs typeface="+mn-ea"/>
                <a:sym typeface="+mn-lt"/>
              </a:endParaRPr>
            </a:p>
          </p:txBody>
        </p:sp>
      </p:grpSp>
      <p:grpSp>
        <p:nvGrpSpPr>
          <p:cNvPr id="4" name="组合 3">
            <a:extLst>
              <a:ext uri="{FF2B5EF4-FFF2-40B4-BE49-F238E27FC236}">
                <a16:creationId xmlns:a16="http://schemas.microsoft.com/office/drawing/2014/main" id="{BAD01E5A-472C-4518-8547-BDDEB71F6E0D}"/>
              </a:ext>
            </a:extLst>
          </p:cNvPr>
          <p:cNvGrpSpPr/>
          <p:nvPr/>
        </p:nvGrpSpPr>
        <p:grpSpPr>
          <a:xfrm>
            <a:off x="5910085" y="3364633"/>
            <a:ext cx="2437026" cy="1165791"/>
            <a:chOff x="5910085" y="3364633"/>
            <a:chExt cx="2437026" cy="1165791"/>
          </a:xfrm>
        </p:grpSpPr>
        <p:sp>
          <p:nvSpPr>
            <p:cNvPr id="132" name="Freeform 11"/>
            <p:cNvSpPr/>
            <p:nvPr/>
          </p:nvSpPr>
          <p:spPr>
            <a:xfrm>
              <a:off x="5910085" y="3364633"/>
              <a:ext cx="2437026" cy="1165791"/>
            </a:xfrm>
            <a:custGeom>
              <a:gdLst>
                <a:gd fmla="*/ 0 w 5800801" name="connsiteX0"/>
                <a:gd fmla="*/ 0 h 2320320" name="connsiteY0"/>
                <a:gd fmla="*/ 4640641 w 5800801" name="connsiteX1"/>
                <a:gd fmla="*/ 0 h 2320320" name="connsiteY1"/>
                <a:gd fmla="*/ 5800801 w 5800801" name="connsiteX2"/>
                <a:gd fmla="*/ 1160160 h 2320320" name="connsiteY2"/>
                <a:gd fmla="*/ 4640641 w 5800801" name="connsiteX3"/>
                <a:gd fmla="*/ 2320320 h 2320320" name="connsiteY3"/>
                <a:gd fmla="*/ 0 w 5800801" name="connsiteX4"/>
                <a:gd fmla="*/ 2320320 h 2320320" name="connsiteY4"/>
                <a:gd fmla="*/ 1160160 w 5800801" name="connsiteX5"/>
                <a:gd fmla="*/ 1160160 h 2320320" name="connsiteY5"/>
                <a:gd fmla="*/ 0 w 5800801" name="connsiteX6"/>
                <a:gd fmla="*/ 0 h 23203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320320" w="5800801">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r="13500000" dist="508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339" lIns="710097" numCol="1" rIns="623419" spcCol="1270" spcFirstLastPara="0" tIns="43339" vert="horz" wrap="square">
              <a:noAutofit/>
            </a:bodyPr>
            <a:lstStyle/>
            <a:p>
              <a:pPr algn="ctr" defTabSz="1444625">
                <a:lnSpc>
                  <a:spcPct val="90000"/>
                </a:lnSpc>
                <a:spcBef>
                  <a:spcPct val="0"/>
                </a:spcBef>
                <a:spcAft>
                  <a:spcPct val="35000"/>
                </a:spcAft>
              </a:pPr>
              <a:endParaRPr lang="en-AU" sz="3250">
                <a:solidFill>
                  <a:prstClr val="white"/>
                </a:solidFill>
                <a:latin charset="0" panose="020b0503020202020204" pitchFamily="34" typeface="Agency FB"/>
                <a:cs typeface="+mn-ea"/>
                <a:sym typeface="+mn-lt"/>
              </a:endParaRPr>
            </a:p>
          </p:txBody>
        </p:sp>
        <p:sp>
          <p:nvSpPr>
            <p:cNvPr id="124" name="Freeform 253"/>
            <p:cNvSpPr>
              <a:spLocks noEditPoints="1"/>
            </p:cNvSpPr>
            <p:nvPr/>
          </p:nvSpPr>
          <p:spPr bwMode="auto">
            <a:xfrm>
              <a:off x="6965769" y="3713077"/>
              <a:ext cx="413369" cy="522870"/>
            </a:xfrm>
            <a:custGeom>
              <a:gdLst>
                <a:gd fmla="*/ 422 w 604" name="T0"/>
                <a:gd fmla="*/ 702 h 764" name="T1"/>
                <a:gd fmla="*/ 484 w 604" name="T2"/>
                <a:gd fmla="*/ 676 h 764" name="T3"/>
                <a:gd fmla="*/ 512 w 604" name="T4"/>
                <a:gd fmla="*/ 652 h 764" name="T5"/>
                <a:gd fmla="*/ 524 w 604" name="T6"/>
                <a:gd fmla="*/ 622 h 764" name="T7"/>
                <a:gd fmla="*/ 522 w 604" name="T8"/>
                <a:gd fmla="*/ 596 h 764" name="T9"/>
                <a:gd fmla="*/ 494 w 604" name="T10"/>
                <a:gd fmla="*/ 538 h 764" name="T11"/>
                <a:gd fmla="*/ 436 w 604" name="T12"/>
                <a:gd fmla="*/ 462 h 764" name="T13"/>
                <a:gd fmla="*/ 442 w 604" name="T14"/>
                <a:gd fmla="*/ 462 h 764" name="T15"/>
                <a:gd fmla="*/ 518 w 604" name="T16"/>
                <a:gd fmla="*/ 538 h 764" name="T17"/>
                <a:gd fmla="*/ 550 w 604" name="T18"/>
                <a:gd fmla="*/ 584 h 764" name="T19"/>
                <a:gd fmla="*/ 562 w 604" name="T20"/>
                <a:gd fmla="*/ 630 h 764" name="T21"/>
                <a:gd fmla="*/ 556 w 604" name="T22"/>
                <a:gd fmla="*/ 654 h 764" name="T23"/>
                <a:gd fmla="*/ 524 w 604" name="T24"/>
                <a:gd fmla="*/ 680 h 764" name="T25"/>
                <a:gd fmla="*/ 454 w 604" name="T26"/>
                <a:gd fmla="*/ 702 h 764" name="T27"/>
                <a:gd fmla="*/ 300 w 604" name="T28"/>
                <a:gd fmla="*/ 0 h 764" name="T29"/>
                <a:gd fmla="*/ 258 w 604" name="T30"/>
                <a:gd fmla="*/ 4 h 764" name="T31"/>
                <a:gd fmla="*/ 210 w 604" name="T32"/>
                <a:gd fmla="*/ 18 h 764" name="T33"/>
                <a:gd fmla="*/ 192 w 604" name="T34"/>
                <a:gd fmla="*/ 42 h 764" name="T35"/>
                <a:gd fmla="*/ 190 w 604" name="T36"/>
                <a:gd fmla="*/ 44 h 764" name="T37"/>
                <a:gd fmla="*/ 192 w 604" name="T38"/>
                <a:gd fmla="*/ 124 h 764" name="T39"/>
                <a:gd fmla="*/ 210 w 604" name="T40"/>
                <a:gd fmla="*/ 142 h 764" name="T41"/>
                <a:gd fmla="*/ 224 w 604" name="T42"/>
                <a:gd fmla="*/ 326 h 764" name="T43"/>
                <a:gd fmla="*/ 220 w 604" name="T44"/>
                <a:gd fmla="*/ 348 h 764" name="T45"/>
                <a:gd fmla="*/ 204 w 604" name="T46"/>
                <a:gd fmla="*/ 368 h 764" name="T47"/>
                <a:gd fmla="*/ 176 w 604" name="T48"/>
                <a:gd fmla="*/ 388 h 764" name="T49"/>
                <a:gd fmla="*/ 78 w 604" name="T50"/>
                <a:gd fmla="*/ 492 h 764" name="T51"/>
                <a:gd fmla="*/ 24 w 604" name="T52"/>
                <a:gd fmla="*/ 572 h 764" name="T53"/>
                <a:gd fmla="*/ 2 w 604" name="T54"/>
                <a:gd fmla="*/ 636 h 764" name="T55"/>
                <a:gd fmla="*/ 2 w 604" name="T56"/>
                <a:gd fmla="*/ 668 h 764" name="T57"/>
                <a:gd fmla="*/ 16 w 604" name="T58"/>
                <a:gd fmla="*/ 696 h 764" name="T59"/>
                <a:gd fmla="*/ 40 w 604" name="T60"/>
                <a:gd fmla="*/ 712 h 764" name="T61"/>
                <a:gd fmla="*/ 126 w 604" name="T62"/>
                <a:gd fmla="*/ 746 h 764" name="T63"/>
                <a:gd fmla="*/ 230 w 604" name="T64"/>
                <a:gd fmla="*/ 762 h 764" name="T65"/>
                <a:gd fmla="*/ 302 w 604" name="T66"/>
                <a:gd fmla="*/ 764 h 764" name="T67"/>
                <a:gd fmla="*/ 324 w 604" name="T68"/>
                <a:gd fmla="*/ 764 h 764" name="T69"/>
                <a:gd fmla="*/ 442 w 604" name="T70"/>
                <a:gd fmla="*/ 754 h 764" name="T71"/>
                <a:gd fmla="*/ 548 w 604" name="T72"/>
                <a:gd fmla="*/ 720 h 764" name="T73"/>
                <a:gd fmla="*/ 580 w 604" name="T74"/>
                <a:gd fmla="*/ 702 h 764" name="T75"/>
                <a:gd fmla="*/ 600 w 604" name="T76"/>
                <a:gd fmla="*/ 678 h 764" name="T77"/>
                <a:gd fmla="*/ 604 w 604" name="T78"/>
                <a:gd fmla="*/ 648 h 764" name="T79"/>
                <a:gd fmla="*/ 594 w 604" name="T80"/>
                <a:gd fmla="*/ 598 h 764" name="T81"/>
                <a:gd fmla="*/ 548 w 604" name="T82"/>
                <a:gd fmla="*/ 518 h 764" name="T83"/>
                <a:gd fmla="*/ 466 w 604" name="T84"/>
                <a:gd fmla="*/ 422 h 764" name="T85"/>
                <a:gd fmla="*/ 408 w 604" name="T86"/>
                <a:gd fmla="*/ 370 h 764" name="T87"/>
                <a:gd fmla="*/ 400 w 604" name="T88"/>
                <a:gd fmla="*/ 362 h 764" name="T89"/>
                <a:gd fmla="*/ 392 w 604" name="T90"/>
                <a:gd fmla="*/ 338 h 764" name="T91"/>
                <a:gd fmla="*/ 392 w 604" name="T92"/>
                <a:gd fmla="*/ 146 h 764" name="T93"/>
                <a:gd fmla="*/ 404 w 604" name="T94"/>
                <a:gd fmla="*/ 136 h 764" name="T95"/>
                <a:gd fmla="*/ 414 w 604" name="T96"/>
                <a:gd fmla="*/ 124 h 764" name="T97"/>
                <a:gd fmla="*/ 410 w 604" name="T98"/>
                <a:gd fmla="*/ 44 h 764" name="T99"/>
                <a:gd fmla="*/ 408 w 604" name="T100"/>
                <a:gd fmla="*/ 34 h 764" name="T101"/>
                <a:gd fmla="*/ 378 w 604" name="T102"/>
                <a:gd fmla="*/ 12 h 764" name="T103"/>
                <a:gd fmla="*/ 322 w 604" name="T104"/>
                <a:gd fmla="*/ 0 h 76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64" w="604">
                  <a:moveTo>
                    <a:pt x="402" y="706"/>
                  </a:moveTo>
                  <a:lnTo>
                    <a:pt x="402" y="706"/>
                  </a:lnTo>
                  <a:lnTo>
                    <a:pt x="422" y="702"/>
                  </a:lnTo>
                  <a:lnTo>
                    <a:pt x="440" y="696"/>
                  </a:lnTo>
                  <a:lnTo>
                    <a:pt x="462" y="686"/>
                  </a:lnTo>
                  <a:lnTo>
                    <a:pt x="484" y="676"/>
                  </a:lnTo>
                  <a:lnTo>
                    <a:pt x="494" y="668"/>
                  </a:lnTo>
                  <a:lnTo>
                    <a:pt x="504" y="660"/>
                  </a:lnTo>
                  <a:lnTo>
                    <a:pt x="512" y="652"/>
                  </a:lnTo>
                  <a:lnTo>
                    <a:pt x="518" y="642"/>
                  </a:lnTo>
                  <a:lnTo>
                    <a:pt x="522" y="632"/>
                  </a:lnTo>
                  <a:lnTo>
                    <a:pt x="524" y="622"/>
                  </a:lnTo>
                  <a:lnTo>
                    <a:pt x="524" y="622"/>
                  </a:lnTo>
                  <a:lnTo>
                    <a:pt x="524" y="610"/>
                  </a:lnTo>
                  <a:lnTo>
                    <a:pt x="522" y="596"/>
                  </a:lnTo>
                  <a:lnTo>
                    <a:pt x="518" y="582"/>
                  </a:lnTo>
                  <a:lnTo>
                    <a:pt x="510" y="568"/>
                  </a:lnTo>
                  <a:lnTo>
                    <a:pt x="494" y="538"/>
                  </a:lnTo>
                  <a:lnTo>
                    <a:pt x="474" y="510"/>
                  </a:lnTo>
                  <a:lnTo>
                    <a:pt x="454" y="484"/>
                  </a:lnTo>
                  <a:lnTo>
                    <a:pt x="436" y="462"/>
                  </a:lnTo>
                  <a:lnTo>
                    <a:pt x="420" y="444"/>
                  </a:lnTo>
                  <a:lnTo>
                    <a:pt x="420" y="444"/>
                  </a:lnTo>
                  <a:lnTo>
                    <a:pt x="442" y="462"/>
                  </a:lnTo>
                  <a:lnTo>
                    <a:pt x="466" y="482"/>
                  </a:lnTo>
                  <a:lnTo>
                    <a:pt x="492" y="508"/>
                  </a:lnTo>
                  <a:lnTo>
                    <a:pt x="518" y="538"/>
                  </a:lnTo>
                  <a:lnTo>
                    <a:pt x="530" y="552"/>
                  </a:lnTo>
                  <a:lnTo>
                    <a:pt x="540" y="568"/>
                  </a:lnTo>
                  <a:lnTo>
                    <a:pt x="550" y="584"/>
                  </a:lnTo>
                  <a:lnTo>
                    <a:pt x="556" y="600"/>
                  </a:lnTo>
                  <a:lnTo>
                    <a:pt x="562" y="616"/>
                  </a:lnTo>
                  <a:lnTo>
                    <a:pt x="562" y="630"/>
                  </a:lnTo>
                  <a:lnTo>
                    <a:pt x="562" y="630"/>
                  </a:lnTo>
                  <a:lnTo>
                    <a:pt x="560" y="644"/>
                  </a:lnTo>
                  <a:lnTo>
                    <a:pt x="556" y="654"/>
                  </a:lnTo>
                  <a:lnTo>
                    <a:pt x="548" y="664"/>
                  </a:lnTo>
                  <a:lnTo>
                    <a:pt x="538" y="674"/>
                  </a:lnTo>
                  <a:lnTo>
                    <a:pt x="524" y="680"/>
                  </a:lnTo>
                  <a:lnTo>
                    <a:pt x="512" y="688"/>
                  </a:lnTo>
                  <a:lnTo>
                    <a:pt x="482" y="696"/>
                  </a:lnTo>
                  <a:lnTo>
                    <a:pt x="454" y="702"/>
                  </a:lnTo>
                  <a:lnTo>
                    <a:pt x="428" y="704"/>
                  </a:lnTo>
                  <a:lnTo>
                    <a:pt x="402" y="706"/>
                  </a:lnTo>
                  <a:close/>
                  <a:moveTo>
                    <a:pt x="300" y="0"/>
                  </a:moveTo>
                  <a:lnTo>
                    <a:pt x="300" y="0"/>
                  </a:lnTo>
                  <a:lnTo>
                    <a:pt x="278" y="0"/>
                  </a:lnTo>
                  <a:lnTo>
                    <a:pt x="258" y="4"/>
                  </a:lnTo>
                  <a:lnTo>
                    <a:pt x="240" y="8"/>
                  </a:lnTo>
                  <a:lnTo>
                    <a:pt x="224" y="12"/>
                  </a:lnTo>
                  <a:lnTo>
                    <a:pt x="210" y="18"/>
                  </a:lnTo>
                  <a:lnTo>
                    <a:pt x="200" y="26"/>
                  </a:lnTo>
                  <a:lnTo>
                    <a:pt x="194" y="34"/>
                  </a:lnTo>
                  <a:lnTo>
                    <a:pt x="192" y="42"/>
                  </a:lnTo>
                  <a:lnTo>
                    <a:pt x="192" y="42"/>
                  </a:lnTo>
                  <a:lnTo>
                    <a:pt x="192" y="44"/>
                  </a:lnTo>
                  <a:lnTo>
                    <a:pt x="190" y="44"/>
                  </a:lnTo>
                  <a:lnTo>
                    <a:pt x="190" y="124"/>
                  </a:lnTo>
                  <a:lnTo>
                    <a:pt x="192" y="124"/>
                  </a:lnTo>
                  <a:lnTo>
                    <a:pt x="192" y="124"/>
                  </a:lnTo>
                  <a:lnTo>
                    <a:pt x="194" y="130"/>
                  </a:lnTo>
                  <a:lnTo>
                    <a:pt x="200" y="136"/>
                  </a:lnTo>
                  <a:lnTo>
                    <a:pt x="210" y="142"/>
                  </a:lnTo>
                  <a:lnTo>
                    <a:pt x="224" y="148"/>
                  </a:lnTo>
                  <a:lnTo>
                    <a:pt x="224" y="148"/>
                  </a:lnTo>
                  <a:lnTo>
                    <a:pt x="224" y="326"/>
                  </a:lnTo>
                  <a:lnTo>
                    <a:pt x="224" y="326"/>
                  </a:lnTo>
                  <a:lnTo>
                    <a:pt x="222" y="338"/>
                  </a:lnTo>
                  <a:lnTo>
                    <a:pt x="220" y="348"/>
                  </a:lnTo>
                  <a:lnTo>
                    <a:pt x="216" y="356"/>
                  </a:lnTo>
                  <a:lnTo>
                    <a:pt x="212" y="362"/>
                  </a:lnTo>
                  <a:lnTo>
                    <a:pt x="204" y="368"/>
                  </a:lnTo>
                  <a:lnTo>
                    <a:pt x="200" y="370"/>
                  </a:lnTo>
                  <a:lnTo>
                    <a:pt x="200" y="370"/>
                  </a:lnTo>
                  <a:lnTo>
                    <a:pt x="176" y="388"/>
                  </a:lnTo>
                  <a:lnTo>
                    <a:pt x="140" y="422"/>
                  </a:lnTo>
                  <a:lnTo>
                    <a:pt x="100" y="468"/>
                  </a:lnTo>
                  <a:lnTo>
                    <a:pt x="78" y="492"/>
                  </a:lnTo>
                  <a:lnTo>
                    <a:pt x="58" y="518"/>
                  </a:lnTo>
                  <a:lnTo>
                    <a:pt x="40" y="546"/>
                  </a:lnTo>
                  <a:lnTo>
                    <a:pt x="24" y="572"/>
                  </a:lnTo>
                  <a:lnTo>
                    <a:pt x="12" y="598"/>
                  </a:lnTo>
                  <a:lnTo>
                    <a:pt x="4" y="624"/>
                  </a:lnTo>
                  <a:lnTo>
                    <a:pt x="2" y="636"/>
                  </a:lnTo>
                  <a:lnTo>
                    <a:pt x="0" y="648"/>
                  </a:lnTo>
                  <a:lnTo>
                    <a:pt x="0" y="658"/>
                  </a:lnTo>
                  <a:lnTo>
                    <a:pt x="2" y="668"/>
                  </a:lnTo>
                  <a:lnTo>
                    <a:pt x="6" y="678"/>
                  </a:lnTo>
                  <a:lnTo>
                    <a:pt x="10" y="688"/>
                  </a:lnTo>
                  <a:lnTo>
                    <a:pt x="16" y="696"/>
                  </a:lnTo>
                  <a:lnTo>
                    <a:pt x="26" y="702"/>
                  </a:lnTo>
                  <a:lnTo>
                    <a:pt x="26" y="702"/>
                  </a:lnTo>
                  <a:lnTo>
                    <a:pt x="40" y="712"/>
                  </a:lnTo>
                  <a:lnTo>
                    <a:pt x="56" y="720"/>
                  </a:lnTo>
                  <a:lnTo>
                    <a:pt x="90" y="736"/>
                  </a:lnTo>
                  <a:lnTo>
                    <a:pt x="126" y="746"/>
                  </a:lnTo>
                  <a:lnTo>
                    <a:pt x="162" y="754"/>
                  </a:lnTo>
                  <a:lnTo>
                    <a:pt x="196" y="758"/>
                  </a:lnTo>
                  <a:lnTo>
                    <a:pt x="230" y="762"/>
                  </a:lnTo>
                  <a:lnTo>
                    <a:pt x="282" y="764"/>
                  </a:lnTo>
                  <a:lnTo>
                    <a:pt x="282" y="764"/>
                  </a:lnTo>
                  <a:lnTo>
                    <a:pt x="302" y="764"/>
                  </a:lnTo>
                  <a:lnTo>
                    <a:pt x="302" y="764"/>
                  </a:lnTo>
                  <a:lnTo>
                    <a:pt x="324" y="764"/>
                  </a:lnTo>
                  <a:lnTo>
                    <a:pt x="324" y="764"/>
                  </a:lnTo>
                  <a:lnTo>
                    <a:pt x="376" y="762"/>
                  </a:lnTo>
                  <a:lnTo>
                    <a:pt x="408" y="758"/>
                  </a:lnTo>
                  <a:lnTo>
                    <a:pt x="442" y="754"/>
                  </a:lnTo>
                  <a:lnTo>
                    <a:pt x="478" y="746"/>
                  </a:lnTo>
                  <a:lnTo>
                    <a:pt x="514" y="736"/>
                  </a:lnTo>
                  <a:lnTo>
                    <a:pt x="548" y="720"/>
                  </a:lnTo>
                  <a:lnTo>
                    <a:pt x="564" y="712"/>
                  </a:lnTo>
                  <a:lnTo>
                    <a:pt x="580" y="702"/>
                  </a:lnTo>
                  <a:lnTo>
                    <a:pt x="580" y="702"/>
                  </a:lnTo>
                  <a:lnTo>
                    <a:pt x="588" y="696"/>
                  </a:lnTo>
                  <a:lnTo>
                    <a:pt x="594" y="688"/>
                  </a:lnTo>
                  <a:lnTo>
                    <a:pt x="600" y="678"/>
                  </a:lnTo>
                  <a:lnTo>
                    <a:pt x="602" y="668"/>
                  </a:lnTo>
                  <a:lnTo>
                    <a:pt x="604" y="658"/>
                  </a:lnTo>
                  <a:lnTo>
                    <a:pt x="604" y="648"/>
                  </a:lnTo>
                  <a:lnTo>
                    <a:pt x="604" y="636"/>
                  </a:lnTo>
                  <a:lnTo>
                    <a:pt x="602" y="624"/>
                  </a:lnTo>
                  <a:lnTo>
                    <a:pt x="594" y="598"/>
                  </a:lnTo>
                  <a:lnTo>
                    <a:pt x="580" y="572"/>
                  </a:lnTo>
                  <a:lnTo>
                    <a:pt x="566" y="546"/>
                  </a:lnTo>
                  <a:lnTo>
                    <a:pt x="548" y="518"/>
                  </a:lnTo>
                  <a:lnTo>
                    <a:pt x="528" y="492"/>
                  </a:lnTo>
                  <a:lnTo>
                    <a:pt x="508" y="468"/>
                  </a:lnTo>
                  <a:lnTo>
                    <a:pt x="466" y="422"/>
                  </a:lnTo>
                  <a:lnTo>
                    <a:pt x="432" y="388"/>
                  </a:lnTo>
                  <a:lnTo>
                    <a:pt x="418" y="378"/>
                  </a:lnTo>
                  <a:lnTo>
                    <a:pt x="408" y="370"/>
                  </a:lnTo>
                  <a:lnTo>
                    <a:pt x="408" y="370"/>
                  </a:lnTo>
                  <a:lnTo>
                    <a:pt x="406" y="368"/>
                  </a:lnTo>
                  <a:lnTo>
                    <a:pt x="400" y="362"/>
                  </a:lnTo>
                  <a:lnTo>
                    <a:pt x="396" y="356"/>
                  </a:lnTo>
                  <a:lnTo>
                    <a:pt x="394" y="348"/>
                  </a:lnTo>
                  <a:lnTo>
                    <a:pt x="392" y="338"/>
                  </a:lnTo>
                  <a:lnTo>
                    <a:pt x="392" y="326"/>
                  </a:lnTo>
                  <a:lnTo>
                    <a:pt x="392" y="326"/>
                  </a:lnTo>
                  <a:lnTo>
                    <a:pt x="392" y="146"/>
                  </a:lnTo>
                  <a:lnTo>
                    <a:pt x="392" y="146"/>
                  </a:lnTo>
                  <a:lnTo>
                    <a:pt x="398" y="142"/>
                  </a:lnTo>
                  <a:lnTo>
                    <a:pt x="404" y="136"/>
                  </a:lnTo>
                  <a:lnTo>
                    <a:pt x="408" y="130"/>
                  </a:lnTo>
                  <a:lnTo>
                    <a:pt x="410" y="124"/>
                  </a:lnTo>
                  <a:lnTo>
                    <a:pt x="414" y="124"/>
                  </a:lnTo>
                  <a:lnTo>
                    <a:pt x="414" y="44"/>
                  </a:lnTo>
                  <a:lnTo>
                    <a:pt x="410" y="44"/>
                  </a:lnTo>
                  <a:lnTo>
                    <a:pt x="410" y="44"/>
                  </a:lnTo>
                  <a:lnTo>
                    <a:pt x="410" y="42"/>
                  </a:lnTo>
                  <a:lnTo>
                    <a:pt x="410" y="42"/>
                  </a:lnTo>
                  <a:lnTo>
                    <a:pt x="408" y="34"/>
                  </a:lnTo>
                  <a:lnTo>
                    <a:pt x="402" y="26"/>
                  </a:lnTo>
                  <a:lnTo>
                    <a:pt x="392" y="18"/>
                  </a:lnTo>
                  <a:lnTo>
                    <a:pt x="378" y="12"/>
                  </a:lnTo>
                  <a:lnTo>
                    <a:pt x="362" y="8"/>
                  </a:lnTo>
                  <a:lnTo>
                    <a:pt x="344" y="4"/>
                  </a:lnTo>
                  <a:lnTo>
                    <a:pt x="322" y="0"/>
                  </a:lnTo>
                  <a:lnTo>
                    <a:pt x="300" y="0"/>
                  </a:lnTo>
                  <a:close/>
                </a:path>
              </a:pathLst>
            </a:custGeom>
            <a:solidFill>
              <a:schemeClr val="bg1"/>
            </a:solidFill>
            <a:ln>
              <a:noFill/>
            </a:ln>
            <a:extLst/>
          </p:spPr>
          <p:txBody>
            <a:bodyPr anchor="t" anchorCtr="0" bIns="22860" compatLnSpc="1" lIns="45720" numCol="1" rIns="45720" tIns="22860" vert="horz" wrap="square">
              <a:prstTxWarp prst="textNoShape">
                <a:avLst/>
              </a:prstTxWarp>
            </a:bodyPr>
            <a:lstStyle/>
            <a:p>
              <a:pPr defTabSz="914217"/>
              <a:endParaRPr lang="en-AU">
                <a:solidFill>
                  <a:prstClr val="black"/>
                </a:solidFill>
                <a:latin charset="0" panose="020b0503020202020204" pitchFamily="34" typeface="Agency FB"/>
                <a:cs typeface="+mn-ea"/>
                <a:sym typeface="+mn-lt"/>
              </a:endParaRPr>
            </a:p>
          </p:txBody>
        </p:sp>
      </p:grpSp>
      <p:grpSp>
        <p:nvGrpSpPr>
          <p:cNvPr id="32" name="组合 31">
            <a:extLst>
              <a:ext uri="{FF2B5EF4-FFF2-40B4-BE49-F238E27FC236}">
                <a16:creationId xmlns:a16="http://schemas.microsoft.com/office/drawing/2014/main" id="{0EADCDBF-EB2B-4B75-8D9A-B0CC5054E93F}"/>
              </a:ext>
            </a:extLst>
          </p:cNvPr>
          <p:cNvGrpSpPr/>
          <p:nvPr/>
        </p:nvGrpSpPr>
        <p:grpSpPr>
          <a:xfrm>
            <a:off x="-217092" y="107058"/>
            <a:ext cx="3961052" cy="598922"/>
            <a:chOff x="-217092" y="107058"/>
            <a:chExt cx="3961052" cy="598922"/>
          </a:xfrm>
        </p:grpSpPr>
        <p:sp>
          <p:nvSpPr>
            <p:cNvPr id="33" name="平行四边形 32">
              <a:extLst>
                <a:ext uri="{FF2B5EF4-FFF2-40B4-BE49-F238E27FC236}">
                  <a16:creationId xmlns:a16="http://schemas.microsoft.com/office/drawing/2014/main" id="{61D98A17-7E80-4463-8100-2FE1CFC70A9C}"/>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平行四边形 33">
              <a:extLst>
                <a:ext uri="{FF2B5EF4-FFF2-40B4-BE49-F238E27FC236}">
                  <a16:creationId xmlns:a16="http://schemas.microsoft.com/office/drawing/2014/main" id="{0E507DC2-42FA-4188-B62A-D9484053FEAF}"/>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文本框 34">
              <a:extLst>
                <a:ext uri="{FF2B5EF4-FFF2-40B4-BE49-F238E27FC236}">
                  <a16:creationId xmlns:a16="http://schemas.microsoft.com/office/drawing/2014/main" id="{FE021BB2-BDF4-43CA-81EF-CA23E9E48A24}"/>
                </a:ext>
              </a:extLst>
            </p:cNvPr>
            <p:cNvSpPr txBox="1"/>
            <p:nvPr/>
          </p:nvSpPr>
          <p:spPr>
            <a:xfrm>
              <a:off x="623492" y="107058"/>
              <a:ext cx="10972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cs charset="0" panose="020b0604020202020204" pitchFamily="34" typeface="Arial"/>
                </a:rPr>
                <a:t>后期规划</a:t>
              </a:r>
            </a:p>
          </p:txBody>
        </p:sp>
        <p:sp>
          <p:nvSpPr>
            <p:cNvPr id="36" name="文本框 35">
              <a:extLst>
                <a:ext uri="{FF2B5EF4-FFF2-40B4-BE49-F238E27FC236}">
                  <a16:creationId xmlns:a16="http://schemas.microsoft.com/office/drawing/2014/main" id="{595A6F52-F3DE-41FD-8C95-0A2EB603B124}"/>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25" name="图形 24">
            <a:extLst>
              <a:ext uri="{FF2B5EF4-FFF2-40B4-BE49-F238E27FC236}">
                <a16:creationId xmlns:a16="http://schemas.microsoft.com/office/drawing/2014/main" id="{53BA8827-C035-485F-9759-C6D7738FD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26" name="图形 25">
            <a:extLst>
              <a:ext uri="{FF2B5EF4-FFF2-40B4-BE49-F238E27FC236}">
                <a16:creationId xmlns:a16="http://schemas.microsoft.com/office/drawing/2014/main" id="{D7689AB0-2E69-4DF9-BBF7-F8B608ABD3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27" name="图形 26">
            <a:extLst>
              <a:ext uri="{FF2B5EF4-FFF2-40B4-BE49-F238E27FC236}">
                <a16:creationId xmlns:a16="http://schemas.microsoft.com/office/drawing/2014/main" id="{67C7B1AF-588A-4D99-9C70-51E1282FDC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209930687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000" fill="hold" id="7"/>
                                        <p:tgtEl>
                                          <p:spTgt spid="26"/>
                                        </p:tgtEl>
                                        <p:attrNameLst>
                                          <p:attrName>ppt_x</p:attrName>
                                        </p:attrNameLst>
                                      </p:cBhvr>
                                      <p:tavLst>
                                        <p:tav tm="0">
                                          <p:val>
                                            <p:strVal val="0-#ppt_w/2"/>
                                          </p:val>
                                        </p:tav>
                                        <p:tav tm="100000">
                                          <p:val>
                                            <p:strVal val="#ppt_x"/>
                                          </p:val>
                                        </p:tav>
                                      </p:tavLst>
                                    </p:anim>
                                    <p:anim calcmode="lin" valueType="num">
                                      <p:cBhvr additive="base">
                                        <p:cTn dur="1000" fill="hold" id="8"/>
                                        <p:tgtEl>
                                          <p:spTgt spid="2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1000" fill="hold" id="11"/>
                                        <p:tgtEl>
                                          <p:spTgt spid="27"/>
                                        </p:tgtEl>
                                        <p:attrNameLst>
                                          <p:attrName>ppt_x</p:attrName>
                                        </p:attrNameLst>
                                      </p:cBhvr>
                                      <p:tavLst>
                                        <p:tav tm="0">
                                          <p:val>
                                            <p:strVal val="1+#ppt_w/2"/>
                                          </p:val>
                                        </p:tav>
                                        <p:tav tm="100000">
                                          <p:val>
                                            <p:strVal val="#ppt_x"/>
                                          </p:val>
                                        </p:tav>
                                      </p:tavLst>
                                    </p:anim>
                                    <p:anim calcmode="lin" valueType="num">
                                      <p:cBhvr additive="base">
                                        <p:cTn dur="1000" fill="hold" id="12"/>
                                        <p:tgtEl>
                                          <p:spTgt spid="27"/>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1000" fill="hold" id="15"/>
                                        <p:tgtEl>
                                          <p:spTgt spid="25"/>
                                        </p:tgtEl>
                                        <p:attrNameLst>
                                          <p:attrName>ppt_x</p:attrName>
                                        </p:attrNameLst>
                                      </p:cBhvr>
                                      <p:tavLst>
                                        <p:tav tm="0">
                                          <p:val>
                                            <p:strVal val="1+#ppt_w/2"/>
                                          </p:val>
                                        </p:tav>
                                        <p:tav tm="100000">
                                          <p:val>
                                            <p:strVal val="#ppt_x"/>
                                          </p:val>
                                        </p:tav>
                                      </p:tavLst>
                                    </p:anim>
                                    <p:anim calcmode="lin" valueType="num">
                                      <p:cBhvr additive="base">
                                        <p:cTn dur="1000" fill="hold" id="16"/>
                                        <p:tgtEl>
                                          <p:spTgt spid="2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12" presetSubtype="8">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additive="base">
                                        <p:cTn dur="500" id="20"/>
                                        <p:tgtEl>
                                          <p:spTgt spid="2"/>
                                        </p:tgtEl>
                                        <p:attrNameLst>
                                          <p:attrName>ppt_x</p:attrName>
                                        </p:attrNameLst>
                                      </p:cBhvr>
                                      <p:tavLst>
                                        <p:tav tm="0">
                                          <p:val>
                                            <p:strVal val="#ppt_x-#ppt_w*1.125000"/>
                                          </p:val>
                                        </p:tav>
                                        <p:tav tm="100000">
                                          <p:val>
                                            <p:strVal val="#ppt_x"/>
                                          </p:val>
                                        </p:tav>
                                      </p:tavLst>
                                    </p:anim>
                                    <p:animEffect filter="wipe(right)" transition="in">
                                      <p:cBhvr>
                                        <p:cTn dur="500" id="21"/>
                                        <p:tgtEl>
                                          <p:spTgt spid="2"/>
                                        </p:tgtEl>
                                      </p:cBhvr>
                                    </p:animEffect>
                                  </p:childTnLst>
                                </p:cTn>
                              </p:par>
                            </p:childTnLst>
                          </p:cTn>
                        </p:par>
                        <p:par>
                          <p:cTn fill="hold" id="22" nodeType="afterGroup">
                            <p:stCondLst>
                              <p:cond delay="1500"/>
                            </p:stCondLst>
                            <p:childTnLst>
                              <p:par>
                                <p:cTn fill="hold" id="23" nodeType="afterEffect" presetClass="entr" presetID="12" presetSubtype="8">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500" id="25"/>
                                        <p:tgtEl>
                                          <p:spTgt spid="3"/>
                                        </p:tgtEl>
                                        <p:attrNameLst>
                                          <p:attrName>ppt_x</p:attrName>
                                        </p:attrNameLst>
                                      </p:cBhvr>
                                      <p:tavLst>
                                        <p:tav tm="0">
                                          <p:val>
                                            <p:strVal val="#ppt_x-#ppt_w*1.125000"/>
                                          </p:val>
                                        </p:tav>
                                        <p:tav tm="100000">
                                          <p:val>
                                            <p:strVal val="#ppt_x"/>
                                          </p:val>
                                        </p:tav>
                                      </p:tavLst>
                                    </p:anim>
                                    <p:animEffect filter="wipe(right)" transition="in">
                                      <p:cBhvr>
                                        <p:cTn dur="500" id="26"/>
                                        <p:tgtEl>
                                          <p:spTgt spid="3"/>
                                        </p:tgtEl>
                                      </p:cBhvr>
                                    </p:animEffect>
                                  </p:childTnLst>
                                </p:cTn>
                              </p:par>
                            </p:childTnLst>
                          </p:cTn>
                        </p:par>
                        <p:par>
                          <p:cTn fill="hold" id="27" nodeType="afterGroup">
                            <p:stCondLst>
                              <p:cond delay="2000"/>
                            </p:stCondLst>
                            <p:childTnLst>
                              <p:par>
                                <p:cTn fill="hold" id="28" nodeType="afterEffect" presetClass="entr" presetID="12" presetSubtype="8">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additive="base">
                                        <p:cTn dur="500" id="30"/>
                                        <p:tgtEl>
                                          <p:spTgt spid="4"/>
                                        </p:tgtEl>
                                        <p:attrNameLst>
                                          <p:attrName>ppt_x</p:attrName>
                                        </p:attrNameLst>
                                      </p:cBhvr>
                                      <p:tavLst>
                                        <p:tav tm="0">
                                          <p:val>
                                            <p:strVal val="#ppt_x-#ppt_w*1.125000"/>
                                          </p:val>
                                        </p:tav>
                                        <p:tav tm="100000">
                                          <p:val>
                                            <p:strVal val="#ppt_x"/>
                                          </p:val>
                                        </p:tav>
                                      </p:tavLst>
                                    </p:anim>
                                    <p:animEffect filter="wipe(right)" transition="in">
                                      <p:cBhvr>
                                        <p:cTn dur="500" id="31"/>
                                        <p:tgtEl>
                                          <p:spTgt spid="4"/>
                                        </p:tgtEl>
                                      </p:cBhvr>
                                    </p:animEffect>
                                  </p:childTnLst>
                                </p:cTn>
                              </p:par>
                            </p:childTnLst>
                          </p:cTn>
                        </p:par>
                        <p:par>
                          <p:cTn fill="hold" id="32" nodeType="afterGroup">
                            <p:stCondLst>
                              <p:cond delay="2500"/>
                            </p:stCondLst>
                            <p:childTnLst>
                              <p:par>
                                <p:cTn fill="hold" id="33" nodeType="afterEffect" presetClass="entr" presetID="12" presetSubtype="8">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id="35"/>
                                        <p:tgtEl>
                                          <p:spTgt spid="5"/>
                                        </p:tgtEl>
                                        <p:attrNameLst>
                                          <p:attrName>ppt_x</p:attrName>
                                        </p:attrNameLst>
                                      </p:cBhvr>
                                      <p:tavLst>
                                        <p:tav tm="0">
                                          <p:val>
                                            <p:strVal val="#ppt_x-#ppt_w*1.125000"/>
                                          </p:val>
                                        </p:tav>
                                        <p:tav tm="100000">
                                          <p:val>
                                            <p:strVal val="#ppt_x"/>
                                          </p:val>
                                        </p:tav>
                                      </p:tavLst>
                                    </p:anim>
                                    <p:animEffect filter="wipe(right)" transition="in">
                                      <p:cBhvr>
                                        <p:cTn dur="500" id="36"/>
                                        <p:tgtEl>
                                          <p:spTgt spid="5"/>
                                        </p:tgtEl>
                                      </p:cBhvr>
                                    </p:animEffect>
                                  </p:childTnLst>
                                </p:cTn>
                              </p:par>
                            </p:childTnLst>
                          </p:cTn>
                        </p:par>
                        <p:par>
                          <p:cTn fill="hold" id="37" nodeType="afterGroup">
                            <p:stCondLst>
                              <p:cond delay="3000"/>
                            </p:stCondLst>
                            <p:childTnLst>
                              <p:par>
                                <p:cTn fill="hold" grpId="0" id="38" nodeType="afterEffect" presetClass="entr" presetID="10" presetSubtype="0">
                                  <p:stCondLst>
                                    <p:cond delay="0"/>
                                  </p:stCondLst>
                                  <p:childTnLst>
                                    <p:set>
                                      <p:cBhvr>
                                        <p:cTn dur="1" fill="hold" id="39">
                                          <p:stCondLst>
                                            <p:cond delay="0"/>
                                          </p:stCondLst>
                                        </p:cTn>
                                        <p:tgtEl>
                                          <p:spTgt spid="111"/>
                                        </p:tgtEl>
                                        <p:attrNameLst>
                                          <p:attrName>style.visibility</p:attrName>
                                        </p:attrNameLst>
                                      </p:cBhvr>
                                      <p:to>
                                        <p:strVal val="visible"/>
                                      </p:to>
                                    </p:set>
                                    <p:animEffect filter="fade" transition="in">
                                      <p:cBhvr>
                                        <p:cTn dur="500" id="40"/>
                                        <p:tgtEl>
                                          <p:spTgt spid="111"/>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12"/>
                                        </p:tgtEl>
                                        <p:attrNameLst>
                                          <p:attrName>style.visibility</p:attrName>
                                        </p:attrNameLst>
                                      </p:cBhvr>
                                      <p:to>
                                        <p:strVal val="visible"/>
                                      </p:to>
                                    </p:set>
                                    <p:animEffect filter="fade" transition="in">
                                      <p:cBhvr>
                                        <p:cTn dur="500" id="43"/>
                                        <p:tgtEl>
                                          <p:spTgt spid="112"/>
                                        </p:tgtEl>
                                      </p:cBhvr>
                                    </p:animEffect>
                                  </p:childTnLst>
                                </p:cTn>
                              </p:par>
                            </p:childTnLst>
                          </p:cTn>
                        </p:par>
                        <p:par>
                          <p:cTn fill="hold" id="44" nodeType="afterGroup">
                            <p:stCondLst>
                              <p:cond delay="3500"/>
                            </p:stCondLst>
                            <p:childTnLst>
                              <p:par>
                                <p:cTn fill="hold" grpId="0" id="45" nodeType="afterEffect" presetClass="entr" presetID="10" presetSubtype="0">
                                  <p:stCondLst>
                                    <p:cond delay="0"/>
                                  </p:stCondLst>
                                  <p:childTnLst>
                                    <p:set>
                                      <p:cBhvr>
                                        <p:cTn dur="1" fill="hold" id="46">
                                          <p:stCondLst>
                                            <p:cond delay="0"/>
                                          </p:stCondLst>
                                        </p:cTn>
                                        <p:tgtEl>
                                          <p:spTgt spid="113"/>
                                        </p:tgtEl>
                                        <p:attrNameLst>
                                          <p:attrName>style.visibility</p:attrName>
                                        </p:attrNameLst>
                                      </p:cBhvr>
                                      <p:to>
                                        <p:strVal val="visible"/>
                                      </p:to>
                                    </p:set>
                                    <p:animEffect filter="fade" transition="in">
                                      <p:cBhvr>
                                        <p:cTn dur="500" id="47"/>
                                        <p:tgtEl>
                                          <p:spTgt spid="113"/>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14"/>
                                        </p:tgtEl>
                                        <p:attrNameLst>
                                          <p:attrName>style.visibility</p:attrName>
                                        </p:attrNameLst>
                                      </p:cBhvr>
                                      <p:to>
                                        <p:strVal val="visible"/>
                                      </p:to>
                                    </p:set>
                                    <p:animEffect filter="fade" transition="in">
                                      <p:cBhvr>
                                        <p:cTn dur="500" id="50"/>
                                        <p:tgtEl>
                                          <p:spTgt spid="114"/>
                                        </p:tgtEl>
                                      </p:cBhvr>
                                    </p:animEffect>
                                  </p:childTnLst>
                                </p:cTn>
                              </p:par>
                            </p:childTnLst>
                          </p:cTn>
                        </p:par>
                        <p:par>
                          <p:cTn fill="hold" id="51" nodeType="afterGroup">
                            <p:stCondLst>
                              <p:cond delay="4000"/>
                            </p:stCondLst>
                            <p:childTnLst>
                              <p:par>
                                <p:cTn fill="hold" grpId="0" id="52" nodeType="afterEffect" presetClass="entr" presetID="10" presetSubtype="0">
                                  <p:stCondLst>
                                    <p:cond delay="0"/>
                                  </p:stCondLst>
                                  <p:childTnLst>
                                    <p:set>
                                      <p:cBhvr>
                                        <p:cTn dur="1" fill="hold" id="53">
                                          <p:stCondLst>
                                            <p:cond delay="0"/>
                                          </p:stCondLst>
                                        </p:cTn>
                                        <p:tgtEl>
                                          <p:spTgt spid="115"/>
                                        </p:tgtEl>
                                        <p:attrNameLst>
                                          <p:attrName>style.visibility</p:attrName>
                                        </p:attrNameLst>
                                      </p:cBhvr>
                                      <p:to>
                                        <p:strVal val="visible"/>
                                      </p:to>
                                    </p:set>
                                    <p:animEffect filter="fade" transition="in">
                                      <p:cBhvr>
                                        <p:cTn dur="500" id="54"/>
                                        <p:tgtEl>
                                          <p:spTgt spid="115"/>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116"/>
                                        </p:tgtEl>
                                        <p:attrNameLst>
                                          <p:attrName>style.visibility</p:attrName>
                                        </p:attrNameLst>
                                      </p:cBhvr>
                                      <p:to>
                                        <p:strVal val="visible"/>
                                      </p:to>
                                    </p:set>
                                    <p:animEffect filter="fade" transition="in">
                                      <p:cBhvr>
                                        <p:cTn dur="500" id="57"/>
                                        <p:tgtEl>
                                          <p:spTgt spid="116"/>
                                        </p:tgtEl>
                                      </p:cBhvr>
                                    </p:animEffect>
                                  </p:childTnLst>
                                </p:cTn>
                              </p:par>
                            </p:childTnLst>
                          </p:cTn>
                        </p:par>
                        <p:par>
                          <p:cTn fill="hold" id="58" nodeType="afterGroup">
                            <p:stCondLst>
                              <p:cond delay="4500"/>
                            </p:stCondLst>
                            <p:childTnLst>
                              <p:par>
                                <p:cTn fill="hold" grpId="0" id="59" nodeType="afterEffect" presetClass="entr" presetID="10" presetSubtype="0">
                                  <p:stCondLst>
                                    <p:cond delay="0"/>
                                  </p:stCondLst>
                                  <p:childTnLst>
                                    <p:set>
                                      <p:cBhvr>
                                        <p:cTn dur="1" fill="hold" id="60">
                                          <p:stCondLst>
                                            <p:cond delay="0"/>
                                          </p:stCondLst>
                                        </p:cTn>
                                        <p:tgtEl>
                                          <p:spTgt spid="117"/>
                                        </p:tgtEl>
                                        <p:attrNameLst>
                                          <p:attrName>style.visibility</p:attrName>
                                        </p:attrNameLst>
                                      </p:cBhvr>
                                      <p:to>
                                        <p:strVal val="visible"/>
                                      </p:to>
                                    </p:set>
                                    <p:animEffect filter="fade" transition="in">
                                      <p:cBhvr>
                                        <p:cTn dur="500" id="61"/>
                                        <p:tgtEl>
                                          <p:spTgt spid="117"/>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18"/>
                                        </p:tgtEl>
                                        <p:attrNameLst>
                                          <p:attrName>style.visibility</p:attrName>
                                        </p:attrNameLst>
                                      </p:cBhvr>
                                      <p:to>
                                        <p:strVal val="visible"/>
                                      </p:to>
                                    </p:set>
                                    <p:animEffect filter="fade" transition="in">
                                      <p:cBhvr>
                                        <p:cTn dur="500" id="64"/>
                                        <p:tgtEl>
                                          <p:spTgt spid="118"/>
                                        </p:tgtEl>
                                      </p:cBhvr>
                                    </p:animEffect>
                                  </p:childTnLst>
                                </p:cTn>
                              </p:par>
                            </p:childTnLst>
                          </p:cTn>
                        </p:par>
                        <p:par>
                          <p:cTn fill="hold" id="65" nodeType="afterGroup">
                            <p:stCondLst>
                              <p:cond delay="5000"/>
                            </p:stCondLst>
                            <p:childTnLst>
                              <p:par>
                                <p:cTn fill="hold" grpId="0" id="66" nodeType="afterEffect" presetClass="entr" presetID="10" presetSubtype="0">
                                  <p:stCondLst>
                                    <p:cond delay="0"/>
                                  </p:stCondLst>
                                  <p:childTnLst>
                                    <p:set>
                                      <p:cBhvr>
                                        <p:cTn dur="1" fill="hold" id="67">
                                          <p:stCondLst>
                                            <p:cond delay="0"/>
                                          </p:stCondLst>
                                        </p:cTn>
                                        <p:tgtEl>
                                          <p:spTgt spid="110"/>
                                        </p:tgtEl>
                                        <p:attrNameLst>
                                          <p:attrName>style.visibility</p:attrName>
                                        </p:attrNameLst>
                                      </p:cBhvr>
                                      <p:to>
                                        <p:strVal val="visible"/>
                                      </p:to>
                                    </p:set>
                                    <p:animEffect filter="fade" transition="in">
                                      <p:cBhvr>
                                        <p:cTn dur="500" id="68"/>
                                        <p:tgtEl>
                                          <p:spTgt spid="110"/>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109"/>
                                        </p:tgtEl>
                                        <p:attrNameLst>
                                          <p:attrName>style.visibility</p:attrName>
                                        </p:attrNameLst>
                                      </p:cBhvr>
                                      <p:to>
                                        <p:strVal val="visible"/>
                                      </p:to>
                                    </p:set>
                                    <p:animEffect filter="fade" transition="in">
                                      <p:cBhvr>
                                        <p:cTn dur="500" id="71"/>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0"/>
      <p:bldP grpId="0" spid="111"/>
      <p:bldP grpId="0" spid="112"/>
      <p:bldP grpId="0" spid="113"/>
      <p:bldP grpId="0" spid="114"/>
      <p:bldP grpId="0" spid="115"/>
      <p:bldP grpId="0" spid="116"/>
      <p:bldP grpId="0" spid="117"/>
      <p:bldP grpId="0" spid="1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600E5C18-16BD-4D09-A42C-DA92A7B52BFD}"/>
              </a:ext>
            </a:extLst>
          </p:cNvPr>
          <p:cNvGrpSpPr/>
          <p:nvPr/>
        </p:nvGrpSpPr>
        <p:grpSpPr>
          <a:xfrm flipH="1">
            <a:off x="5350815" y="0"/>
            <a:ext cx="7176052" cy="6943470"/>
            <a:chOff x="-307035" y="-74452"/>
            <a:chExt cx="7176052" cy="6943470"/>
          </a:xfrm>
        </p:grpSpPr>
        <p:pic>
          <p:nvPicPr>
            <p:cNvPr id="6" name="图形 5">
              <a:extLst>
                <a:ext uri="{FF2B5EF4-FFF2-40B4-BE49-F238E27FC236}">
                  <a16:creationId xmlns:a16="http://schemas.microsoft.com/office/drawing/2014/main" id="{5CC7A369-438A-4C19-8902-467109056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35" y="-74452"/>
              <a:ext cx="5453052" cy="5789364"/>
            </a:xfrm>
            <a:prstGeom prst="rect">
              <a:avLst/>
            </a:prstGeom>
            <a:effectLst>
              <a:outerShdw algn="l" blurRad="203200" dist="38100" rotWithShape="0" sx="101000" sy="101000">
                <a:prstClr val="black">
                  <a:alpha val="30000"/>
                </a:prstClr>
              </a:outerShdw>
            </a:effectLst>
          </p:spPr>
        </p:pic>
        <p:pic>
          <p:nvPicPr>
            <p:cNvPr id="5" name="图形 4">
              <a:extLst>
                <a:ext uri="{FF2B5EF4-FFF2-40B4-BE49-F238E27FC236}">
                  <a16:creationId xmlns:a16="http://schemas.microsoft.com/office/drawing/2014/main" id="{CEE9A49D-DDF9-4B08-ADE7-4740FABB7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6858000" cy="6858000"/>
            </a:xfrm>
            <a:prstGeom prst="rect">
              <a:avLst/>
            </a:prstGeom>
            <a:effectLst>
              <a:outerShdw algn="l" blurRad="203200" dist="38100" rotWithShape="0" sx="101000" sy="101000">
                <a:prstClr val="black">
                  <a:alpha val="30000"/>
                </a:prstClr>
              </a:outerShdw>
            </a:effectLst>
          </p:spPr>
        </p:pic>
        <p:pic>
          <p:nvPicPr>
            <p:cNvPr id="4" name="图形 3">
              <a:extLst>
                <a:ext uri="{FF2B5EF4-FFF2-40B4-BE49-F238E27FC236}">
                  <a16:creationId xmlns:a16="http://schemas.microsoft.com/office/drawing/2014/main" id="{C7DF53DE-11B2-4672-A2A2-CBB3DC6A42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
              <a:ext cx="3115733" cy="3160982"/>
            </a:xfrm>
            <a:prstGeom prst="rect">
              <a:avLst/>
            </a:prstGeom>
            <a:effectLst>
              <a:outerShdw algn="l" blurRad="203200" dist="38100" rotWithShape="0" sx="101000" sy="101000">
                <a:prstClr val="black">
                  <a:alpha val="30000"/>
                </a:prstClr>
              </a:outerShdw>
            </a:effectLst>
          </p:spPr>
        </p:pic>
        <p:pic>
          <p:nvPicPr>
            <p:cNvPr id="7" name="图形 6">
              <a:extLst>
                <a:ext uri="{FF2B5EF4-FFF2-40B4-BE49-F238E27FC236}">
                  <a16:creationId xmlns:a16="http://schemas.microsoft.com/office/drawing/2014/main" id="{90994E0B-0F84-4296-904A-AB123EBFB9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540" y="4349426"/>
              <a:ext cx="4988063" cy="2508574"/>
            </a:xfrm>
            <a:prstGeom prst="rect">
              <a:avLst/>
            </a:prstGeom>
            <a:effectLst>
              <a:outerShdw algn="l" blurRad="203200" dist="38100" rotWithShape="0" sx="101000" sy="101000">
                <a:prstClr val="black">
                  <a:alpha val="30000"/>
                </a:prstClr>
              </a:outerShdw>
            </a:effectLst>
          </p:spPr>
        </p:pic>
        <p:pic>
          <p:nvPicPr>
            <p:cNvPr id="8" name="图形 7">
              <a:extLst>
                <a:ext uri="{FF2B5EF4-FFF2-40B4-BE49-F238E27FC236}">
                  <a16:creationId xmlns:a16="http://schemas.microsoft.com/office/drawing/2014/main" id="{4535C996-F931-4930-B492-C1526C6B99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73192" y="4487768"/>
              <a:ext cx="4695825" cy="2381250"/>
            </a:xfrm>
            <a:prstGeom prst="rect">
              <a:avLst/>
            </a:prstGeom>
            <a:effectLst>
              <a:outerShdw algn="l" blurRad="203200" dist="38100" rotWithShape="0" sx="101000" sy="101000">
                <a:prstClr val="black">
                  <a:alpha val="30000"/>
                </a:prstClr>
              </a:outerShdw>
            </a:effectLst>
          </p:spPr>
        </p:pic>
      </p:grpSp>
      <p:grpSp>
        <p:nvGrpSpPr>
          <p:cNvPr id="15" name="组合 14">
            <a:extLst>
              <a:ext uri="{FF2B5EF4-FFF2-40B4-BE49-F238E27FC236}">
                <a16:creationId xmlns:a16="http://schemas.microsoft.com/office/drawing/2014/main" id="{A93924CD-D2F0-4668-9277-7489B3D2547C}"/>
              </a:ext>
            </a:extLst>
          </p:cNvPr>
          <p:cNvGrpSpPr/>
          <p:nvPr/>
        </p:nvGrpSpPr>
        <p:grpSpPr>
          <a:xfrm>
            <a:off x="1226337" y="2610900"/>
            <a:ext cx="4630057" cy="1785104"/>
            <a:chOff x="1480457" y="2336799"/>
            <a:chExt cx="4630057" cy="1785104"/>
          </a:xfrm>
        </p:grpSpPr>
        <p:sp>
          <p:nvSpPr>
            <p:cNvPr id="16" name="文本框 15">
              <a:extLst>
                <a:ext uri="{FF2B5EF4-FFF2-40B4-BE49-F238E27FC236}">
                  <a16:creationId xmlns:a16="http://schemas.microsoft.com/office/drawing/2014/main" id="{39BFDA32-9B4F-4A8C-81AC-2C16F14F920A}"/>
                </a:ext>
              </a:extLst>
            </p:cNvPr>
            <p:cNvSpPr txBox="1"/>
            <p:nvPr/>
          </p:nvSpPr>
          <p:spPr>
            <a:xfrm>
              <a:off x="1480457" y="2336799"/>
              <a:ext cx="4630057" cy="1310640"/>
            </a:xfrm>
            <a:prstGeom prst="rect">
              <a:avLst/>
            </a:prstGeom>
            <a:noFill/>
          </p:spPr>
          <p:txBody>
            <a:bodyPr rtlCol="0" wrap="square">
              <a:spAutoFit/>
            </a:bodyPr>
            <a:lstStyle/>
            <a:p>
              <a:pPr algn="dist"/>
              <a:r>
                <a:rPr altLang="en-US" lang="zh-CN" sz="8000">
                  <a:solidFill>
                    <a:schemeClr val="bg2">
                      <a:lumMod val="25000"/>
                    </a:schemeClr>
                  </a:solidFill>
                  <a:latin charset="-122" panose="020b0503020204020204" pitchFamily="34" typeface="微软雅黑"/>
                  <a:ea charset="-122" panose="020b0503020204020204" pitchFamily="34" typeface="微软雅黑"/>
                </a:rPr>
                <a:t>谢谢观看</a:t>
              </a:r>
            </a:p>
          </p:txBody>
        </p:sp>
        <p:sp>
          <p:nvSpPr>
            <p:cNvPr id="17" name="文本框 16">
              <a:extLst>
                <a:ext uri="{FF2B5EF4-FFF2-40B4-BE49-F238E27FC236}">
                  <a16:creationId xmlns:a16="http://schemas.microsoft.com/office/drawing/2014/main" id="{C90C9755-8EF1-4E1D-8F17-965B08055CAE}"/>
                </a:ext>
              </a:extLst>
            </p:cNvPr>
            <p:cNvSpPr txBox="1"/>
            <p:nvPr/>
          </p:nvSpPr>
          <p:spPr>
            <a:xfrm>
              <a:off x="1632856" y="3660237"/>
              <a:ext cx="4325256" cy="457200"/>
            </a:xfrm>
            <a:prstGeom prst="rect">
              <a:avLst/>
            </a:prstGeom>
            <a:noFill/>
          </p:spPr>
          <p:txBody>
            <a:bodyPr rtlCol="0" wrap="square">
              <a:spAutoFit/>
            </a:bodyPr>
            <a:lstStyle/>
            <a:p>
              <a:pPr algn="dist"/>
              <a:r>
                <a:rPr altLang="zh-CN" lang="en-US" sz="2400">
                  <a:solidFill>
                    <a:schemeClr val="bg2">
                      <a:lumMod val="25000"/>
                    </a:schemeClr>
                  </a:solidFill>
                  <a:latin charset="0" panose="020b0503020202020204" pitchFamily="34" typeface="Agency FB"/>
                </a:rPr>
                <a:t>THANKS FOR WATCH</a:t>
              </a:r>
            </a:p>
          </p:txBody>
        </p:sp>
      </p:grpSp>
    </p:spTree>
    <p:extLst>
      <p:ext uri="{BB962C8B-B14F-4D97-AF65-F5344CB8AC3E}">
        <p14:creationId val="141176233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形 18">
            <a:extLst>
              <a:ext uri="{FF2B5EF4-FFF2-40B4-BE49-F238E27FC236}">
                <a16:creationId xmlns:a16="http://schemas.microsoft.com/office/drawing/2014/main" id="{7FEACF45-C9DB-4148-A20D-AFA0BFCD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algn="l" blurRad="203200" dist="38100" rotWithShape="0" sx="101000" sy="101000">
              <a:prstClr val="black">
                <a:alpha val="30000"/>
              </a:prstClr>
            </a:outerShdw>
          </a:effectLst>
        </p:spPr>
      </p:pic>
      <p:pic>
        <p:nvPicPr>
          <p:cNvPr id="13" name="图形 12">
            <a:extLst>
              <a:ext uri="{FF2B5EF4-FFF2-40B4-BE49-F238E27FC236}">
                <a16:creationId xmlns:a16="http://schemas.microsoft.com/office/drawing/2014/main" id="{6B125D63-310E-470A-A370-1F1CA0D58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algn="l" blurRad="203200" dist="38100" rotWithShape="0" sx="101000" sy="101000">
              <a:prstClr val="black">
                <a:alpha val="30000"/>
              </a:prstClr>
            </a:outerShdw>
          </a:effectLst>
        </p:spPr>
      </p:pic>
      <p:pic>
        <p:nvPicPr>
          <p:cNvPr id="16" name="图形 15">
            <a:extLst>
              <a:ext uri="{FF2B5EF4-FFF2-40B4-BE49-F238E27FC236}">
                <a16:creationId xmlns:a16="http://schemas.microsoft.com/office/drawing/2014/main" id="{F0004B80-A7CB-4A54-9927-B0EB64496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a:extLst>
              <a:ext uri="{FF2B5EF4-FFF2-40B4-BE49-F238E27FC236}">
                <a16:creationId xmlns:a16="http://schemas.microsoft.com/office/drawing/2014/main" id="{8E1C691B-C7FE-4C07-85D0-79B5F6511C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a:extLst>
              <a:ext uri="{FF2B5EF4-FFF2-40B4-BE49-F238E27FC236}">
                <a16:creationId xmlns:a16="http://schemas.microsoft.com/office/drawing/2014/main" id="{5A58FE9A-35EF-4933-A9E9-34CE07D7D37F}"/>
              </a:ext>
            </a:extLst>
          </p:cNvPr>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a:extLst>
              <a:ext uri="{FF2B5EF4-FFF2-40B4-BE49-F238E27FC236}">
                <a16:creationId xmlns:a16="http://schemas.microsoft.com/office/drawing/2014/main" id="{7A000E26-84E0-4315-9370-15DAD3288F49}"/>
              </a:ext>
            </a:extLst>
          </p:cNvPr>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文本框 22">
            <a:extLst>
              <a:ext uri="{FF2B5EF4-FFF2-40B4-BE49-F238E27FC236}">
                <a16:creationId xmlns:a16="http://schemas.microsoft.com/office/drawing/2014/main" id="{597FB8EA-F4B6-448D-B129-80D80516A65B}"/>
              </a:ext>
            </a:extLst>
          </p:cNvPr>
          <p:cNvSpPr txBox="1"/>
          <p:nvPr/>
        </p:nvSpPr>
        <p:spPr>
          <a:xfrm>
            <a:off x="5578764" y="2800743"/>
            <a:ext cx="943429" cy="1310640"/>
          </a:xfrm>
          <a:prstGeom prst="rect">
            <a:avLst/>
          </a:prstGeom>
          <a:noFill/>
        </p:spPr>
        <p:txBody>
          <a:bodyPr rtlCol="0" wrap="square">
            <a:spAutoFit/>
          </a:bodyPr>
          <a:lstStyle/>
          <a:p>
            <a:pPr algn="dist"/>
            <a:r>
              <a:rPr altLang="zh-CN" lang="en-US" sz="8000">
                <a:solidFill>
                  <a:schemeClr val="bg1"/>
                </a:solidFill>
                <a:latin charset="-122" panose="020b0503020204020204" pitchFamily="34" typeface="微软雅黑"/>
                <a:ea charset="-122" panose="020b0503020204020204" pitchFamily="34" typeface="微软雅黑"/>
              </a:rPr>
              <a:t>1</a:t>
            </a:r>
          </a:p>
        </p:txBody>
      </p:sp>
      <p:sp>
        <p:nvSpPr>
          <p:cNvPr id="24" name="等腰三角形 22">
            <a:extLst>
              <a:ext uri="{FF2B5EF4-FFF2-40B4-BE49-F238E27FC236}">
                <a16:creationId xmlns:a16="http://schemas.microsoft.com/office/drawing/2014/main" id="{5EC57510-C95C-45B4-A28D-43C4E86C3DCE}"/>
              </a:ext>
            </a:extLst>
          </p:cNvPr>
          <p:cNvSpPr/>
          <p:nvPr/>
        </p:nvSpPr>
        <p:spPr>
          <a:xfrm>
            <a:off x="4773221" y="1497421"/>
            <a:ext cx="2612571" cy="2274872"/>
          </a:xfrm>
          <a:custGeom>
            <a:gdLst>
              <a:gd fmla="*/ 0 w 2612571" name="connsiteX0"/>
              <a:gd fmla="*/ 2216815 h 2274872" name="connsiteY0"/>
              <a:gd fmla="*/ 1277256 w 2612571" name="connsiteX1"/>
              <a:gd fmla="*/ 0 h 2274872" name="connsiteY1"/>
              <a:gd fmla="*/ 2612571 w 2612571" name="connsiteX2"/>
              <a:gd fmla="*/ 2274872 h 2274872" name="connsiteY2"/>
              <a:gd fmla="*/ 3135087 w 3135087" name="connsiteX3"/>
              <a:gd fmla="*/ 2274872 h 3103056" name="connsiteY3"/>
              <a:gd fmla="*/ 3690984 w 3690984" name="connsiteX4"/>
              <a:gd fmla="*/ 3194496 h 3194496" name="connsiteY4"/>
              <a:gd fmla="*/ 3690984 w 3690984" name="connsiteX5"/>
              <a:gd fmla="*/ 3194496 h 3194496" name="connsiteY5"/>
            </a:gdLst>
            <a:cxnLst>
              <a:cxn ang="0">
                <a:pos x="connsiteX0" y="connsiteY0"/>
              </a:cxn>
              <a:cxn ang="0">
                <a:pos x="connsiteX1" y="connsiteY1"/>
              </a:cxn>
              <a:cxn ang="0">
                <a:pos x="connsiteX2" y="connsiteY2"/>
              </a:cxn>
            </a:cxnLst>
            <a:rect b="b" l="l" r="r" t="t"/>
            <a:pathLst>
              <a:path h="2274872" w="2612571">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15">
            <a:extLst>
              <a:ext uri="{FF2B5EF4-FFF2-40B4-BE49-F238E27FC236}">
                <a16:creationId xmlns:a16="http://schemas.microsoft.com/office/drawing/2014/main" id="{184C70BF-E533-4EB4-877E-96EB1EBD6833}"/>
              </a:ext>
            </a:extLst>
          </p:cNvPr>
          <p:cNvSpPr>
            <a:spLocks noChangeArrowheads="1"/>
          </p:cNvSpPr>
          <p:nvPr/>
        </p:nvSpPr>
        <p:spPr bwMode="auto">
          <a:xfrm>
            <a:off x="5411197" y="4490688"/>
            <a:ext cx="1356360" cy="434340"/>
          </a:xfrm>
          <a:prstGeom prst="rect">
            <a:avLst/>
          </a:prstGeom>
          <a:noFill/>
          <a:ln w="9525">
            <a:noFill/>
            <a:miter lim="800000"/>
          </a:ln>
        </p:spPr>
        <p:txBody>
          <a:bodyPr bIns="34290" lIns="68580" rIns="68580" tIns="34290" wrap="none">
            <a:spAutoFit/>
          </a:bodyPr>
          <a:lstStyle/>
          <a:p>
            <a:pPr lvl="0"/>
            <a:r>
              <a:rPr altLang="zh-CN" lang="zh-CN" sz="2400">
                <a:solidFill>
                  <a:schemeClr val="bg2">
                    <a:lumMod val="25000"/>
                  </a:schemeClr>
                </a:solidFill>
                <a:latin charset="-122" panose="020b0503020204020204" pitchFamily="34" typeface="微软雅黑"/>
                <a:ea charset="-122" panose="020b0503020204020204" pitchFamily="34" typeface="微软雅黑"/>
              </a:rPr>
              <a:t>工作概述</a:t>
            </a:r>
          </a:p>
        </p:txBody>
      </p:sp>
      <p:sp>
        <p:nvSpPr>
          <p:cNvPr id="26" name="矩形 18">
            <a:extLst>
              <a:ext uri="{FF2B5EF4-FFF2-40B4-BE49-F238E27FC236}">
                <a16:creationId xmlns:a16="http://schemas.microsoft.com/office/drawing/2014/main" id="{0F265AC1-E8F3-42AF-ADDD-309996AB18F5}"/>
              </a:ext>
            </a:extLst>
          </p:cNvPr>
          <p:cNvSpPr>
            <a:spLocks noChangeArrowheads="1"/>
          </p:cNvSpPr>
          <p:nvPr/>
        </p:nvSpPr>
        <p:spPr bwMode="auto">
          <a:xfrm>
            <a:off x="3777323" y="5006893"/>
            <a:ext cx="4637354" cy="365760"/>
          </a:xfrm>
          <a:prstGeom prst="rect">
            <a:avLst/>
          </a:prstGeom>
          <a:noFill/>
          <a:ln w="9525">
            <a:noFill/>
            <a:miter lim="800000"/>
          </a:ln>
        </p:spPr>
        <p:txBody>
          <a:bodyPr bIns="0" lIns="0" rIns="0" tIns="0" wrap="square">
            <a:spAutoFit/>
          </a:bodyPr>
          <a:lstStyle/>
          <a:p>
            <a:pPr algn="ctr" defTabSz="912019">
              <a:lnSpc>
                <a:spcPct val="120000"/>
              </a:lnSpc>
              <a:spcBef>
                <a:spcPct val="20000"/>
              </a:spcBef>
            </a:pPr>
            <a:r>
              <a:rPr altLang="en-US" lang="zh-CN" sz="1000">
                <a:solidFill>
                  <a:schemeClr val="bg2">
                    <a:lumMod val="25000"/>
                  </a:schemeClr>
                </a:solidFill>
                <a:latin charset="-122" panose="020b0503020204020204" pitchFamily="34" typeface="微软雅黑"/>
                <a:ea charset="-122" panose="020b0503020204020204" pitchFamily="34" typeface="微软雅黑"/>
                <a:sym typeface="Arial"/>
              </a:rPr>
              <a:t>单击此处编辑您要的内容，建议您在展示时采用微软雅黑字体，本模版所有图形线条及其相应素材均可自由编辑、改色、替换。</a:t>
            </a:r>
          </a:p>
        </p:txBody>
      </p:sp>
    </p:spTree>
    <p:extLst>
      <p:ext uri="{BB962C8B-B14F-4D97-AF65-F5344CB8AC3E}">
        <p14:creationId val="28036603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0-#ppt_w/2"/>
                                          </p:val>
                                        </p:tav>
                                        <p:tav tm="100000">
                                          <p:val>
                                            <p:strVal val="#ppt_x"/>
                                          </p:val>
                                        </p:tav>
                                      </p:tavLst>
                                    </p:anim>
                                    <p:anim calcmode="lin" valueType="num">
                                      <p:cBhvr additive="base">
                                        <p:cTn dur="1000" fill="hold" id="8"/>
                                        <p:tgtEl>
                                          <p:spTgt spid="1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0-#ppt_w/2"/>
                                          </p:val>
                                        </p:tav>
                                        <p:tav tm="100000">
                                          <p:val>
                                            <p:strVal val="#ppt_x"/>
                                          </p:val>
                                        </p:tav>
                                      </p:tavLst>
                                    </p:anim>
                                    <p:anim calcmode="lin" valueType="num">
                                      <p:cBhvr additive="base">
                                        <p:cTn dur="10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000" fill="hold" id="15"/>
                                        <p:tgtEl>
                                          <p:spTgt spid="17"/>
                                        </p:tgtEl>
                                        <p:attrNameLst>
                                          <p:attrName>ppt_x</p:attrName>
                                        </p:attrNameLst>
                                      </p:cBhvr>
                                      <p:tavLst>
                                        <p:tav tm="0">
                                          <p:val>
                                            <p:strVal val="1+#ppt_w/2"/>
                                          </p:val>
                                        </p:tav>
                                        <p:tav tm="100000">
                                          <p:val>
                                            <p:strVal val="#ppt_x"/>
                                          </p:val>
                                        </p:tav>
                                      </p:tavLst>
                                    </p:anim>
                                    <p:anim calcmode="lin" valueType="num">
                                      <p:cBhvr additive="base">
                                        <p:cTn dur="1000" fill="hold" id="16"/>
                                        <p:tgtEl>
                                          <p:spTgt spid="1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1+#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53"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Effect filter="fade" transition="in">
                                      <p:cBhvr>
                                        <p:cTn dur="500" id="26"/>
                                        <p:tgtEl>
                                          <p:spTgt spid="2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childTnLst>
                          </p:cTn>
                        </p:par>
                        <p:par>
                          <p:cTn fill="hold" id="37" nodeType="afterGroup">
                            <p:stCondLst>
                              <p:cond delay="1500"/>
                            </p:stCondLst>
                            <p:childTnLst>
                              <p:par>
                                <p:cTn fill="hold" grpId="0" id="38" nodeType="afterEffect" presetClass="entr" presetID="10" presetSubtype="0">
                                  <p:stCondLst>
                                    <p:cond delay="0"/>
                                  </p:stCondLst>
                                  <p:childTnLst>
                                    <p:set>
                                      <p:cBhvr>
                                        <p:cTn dur="1" fill="hold" id="39">
                                          <p:stCondLst>
                                            <p:cond delay="0"/>
                                          </p:stCondLst>
                                        </p:cTn>
                                        <p:tgtEl>
                                          <p:spTgt spid="23"/>
                                        </p:tgtEl>
                                        <p:attrNameLst>
                                          <p:attrName>style.visibility</p:attrName>
                                        </p:attrNameLst>
                                      </p:cBhvr>
                                      <p:to>
                                        <p:strVal val="visible"/>
                                      </p:to>
                                    </p:set>
                                    <p:animEffect filter="fade" transition="in">
                                      <p:cBhvr>
                                        <p:cTn dur="500" id="40"/>
                                        <p:tgtEl>
                                          <p:spTgt spid="23"/>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25"/>
                                        </p:tgtEl>
                                        <p:attrNameLst>
                                          <p:attrName>style.visibility</p:attrName>
                                        </p:attrNameLst>
                                      </p:cBhvr>
                                      <p:to>
                                        <p:strVal val="visible"/>
                                      </p:to>
                                    </p:set>
                                    <p:animEffect filter="fade" transition="in">
                                      <p:cBhvr>
                                        <p:cTn dur="500" id="44"/>
                                        <p:tgtEl>
                                          <p:spTgt spid="25"/>
                                        </p:tgtEl>
                                      </p:cBhvr>
                                    </p:animEffect>
                                  </p:childTnLst>
                                </p:cTn>
                              </p:par>
                            </p:childTnLst>
                          </p:cTn>
                        </p:par>
                        <p:par>
                          <p:cTn fill="hold" id="45" nodeType="afterGroup">
                            <p:stCondLst>
                              <p:cond delay="2500"/>
                            </p:stCondLst>
                            <p:childTnLst>
                              <p:par>
                                <p:cTn fill="hold" grpId="0" id="46" nodeType="afterEffect" presetClass="entr" presetID="10"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500" id="4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537485EB-CB15-43F6-B486-E522B7F59D5A}"/>
              </a:ext>
            </a:extLst>
          </p:cNvPr>
          <p:cNvGrpSpPr/>
          <p:nvPr/>
        </p:nvGrpSpPr>
        <p:grpSpPr>
          <a:xfrm>
            <a:off x="-217092" y="107058"/>
            <a:ext cx="3961052" cy="598922"/>
            <a:chOff x="-217092" y="107058"/>
            <a:chExt cx="3961052" cy="598922"/>
          </a:xfrm>
        </p:grpSpPr>
        <p:sp>
          <p:nvSpPr>
            <p:cNvPr id="3" name="平行四边形 2"/>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平行四边形 9"/>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文本框 47"/>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工作概述</a:t>
              </a:r>
            </a:p>
          </p:txBody>
        </p:sp>
        <p:sp>
          <p:nvSpPr>
            <p:cNvPr id="49" name="文本框 48"/>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8DCCB0"/>
                  </a:solidFill>
                  <a:latin charset="0" panose="020b0503020202020204" pitchFamily="34" typeface="Agency FB"/>
                </a:rPr>
                <a:t>During the long course of our history</a:t>
              </a:r>
            </a:p>
          </p:txBody>
        </p:sp>
      </p:grpSp>
      <p:sp>
        <p:nvSpPr>
          <p:cNvPr id="50" name="Oval 26"/>
          <p:cNvSpPr/>
          <p:nvPr/>
        </p:nvSpPr>
        <p:spPr>
          <a:xfrm>
            <a:off x="9350287" y="1753268"/>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050">
              <a:solidFill>
                <a:schemeClr val="tx1">
                  <a:lumMod val="65000"/>
                  <a:lumOff val="35000"/>
                </a:schemeClr>
              </a:solidFill>
              <a:latin charset="0" panose="020b0503020202020204" pitchFamily="34" typeface="Agency FB"/>
              <a:cs typeface="+mn-ea"/>
              <a:sym typeface="+mn-lt"/>
            </a:endParaRPr>
          </a:p>
        </p:txBody>
      </p:sp>
      <p:sp>
        <p:nvSpPr>
          <p:cNvPr id="51" name="Freeform 28"/>
          <p:cNvSpPr>
            <a:spLocks noEditPoints="1"/>
          </p:cNvSpPr>
          <p:nvPr/>
        </p:nvSpPr>
        <p:spPr bwMode="auto">
          <a:xfrm>
            <a:off x="9706538" y="2030714"/>
            <a:ext cx="411068" cy="568679"/>
          </a:xfrm>
          <a:custGeom>
            <a:gdLst>
              <a:gd fmla="*/ 143 w 168" name="T0"/>
              <a:gd fmla="*/ 65 h 232" name="T1"/>
              <a:gd fmla="*/ 113 w 168" name="T2"/>
              <a:gd fmla="*/ 38 h 232" name="T3"/>
              <a:gd fmla="*/ 141 w 168" name="T4"/>
              <a:gd fmla="*/ 38 h 232" name="T5"/>
              <a:gd fmla="*/ 147 w 168" name="T6"/>
              <a:gd fmla="*/ 33 h 232" name="T7"/>
              <a:gd fmla="*/ 154 w 168" name="T8"/>
              <a:gd fmla="*/ 5 h 232" name="T9"/>
              <a:gd fmla="*/ 155 w 168" name="T10"/>
              <a:gd fmla="*/ 0 h 232" name="T11"/>
              <a:gd fmla="*/ 13 w 168" name="T12"/>
              <a:gd fmla="*/ 0 h 232" name="T13"/>
              <a:gd fmla="*/ 14 w 168" name="T14"/>
              <a:gd fmla="*/ 5 h 232" name="T15"/>
              <a:gd fmla="*/ 21 w 168" name="T16"/>
              <a:gd fmla="*/ 33 h 232" name="T17"/>
              <a:gd fmla="*/ 27 w 168" name="T18"/>
              <a:gd fmla="*/ 38 h 232" name="T19"/>
              <a:gd fmla="*/ 55 w 168" name="T20"/>
              <a:gd fmla="*/ 38 h 232" name="T21"/>
              <a:gd fmla="*/ 25 w 168" name="T22"/>
              <a:gd fmla="*/ 65 h 232" name="T23"/>
              <a:gd fmla="*/ 15 w 168" name="T24"/>
              <a:gd fmla="*/ 132 h 232" name="T25"/>
              <a:gd fmla="*/ 84 w 168" name="T26"/>
              <a:gd fmla="*/ 232 h 232" name="T27"/>
              <a:gd fmla="*/ 153 w 168" name="T28"/>
              <a:gd fmla="*/ 132 h 232" name="T29"/>
              <a:gd fmla="*/ 143 w 168" name="T30"/>
              <a:gd fmla="*/ 65 h 232" name="T31"/>
              <a:gd fmla="*/ 134 w 168" name="T32"/>
              <a:gd fmla="*/ 119 h 232" name="T33"/>
              <a:gd fmla="*/ 93 w 168" name="T34"/>
              <a:gd fmla="*/ 177 h 232" name="T35"/>
              <a:gd fmla="*/ 93 w 168" name="T36"/>
              <a:gd fmla="*/ 134 h 232" name="T37"/>
              <a:gd fmla="*/ 97 w 168" name="T38"/>
              <a:gd fmla="*/ 126 h 232" name="T39"/>
              <a:gd fmla="*/ 102 w 168" name="T40"/>
              <a:gd fmla="*/ 114 h 232" name="T41"/>
              <a:gd fmla="*/ 84 w 168" name="T42"/>
              <a:gd fmla="*/ 96 h 232" name="T43"/>
              <a:gd fmla="*/ 66 w 168" name="T44"/>
              <a:gd fmla="*/ 114 h 232" name="T45"/>
              <a:gd fmla="*/ 71 w 168" name="T46"/>
              <a:gd fmla="*/ 126 h 232" name="T47"/>
              <a:gd fmla="*/ 74 w 168" name="T48"/>
              <a:gd fmla="*/ 134 h 232" name="T49"/>
              <a:gd fmla="*/ 74 w 168" name="T50"/>
              <a:gd fmla="*/ 177 h 232" name="T51"/>
              <a:gd fmla="*/ 34 w 168" name="T52"/>
              <a:gd fmla="*/ 119 h 232" name="T53"/>
              <a:gd fmla="*/ 40 w 168" name="T54"/>
              <a:gd fmla="*/ 83 h 232" name="T55"/>
              <a:gd fmla="*/ 84 w 168" name="T56"/>
              <a:gd fmla="*/ 44 h 232" name="T57"/>
              <a:gd fmla="*/ 127 w 168" name="T58"/>
              <a:gd fmla="*/ 82 h 232" name="T59"/>
              <a:gd fmla="*/ 128 w 168" name="T60"/>
              <a:gd fmla="*/ 83 h 232" name="T61"/>
              <a:gd fmla="*/ 134 w 168" name="T62"/>
              <a:gd fmla="*/ 119 h 23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1" w="168">
                <a:moveTo>
                  <a:pt x="143" y="65"/>
                </a:moveTo>
                <a:cubicBezTo>
                  <a:pt x="113" y="38"/>
                  <a:pt x="113" y="38"/>
                  <a:pt x="113" y="38"/>
                </a:cubicBezTo>
                <a:cubicBezTo>
                  <a:pt x="141" y="38"/>
                  <a:pt x="141" y="38"/>
                  <a:pt x="141" y="38"/>
                </a:cubicBezTo>
                <a:cubicBezTo>
                  <a:pt x="143" y="38"/>
                  <a:pt x="146" y="36"/>
                  <a:pt x="147" y="33"/>
                </a:cubicBezTo>
                <a:cubicBezTo>
                  <a:pt x="154" y="5"/>
                  <a:pt x="154" y="5"/>
                  <a:pt x="154" y="5"/>
                </a:cubicBezTo>
                <a:cubicBezTo>
                  <a:pt x="155" y="0"/>
                  <a:pt x="155" y="0"/>
                  <a:pt x="155" y="0"/>
                </a:cubicBezTo>
                <a:cubicBezTo>
                  <a:pt x="13" y="0"/>
                  <a:pt x="13" y="0"/>
                  <a:pt x="13" y="0"/>
                </a:cubicBezTo>
                <a:cubicBezTo>
                  <a:pt x="14" y="5"/>
                  <a:pt x="14" y="5"/>
                  <a:pt x="14" y="5"/>
                </a:cubicBezTo>
                <a:cubicBezTo>
                  <a:pt x="21" y="33"/>
                  <a:pt x="21" y="33"/>
                  <a:pt x="21" y="33"/>
                </a:cubicBezTo>
                <a:cubicBezTo>
                  <a:pt x="22" y="36"/>
                  <a:pt x="24" y="38"/>
                  <a:pt x="27" y="38"/>
                </a:cubicBezTo>
                <a:cubicBezTo>
                  <a:pt x="55" y="38"/>
                  <a:pt x="55" y="38"/>
                  <a:pt x="55" y="38"/>
                </a:cubicBezTo>
                <a:cubicBezTo>
                  <a:pt x="25" y="65"/>
                  <a:pt x="25" y="65"/>
                  <a:pt x="25" y="65"/>
                </a:cubicBezTo>
                <a:cubicBezTo>
                  <a:pt x="5" y="81"/>
                  <a:pt x="0" y="111"/>
                  <a:pt x="15" y="132"/>
                </a:cubicBezTo>
                <a:cubicBezTo>
                  <a:pt x="84" y="232"/>
                  <a:pt x="84" y="232"/>
                  <a:pt x="84" y="232"/>
                </a:cubicBezTo>
                <a:cubicBezTo>
                  <a:pt x="153" y="132"/>
                  <a:pt x="153" y="132"/>
                  <a:pt x="153" y="132"/>
                </a:cubicBezTo>
                <a:cubicBezTo>
                  <a:pt x="168" y="111"/>
                  <a:pt x="163" y="81"/>
                  <a:pt x="143" y="65"/>
                </a:cubicBezTo>
                <a:close/>
                <a:moveTo>
                  <a:pt x="134" y="119"/>
                </a:moveTo>
                <a:cubicBezTo>
                  <a:pt x="93" y="177"/>
                  <a:pt x="93" y="177"/>
                  <a:pt x="93" y="177"/>
                </a:cubicBezTo>
                <a:cubicBezTo>
                  <a:pt x="93" y="134"/>
                  <a:pt x="93" y="134"/>
                  <a:pt x="93" y="134"/>
                </a:cubicBezTo>
                <a:cubicBezTo>
                  <a:pt x="93" y="131"/>
                  <a:pt x="95" y="128"/>
                  <a:pt x="97" y="126"/>
                </a:cubicBezTo>
                <a:cubicBezTo>
                  <a:pt x="100" y="123"/>
                  <a:pt x="102" y="119"/>
                  <a:pt x="102" y="114"/>
                </a:cubicBezTo>
                <a:cubicBezTo>
                  <a:pt x="102" y="104"/>
                  <a:pt x="94" y="96"/>
                  <a:pt x="84" y="96"/>
                </a:cubicBezTo>
                <a:cubicBezTo>
                  <a:pt x="74" y="96"/>
                  <a:pt x="66" y="104"/>
                  <a:pt x="66" y="114"/>
                </a:cubicBezTo>
                <a:cubicBezTo>
                  <a:pt x="66" y="119"/>
                  <a:pt x="68" y="123"/>
                  <a:pt x="71" y="126"/>
                </a:cubicBezTo>
                <a:cubicBezTo>
                  <a:pt x="73" y="128"/>
                  <a:pt x="74" y="131"/>
                  <a:pt x="74" y="134"/>
                </a:cubicBezTo>
                <a:cubicBezTo>
                  <a:pt x="74" y="177"/>
                  <a:pt x="74" y="177"/>
                  <a:pt x="74" y="177"/>
                </a:cubicBezTo>
                <a:cubicBezTo>
                  <a:pt x="34" y="119"/>
                  <a:pt x="34" y="119"/>
                  <a:pt x="34" y="119"/>
                </a:cubicBezTo>
                <a:cubicBezTo>
                  <a:pt x="26" y="108"/>
                  <a:pt x="29" y="91"/>
                  <a:pt x="40" y="83"/>
                </a:cubicBezTo>
                <a:cubicBezTo>
                  <a:pt x="84" y="44"/>
                  <a:pt x="84" y="44"/>
                  <a:pt x="84" y="44"/>
                </a:cubicBezTo>
                <a:cubicBezTo>
                  <a:pt x="127" y="82"/>
                  <a:pt x="127" y="82"/>
                  <a:pt x="127" y="82"/>
                </a:cubicBezTo>
                <a:cubicBezTo>
                  <a:pt x="128" y="83"/>
                  <a:pt x="128" y="83"/>
                  <a:pt x="128" y="83"/>
                </a:cubicBezTo>
                <a:cubicBezTo>
                  <a:pt x="139" y="91"/>
                  <a:pt x="142" y="108"/>
                  <a:pt x="134" y="119"/>
                </a:cubicBezTo>
                <a:close/>
              </a:path>
            </a:pathLst>
          </a:custGeom>
          <a:solidFill>
            <a:srgbClr val="EA534F"/>
          </a:solidFill>
          <a:ln>
            <a:noFill/>
          </a:ln>
          <a:extLst/>
        </p:spPr>
        <p:txBody>
          <a:bodyPr anchor="t" anchorCtr="0" bIns="22860" compatLnSpc="1" lIns="45720" numCol="1" rIns="45720" tIns="22860" vert="horz" wrap="square">
            <a:prstTxWarp prst="textNoShape">
              <a:avLst/>
            </a:prstTxWarp>
          </a:bodyPr>
          <a:lstStyle/>
          <a:p>
            <a:endParaRPr lang="en-GB" sz="1050">
              <a:solidFill>
                <a:schemeClr val="tx1">
                  <a:lumMod val="65000"/>
                  <a:lumOff val="35000"/>
                </a:schemeClr>
              </a:solidFill>
              <a:latin charset="0" panose="020b0503020202020204" pitchFamily="34" typeface="Agency FB"/>
              <a:cs typeface="+mn-ea"/>
              <a:sym typeface="+mn-lt"/>
            </a:endParaRPr>
          </a:p>
        </p:txBody>
      </p:sp>
      <p:sp>
        <p:nvSpPr>
          <p:cNvPr id="52" name="Oval 28"/>
          <p:cNvSpPr/>
          <p:nvPr/>
        </p:nvSpPr>
        <p:spPr>
          <a:xfrm>
            <a:off x="6824827" y="1753268"/>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050">
              <a:solidFill>
                <a:schemeClr val="tx1">
                  <a:lumMod val="65000"/>
                  <a:lumOff val="35000"/>
                </a:schemeClr>
              </a:solidFill>
              <a:latin charset="0" panose="020b0503020202020204" pitchFamily="34" typeface="Agency FB"/>
              <a:cs typeface="+mn-ea"/>
              <a:sym typeface="+mn-lt"/>
            </a:endParaRPr>
          </a:p>
        </p:txBody>
      </p:sp>
      <p:sp>
        <p:nvSpPr>
          <p:cNvPr id="53" name="Freeform 58"/>
          <p:cNvSpPr>
            <a:spLocks noEditPoints="1"/>
          </p:cNvSpPr>
          <p:nvPr/>
        </p:nvSpPr>
        <p:spPr bwMode="auto">
          <a:xfrm>
            <a:off x="7091623" y="2041363"/>
            <a:ext cx="589979" cy="547380"/>
          </a:xfrm>
          <a:custGeom>
            <a:gdLst>
              <a:gd fmla="*/ 142 w 241" name="T0"/>
              <a:gd fmla="*/ 137 h 224" name="T1"/>
              <a:gd fmla="*/ 150 w 241" name="T2"/>
              <a:gd fmla="*/ 97 h 224" name="T3"/>
              <a:gd fmla="*/ 132 w 241" name="T4"/>
              <a:gd fmla="*/ 115 h 224" name="T5"/>
              <a:gd fmla="*/ 110 w 241" name="T6"/>
              <a:gd fmla="*/ 115 h 224" name="T7"/>
              <a:gd fmla="*/ 110 w 241" name="T8"/>
              <a:gd fmla="*/ 92 h 224" name="T9"/>
              <a:gd fmla="*/ 127 w 241" name="T10"/>
              <a:gd fmla="*/ 74 h 224" name="T11"/>
              <a:gd fmla="*/ 88 w 241" name="T12"/>
              <a:gd fmla="*/ 83 h 224" name="T13"/>
              <a:gd fmla="*/ 78 w 241" name="T14"/>
              <a:gd fmla="*/ 120 h 224" name="T15"/>
              <a:gd fmla="*/ 3 w 241" name="T16"/>
              <a:gd fmla="*/ 195 h 224" name="T17"/>
              <a:gd fmla="*/ 3 w 241" name="T18"/>
              <a:gd fmla="*/ 206 h 224" name="T19"/>
              <a:gd fmla="*/ 19 w 241" name="T20"/>
              <a:gd fmla="*/ 222 h 224" name="T21"/>
              <a:gd fmla="*/ 25 w 241" name="T22"/>
              <a:gd fmla="*/ 224 h 224" name="T23"/>
              <a:gd fmla="*/ 30 w 241" name="T24"/>
              <a:gd fmla="*/ 222 h 224" name="T25"/>
              <a:gd fmla="*/ 105 w 241" name="T26"/>
              <a:gd fmla="*/ 147 h 224" name="T27"/>
              <a:gd fmla="*/ 142 w 241" name="T28"/>
              <a:gd fmla="*/ 137 h 224" name="T29"/>
              <a:gd fmla="*/ 27 w 241" name="T30"/>
              <a:gd fmla="*/ 206 h 224" name="T31"/>
              <a:gd fmla="*/ 19 w 241" name="T32"/>
              <a:gd fmla="*/ 206 h 224" name="T33"/>
              <a:gd fmla="*/ 19 w 241" name="T34"/>
              <a:gd fmla="*/ 198 h 224" name="T35"/>
              <a:gd fmla="*/ 27 w 241" name="T36"/>
              <a:gd fmla="*/ 198 h 224" name="T37"/>
              <a:gd fmla="*/ 27 w 241" name="T38"/>
              <a:gd fmla="*/ 206 h 224" name="T39"/>
              <a:gd fmla="*/ 236 w 241" name="T40"/>
              <a:gd fmla="*/ 0 h 224" name="T41"/>
              <a:gd fmla="*/ 19 w 241" name="T42"/>
              <a:gd fmla="*/ 0 h 224" name="T43"/>
              <a:gd fmla="*/ 14 w 241" name="T44"/>
              <a:gd fmla="*/ 5 h 224" name="T45"/>
              <a:gd fmla="*/ 14 w 241" name="T46"/>
              <a:gd fmla="*/ 171 h 224" name="T47"/>
              <a:gd fmla="*/ 38 w 241" name="T48"/>
              <a:gd fmla="*/ 147 h 224" name="T49"/>
              <a:gd fmla="*/ 38 w 241" name="T50"/>
              <a:gd fmla="*/ 48 h 224" name="T51"/>
              <a:gd fmla="*/ 217 w 241" name="T52"/>
              <a:gd fmla="*/ 48 h 224" name="T53"/>
              <a:gd fmla="*/ 217 w 241" name="T54"/>
              <a:gd fmla="*/ 170 h 224" name="T55"/>
              <a:gd fmla="*/ 95 w 241" name="T56"/>
              <a:gd fmla="*/ 170 h 224" name="T57"/>
              <a:gd fmla="*/ 72 w 241" name="T58"/>
              <a:gd fmla="*/ 193 h 224" name="T59"/>
              <a:gd fmla="*/ 222 w 241" name="T60"/>
              <a:gd fmla="*/ 193 h 224" name="T61"/>
              <a:gd fmla="*/ 241 w 241" name="T62"/>
              <a:gd fmla="*/ 175 h 224" name="T63"/>
              <a:gd fmla="*/ 241 w 241" name="T64"/>
              <a:gd fmla="*/ 5 h 224" name="T65"/>
              <a:gd fmla="*/ 236 w 241" name="T66"/>
              <a:gd fmla="*/ 0 h 224" name="T67"/>
              <a:gd fmla="*/ 47 w 241" name="T68"/>
              <a:gd fmla="*/ 32 h 224" name="T69"/>
              <a:gd fmla="*/ 39 w 241" name="T70"/>
              <a:gd fmla="*/ 24 h 224" name="T71"/>
              <a:gd fmla="*/ 47 w 241" name="T72"/>
              <a:gd fmla="*/ 15 h 224" name="T73"/>
              <a:gd fmla="*/ 55 w 241" name="T74"/>
              <a:gd fmla="*/ 24 h 224" name="T75"/>
              <a:gd fmla="*/ 47 w 241" name="T76"/>
              <a:gd fmla="*/ 32 h 224" name="T77"/>
              <a:gd fmla="*/ 77 w 241" name="T78"/>
              <a:gd fmla="*/ 32 h 224" name="T79"/>
              <a:gd fmla="*/ 69 w 241" name="T80"/>
              <a:gd fmla="*/ 24 h 224" name="T81"/>
              <a:gd fmla="*/ 77 w 241" name="T82"/>
              <a:gd fmla="*/ 15 h 224" name="T83"/>
              <a:gd fmla="*/ 85 w 241" name="T84"/>
              <a:gd fmla="*/ 24 h 224" name="T85"/>
              <a:gd fmla="*/ 77 w 241" name="T86"/>
              <a:gd fmla="*/ 32 h 22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24" w="241">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rgbClr val="EA534F"/>
          </a:solidFill>
          <a:ln>
            <a:noFill/>
          </a:ln>
          <a:extLst/>
        </p:spPr>
        <p:txBody>
          <a:bodyPr anchor="t" anchorCtr="0" bIns="22860" compatLnSpc="1" lIns="45720" numCol="1" rIns="45720" tIns="22860" vert="horz" wrap="square">
            <a:prstTxWarp prst="textNoShape">
              <a:avLst/>
            </a:prstTxWarp>
          </a:bodyPr>
          <a:lstStyle/>
          <a:p>
            <a:endParaRPr lang="en-GB" sz="1050">
              <a:solidFill>
                <a:schemeClr val="tx1">
                  <a:lumMod val="65000"/>
                  <a:lumOff val="35000"/>
                </a:schemeClr>
              </a:solidFill>
              <a:latin charset="0" panose="020b0503020202020204" pitchFamily="34" typeface="Agency FB"/>
              <a:cs typeface="+mn-ea"/>
              <a:sym typeface="+mn-lt"/>
            </a:endParaRPr>
          </a:p>
        </p:txBody>
      </p:sp>
      <p:sp>
        <p:nvSpPr>
          <p:cNvPr id="54" name="Oval 30"/>
          <p:cNvSpPr/>
          <p:nvPr/>
        </p:nvSpPr>
        <p:spPr>
          <a:xfrm>
            <a:off x="4402691" y="1753268"/>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050">
              <a:solidFill>
                <a:schemeClr val="tx1">
                  <a:lumMod val="65000"/>
                  <a:lumOff val="35000"/>
                </a:schemeClr>
              </a:solidFill>
              <a:latin charset="0" panose="020b0503020202020204" pitchFamily="34" typeface="Agency FB"/>
              <a:cs typeface="+mn-ea"/>
              <a:sym typeface="+mn-lt"/>
            </a:endParaRPr>
          </a:p>
        </p:txBody>
      </p:sp>
      <p:sp>
        <p:nvSpPr>
          <p:cNvPr id="55" name="Freeform 59"/>
          <p:cNvSpPr>
            <a:spLocks noEditPoints="1"/>
          </p:cNvSpPr>
          <p:nvPr/>
        </p:nvSpPr>
        <p:spPr bwMode="auto">
          <a:xfrm>
            <a:off x="4685461" y="2075441"/>
            <a:ext cx="558029" cy="479224"/>
          </a:xfrm>
          <a:custGeom>
            <a:gdLst>
              <a:gd fmla="*/ 223 w 228" name="T0"/>
              <a:gd fmla="*/ 0 h 196" name="T1"/>
              <a:gd fmla="*/ 210 w 228" name="T2"/>
              <a:gd fmla="*/ 0 h 196" name="T3"/>
              <a:gd fmla="*/ 205 w 228" name="T4"/>
              <a:gd fmla="*/ 5 h 196" name="T5"/>
              <a:gd fmla="*/ 205 w 228" name="T6"/>
              <a:gd fmla="*/ 10 h 196" name="T7"/>
              <a:gd fmla="*/ 20 w 228" name="T8"/>
              <a:gd fmla="*/ 42 h 196" name="T9"/>
              <a:gd fmla="*/ 20 w 228" name="T10"/>
              <a:gd fmla="*/ 40 h 196" name="T11"/>
              <a:gd fmla="*/ 15 w 228" name="T12"/>
              <a:gd fmla="*/ 35 h 196" name="T13"/>
              <a:gd fmla="*/ 5 w 228" name="T14"/>
              <a:gd fmla="*/ 35 h 196" name="T15"/>
              <a:gd fmla="*/ 0 w 228" name="T16"/>
              <a:gd fmla="*/ 40 h 196" name="T17"/>
              <a:gd fmla="*/ 0 w 228" name="T18"/>
              <a:gd fmla="*/ 45 h 196" name="T19"/>
              <a:gd fmla="*/ 0 w 228" name="T20"/>
              <a:gd fmla="*/ 135 h 196" name="T21"/>
              <a:gd fmla="*/ 0 w 228" name="T22"/>
              <a:gd fmla="*/ 140 h 196" name="T23"/>
              <a:gd fmla="*/ 5 w 228" name="T24"/>
              <a:gd fmla="*/ 145 h 196" name="T25"/>
              <a:gd fmla="*/ 15 w 228" name="T26"/>
              <a:gd fmla="*/ 145 h 196" name="T27"/>
              <a:gd fmla="*/ 20 w 228" name="T28"/>
              <a:gd fmla="*/ 140 h 196" name="T29"/>
              <a:gd fmla="*/ 20 w 228" name="T30"/>
              <a:gd fmla="*/ 138 h 196" name="T31"/>
              <a:gd fmla="*/ 70 w 228" name="T32"/>
              <a:gd fmla="*/ 147 h 196" name="T33"/>
              <a:gd fmla="*/ 70 w 228" name="T34"/>
              <a:gd fmla="*/ 148 h 196" name="T35"/>
              <a:gd fmla="*/ 117 w 228" name="T36"/>
              <a:gd fmla="*/ 196 h 196" name="T37"/>
              <a:gd fmla="*/ 162 w 228" name="T38"/>
              <a:gd fmla="*/ 162 h 196" name="T39"/>
              <a:gd fmla="*/ 205 w 228" name="T40"/>
              <a:gd fmla="*/ 170 h 196" name="T41"/>
              <a:gd fmla="*/ 205 w 228" name="T42"/>
              <a:gd fmla="*/ 175 h 196" name="T43"/>
              <a:gd fmla="*/ 210 w 228" name="T44"/>
              <a:gd fmla="*/ 180 h 196" name="T45"/>
              <a:gd fmla="*/ 223 w 228" name="T46"/>
              <a:gd fmla="*/ 180 h 196" name="T47"/>
              <a:gd fmla="*/ 228 w 228" name="T48"/>
              <a:gd fmla="*/ 175 h 196" name="T49"/>
              <a:gd fmla="*/ 228 w 228" name="T50"/>
              <a:gd fmla="*/ 5 h 196" name="T51"/>
              <a:gd fmla="*/ 223 w 228" name="T52"/>
              <a:gd fmla="*/ 0 h 196" name="T53"/>
              <a:gd fmla="*/ 117 w 228" name="T54"/>
              <a:gd fmla="*/ 177 h 196" name="T55"/>
              <a:gd fmla="*/ 89 w 228" name="T56"/>
              <a:gd fmla="*/ 150 h 196" name="T57"/>
              <a:gd fmla="*/ 143 w 228" name="T58"/>
              <a:gd fmla="*/ 159 h 196" name="T59"/>
              <a:gd fmla="*/ 117 w 228" name="T60"/>
              <a:gd fmla="*/ 177 h 196" name="T61"/>
              <a:gd fmla="*/ 199 w 228" name="T62"/>
              <a:gd fmla="*/ 53 h 196" name="T63"/>
              <a:gd fmla="*/ 31 w 228" name="T64"/>
              <a:gd fmla="*/ 76 h 196" name="T65"/>
              <a:gd fmla="*/ 30 w 228" name="T66"/>
              <a:gd fmla="*/ 76 h 196" name="T67"/>
              <a:gd fmla="*/ 23 w 228" name="T68"/>
              <a:gd fmla="*/ 70 h 196" name="T69"/>
              <a:gd fmla="*/ 29 w 228" name="T70"/>
              <a:gd fmla="*/ 62 h 196" name="T71"/>
              <a:gd fmla="*/ 197 w 228" name="T72"/>
              <a:gd fmla="*/ 39 h 196" name="T73"/>
              <a:gd fmla="*/ 205 w 228" name="T74"/>
              <a:gd fmla="*/ 45 h 196" name="T75"/>
              <a:gd fmla="*/ 199 w 228" name="T76"/>
              <a:gd fmla="*/ 53 h 1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6" w="228">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rgbClr val="EA534F"/>
          </a:solidFill>
          <a:ln>
            <a:noFill/>
          </a:ln>
          <a:extLst/>
        </p:spPr>
        <p:txBody>
          <a:bodyPr anchor="t" anchorCtr="0" bIns="22860" compatLnSpc="1" lIns="45720" numCol="1" rIns="45720" tIns="22860" vert="horz" wrap="square">
            <a:prstTxWarp prst="textNoShape">
              <a:avLst/>
            </a:prstTxWarp>
          </a:bodyPr>
          <a:lstStyle/>
          <a:p>
            <a:endParaRPr lang="en-GB" sz="1050">
              <a:solidFill>
                <a:schemeClr val="tx1">
                  <a:lumMod val="65000"/>
                  <a:lumOff val="35000"/>
                </a:schemeClr>
              </a:solidFill>
              <a:latin charset="0" panose="020b0503020202020204" pitchFamily="34" typeface="Agency FB"/>
              <a:cs typeface="+mn-ea"/>
              <a:sym typeface="+mn-lt"/>
            </a:endParaRPr>
          </a:p>
        </p:txBody>
      </p:sp>
      <p:sp>
        <p:nvSpPr>
          <p:cNvPr id="56" name="Oval 32"/>
          <p:cNvSpPr/>
          <p:nvPr/>
        </p:nvSpPr>
        <p:spPr>
          <a:xfrm>
            <a:off x="1901211" y="1772183"/>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050">
              <a:solidFill>
                <a:schemeClr val="tx1">
                  <a:lumMod val="65000"/>
                  <a:lumOff val="35000"/>
                </a:schemeClr>
              </a:solidFill>
              <a:latin charset="0" panose="020b0503020202020204" pitchFamily="34" typeface="Agency FB"/>
              <a:cs typeface="+mn-ea"/>
              <a:sym typeface="+mn-lt"/>
            </a:endParaRPr>
          </a:p>
        </p:txBody>
      </p:sp>
      <p:sp>
        <p:nvSpPr>
          <p:cNvPr id="57" name="Freeform 24"/>
          <p:cNvSpPr>
            <a:spLocks noEditPoints="1"/>
          </p:cNvSpPr>
          <p:nvPr/>
        </p:nvSpPr>
        <p:spPr bwMode="auto">
          <a:xfrm>
            <a:off x="2169073" y="2001707"/>
            <a:ext cx="587847" cy="664522"/>
          </a:xfrm>
          <a:custGeom>
            <a:gdLst>
              <a:gd fmla="*/ 62 w 240" name="T0"/>
              <a:gd fmla="*/ 49 h 272" name="T1"/>
              <a:gd fmla="*/ 35 w 240" name="T2"/>
              <a:gd fmla="*/ 35 h 272" name="T3"/>
              <a:gd fmla="*/ 49 w 240" name="T4"/>
              <a:gd fmla="*/ 62 h 272" name="T5"/>
              <a:gd fmla="*/ 62 w 240" name="T6"/>
              <a:gd fmla="*/ 62 h 272" name="T7"/>
              <a:gd fmla="*/ 9 w 240" name="T8"/>
              <a:gd fmla="*/ 111 h 272" name="T9"/>
              <a:gd fmla="*/ 9 w 240" name="T10"/>
              <a:gd fmla="*/ 130 h 272" name="T11"/>
              <a:gd fmla="*/ 38 w 240" name="T12"/>
              <a:gd fmla="*/ 120 h 272" name="T13"/>
              <a:gd fmla="*/ 120 w 240" name="T14"/>
              <a:gd fmla="*/ 38 h 272" name="T15"/>
              <a:gd fmla="*/ 129 w 240" name="T16"/>
              <a:gd fmla="*/ 10 h 272" name="T17"/>
              <a:gd fmla="*/ 111 w 240" name="T18"/>
              <a:gd fmla="*/ 10 h 272" name="T19"/>
              <a:gd fmla="*/ 120 w 240" name="T20"/>
              <a:gd fmla="*/ 38 h 272" name="T21"/>
              <a:gd fmla="*/ 107 w 240" name="T22"/>
              <a:gd fmla="*/ 272 h 272" name="T23"/>
              <a:gd fmla="*/ 153 w 240" name="T24"/>
              <a:gd fmla="*/ 253 h 272" name="T25"/>
              <a:gd fmla="*/ 87 w 240" name="T26"/>
              <a:gd fmla="*/ 244 h 272" name="T27"/>
              <a:gd fmla="*/ 205 w 240" name="T28"/>
              <a:gd fmla="*/ 35 h 272" name="T29"/>
              <a:gd fmla="*/ 178 w 240" name="T30"/>
              <a:gd fmla="*/ 49 h 272" name="T31"/>
              <a:gd fmla="*/ 185 w 240" name="T32"/>
              <a:gd fmla="*/ 65 h 272" name="T33"/>
              <a:gd fmla="*/ 205 w 240" name="T34"/>
              <a:gd fmla="*/ 49 h 272" name="T35"/>
              <a:gd fmla="*/ 120 w 240" name="T36"/>
              <a:gd fmla="*/ 49 h 272" name="T37"/>
              <a:gd fmla="*/ 61 w 240" name="T38"/>
              <a:gd fmla="*/ 156 h 272" name="T39"/>
              <a:gd fmla="*/ 78 w 240" name="T40"/>
              <a:gd fmla="*/ 186 h 272" name="T41"/>
              <a:gd fmla="*/ 75 w 240" name="T42"/>
              <a:gd fmla="*/ 199 h 272" name="T43"/>
              <a:gd fmla="*/ 69 w 240" name="T44"/>
              <a:gd fmla="*/ 229 h 272" name="T45"/>
              <a:gd fmla="*/ 166 w 240" name="T46"/>
              <a:gd fmla="*/ 235 h 272" name="T47"/>
              <a:gd fmla="*/ 171 w 240" name="T48"/>
              <a:gd fmla="*/ 204 h 272" name="T49"/>
              <a:gd fmla="*/ 162 w 240" name="T50"/>
              <a:gd fmla="*/ 199 h 272" name="T51"/>
              <a:gd fmla="*/ 178 w 240" name="T52"/>
              <a:gd fmla="*/ 158 h 272" name="T53"/>
              <a:gd fmla="*/ 120 w 240" name="T54"/>
              <a:gd fmla="*/ 49 h 272" name="T55"/>
              <a:gd fmla="*/ 117 w 240" name="T56"/>
              <a:gd fmla="*/ 136 h 272" name="T57"/>
              <a:gd fmla="*/ 120 w 240" name="T58"/>
              <a:gd fmla="*/ 170 h 272" name="T59"/>
              <a:gd fmla="*/ 143 w 240" name="T60"/>
              <a:gd fmla="*/ 186 h 272" name="T61"/>
              <a:gd fmla="*/ 127 w 240" name="T62"/>
              <a:gd fmla="*/ 199 h 272" name="T63"/>
              <a:gd fmla="*/ 141 w 240" name="T64"/>
              <a:gd fmla="*/ 136 h 272" name="T65"/>
              <a:gd fmla="*/ 141 w 240" name="T66"/>
              <a:gd fmla="*/ 107 h 272" name="T67"/>
              <a:gd fmla="*/ 125 w 240" name="T68"/>
              <a:gd fmla="*/ 127 h 272" name="T69"/>
              <a:gd fmla="*/ 111 w 240" name="T70"/>
              <a:gd fmla="*/ 111 h 272" name="T71"/>
              <a:gd fmla="*/ 85 w 240" name="T72"/>
              <a:gd fmla="*/ 122 h 272" name="T73"/>
              <a:gd fmla="*/ 107 w 240" name="T74"/>
              <a:gd fmla="*/ 136 h 272" name="T75"/>
              <a:gd fmla="*/ 97 w 240" name="T76"/>
              <a:gd fmla="*/ 199 h 272" name="T77"/>
              <a:gd fmla="*/ 78 w 240" name="T78"/>
              <a:gd fmla="*/ 147 h 272" name="T79"/>
              <a:gd fmla="*/ 77 w 240" name="T80"/>
              <a:gd fmla="*/ 146 h 272" name="T81"/>
              <a:gd fmla="*/ 120 w 240" name="T82"/>
              <a:gd fmla="*/ 68 h 272" name="T83"/>
              <a:gd fmla="*/ 162 w 240" name="T84"/>
              <a:gd fmla="*/ 147 h 272" name="T85"/>
              <a:gd fmla="*/ 138 w 240" name="T86"/>
              <a:gd fmla="*/ 117 h 272" name="T87"/>
              <a:gd fmla="*/ 147 w 240" name="T88"/>
              <a:gd fmla="*/ 122 h 272" name="T89"/>
              <a:gd fmla="*/ 135 w 240" name="T90"/>
              <a:gd fmla="*/ 127 h 272" name="T91"/>
              <a:gd fmla="*/ 100 w 240" name="T92"/>
              <a:gd fmla="*/ 127 h 272" name="T93"/>
              <a:gd fmla="*/ 100 w 240" name="T94"/>
              <a:gd fmla="*/ 116 h 272" name="T95"/>
              <a:gd fmla="*/ 107 w 240" name="T96"/>
              <a:gd fmla="*/ 127 h 272" name="T97"/>
              <a:gd fmla="*/ 212 w 240" name="T98"/>
              <a:gd fmla="*/ 111 h 272" name="T99"/>
              <a:gd fmla="*/ 212 w 240" name="T100"/>
              <a:gd fmla="*/ 130 h 272" name="T101"/>
              <a:gd fmla="*/ 240 w 240" name="T102"/>
              <a:gd fmla="*/ 120 h 27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2" w="240">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rgbClr val="EA534F"/>
          </a:solidFill>
          <a:ln>
            <a:noFill/>
          </a:ln>
          <a:extLst/>
        </p:spPr>
        <p:txBody>
          <a:bodyPr anchor="t" anchorCtr="0" bIns="22860" compatLnSpc="1" lIns="45720" numCol="1" rIns="45720" tIns="22860" vert="horz" wrap="square">
            <a:prstTxWarp prst="textNoShape">
              <a:avLst/>
            </a:prstTxWarp>
          </a:bodyPr>
          <a:lstStyle/>
          <a:p>
            <a:endParaRPr lang="en-GB" sz="1050">
              <a:solidFill>
                <a:schemeClr val="tx1">
                  <a:lumMod val="65000"/>
                  <a:lumOff val="35000"/>
                </a:schemeClr>
              </a:solidFill>
              <a:latin charset="0" panose="020b0503020202020204" pitchFamily="34" typeface="Agency FB"/>
              <a:cs typeface="+mn-ea"/>
              <a:sym typeface="+mn-lt"/>
            </a:endParaRPr>
          </a:p>
        </p:txBody>
      </p:sp>
      <p:sp>
        <p:nvSpPr>
          <p:cNvPr id="58" name="Rectangle 34"/>
          <p:cNvSpPr/>
          <p:nvPr/>
        </p:nvSpPr>
        <p:spPr>
          <a:xfrm>
            <a:off x="2148511" y="3110482"/>
            <a:ext cx="628968" cy="304800"/>
          </a:xfrm>
          <a:prstGeom prst="rect">
            <a:avLst/>
          </a:prstGeom>
        </p:spPr>
        <p:txBody>
          <a:bodyPr wrap="none">
            <a:spAutoFit/>
          </a:bodyPr>
          <a:lstStyle/>
          <a:p>
            <a:pPr algn="ctr"/>
            <a:r>
              <a:rPr altLang="en-US" b="1" lang="zh-CN" smtClean="0" sz="1400">
                <a:solidFill>
                  <a:srgbClr val="EA534F"/>
                </a:solidFill>
                <a:latin charset="0" panose="020b0503020202020204" pitchFamily="34" typeface="Agency FB"/>
                <a:cs typeface="+mn-ea"/>
                <a:sym typeface="+mn-lt"/>
              </a:rPr>
              <a:t>工作1</a:t>
            </a:r>
          </a:p>
        </p:txBody>
      </p:sp>
      <p:sp>
        <p:nvSpPr>
          <p:cNvPr id="59" name="Rectangle 35"/>
          <p:cNvSpPr/>
          <p:nvPr/>
        </p:nvSpPr>
        <p:spPr>
          <a:xfrm>
            <a:off x="4649992" y="3094773"/>
            <a:ext cx="628968" cy="304800"/>
          </a:xfrm>
          <a:prstGeom prst="rect">
            <a:avLst/>
          </a:prstGeom>
        </p:spPr>
        <p:txBody>
          <a:bodyPr wrap="none">
            <a:spAutoFit/>
          </a:bodyPr>
          <a:lstStyle/>
          <a:p>
            <a:pPr algn="ctr"/>
            <a:r>
              <a:rPr altLang="en-US" b="1" lang="zh-CN" smtClean="0" sz="1400">
                <a:solidFill>
                  <a:srgbClr val="EA534F"/>
                </a:solidFill>
                <a:latin charset="0" panose="020b0503020202020204" pitchFamily="34" typeface="Agency FB"/>
                <a:cs typeface="+mn-ea"/>
                <a:sym typeface="+mn-lt"/>
              </a:rPr>
              <a:t>工作2</a:t>
            </a:r>
          </a:p>
        </p:txBody>
      </p:sp>
      <p:sp>
        <p:nvSpPr>
          <p:cNvPr id="60" name="Rectangle 36"/>
          <p:cNvSpPr/>
          <p:nvPr/>
        </p:nvSpPr>
        <p:spPr>
          <a:xfrm>
            <a:off x="7072127" y="3090752"/>
            <a:ext cx="628968" cy="304800"/>
          </a:xfrm>
          <a:prstGeom prst="rect">
            <a:avLst/>
          </a:prstGeom>
        </p:spPr>
        <p:txBody>
          <a:bodyPr wrap="none">
            <a:spAutoFit/>
          </a:bodyPr>
          <a:lstStyle/>
          <a:p>
            <a:pPr algn="ctr"/>
            <a:r>
              <a:rPr altLang="en-US" b="1" lang="zh-CN" smtClean="0" sz="1400">
                <a:solidFill>
                  <a:srgbClr val="EA534F"/>
                </a:solidFill>
                <a:latin charset="0" panose="020b0503020202020204" pitchFamily="34" typeface="Agency FB"/>
                <a:cs typeface="+mn-ea"/>
                <a:sym typeface="+mn-lt"/>
              </a:rPr>
              <a:t>工作3</a:t>
            </a:r>
          </a:p>
        </p:txBody>
      </p:sp>
      <p:sp>
        <p:nvSpPr>
          <p:cNvPr id="61" name="Rectangle 37"/>
          <p:cNvSpPr/>
          <p:nvPr/>
        </p:nvSpPr>
        <p:spPr>
          <a:xfrm>
            <a:off x="9597590" y="3096282"/>
            <a:ext cx="628968" cy="304800"/>
          </a:xfrm>
          <a:prstGeom prst="rect">
            <a:avLst/>
          </a:prstGeom>
        </p:spPr>
        <p:txBody>
          <a:bodyPr wrap="none">
            <a:spAutoFit/>
          </a:bodyPr>
          <a:lstStyle/>
          <a:p>
            <a:pPr algn="ctr"/>
            <a:r>
              <a:rPr altLang="en-US" b="1" lang="zh-CN" smtClean="0" sz="1400">
                <a:solidFill>
                  <a:srgbClr val="EA534F"/>
                </a:solidFill>
                <a:latin charset="0" panose="020b0503020202020204" pitchFamily="34" typeface="Agency FB"/>
                <a:cs typeface="+mn-ea"/>
                <a:sym typeface="+mn-lt"/>
              </a:rPr>
              <a:t>工作4</a:t>
            </a:r>
          </a:p>
        </p:txBody>
      </p:sp>
      <p:sp>
        <p:nvSpPr>
          <p:cNvPr id="62" name="TextBox 38"/>
          <p:cNvSpPr txBox="1"/>
          <p:nvPr/>
        </p:nvSpPr>
        <p:spPr>
          <a:xfrm>
            <a:off x="1420954" y="3888399"/>
            <a:ext cx="4485654" cy="845820"/>
          </a:xfrm>
          <a:prstGeom prst="rect">
            <a:avLst/>
          </a:prstGeom>
          <a:solidFill>
            <a:srgbClr val="F5F5F5"/>
          </a:solidFill>
        </p:spPr>
        <p:txBody>
          <a:bodyPr rtlCol="0" wrap="square">
            <a:spAutoFit/>
          </a:bodyPr>
          <a:lstStyle/>
          <a:p>
            <a:pPr algn="just">
              <a:lnSpc>
                <a:spcPct val="150000"/>
              </a:lnSpc>
            </a:pPr>
            <a:r>
              <a:rPr lang="en-GB" sz="1100">
                <a:solidFill>
                  <a:schemeClr val="tx1">
                    <a:lumMod val="50000"/>
                    <a:lumOff val="50000"/>
                  </a:schemeClr>
                </a:solidFill>
                <a:latin charset="0" panose="020b0503020202020204" pitchFamily="34" typeface="Agency FB"/>
                <a:cs typeface="+mn-ea"/>
                <a:sym typeface="+mn-lt"/>
              </a:rPr>
              <a:t>Lorem ipsum dolor sit amet, consetetur sadipscing elitr, sed diam nonumy eirmod tempor invidunt ut labore et dolore magna aliquyam erat, sed diam voluptua. At vero eos et accusam.</a:t>
            </a:r>
          </a:p>
        </p:txBody>
      </p:sp>
      <p:sp>
        <p:nvSpPr>
          <p:cNvPr id="63" name="Freeform 77"/>
          <p:cNvSpPr/>
          <p:nvPr/>
        </p:nvSpPr>
        <p:spPr bwMode="auto">
          <a:xfrm>
            <a:off x="995820" y="3961371"/>
            <a:ext cx="324127" cy="274609"/>
          </a:xfrm>
          <a:custGeom>
            <a:gdLst>
              <a:gd fmla="*/ 179 w 188" name="T0"/>
              <a:gd fmla="*/ 10 h 159" name="T1"/>
              <a:gd fmla="*/ 145 w 188" name="T2"/>
              <a:gd fmla="*/ 10 h 159" name="T3"/>
              <a:gd fmla="*/ 65 w 188" name="T4"/>
              <a:gd fmla="*/ 90 h 159" name="T5"/>
              <a:gd fmla="*/ 43 w 188" name="T6"/>
              <a:gd fmla="*/ 69 h 159" name="T7"/>
              <a:gd fmla="*/ 9 w 188" name="T8"/>
              <a:gd fmla="*/ 69 h 159" name="T9"/>
              <a:gd fmla="*/ 9 w 188" name="T10"/>
              <a:gd fmla="*/ 103 h 159" name="T11"/>
              <a:gd fmla="*/ 65 w 188" name="T12"/>
              <a:gd fmla="*/ 159 h 159" name="T13"/>
              <a:gd fmla="*/ 179 w 188" name="T14"/>
              <a:gd fmla="*/ 44 h 159" name="T15"/>
              <a:gd fmla="*/ 179 w 188" name="T16"/>
              <a:gd fmla="*/ 1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88">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a:extLst/>
        </p:spPr>
        <p:txBody>
          <a:bodyPr anchor="t" anchorCtr="0" bIns="22860" compatLnSpc="1" lIns="45720" numCol="1" rIns="45720" tIns="22860" vert="horz" wrap="square">
            <a:prstTxWarp prst="textNoShape">
              <a:avLst/>
            </a:prstTxWarp>
          </a:bodyPr>
          <a:lstStyle/>
          <a:p>
            <a:endParaRPr lang="en-GB" sz="1050">
              <a:solidFill>
                <a:srgbClr val="8DCCB0"/>
              </a:solidFill>
              <a:latin charset="0" panose="020b0503020202020204" pitchFamily="34" typeface="Agency FB"/>
              <a:cs typeface="+mn-ea"/>
              <a:sym typeface="+mn-lt"/>
            </a:endParaRPr>
          </a:p>
        </p:txBody>
      </p:sp>
      <p:sp>
        <p:nvSpPr>
          <p:cNvPr id="64" name="TextBox 40"/>
          <p:cNvSpPr txBox="1"/>
          <p:nvPr/>
        </p:nvSpPr>
        <p:spPr>
          <a:xfrm>
            <a:off x="1420954" y="4850109"/>
            <a:ext cx="4485654" cy="845820"/>
          </a:xfrm>
          <a:prstGeom prst="rect">
            <a:avLst/>
          </a:prstGeom>
          <a:solidFill>
            <a:srgbClr val="F5F5F5"/>
          </a:solidFill>
        </p:spPr>
        <p:txBody>
          <a:bodyPr rtlCol="0" wrap="square">
            <a:spAutoFit/>
          </a:bodyPr>
          <a:lstStyle/>
          <a:p>
            <a:pPr algn="just">
              <a:lnSpc>
                <a:spcPct val="150000"/>
              </a:lnSpc>
            </a:pPr>
            <a:r>
              <a:rPr lang="en-GB" sz="1100">
                <a:solidFill>
                  <a:schemeClr val="tx1">
                    <a:lumMod val="50000"/>
                    <a:lumOff val="50000"/>
                  </a:schemeClr>
                </a:solidFill>
                <a:latin charset="0" panose="020b0503020202020204" pitchFamily="34" typeface="Agency FB"/>
                <a:cs typeface="+mn-ea"/>
                <a:sym typeface="+mn-lt"/>
              </a:rPr>
              <a:t>Consetetur sadipscing elitr, sed diam nonumy eirmod tempor invidunt ut labore et dolore magna aliquyam erat, sed diam voluptua. At vero eos et accusam.</a:t>
            </a:r>
          </a:p>
        </p:txBody>
      </p:sp>
      <p:sp>
        <p:nvSpPr>
          <p:cNvPr id="65" name="Freeform 77"/>
          <p:cNvSpPr/>
          <p:nvPr/>
        </p:nvSpPr>
        <p:spPr bwMode="auto">
          <a:xfrm>
            <a:off x="995820" y="4923080"/>
            <a:ext cx="324127" cy="274609"/>
          </a:xfrm>
          <a:custGeom>
            <a:gdLst>
              <a:gd fmla="*/ 179 w 188" name="T0"/>
              <a:gd fmla="*/ 10 h 159" name="T1"/>
              <a:gd fmla="*/ 145 w 188" name="T2"/>
              <a:gd fmla="*/ 10 h 159" name="T3"/>
              <a:gd fmla="*/ 65 w 188" name="T4"/>
              <a:gd fmla="*/ 90 h 159" name="T5"/>
              <a:gd fmla="*/ 43 w 188" name="T6"/>
              <a:gd fmla="*/ 69 h 159" name="T7"/>
              <a:gd fmla="*/ 9 w 188" name="T8"/>
              <a:gd fmla="*/ 69 h 159" name="T9"/>
              <a:gd fmla="*/ 9 w 188" name="T10"/>
              <a:gd fmla="*/ 103 h 159" name="T11"/>
              <a:gd fmla="*/ 65 w 188" name="T12"/>
              <a:gd fmla="*/ 159 h 159" name="T13"/>
              <a:gd fmla="*/ 179 w 188" name="T14"/>
              <a:gd fmla="*/ 44 h 159" name="T15"/>
              <a:gd fmla="*/ 179 w 188" name="T16"/>
              <a:gd fmla="*/ 1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88">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a:extLst/>
        </p:spPr>
        <p:txBody>
          <a:bodyPr anchor="t" anchorCtr="0" bIns="22860" compatLnSpc="1" lIns="45720" numCol="1" rIns="45720" tIns="22860" vert="horz" wrap="square">
            <a:prstTxWarp prst="textNoShape">
              <a:avLst/>
            </a:prstTxWarp>
          </a:bodyPr>
          <a:lstStyle/>
          <a:p>
            <a:endParaRPr lang="en-GB" sz="1050">
              <a:solidFill>
                <a:srgbClr val="EA534F"/>
              </a:solidFill>
              <a:latin charset="0" panose="020b0503020202020204" pitchFamily="34" typeface="Agency FB"/>
              <a:cs typeface="+mn-ea"/>
              <a:sym typeface="+mn-lt"/>
            </a:endParaRPr>
          </a:p>
        </p:txBody>
      </p:sp>
      <p:sp>
        <p:nvSpPr>
          <p:cNvPr id="66" name="TextBox 42"/>
          <p:cNvSpPr txBox="1"/>
          <p:nvPr/>
        </p:nvSpPr>
        <p:spPr>
          <a:xfrm>
            <a:off x="6824825" y="3888399"/>
            <a:ext cx="4485654" cy="845820"/>
          </a:xfrm>
          <a:prstGeom prst="rect">
            <a:avLst/>
          </a:prstGeom>
          <a:solidFill>
            <a:srgbClr val="F5F5F5"/>
          </a:solidFill>
        </p:spPr>
        <p:txBody>
          <a:bodyPr rtlCol="0" wrap="square">
            <a:spAutoFit/>
          </a:bodyPr>
          <a:lstStyle/>
          <a:p>
            <a:pPr>
              <a:lnSpc>
                <a:spcPct val="150000"/>
              </a:lnSpc>
            </a:pPr>
            <a:r>
              <a:rPr lang="en-GB" sz="1100">
                <a:solidFill>
                  <a:schemeClr val="tx1">
                    <a:lumMod val="50000"/>
                    <a:lumOff val="50000"/>
                  </a:schemeClr>
                </a:solidFill>
                <a:latin charset="0" panose="020b0503020202020204" pitchFamily="34" typeface="Agency FB"/>
                <a:cs typeface="+mn-ea"/>
                <a:sym typeface="+mn-lt"/>
              </a:rPr>
              <a:t>Lorem ipsum dolor sit amet, consetetur sadipscing elitr, sed. At vero eos et accusam. At vero eos et accusam et justo duo dolores et ea rebum. Stet clita kasd gubergren.</a:t>
            </a:r>
          </a:p>
        </p:txBody>
      </p:sp>
      <p:sp>
        <p:nvSpPr>
          <p:cNvPr id="67" name="Freeform 77"/>
          <p:cNvSpPr/>
          <p:nvPr/>
        </p:nvSpPr>
        <p:spPr bwMode="auto">
          <a:xfrm>
            <a:off x="6399693" y="3961371"/>
            <a:ext cx="324127" cy="274609"/>
          </a:xfrm>
          <a:custGeom>
            <a:gdLst>
              <a:gd fmla="*/ 179 w 188" name="T0"/>
              <a:gd fmla="*/ 10 h 159" name="T1"/>
              <a:gd fmla="*/ 145 w 188" name="T2"/>
              <a:gd fmla="*/ 10 h 159" name="T3"/>
              <a:gd fmla="*/ 65 w 188" name="T4"/>
              <a:gd fmla="*/ 90 h 159" name="T5"/>
              <a:gd fmla="*/ 43 w 188" name="T6"/>
              <a:gd fmla="*/ 69 h 159" name="T7"/>
              <a:gd fmla="*/ 9 w 188" name="T8"/>
              <a:gd fmla="*/ 69 h 159" name="T9"/>
              <a:gd fmla="*/ 9 w 188" name="T10"/>
              <a:gd fmla="*/ 103 h 159" name="T11"/>
              <a:gd fmla="*/ 65 w 188" name="T12"/>
              <a:gd fmla="*/ 159 h 159" name="T13"/>
              <a:gd fmla="*/ 179 w 188" name="T14"/>
              <a:gd fmla="*/ 44 h 159" name="T15"/>
              <a:gd fmla="*/ 179 w 188" name="T16"/>
              <a:gd fmla="*/ 1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88">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a:extLst/>
        </p:spPr>
        <p:txBody>
          <a:bodyPr anchor="t" anchorCtr="0" bIns="22860" compatLnSpc="1" lIns="45720" numCol="1" rIns="45720" tIns="22860" vert="horz" wrap="square">
            <a:prstTxWarp prst="textNoShape">
              <a:avLst/>
            </a:prstTxWarp>
          </a:bodyPr>
          <a:lstStyle/>
          <a:p>
            <a:endParaRPr lang="en-GB" sz="1050">
              <a:solidFill>
                <a:srgbClr val="EA534F"/>
              </a:solidFill>
              <a:latin charset="0" panose="020b0503020202020204" pitchFamily="34" typeface="Agency FB"/>
              <a:cs typeface="+mn-ea"/>
              <a:sym typeface="+mn-lt"/>
            </a:endParaRPr>
          </a:p>
        </p:txBody>
      </p:sp>
      <p:sp>
        <p:nvSpPr>
          <p:cNvPr id="68" name="TextBox 44"/>
          <p:cNvSpPr txBox="1"/>
          <p:nvPr/>
        </p:nvSpPr>
        <p:spPr>
          <a:xfrm>
            <a:off x="6824825" y="4850109"/>
            <a:ext cx="4485654" cy="845820"/>
          </a:xfrm>
          <a:prstGeom prst="rect">
            <a:avLst/>
          </a:prstGeom>
          <a:solidFill>
            <a:srgbClr val="F5F5F5"/>
          </a:solidFill>
        </p:spPr>
        <p:txBody>
          <a:bodyPr rtlCol="0" wrap="square">
            <a:spAutoFit/>
          </a:bodyPr>
          <a:lstStyle/>
          <a:p>
            <a:pPr>
              <a:lnSpc>
                <a:spcPct val="150000"/>
              </a:lnSpc>
            </a:pPr>
            <a:r>
              <a:rPr lang="en-GB" sz="1100">
                <a:solidFill>
                  <a:schemeClr val="tx1">
                    <a:lumMod val="50000"/>
                    <a:lumOff val="50000"/>
                  </a:schemeClr>
                </a:solidFill>
                <a:latin charset="0" panose="020b0503020202020204" pitchFamily="34" typeface="Agency FB"/>
                <a:cs typeface="+mn-ea"/>
                <a:sym typeface="+mn-lt"/>
              </a:rPr>
              <a:t>dolore magna aliquyam erat, sed diam voluptua. At vero eos et accusam at vero eos et accusam et justo duo dolores et ea rebum. Stet clita kasd gubergren. At vero eos et.</a:t>
            </a:r>
          </a:p>
        </p:txBody>
      </p:sp>
      <p:sp>
        <p:nvSpPr>
          <p:cNvPr id="69" name="Freeform 77"/>
          <p:cNvSpPr/>
          <p:nvPr/>
        </p:nvSpPr>
        <p:spPr bwMode="auto">
          <a:xfrm>
            <a:off x="6399693" y="4923080"/>
            <a:ext cx="324127" cy="274609"/>
          </a:xfrm>
          <a:custGeom>
            <a:gdLst>
              <a:gd fmla="*/ 179 w 188" name="T0"/>
              <a:gd fmla="*/ 10 h 159" name="T1"/>
              <a:gd fmla="*/ 145 w 188" name="T2"/>
              <a:gd fmla="*/ 10 h 159" name="T3"/>
              <a:gd fmla="*/ 65 w 188" name="T4"/>
              <a:gd fmla="*/ 90 h 159" name="T5"/>
              <a:gd fmla="*/ 43 w 188" name="T6"/>
              <a:gd fmla="*/ 69 h 159" name="T7"/>
              <a:gd fmla="*/ 9 w 188" name="T8"/>
              <a:gd fmla="*/ 69 h 159" name="T9"/>
              <a:gd fmla="*/ 9 w 188" name="T10"/>
              <a:gd fmla="*/ 103 h 159" name="T11"/>
              <a:gd fmla="*/ 65 w 188" name="T12"/>
              <a:gd fmla="*/ 159 h 159" name="T13"/>
              <a:gd fmla="*/ 179 w 188" name="T14"/>
              <a:gd fmla="*/ 44 h 159" name="T15"/>
              <a:gd fmla="*/ 179 w 188" name="T16"/>
              <a:gd fmla="*/ 1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88">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a:extLst/>
        </p:spPr>
        <p:txBody>
          <a:bodyPr anchor="t" anchorCtr="0" bIns="22860" compatLnSpc="1" lIns="45720" numCol="1" rIns="45720" tIns="22860" vert="horz" wrap="square">
            <a:prstTxWarp prst="textNoShape">
              <a:avLst/>
            </a:prstTxWarp>
          </a:bodyPr>
          <a:lstStyle/>
          <a:p>
            <a:endParaRPr lang="en-GB" sz="1050">
              <a:solidFill>
                <a:srgbClr val="EA534F"/>
              </a:solidFill>
              <a:latin charset="0" panose="020b0503020202020204" pitchFamily="34" typeface="Agency FB"/>
              <a:cs typeface="+mn-ea"/>
              <a:sym typeface="+mn-lt"/>
            </a:endParaRPr>
          </a:p>
        </p:txBody>
      </p:sp>
      <p:pic>
        <p:nvPicPr>
          <p:cNvPr id="27" name="图形 26">
            <a:extLst>
              <a:ext uri="{FF2B5EF4-FFF2-40B4-BE49-F238E27FC236}">
                <a16:creationId xmlns:a16="http://schemas.microsoft.com/office/drawing/2014/main" id="{3FCC79B7-994A-41F5-98C3-2E1B4A9B1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76186" y="4660900"/>
            <a:ext cx="2215814" cy="2215814"/>
          </a:xfrm>
          <a:prstGeom prst="rect">
            <a:avLst/>
          </a:prstGeom>
          <a:effectLst>
            <a:outerShdw algn="l" blurRad="203200" dist="38100" rotWithShape="0" sx="101000" sy="101000">
              <a:prstClr val="black">
                <a:alpha val="30000"/>
              </a:prstClr>
            </a:outerShdw>
          </a:effectLst>
        </p:spPr>
      </p:pic>
      <p:pic>
        <p:nvPicPr>
          <p:cNvPr id="29" name="图形 28">
            <a:extLst>
              <a:ext uri="{FF2B5EF4-FFF2-40B4-BE49-F238E27FC236}">
                <a16:creationId xmlns:a16="http://schemas.microsoft.com/office/drawing/2014/main" id="{601E4EC4-8F15-4201-853E-417F24D480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30" name="图形 29">
            <a:extLst>
              <a:ext uri="{FF2B5EF4-FFF2-40B4-BE49-F238E27FC236}">
                <a16:creationId xmlns:a16="http://schemas.microsoft.com/office/drawing/2014/main" id="{E4FBF649-33DF-4AEF-B1BA-0CCAA143EF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94196916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1000" fill="hold" id="7"/>
                                        <p:tgtEl>
                                          <p:spTgt spid="29"/>
                                        </p:tgtEl>
                                        <p:attrNameLst>
                                          <p:attrName>ppt_x</p:attrName>
                                        </p:attrNameLst>
                                      </p:cBhvr>
                                      <p:tavLst>
                                        <p:tav tm="0">
                                          <p:val>
                                            <p:strVal val="0-#ppt_w/2"/>
                                          </p:val>
                                        </p:tav>
                                        <p:tav tm="100000">
                                          <p:val>
                                            <p:strVal val="#ppt_x"/>
                                          </p:val>
                                        </p:tav>
                                      </p:tavLst>
                                    </p:anim>
                                    <p:anim calcmode="lin" valueType="num">
                                      <p:cBhvr additive="base">
                                        <p:cTn dur="1000" fill="hold" id="8"/>
                                        <p:tgtEl>
                                          <p:spTgt spid="29"/>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1+#ppt_w/2"/>
                                          </p:val>
                                        </p:tav>
                                        <p:tav tm="100000">
                                          <p:val>
                                            <p:strVal val="#ppt_x"/>
                                          </p:val>
                                        </p:tav>
                                      </p:tavLst>
                                    </p:anim>
                                    <p:anim calcmode="lin" valueType="num">
                                      <p:cBhvr additive="base">
                                        <p:cTn dur="1000" fill="hold" id="12"/>
                                        <p:tgtEl>
                                          <p:spTgt spid="3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1000" fill="hold" id="15"/>
                                        <p:tgtEl>
                                          <p:spTgt spid="27"/>
                                        </p:tgtEl>
                                        <p:attrNameLst>
                                          <p:attrName>ppt_x</p:attrName>
                                        </p:attrNameLst>
                                      </p:cBhvr>
                                      <p:tavLst>
                                        <p:tav tm="0">
                                          <p:val>
                                            <p:strVal val="1+#ppt_w/2"/>
                                          </p:val>
                                        </p:tav>
                                        <p:tav tm="100000">
                                          <p:val>
                                            <p:strVal val="#ppt_x"/>
                                          </p:val>
                                        </p:tav>
                                      </p:tavLst>
                                    </p:anim>
                                    <p:anim calcmode="lin" valueType="num">
                                      <p:cBhvr additive="base">
                                        <p:cTn dur="1000" fill="hold" id="16"/>
                                        <p:tgtEl>
                                          <p:spTgt spid="27"/>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0"/>
                                  </p:stCondLst>
                                  <p:childTnLst>
                                    <p:set>
                                      <p:cBhvr>
                                        <p:cTn dur="1" fill="hold" id="18">
                                          <p:stCondLst>
                                            <p:cond delay="0"/>
                                          </p:stCondLst>
                                        </p:cTn>
                                        <p:tgtEl>
                                          <p:spTgt spid="56"/>
                                        </p:tgtEl>
                                        <p:attrNameLst>
                                          <p:attrName>style.visibility</p:attrName>
                                        </p:attrNameLst>
                                      </p:cBhvr>
                                      <p:to>
                                        <p:strVal val="visible"/>
                                      </p:to>
                                    </p:set>
                                    <p:animEffect filter="fade" transition="in">
                                      <p:cBhvr>
                                        <p:cTn dur="500" id="19"/>
                                        <p:tgtEl>
                                          <p:spTgt spid="56"/>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57"/>
                                        </p:tgtEl>
                                        <p:attrNameLst>
                                          <p:attrName>style.visibility</p:attrName>
                                        </p:attrNameLst>
                                      </p:cBhvr>
                                      <p:to>
                                        <p:strVal val="visible"/>
                                      </p:to>
                                    </p:set>
                                    <p:animEffect filter="fade" transition="in">
                                      <p:cBhvr>
                                        <p:cTn dur="500" id="22"/>
                                        <p:tgtEl>
                                          <p:spTgt spid="5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58"/>
                                        </p:tgtEl>
                                        <p:attrNameLst>
                                          <p:attrName>style.visibility</p:attrName>
                                        </p:attrNameLst>
                                      </p:cBhvr>
                                      <p:to>
                                        <p:strVal val="visible"/>
                                      </p:to>
                                    </p:set>
                                    <p:animEffect filter="fade" transition="in">
                                      <p:cBhvr>
                                        <p:cTn dur="500" id="25"/>
                                        <p:tgtEl>
                                          <p:spTgt spid="58"/>
                                        </p:tgtEl>
                                      </p:cBhvr>
                                    </p:animEffect>
                                  </p:childTnLst>
                                </p:cTn>
                              </p:par>
                            </p:childTnLst>
                          </p:cTn>
                        </p:par>
                        <p:par>
                          <p:cTn fill="hold" id="26" nodeType="afterGroup">
                            <p:stCondLst>
                              <p:cond delay="1000"/>
                            </p:stCondLst>
                            <p:childTnLst>
                              <p:par>
                                <p:cTn fill="hold" grpId="0" id="27" nodeType="afterEffect" presetClass="entr" presetID="10" presetSubtype="0">
                                  <p:stCondLst>
                                    <p:cond delay="0"/>
                                  </p:stCondLst>
                                  <p:childTnLst>
                                    <p:set>
                                      <p:cBhvr>
                                        <p:cTn dur="1" fill="hold" id="28">
                                          <p:stCondLst>
                                            <p:cond delay="0"/>
                                          </p:stCondLst>
                                        </p:cTn>
                                        <p:tgtEl>
                                          <p:spTgt spid="54"/>
                                        </p:tgtEl>
                                        <p:attrNameLst>
                                          <p:attrName>style.visibility</p:attrName>
                                        </p:attrNameLst>
                                      </p:cBhvr>
                                      <p:to>
                                        <p:strVal val="visible"/>
                                      </p:to>
                                    </p:set>
                                    <p:animEffect filter="fade" transition="in">
                                      <p:cBhvr>
                                        <p:cTn dur="500" id="29"/>
                                        <p:tgtEl>
                                          <p:spTgt spid="54"/>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55"/>
                                        </p:tgtEl>
                                        <p:attrNameLst>
                                          <p:attrName>style.visibility</p:attrName>
                                        </p:attrNameLst>
                                      </p:cBhvr>
                                      <p:to>
                                        <p:strVal val="visible"/>
                                      </p:to>
                                    </p:set>
                                    <p:animEffect filter="fade" transition="in">
                                      <p:cBhvr>
                                        <p:cTn dur="500" id="32"/>
                                        <p:tgtEl>
                                          <p:spTgt spid="5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59"/>
                                        </p:tgtEl>
                                        <p:attrNameLst>
                                          <p:attrName>style.visibility</p:attrName>
                                        </p:attrNameLst>
                                      </p:cBhvr>
                                      <p:to>
                                        <p:strVal val="visible"/>
                                      </p:to>
                                    </p:set>
                                    <p:animEffect filter="fade" transition="in">
                                      <p:cBhvr>
                                        <p:cTn dur="500" id="35"/>
                                        <p:tgtEl>
                                          <p:spTgt spid="59"/>
                                        </p:tgtEl>
                                      </p:cBhvr>
                                    </p:animEffect>
                                  </p:childTnLst>
                                </p:cTn>
                              </p:par>
                            </p:childTnLst>
                          </p:cTn>
                        </p:par>
                        <p:par>
                          <p:cTn fill="hold" id="36" nodeType="afterGroup">
                            <p:stCondLst>
                              <p:cond delay="1500"/>
                            </p:stCondLst>
                            <p:childTnLst>
                              <p:par>
                                <p:cTn fill="hold" grpId="0" id="37" nodeType="afterEffect" presetClass="entr" presetID="10" presetSubtype="0">
                                  <p:stCondLst>
                                    <p:cond delay="0"/>
                                  </p:stCondLst>
                                  <p:childTnLst>
                                    <p:set>
                                      <p:cBhvr>
                                        <p:cTn dur="1" fill="hold" id="38">
                                          <p:stCondLst>
                                            <p:cond delay="0"/>
                                          </p:stCondLst>
                                        </p:cTn>
                                        <p:tgtEl>
                                          <p:spTgt spid="52"/>
                                        </p:tgtEl>
                                        <p:attrNameLst>
                                          <p:attrName>style.visibility</p:attrName>
                                        </p:attrNameLst>
                                      </p:cBhvr>
                                      <p:to>
                                        <p:strVal val="visible"/>
                                      </p:to>
                                    </p:set>
                                    <p:animEffect filter="fade" transition="in">
                                      <p:cBhvr>
                                        <p:cTn dur="500" id="39"/>
                                        <p:tgtEl>
                                          <p:spTgt spid="52"/>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53"/>
                                        </p:tgtEl>
                                        <p:attrNameLst>
                                          <p:attrName>style.visibility</p:attrName>
                                        </p:attrNameLst>
                                      </p:cBhvr>
                                      <p:to>
                                        <p:strVal val="visible"/>
                                      </p:to>
                                    </p:set>
                                    <p:animEffect filter="fade" transition="in">
                                      <p:cBhvr>
                                        <p:cTn dur="500" id="42"/>
                                        <p:tgtEl>
                                          <p:spTgt spid="53"/>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60"/>
                                        </p:tgtEl>
                                        <p:attrNameLst>
                                          <p:attrName>style.visibility</p:attrName>
                                        </p:attrNameLst>
                                      </p:cBhvr>
                                      <p:to>
                                        <p:strVal val="visible"/>
                                      </p:to>
                                    </p:set>
                                    <p:animEffect filter="fade" transition="in">
                                      <p:cBhvr>
                                        <p:cTn dur="500" id="45"/>
                                        <p:tgtEl>
                                          <p:spTgt spid="60"/>
                                        </p:tgtEl>
                                      </p:cBhvr>
                                    </p:animEffect>
                                  </p:childTnLst>
                                </p:cTn>
                              </p:par>
                            </p:childTnLst>
                          </p:cTn>
                        </p:par>
                        <p:par>
                          <p:cTn fill="hold" id="46" nodeType="afterGroup">
                            <p:stCondLst>
                              <p:cond delay="2000"/>
                            </p:stCondLst>
                            <p:childTnLst>
                              <p:par>
                                <p:cTn fill="hold" grpId="0" id="47" nodeType="afterEffect" presetClass="entr" presetID="10" presetSubtype="0">
                                  <p:stCondLst>
                                    <p:cond delay="0"/>
                                  </p:stCondLst>
                                  <p:childTnLst>
                                    <p:set>
                                      <p:cBhvr>
                                        <p:cTn dur="1" fill="hold" id="48">
                                          <p:stCondLst>
                                            <p:cond delay="0"/>
                                          </p:stCondLst>
                                        </p:cTn>
                                        <p:tgtEl>
                                          <p:spTgt spid="50"/>
                                        </p:tgtEl>
                                        <p:attrNameLst>
                                          <p:attrName>style.visibility</p:attrName>
                                        </p:attrNameLst>
                                      </p:cBhvr>
                                      <p:to>
                                        <p:strVal val="visible"/>
                                      </p:to>
                                    </p:set>
                                    <p:animEffect filter="fade" transition="in">
                                      <p:cBhvr>
                                        <p:cTn dur="500" id="49"/>
                                        <p:tgtEl>
                                          <p:spTgt spid="50"/>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51"/>
                                        </p:tgtEl>
                                        <p:attrNameLst>
                                          <p:attrName>style.visibility</p:attrName>
                                        </p:attrNameLst>
                                      </p:cBhvr>
                                      <p:to>
                                        <p:strVal val="visible"/>
                                      </p:to>
                                    </p:set>
                                    <p:animEffect filter="fade" transition="in">
                                      <p:cBhvr>
                                        <p:cTn dur="500" id="52"/>
                                        <p:tgtEl>
                                          <p:spTgt spid="51"/>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61"/>
                                        </p:tgtEl>
                                        <p:attrNameLst>
                                          <p:attrName>style.visibility</p:attrName>
                                        </p:attrNameLst>
                                      </p:cBhvr>
                                      <p:to>
                                        <p:strVal val="visible"/>
                                      </p:to>
                                    </p:set>
                                    <p:animEffect filter="fade" transition="in">
                                      <p:cBhvr>
                                        <p:cTn dur="500" id="55"/>
                                        <p:tgtEl>
                                          <p:spTgt spid="61"/>
                                        </p:tgtEl>
                                      </p:cBhvr>
                                    </p:animEffect>
                                  </p:childTnLst>
                                </p:cTn>
                              </p:par>
                            </p:childTnLst>
                          </p:cTn>
                        </p:par>
                        <p:par>
                          <p:cTn fill="hold" id="56" nodeType="afterGroup">
                            <p:stCondLst>
                              <p:cond delay="2500"/>
                            </p:stCondLst>
                            <p:childTnLst>
                              <p:par>
                                <p:cTn fill="hold" grpId="0" id="57" nodeType="afterEffect" presetClass="entr" presetID="10" presetSubtype="0">
                                  <p:stCondLst>
                                    <p:cond delay="0"/>
                                  </p:stCondLst>
                                  <p:childTnLst>
                                    <p:set>
                                      <p:cBhvr>
                                        <p:cTn dur="1" fill="hold" id="58">
                                          <p:stCondLst>
                                            <p:cond delay="0"/>
                                          </p:stCondLst>
                                        </p:cTn>
                                        <p:tgtEl>
                                          <p:spTgt spid="63"/>
                                        </p:tgtEl>
                                        <p:attrNameLst>
                                          <p:attrName>style.visibility</p:attrName>
                                        </p:attrNameLst>
                                      </p:cBhvr>
                                      <p:to>
                                        <p:strVal val="visible"/>
                                      </p:to>
                                    </p:set>
                                    <p:animEffect filter="fade" transition="in">
                                      <p:cBhvr>
                                        <p:cTn dur="500" id="59"/>
                                        <p:tgtEl>
                                          <p:spTgt spid="63"/>
                                        </p:tgtEl>
                                      </p:cBhvr>
                                    </p:animEffect>
                                  </p:childTnLst>
                                </p:cTn>
                              </p:par>
                            </p:childTnLst>
                          </p:cTn>
                        </p:par>
                        <p:par>
                          <p:cTn fill="hold" id="60" nodeType="afterGroup">
                            <p:stCondLst>
                              <p:cond delay="3000"/>
                            </p:stCondLst>
                            <p:childTnLst>
                              <p:par>
                                <p:cTn fill="hold" grpId="0" id="61" nodeType="afterEffect" presetClass="entr" presetID="10" presetSubtype="0">
                                  <p:stCondLst>
                                    <p:cond delay="0"/>
                                  </p:stCondLst>
                                  <p:childTnLst>
                                    <p:set>
                                      <p:cBhvr>
                                        <p:cTn dur="1" fill="hold" id="62">
                                          <p:stCondLst>
                                            <p:cond delay="0"/>
                                          </p:stCondLst>
                                        </p:cTn>
                                        <p:tgtEl>
                                          <p:spTgt spid="62"/>
                                        </p:tgtEl>
                                        <p:attrNameLst>
                                          <p:attrName>style.visibility</p:attrName>
                                        </p:attrNameLst>
                                      </p:cBhvr>
                                      <p:to>
                                        <p:strVal val="visible"/>
                                      </p:to>
                                    </p:set>
                                    <p:animEffect filter="fade" transition="in">
                                      <p:cBhvr>
                                        <p:cTn dur="500" id="63"/>
                                        <p:tgtEl>
                                          <p:spTgt spid="62"/>
                                        </p:tgtEl>
                                      </p:cBhvr>
                                    </p:animEffect>
                                  </p:childTnLst>
                                </p:cTn>
                              </p:par>
                            </p:childTnLst>
                          </p:cTn>
                        </p:par>
                        <p:par>
                          <p:cTn fill="hold" id="64" nodeType="afterGroup">
                            <p:stCondLst>
                              <p:cond delay="3500"/>
                            </p:stCondLst>
                            <p:childTnLst>
                              <p:par>
                                <p:cTn fill="hold" grpId="0" id="65" nodeType="afterEffect" presetClass="entr" presetID="10" presetSubtype="0">
                                  <p:stCondLst>
                                    <p:cond delay="0"/>
                                  </p:stCondLst>
                                  <p:childTnLst>
                                    <p:set>
                                      <p:cBhvr>
                                        <p:cTn dur="1" fill="hold" id="66">
                                          <p:stCondLst>
                                            <p:cond delay="0"/>
                                          </p:stCondLst>
                                        </p:cTn>
                                        <p:tgtEl>
                                          <p:spTgt spid="67"/>
                                        </p:tgtEl>
                                        <p:attrNameLst>
                                          <p:attrName>style.visibility</p:attrName>
                                        </p:attrNameLst>
                                      </p:cBhvr>
                                      <p:to>
                                        <p:strVal val="visible"/>
                                      </p:to>
                                    </p:set>
                                    <p:animEffect filter="fade" transition="in">
                                      <p:cBhvr>
                                        <p:cTn dur="500" id="67"/>
                                        <p:tgtEl>
                                          <p:spTgt spid="67"/>
                                        </p:tgtEl>
                                      </p:cBhvr>
                                    </p:animEffect>
                                  </p:childTnLst>
                                </p:cTn>
                              </p:par>
                            </p:childTnLst>
                          </p:cTn>
                        </p:par>
                        <p:par>
                          <p:cTn fill="hold" id="68" nodeType="afterGroup">
                            <p:stCondLst>
                              <p:cond delay="4000"/>
                            </p:stCondLst>
                            <p:childTnLst>
                              <p:par>
                                <p:cTn fill="hold" grpId="0" id="69" nodeType="afterEffect" presetClass="entr" presetID="10" presetSubtype="0">
                                  <p:stCondLst>
                                    <p:cond delay="0"/>
                                  </p:stCondLst>
                                  <p:childTnLst>
                                    <p:set>
                                      <p:cBhvr>
                                        <p:cTn dur="1" fill="hold" id="70">
                                          <p:stCondLst>
                                            <p:cond delay="0"/>
                                          </p:stCondLst>
                                        </p:cTn>
                                        <p:tgtEl>
                                          <p:spTgt spid="66"/>
                                        </p:tgtEl>
                                        <p:attrNameLst>
                                          <p:attrName>style.visibility</p:attrName>
                                        </p:attrNameLst>
                                      </p:cBhvr>
                                      <p:to>
                                        <p:strVal val="visible"/>
                                      </p:to>
                                    </p:set>
                                    <p:animEffect filter="fade" transition="in">
                                      <p:cBhvr>
                                        <p:cTn dur="500" id="71"/>
                                        <p:tgtEl>
                                          <p:spTgt spid="66"/>
                                        </p:tgtEl>
                                      </p:cBhvr>
                                    </p:animEffect>
                                  </p:childTnLst>
                                </p:cTn>
                              </p:par>
                            </p:childTnLst>
                          </p:cTn>
                        </p:par>
                        <p:par>
                          <p:cTn fill="hold" id="72" nodeType="afterGroup">
                            <p:stCondLst>
                              <p:cond delay="4500"/>
                            </p:stCondLst>
                            <p:childTnLst>
                              <p:par>
                                <p:cTn fill="hold" grpId="0" id="73" nodeType="afterEffect" presetClass="entr" presetID="10" presetSubtype="0">
                                  <p:stCondLst>
                                    <p:cond delay="0"/>
                                  </p:stCondLst>
                                  <p:childTnLst>
                                    <p:set>
                                      <p:cBhvr>
                                        <p:cTn dur="1" fill="hold" id="74">
                                          <p:stCondLst>
                                            <p:cond delay="0"/>
                                          </p:stCondLst>
                                        </p:cTn>
                                        <p:tgtEl>
                                          <p:spTgt spid="65"/>
                                        </p:tgtEl>
                                        <p:attrNameLst>
                                          <p:attrName>style.visibility</p:attrName>
                                        </p:attrNameLst>
                                      </p:cBhvr>
                                      <p:to>
                                        <p:strVal val="visible"/>
                                      </p:to>
                                    </p:set>
                                    <p:animEffect filter="fade" transition="in">
                                      <p:cBhvr>
                                        <p:cTn dur="500" id="75"/>
                                        <p:tgtEl>
                                          <p:spTgt spid="65"/>
                                        </p:tgtEl>
                                      </p:cBhvr>
                                    </p:animEffect>
                                  </p:childTnLst>
                                </p:cTn>
                              </p:par>
                            </p:childTnLst>
                          </p:cTn>
                        </p:par>
                        <p:par>
                          <p:cTn fill="hold" id="76" nodeType="afterGroup">
                            <p:stCondLst>
                              <p:cond delay="5000"/>
                            </p:stCondLst>
                            <p:childTnLst>
                              <p:par>
                                <p:cTn fill="hold" grpId="0" id="77" nodeType="afterEffect" presetClass="entr" presetID="10" presetSubtype="0">
                                  <p:stCondLst>
                                    <p:cond delay="0"/>
                                  </p:stCondLst>
                                  <p:childTnLst>
                                    <p:set>
                                      <p:cBhvr>
                                        <p:cTn dur="1" fill="hold" id="78">
                                          <p:stCondLst>
                                            <p:cond delay="0"/>
                                          </p:stCondLst>
                                        </p:cTn>
                                        <p:tgtEl>
                                          <p:spTgt spid="64"/>
                                        </p:tgtEl>
                                        <p:attrNameLst>
                                          <p:attrName>style.visibility</p:attrName>
                                        </p:attrNameLst>
                                      </p:cBhvr>
                                      <p:to>
                                        <p:strVal val="visible"/>
                                      </p:to>
                                    </p:set>
                                    <p:animEffect filter="fade" transition="in">
                                      <p:cBhvr>
                                        <p:cTn dur="500" id="79"/>
                                        <p:tgtEl>
                                          <p:spTgt spid="64"/>
                                        </p:tgtEl>
                                      </p:cBhvr>
                                    </p:animEffect>
                                  </p:childTnLst>
                                </p:cTn>
                              </p:par>
                            </p:childTnLst>
                          </p:cTn>
                        </p:par>
                        <p:par>
                          <p:cTn fill="hold" id="80" nodeType="afterGroup">
                            <p:stCondLst>
                              <p:cond delay="5500"/>
                            </p:stCondLst>
                            <p:childTnLst>
                              <p:par>
                                <p:cTn fill="hold" grpId="0" id="81" nodeType="afterEffect" presetClass="entr" presetID="10" presetSubtype="0">
                                  <p:stCondLst>
                                    <p:cond delay="0"/>
                                  </p:stCondLst>
                                  <p:childTnLst>
                                    <p:set>
                                      <p:cBhvr>
                                        <p:cTn dur="1" fill="hold" id="82">
                                          <p:stCondLst>
                                            <p:cond delay="0"/>
                                          </p:stCondLst>
                                        </p:cTn>
                                        <p:tgtEl>
                                          <p:spTgt spid="69"/>
                                        </p:tgtEl>
                                        <p:attrNameLst>
                                          <p:attrName>style.visibility</p:attrName>
                                        </p:attrNameLst>
                                      </p:cBhvr>
                                      <p:to>
                                        <p:strVal val="visible"/>
                                      </p:to>
                                    </p:set>
                                    <p:animEffect filter="fade" transition="in">
                                      <p:cBhvr>
                                        <p:cTn dur="500" id="83"/>
                                        <p:tgtEl>
                                          <p:spTgt spid="69"/>
                                        </p:tgtEl>
                                      </p:cBhvr>
                                    </p:animEffect>
                                  </p:childTnLst>
                                </p:cTn>
                              </p:par>
                            </p:childTnLst>
                          </p:cTn>
                        </p:par>
                        <p:par>
                          <p:cTn fill="hold" id="84" nodeType="afterGroup">
                            <p:stCondLst>
                              <p:cond delay="6000"/>
                            </p:stCondLst>
                            <p:childTnLst>
                              <p:par>
                                <p:cTn fill="hold" grpId="0" id="85" nodeType="afterEffect" presetClass="entr" presetID="10" presetSubtype="0">
                                  <p:stCondLst>
                                    <p:cond delay="0"/>
                                  </p:stCondLst>
                                  <p:childTnLst>
                                    <p:set>
                                      <p:cBhvr>
                                        <p:cTn dur="1" fill="hold" id="86">
                                          <p:stCondLst>
                                            <p:cond delay="0"/>
                                          </p:stCondLst>
                                        </p:cTn>
                                        <p:tgtEl>
                                          <p:spTgt spid="68"/>
                                        </p:tgtEl>
                                        <p:attrNameLst>
                                          <p:attrName>style.visibility</p:attrName>
                                        </p:attrNameLst>
                                      </p:cBhvr>
                                      <p:to>
                                        <p:strVal val="visible"/>
                                      </p:to>
                                    </p:set>
                                    <p:animEffect filter="fade" transition="in">
                                      <p:cBhvr>
                                        <p:cTn dur="500" id="87"/>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1" name="组合 100">
            <a:extLst>
              <a:ext uri="{FF2B5EF4-FFF2-40B4-BE49-F238E27FC236}">
                <a16:creationId xmlns:a16="http://schemas.microsoft.com/office/drawing/2014/main" id="{FA9D22FB-CFD5-4D4D-898A-07DC222D0532}"/>
              </a:ext>
            </a:extLst>
          </p:cNvPr>
          <p:cNvGrpSpPr/>
          <p:nvPr/>
        </p:nvGrpSpPr>
        <p:grpSpPr>
          <a:xfrm>
            <a:off x="773318" y="225070"/>
            <a:ext cx="6187979" cy="520975"/>
            <a:chOff x="817361" y="250945"/>
            <a:chExt cx="6187979" cy="520975"/>
          </a:xfrm>
        </p:grpSpPr>
        <p:sp>
          <p:nvSpPr>
            <p:cNvPr id="102" name="TextBox 63">
              <a:extLst>
                <a:ext uri="{FF2B5EF4-FFF2-40B4-BE49-F238E27FC236}">
                  <a16:creationId xmlns:a16="http://schemas.microsoft.com/office/drawing/2014/main" id="{BAF7FCE0-A74E-412B-B597-6F4558E870F4}"/>
                </a:ext>
              </a:extLst>
            </p:cNvPr>
            <p:cNvSpPr txBox="1"/>
            <p:nvPr/>
          </p:nvSpPr>
          <p:spPr>
            <a:xfrm>
              <a:off x="817361" y="250945"/>
              <a:ext cx="2968488" cy="365760"/>
            </a:xfrm>
            <a:prstGeom prst="rect">
              <a:avLst/>
            </a:prstGeom>
            <a:noFill/>
          </p:spPr>
          <p:txBody>
            <a:bodyPr rtlCol="0" wrap="square">
              <a:spAutoFit/>
            </a:bodyPr>
            <a:lstStyle/>
            <a:p>
              <a:r>
                <a:rPr altLang="en-US" b="1" lang="zh-CN">
                  <a:solidFill>
                    <a:srgbClr val="EA534F"/>
                  </a:solidFill>
                  <a:latin charset="-122" panose="02000000000000000000" pitchFamily="2" typeface="张海山草泥马体"/>
                  <a:ea charset="-122" panose="02000000000000000000" pitchFamily="2" typeface="张海山草泥马体"/>
                </a:rPr>
                <a:t>公司区域负责人</a:t>
              </a:r>
            </a:p>
          </p:txBody>
        </p:sp>
        <p:sp>
          <p:nvSpPr>
            <p:cNvPr id="103" name="矩形 102">
              <a:extLst>
                <a:ext uri="{FF2B5EF4-FFF2-40B4-BE49-F238E27FC236}">
                  <a16:creationId xmlns:a16="http://schemas.microsoft.com/office/drawing/2014/main" id="{00E4AF4C-DCCC-4659-B48B-4B5246D21E02}"/>
                </a:ext>
              </a:extLst>
            </p:cNvPr>
            <p:cNvSpPr/>
            <p:nvPr/>
          </p:nvSpPr>
          <p:spPr>
            <a:xfrm>
              <a:off x="826650" y="505372"/>
              <a:ext cx="6178690" cy="283464"/>
            </a:xfrm>
            <a:prstGeom prst="rect">
              <a:avLst/>
            </a:prstGeom>
          </p:spPr>
          <p:txBody>
            <a:bodyPr wrap="square">
              <a:spAutoFit/>
            </a:bodyPr>
            <a:lstStyle/>
            <a:p>
              <a:pPr>
                <a:lnSpc>
                  <a:spcPct val="120000"/>
                </a:lnSpc>
                <a:buFont typeface="Arial"/>
                <a:buNone/>
              </a:pPr>
              <a:r>
                <a:rPr altLang="zh-CN" lang="en-US" sz="1050">
                  <a:solidFill>
                    <a:schemeClr val="bg1">
                      <a:lumMod val="50000"/>
                    </a:schemeClr>
                  </a:solidFill>
                  <a:latin charset="0" panose="020b0503020202020204" pitchFamily="34" typeface="Agency FB"/>
                </a:rPr>
                <a:t>We have many PowerPoint templates that has been specifically designed to help</a:t>
              </a:r>
            </a:p>
          </p:txBody>
        </p:sp>
      </p:grpSp>
      <p:sp>
        <p:nvSpPr>
          <p:cNvPr id="105" name="矩形 104">
            <a:extLst>
              <a:ext uri="{FF2B5EF4-FFF2-40B4-BE49-F238E27FC236}">
                <a16:creationId xmlns:a16="http://schemas.microsoft.com/office/drawing/2014/main" id="{CECACC52-F91A-4676-B903-DDD837D84034}"/>
              </a:ext>
            </a:extLst>
          </p:cNvPr>
          <p:cNvSpPr/>
          <p:nvPr/>
        </p:nvSpPr>
        <p:spPr>
          <a:xfrm>
            <a:off x="9135491" y="4812441"/>
            <a:ext cx="2167466" cy="338666"/>
          </a:xfrm>
          <a:prstGeom prst="rect">
            <a:avLst/>
          </a:prstGeom>
          <a:solidFill>
            <a:schemeClr val="bg1">
              <a:lumMod val="5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6" name="TextBox 52">
            <a:extLst>
              <a:ext uri="{FF2B5EF4-FFF2-40B4-BE49-F238E27FC236}">
                <a16:creationId xmlns:a16="http://schemas.microsoft.com/office/drawing/2014/main" id="{65E4F1E8-1CBC-42F7-9261-A7F38E46C65A}"/>
              </a:ext>
            </a:extLst>
          </p:cNvPr>
          <p:cNvSpPr txBox="1"/>
          <p:nvPr/>
        </p:nvSpPr>
        <p:spPr>
          <a:xfrm>
            <a:off x="9302588" y="4781801"/>
            <a:ext cx="1097280" cy="365760"/>
          </a:xfrm>
          <a:prstGeom prst="rect">
            <a:avLst/>
          </a:prstGeom>
          <a:noFill/>
        </p:spPr>
        <p:txBody>
          <a:bodyPr rtlCol="0" wrap="none">
            <a:spAutoFit/>
          </a:bodyPr>
          <a:lstStyle/>
          <a:p>
            <a:r>
              <a:rPr altLang="en-US" b="1" lang="zh-CN" smtClean="0">
                <a:solidFill>
                  <a:schemeClr val="bg1"/>
                </a:solidFill>
                <a:latin charset="0" panose="020b0503020202020204" pitchFamily="34" typeface="Agency FB"/>
                <a:cs typeface="+mn-ea"/>
                <a:sym typeface="+mn-lt"/>
              </a:rPr>
              <a:t>关于公司</a:t>
            </a:r>
          </a:p>
        </p:txBody>
      </p:sp>
      <p:sp>
        <p:nvSpPr>
          <p:cNvPr id="107" name="矩形 106">
            <a:extLst>
              <a:ext uri="{FF2B5EF4-FFF2-40B4-BE49-F238E27FC236}">
                <a16:creationId xmlns:a16="http://schemas.microsoft.com/office/drawing/2014/main" id="{0E8AE3FC-E4AC-4D35-B527-B195EB125A41}"/>
              </a:ext>
            </a:extLst>
          </p:cNvPr>
          <p:cNvSpPr/>
          <p:nvPr/>
        </p:nvSpPr>
        <p:spPr>
          <a:xfrm>
            <a:off x="6818241" y="5285368"/>
            <a:ext cx="4351866" cy="904240"/>
          </a:xfrm>
          <a:prstGeom prst="rect">
            <a:avLst/>
          </a:prstGeom>
        </p:spPr>
        <p:txBody>
          <a:bodyPr wrap="square">
            <a:spAutoFit/>
          </a:bodyPr>
          <a:lstStyle/>
          <a:p>
            <a:pPr algn="r">
              <a:lnSpc>
                <a:spcPts val="1600"/>
              </a:lnSpc>
              <a:buClr>
                <a:srgbClr val="E7E6E6">
                  <a:lumMod val="10000"/>
                </a:srgbClr>
              </a:buClr>
            </a:pPr>
            <a:r>
              <a:rPr altLang="zh-CN" lang="en-US" sz="1200">
                <a:solidFill>
                  <a:schemeClr val="bg1">
                    <a:lumMod val="50000"/>
                  </a:schemeClr>
                </a:solidFill>
                <a:latin charset="0" panose="020b0503020202020204" pitchFamily="34" typeface="Agency FB"/>
                <a:cs typeface="+mn-ea"/>
                <a:sym typeface="+mn-lt"/>
              </a:rPr>
              <a:t>By faith I mean a vision of good one cherishes and the enthusiasm that pushes one to seek its fulfillment regardless of obstacles. By faith I mean a vision of good one cherishes and the enthusiasm that pushes one to</a:t>
            </a:r>
          </a:p>
        </p:txBody>
      </p:sp>
      <p:sp>
        <p:nvSpPr>
          <p:cNvPr id="108" name="文本框 107">
            <a:extLst>
              <a:ext uri="{FF2B5EF4-FFF2-40B4-BE49-F238E27FC236}">
                <a16:creationId xmlns:a16="http://schemas.microsoft.com/office/drawing/2014/main" id="{A92E6F13-AFBD-4D59-9258-0B5EF718D69E}"/>
              </a:ext>
            </a:extLst>
          </p:cNvPr>
          <p:cNvSpPr txBox="1"/>
          <p:nvPr/>
        </p:nvSpPr>
        <p:spPr>
          <a:xfrm>
            <a:off x="1056742" y="2745157"/>
            <a:ext cx="1605280" cy="335280"/>
          </a:xfrm>
          <a:prstGeom prst="rect">
            <a:avLst/>
          </a:prstGeom>
          <a:noFill/>
        </p:spPr>
        <p:txBody>
          <a:bodyPr rtlCol="0" wrap="none">
            <a:spAutoFit/>
          </a:bodyPr>
          <a:lstStyle/>
          <a:p>
            <a:pPr algn="ctr"/>
            <a:r>
              <a:rPr altLang="en-US" b="1" lang="zh-CN" smtClean="0" sz="1600">
                <a:solidFill>
                  <a:srgbClr val="EA534F"/>
                </a:solidFill>
                <a:latin charset="0" panose="020b0503020202020204" pitchFamily="34" typeface="Agency FB"/>
                <a:cs typeface="+mn-ea"/>
                <a:sym typeface="+mn-lt"/>
              </a:rPr>
              <a:t>公司负责人介绍</a:t>
            </a:r>
          </a:p>
        </p:txBody>
      </p:sp>
      <p:sp>
        <p:nvSpPr>
          <p:cNvPr id="109" name="矩形 108">
            <a:extLst>
              <a:ext uri="{FF2B5EF4-FFF2-40B4-BE49-F238E27FC236}">
                <a16:creationId xmlns:a16="http://schemas.microsoft.com/office/drawing/2014/main" id="{6BAE4C04-2CCF-4F85-9E1E-B7E68A150DFE}"/>
              </a:ext>
            </a:extLst>
          </p:cNvPr>
          <p:cNvSpPr/>
          <p:nvPr/>
        </p:nvSpPr>
        <p:spPr>
          <a:xfrm>
            <a:off x="634527" y="3050369"/>
            <a:ext cx="4013201" cy="1188720"/>
          </a:xfrm>
          <a:prstGeom prst="rect">
            <a:avLst/>
          </a:prstGeom>
        </p:spPr>
        <p:txBody>
          <a:bodyPr wrap="square">
            <a:spAutoFit/>
          </a:bodyPr>
          <a:lstStyle/>
          <a:p>
            <a:pPr>
              <a:lnSpc>
                <a:spcPct val="150000"/>
              </a:lnSpc>
              <a:buClr>
                <a:srgbClr val="E7E6E6">
                  <a:lumMod val="10000"/>
                </a:srgbClr>
              </a:buClr>
            </a:pPr>
            <a:r>
              <a:rPr altLang="zh-CN" lang="en-US" sz="1200">
                <a:solidFill>
                  <a:schemeClr val="bg1">
                    <a:lumMod val="50000"/>
                  </a:schemeClr>
                </a:solidFill>
                <a:latin charset="0" panose="020b0503020202020204" pitchFamily="34" typeface="Agency FB"/>
                <a:cs typeface="+mn-ea"/>
                <a:sym typeface="+mn-lt"/>
              </a:rPr>
              <a:t>By faith I mean a vision of good one cherishes and the enthusiasm that pushes one to seek its fulfillment regardless of obstacles. By faith I mean a vision of good one cherishes and the enthusiasm that pushes one to seek</a:t>
            </a:r>
          </a:p>
        </p:txBody>
      </p:sp>
      <p:pic>
        <p:nvPicPr>
          <p:cNvPr id="110" name="图片 109">
            <a:extLst>
              <a:ext uri="{FF2B5EF4-FFF2-40B4-BE49-F238E27FC236}">
                <a16:creationId xmlns:a16="http://schemas.microsoft.com/office/drawing/2014/main" id="{6933E591-1DB3-4013-8A9C-E68BA6DEBBF2}"/>
              </a:ext>
            </a:extLst>
          </p:cNvPr>
          <p:cNvPicPr>
            <a:picLocks noChangeAspect="1"/>
          </p:cNvPicPr>
          <p:nvPr/>
        </p:nvPicPr>
        <p:blipFill>
          <a:blip r:embed="rId3">
            <a:extLst>
              <a:ext uri="{28A0092B-C50C-407E-A947-70E740481C1C}">
                <a14:useLocalDpi val="0"/>
              </a:ext>
            </a:extLst>
          </a:blip>
          <a:srcRect b="11639" l="21612" r="21867" t="3539"/>
          <a:stretch>
            <a:fillRect/>
          </a:stretch>
        </p:blipFill>
        <p:spPr>
          <a:xfrm>
            <a:off x="5284689" y="2495583"/>
            <a:ext cx="1813572" cy="1813572"/>
          </a:xfrm>
          <a:custGeom>
            <a:gdLst>
              <a:gd fmla="*/ 906786 w 1813572" name="connsiteX0"/>
              <a:gd fmla="*/ 0 h 1813572" name="connsiteY0"/>
              <a:gd fmla="*/ 1813572 w 1813572" name="connsiteX1"/>
              <a:gd fmla="*/ 906786 h 1813572" name="connsiteY1"/>
              <a:gd fmla="*/ 906786 w 1813572" name="connsiteX2"/>
              <a:gd fmla="*/ 1813572 h 1813572" name="connsiteY2"/>
              <a:gd fmla="*/ 0 w 1813572" name="connsiteX3"/>
              <a:gd fmla="*/ 906786 h 1813572" name="connsiteY3"/>
              <a:gd fmla="*/ 906786 w 1813572" name="connsiteX4"/>
              <a:gd fmla="*/ 0 h 18135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3572" w="1813572">
                <a:moveTo>
                  <a:pt x="906786" y="0"/>
                </a:moveTo>
                <a:cubicBezTo>
                  <a:pt x="1407590" y="0"/>
                  <a:pt x="1813572" y="405982"/>
                  <a:pt x="1813572" y="906786"/>
                </a:cubicBezTo>
                <a:cubicBezTo>
                  <a:pt x="1813572" y="1407590"/>
                  <a:pt x="1407590" y="1813572"/>
                  <a:pt x="906786" y="1813572"/>
                </a:cubicBezTo>
                <a:cubicBezTo>
                  <a:pt x="405982" y="1813572"/>
                  <a:pt x="0" y="1407590"/>
                  <a:pt x="0" y="906786"/>
                </a:cubicBezTo>
                <a:cubicBezTo>
                  <a:pt x="0" y="405982"/>
                  <a:pt x="405982" y="0"/>
                  <a:pt x="906786" y="0"/>
                </a:cubicBezTo>
                <a:close/>
              </a:path>
            </a:pathLst>
          </a:custGeom>
          <a:ln w="38100">
            <a:solidFill>
              <a:srgbClr val="917A3E"/>
            </a:solidFill>
          </a:ln>
        </p:spPr>
      </p:pic>
      <p:grpSp>
        <p:nvGrpSpPr>
          <p:cNvPr id="123" name="组合 122">
            <a:extLst>
              <a:ext uri="{FF2B5EF4-FFF2-40B4-BE49-F238E27FC236}">
                <a16:creationId xmlns:a16="http://schemas.microsoft.com/office/drawing/2014/main" id="{54E4FF8D-3A05-49FB-B473-B08E345C6959}"/>
              </a:ext>
            </a:extLst>
          </p:cNvPr>
          <p:cNvGrpSpPr/>
          <p:nvPr/>
        </p:nvGrpSpPr>
        <p:grpSpPr>
          <a:xfrm>
            <a:off x="1683207" y="822282"/>
            <a:ext cx="9282786" cy="5811674"/>
            <a:chOff x="575612" y="2033584"/>
            <a:chExt cx="6205494" cy="3885076"/>
          </a:xfrm>
          <a:solidFill>
            <a:schemeClr val="bg1">
              <a:lumMod val="50000"/>
              <a:alpha val="19000"/>
            </a:schemeClr>
          </a:solidFill>
        </p:grpSpPr>
        <p:sp>
          <p:nvSpPr>
            <p:cNvPr id="124" name="Freeform 27">
              <a:extLst>
                <a:ext uri="{FF2B5EF4-FFF2-40B4-BE49-F238E27FC236}">
                  <a16:creationId xmlns:a16="http://schemas.microsoft.com/office/drawing/2014/main" id="{1E2EEFAD-278F-4A28-B649-3D4210604C4A}"/>
                </a:ext>
              </a:extLst>
            </p:cNvPr>
            <p:cNvSpPr/>
            <p:nvPr/>
          </p:nvSpPr>
          <p:spPr bwMode="auto">
            <a:xfrm>
              <a:off x="585453" y="3619892"/>
              <a:ext cx="36411" cy="39362"/>
            </a:xfrm>
            <a:custGeom>
              <a:gdLst>
                <a:gd fmla="*/ 14 w 16" name="T0"/>
                <a:gd fmla="*/ 8 h 17" name="T1"/>
                <a:gd fmla="*/ 9 w 16" name="T2"/>
                <a:gd fmla="*/ 12 h 17" name="T3"/>
                <a:gd fmla="*/ 5 w 16" name="T4"/>
                <a:gd fmla="*/ 17 h 17" name="T5"/>
                <a:gd fmla="*/ 3 w 16" name="T6"/>
                <a:gd fmla="*/ 12 h 17" name="T7"/>
                <a:gd fmla="*/ 4 w 16" name="T8"/>
                <a:gd fmla="*/ 7 h 17" name="T9"/>
                <a:gd fmla="*/ 5 w 16" name="T10"/>
                <a:gd fmla="*/ 3 h 17" name="T11"/>
                <a:gd fmla="*/ 11 w 16" name="T12"/>
                <a:gd fmla="*/ 2 h 17" name="T13"/>
                <a:gd fmla="*/ 14 w 16" name="T14"/>
                <a:gd fmla="*/ 8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16">
                  <a:moveTo>
                    <a:pt x="14" y="8"/>
                  </a:moveTo>
                  <a:cubicBezTo>
                    <a:pt x="13" y="10"/>
                    <a:pt x="10" y="10"/>
                    <a:pt x="9" y="12"/>
                  </a:cubicBezTo>
                  <a:cubicBezTo>
                    <a:pt x="8" y="14"/>
                    <a:pt x="9" y="17"/>
                    <a:pt x="5" y="17"/>
                  </a:cubicBezTo>
                  <a:cubicBezTo>
                    <a:pt x="3" y="16"/>
                    <a:pt x="0" y="13"/>
                    <a:pt x="3" y="12"/>
                  </a:cubicBezTo>
                  <a:cubicBezTo>
                    <a:pt x="1" y="11"/>
                    <a:pt x="0" y="8"/>
                    <a:pt x="4" y="7"/>
                  </a:cubicBezTo>
                  <a:cubicBezTo>
                    <a:pt x="4" y="5"/>
                    <a:pt x="3" y="4"/>
                    <a:pt x="5" y="3"/>
                  </a:cubicBezTo>
                  <a:cubicBezTo>
                    <a:pt x="7" y="2"/>
                    <a:pt x="9" y="3"/>
                    <a:pt x="11" y="2"/>
                  </a:cubicBezTo>
                  <a:cubicBezTo>
                    <a:pt x="16" y="0"/>
                    <a:pt x="16" y="5"/>
                    <a:pt x="1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25" name="Freeform 28">
              <a:extLst>
                <a:ext uri="{FF2B5EF4-FFF2-40B4-BE49-F238E27FC236}">
                  <a16:creationId xmlns:a16="http://schemas.microsoft.com/office/drawing/2014/main" id="{835E82D2-F1A2-4DB1-84D3-78617EC194FD}"/>
                </a:ext>
              </a:extLst>
            </p:cNvPr>
            <p:cNvSpPr/>
            <p:nvPr/>
          </p:nvSpPr>
          <p:spPr bwMode="auto">
            <a:xfrm>
              <a:off x="575612" y="2916287"/>
              <a:ext cx="2303689" cy="3002373"/>
            </a:xfrm>
            <a:custGeom>
              <a:gdLst>
                <a:gd fmla="*/ 746 w 990" name="T0"/>
                <a:gd fmla="*/ 1241 h 1289" name="T1"/>
                <a:gd fmla="*/ 774 w 990" name="T2"/>
                <a:gd fmla="*/ 1135 h 1289" name="T3"/>
                <a:gd fmla="*/ 823 w 990" name="T4"/>
                <a:gd fmla="*/ 1059 h 1289" name="T5"/>
                <a:gd fmla="*/ 949 w 990" name="T6"/>
                <a:gd fmla="*/ 942 h 1289" name="T7"/>
                <a:gd fmla="*/ 954 w 990" name="T8"/>
                <a:gd fmla="*/ 806 h 1289" name="T9"/>
                <a:gd fmla="*/ 877 w 990" name="T10"/>
                <a:gd fmla="*/ 766 h 1289" name="T11"/>
                <a:gd fmla="*/ 748 w 990" name="T12"/>
                <a:gd fmla="*/ 704 h 1289" name="T13"/>
                <a:gd fmla="*/ 674 w 990" name="T14"/>
                <a:gd fmla="*/ 714 h 1289" name="T15"/>
                <a:gd fmla="*/ 597 w 990" name="T16"/>
                <a:gd fmla="*/ 648 h 1289" name="T17"/>
                <a:gd fmla="*/ 547 w 990" name="T18"/>
                <a:gd fmla="*/ 558 h 1289" name="T19"/>
                <a:gd fmla="*/ 640 w 990" name="T20"/>
                <a:gd fmla="*/ 578 h 1289" name="T21"/>
                <a:gd fmla="*/ 682 w 990" name="T22"/>
                <a:gd fmla="*/ 470 h 1289" name="T23"/>
                <a:gd fmla="*/ 777 w 990" name="T24"/>
                <a:gd fmla="*/ 407 h 1289" name="T25"/>
                <a:gd fmla="*/ 794 w 990" name="T26"/>
                <a:gd fmla="*/ 401 h 1289" name="T27"/>
                <a:gd fmla="*/ 724 w 990" name="T28"/>
                <a:gd fmla="*/ 389 h 1289" name="T29"/>
                <a:gd fmla="*/ 818 w 990" name="T30"/>
                <a:gd fmla="*/ 311 h 1289" name="T31"/>
                <a:gd fmla="*/ 781 w 990" name="T32"/>
                <a:gd fmla="*/ 237 h 1289" name="T33"/>
                <a:gd fmla="*/ 732 w 990" name="T34"/>
                <a:gd fmla="*/ 205 h 1289" name="T35"/>
                <a:gd fmla="*/ 675 w 990" name="T36"/>
                <a:gd fmla="*/ 260 h 1289" name="T37"/>
                <a:gd fmla="*/ 644 w 990" name="T38"/>
                <a:gd fmla="*/ 326 h 1289" name="T39"/>
                <a:gd fmla="*/ 550 w 990" name="T40"/>
                <a:gd fmla="*/ 240 h 1289" name="T41"/>
                <a:gd fmla="*/ 593 w 990" name="T42"/>
                <a:gd fmla="*/ 139 h 1289" name="T43"/>
                <a:gd fmla="*/ 641 w 990" name="T44"/>
                <a:gd fmla="*/ 84 h 1289" name="T45"/>
                <a:gd fmla="*/ 594 w 990" name="T46"/>
                <a:gd fmla="*/ 91 h 1289" name="T47"/>
                <a:gd fmla="*/ 564 w 990" name="T48"/>
                <a:gd fmla="*/ 36 h 1289" name="T49"/>
                <a:gd fmla="*/ 552 w 990" name="T50"/>
                <a:gd fmla="*/ 82 h 1289" name="T51"/>
                <a:gd fmla="*/ 466 w 990" name="T52"/>
                <a:gd fmla="*/ 74 h 1289" name="T53"/>
                <a:gd fmla="*/ 400 w 990" name="T54"/>
                <a:gd fmla="*/ 81 h 1289" name="T55"/>
                <a:gd fmla="*/ 319 w 990" name="T56"/>
                <a:gd fmla="*/ 60 h 1289" name="T57"/>
                <a:gd fmla="*/ 269 w 990" name="T58"/>
                <a:gd fmla="*/ 51 h 1289" name="T59"/>
                <a:gd fmla="*/ 204 w 990" name="T60"/>
                <a:gd fmla="*/ 53 h 1289" name="T61"/>
                <a:gd fmla="*/ 113 w 990" name="T62"/>
                <a:gd fmla="*/ 27 h 1289" name="T63"/>
                <a:gd fmla="*/ 67 w 990" name="T64"/>
                <a:gd fmla="*/ 36 h 1289" name="T65"/>
                <a:gd fmla="*/ 35 w 990" name="T66"/>
                <a:gd fmla="*/ 100 h 1289" name="T67"/>
                <a:gd fmla="*/ 7 w 990" name="T68"/>
                <a:gd fmla="*/ 135 h 1289" name="T69"/>
                <a:gd fmla="*/ 47 w 990" name="T70"/>
                <a:gd fmla="*/ 174 h 1289" name="T71"/>
                <a:gd fmla="*/ 50 w 990" name="T72"/>
                <a:gd fmla="*/ 211 h 1289" name="T73"/>
                <a:gd fmla="*/ 87 w 990" name="T74"/>
                <a:gd fmla="*/ 239 h 1289" name="T75"/>
                <a:gd fmla="*/ 38 w 990" name="T76"/>
                <a:gd fmla="*/ 296 h 1289" name="T77"/>
                <a:gd fmla="*/ 109 w 990" name="T78"/>
                <a:gd fmla="*/ 239 h 1289" name="T79"/>
                <a:gd fmla="*/ 124 w 990" name="T80"/>
                <a:gd fmla="*/ 235 h 1289" name="T81"/>
                <a:gd fmla="*/ 213 w 990" name="T82"/>
                <a:gd fmla="*/ 234 h 1289" name="T83"/>
                <a:gd fmla="*/ 246 w 990" name="T84"/>
                <a:gd fmla="*/ 263 h 1289" name="T85"/>
                <a:gd fmla="*/ 290 w 990" name="T86"/>
                <a:gd fmla="*/ 315 h 1289" name="T87"/>
                <a:gd fmla="*/ 324 w 990" name="T88"/>
                <a:gd fmla="*/ 371 h 1289" name="T89"/>
                <a:gd fmla="*/ 346 w 990" name="T90"/>
                <a:gd fmla="*/ 491 h 1289" name="T91"/>
                <a:gd fmla="*/ 417 w 990" name="T92"/>
                <a:gd fmla="*/ 586 h 1289" name="T93"/>
                <a:gd fmla="*/ 418 w 990" name="T94"/>
                <a:gd fmla="*/ 556 h 1289" name="T95"/>
                <a:gd fmla="*/ 479 w 990" name="T96"/>
                <a:gd fmla="*/ 641 h 1289" name="T97"/>
                <a:gd fmla="*/ 599 w 990" name="T98"/>
                <a:gd fmla="*/ 685 h 1289" name="T99"/>
                <a:gd fmla="*/ 659 w 990" name="T100"/>
                <a:gd fmla="*/ 728 h 1289" name="T101"/>
                <a:gd fmla="*/ 652 w 990" name="T102"/>
                <a:gd fmla="*/ 800 h 1289" name="T103"/>
                <a:gd fmla="*/ 680 w 990" name="T104"/>
                <a:gd fmla="*/ 883 h 1289" name="T105"/>
                <a:gd fmla="*/ 721 w 990" name="T106"/>
                <a:gd fmla="*/ 996 h 1289" name="T107"/>
                <a:gd fmla="*/ 700 w 990" name="T108"/>
                <a:gd fmla="*/ 1132 h 1289" name="T109"/>
                <a:gd fmla="*/ 706 w 990" name="T110"/>
                <a:gd fmla="*/ 1163 h 1289" name="T111"/>
                <a:gd fmla="*/ 696 w 990" name="T112"/>
                <a:gd fmla="*/ 1223 h 1289" name="T113"/>
                <a:gd fmla="*/ 705 w 990" name="T114"/>
                <a:gd fmla="*/ 1256 h 1289" name="T115"/>
                <a:gd fmla="*/ 730 w 990" name="T116"/>
                <a:gd fmla="*/ 1273 h 128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89" w="990">
                  <a:moveTo>
                    <a:pt x="763" y="1273"/>
                  </a:moveTo>
                  <a:cubicBezTo>
                    <a:pt x="765" y="1273"/>
                    <a:pt x="766" y="1271"/>
                    <a:pt x="768" y="1270"/>
                  </a:cubicBezTo>
                  <a:cubicBezTo>
                    <a:pt x="769" y="1270"/>
                    <a:pt x="769" y="1269"/>
                    <a:pt x="770" y="1269"/>
                  </a:cubicBezTo>
                  <a:cubicBezTo>
                    <a:pt x="770" y="1269"/>
                    <a:pt x="772" y="1268"/>
                    <a:pt x="772" y="1268"/>
                  </a:cubicBezTo>
                  <a:cubicBezTo>
                    <a:pt x="771" y="1268"/>
                    <a:pt x="771" y="1268"/>
                    <a:pt x="771" y="1268"/>
                  </a:cubicBezTo>
                  <a:cubicBezTo>
                    <a:pt x="770" y="1267"/>
                    <a:pt x="769" y="1268"/>
                    <a:pt x="768" y="1267"/>
                  </a:cubicBezTo>
                  <a:cubicBezTo>
                    <a:pt x="765" y="1267"/>
                    <a:pt x="763" y="1267"/>
                    <a:pt x="761" y="1265"/>
                  </a:cubicBezTo>
                  <a:cubicBezTo>
                    <a:pt x="758" y="1264"/>
                    <a:pt x="753" y="1262"/>
                    <a:pt x="751" y="1259"/>
                  </a:cubicBezTo>
                  <a:cubicBezTo>
                    <a:pt x="749" y="1256"/>
                    <a:pt x="747" y="1253"/>
                    <a:pt x="744" y="1249"/>
                  </a:cubicBezTo>
                  <a:cubicBezTo>
                    <a:pt x="743" y="1248"/>
                    <a:pt x="741" y="1247"/>
                    <a:pt x="741" y="1244"/>
                  </a:cubicBezTo>
                  <a:cubicBezTo>
                    <a:pt x="742" y="1242"/>
                    <a:pt x="745" y="1243"/>
                    <a:pt x="746" y="1241"/>
                  </a:cubicBezTo>
                  <a:cubicBezTo>
                    <a:pt x="740" y="1235"/>
                    <a:pt x="738" y="1230"/>
                    <a:pt x="742" y="1223"/>
                  </a:cubicBezTo>
                  <a:cubicBezTo>
                    <a:pt x="744" y="1219"/>
                    <a:pt x="745" y="1216"/>
                    <a:pt x="746" y="1213"/>
                  </a:cubicBezTo>
                  <a:cubicBezTo>
                    <a:pt x="748" y="1208"/>
                    <a:pt x="750" y="1206"/>
                    <a:pt x="754" y="1203"/>
                  </a:cubicBezTo>
                  <a:cubicBezTo>
                    <a:pt x="759" y="1200"/>
                    <a:pt x="769" y="1190"/>
                    <a:pt x="765" y="1183"/>
                  </a:cubicBezTo>
                  <a:cubicBezTo>
                    <a:pt x="763" y="1180"/>
                    <a:pt x="759" y="1179"/>
                    <a:pt x="756" y="1177"/>
                  </a:cubicBezTo>
                  <a:cubicBezTo>
                    <a:pt x="753" y="1175"/>
                    <a:pt x="750" y="1171"/>
                    <a:pt x="752" y="1167"/>
                  </a:cubicBezTo>
                  <a:cubicBezTo>
                    <a:pt x="754" y="1163"/>
                    <a:pt x="760" y="1164"/>
                    <a:pt x="762" y="1160"/>
                  </a:cubicBezTo>
                  <a:cubicBezTo>
                    <a:pt x="762" y="1160"/>
                    <a:pt x="761" y="1157"/>
                    <a:pt x="762" y="1155"/>
                  </a:cubicBezTo>
                  <a:cubicBezTo>
                    <a:pt x="762" y="1153"/>
                    <a:pt x="764" y="1152"/>
                    <a:pt x="765" y="1150"/>
                  </a:cubicBezTo>
                  <a:cubicBezTo>
                    <a:pt x="767" y="1147"/>
                    <a:pt x="770" y="1145"/>
                    <a:pt x="772" y="1142"/>
                  </a:cubicBezTo>
                  <a:cubicBezTo>
                    <a:pt x="773" y="1141"/>
                    <a:pt x="776" y="1137"/>
                    <a:pt x="774" y="1135"/>
                  </a:cubicBezTo>
                  <a:cubicBezTo>
                    <a:pt x="773" y="1134"/>
                    <a:pt x="770" y="1136"/>
                    <a:pt x="769" y="1135"/>
                  </a:cubicBezTo>
                  <a:cubicBezTo>
                    <a:pt x="763" y="1130"/>
                    <a:pt x="765" y="1117"/>
                    <a:pt x="772" y="1114"/>
                  </a:cubicBezTo>
                  <a:cubicBezTo>
                    <a:pt x="776" y="1112"/>
                    <a:pt x="778" y="1118"/>
                    <a:pt x="783" y="1116"/>
                  </a:cubicBezTo>
                  <a:cubicBezTo>
                    <a:pt x="787" y="1115"/>
                    <a:pt x="788" y="1110"/>
                    <a:pt x="788" y="1106"/>
                  </a:cubicBezTo>
                  <a:cubicBezTo>
                    <a:pt x="789" y="1102"/>
                    <a:pt x="789" y="1098"/>
                    <a:pt x="792" y="1096"/>
                  </a:cubicBezTo>
                  <a:cubicBezTo>
                    <a:pt x="796" y="1093"/>
                    <a:pt x="801" y="1096"/>
                    <a:pt x="805" y="1095"/>
                  </a:cubicBezTo>
                  <a:cubicBezTo>
                    <a:pt x="809" y="1094"/>
                    <a:pt x="816" y="1093"/>
                    <a:pt x="819" y="1091"/>
                  </a:cubicBezTo>
                  <a:cubicBezTo>
                    <a:pt x="822" y="1089"/>
                    <a:pt x="823" y="1086"/>
                    <a:pt x="824" y="1083"/>
                  </a:cubicBezTo>
                  <a:cubicBezTo>
                    <a:pt x="826" y="1081"/>
                    <a:pt x="828" y="1081"/>
                    <a:pt x="829" y="1078"/>
                  </a:cubicBezTo>
                  <a:cubicBezTo>
                    <a:pt x="830" y="1075"/>
                    <a:pt x="830" y="1071"/>
                    <a:pt x="830" y="1067"/>
                  </a:cubicBezTo>
                  <a:cubicBezTo>
                    <a:pt x="830" y="1062"/>
                    <a:pt x="828" y="1061"/>
                    <a:pt x="823" y="1059"/>
                  </a:cubicBezTo>
                  <a:cubicBezTo>
                    <a:pt x="820" y="1057"/>
                    <a:pt x="816" y="1054"/>
                    <a:pt x="820" y="1052"/>
                  </a:cubicBezTo>
                  <a:cubicBezTo>
                    <a:pt x="825" y="1047"/>
                    <a:pt x="836" y="1057"/>
                    <a:pt x="841" y="1059"/>
                  </a:cubicBezTo>
                  <a:cubicBezTo>
                    <a:pt x="850" y="1063"/>
                    <a:pt x="850" y="1054"/>
                    <a:pt x="854" y="1048"/>
                  </a:cubicBezTo>
                  <a:cubicBezTo>
                    <a:pt x="858" y="1042"/>
                    <a:pt x="862" y="1034"/>
                    <a:pt x="868" y="1029"/>
                  </a:cubicBezTo>
                  <a:cubicBezTo>
                    <a:pt x="874" y="1024"/>
                    <a:pt x="880" y="1018"/>
                    <a:pt x="884" y="1011"/>
                  </a:cubicBezTo>
                  <a:cubicBezTo>
                    <a:pt x="887" y="1004"/>
                    <a:pt x="889" y="997"/>
                    <a:pt x="889" y="989"/>
                  </a:cubicBezTo>
                  <a:cubicBezTo>
                    <a:pt x="890" y="980"/>
                    <a:pt x="894" y="976"/>
                    <a:pt x="901" y="970"/>
                  </a:cubicBezTo>
                  <a:cubicBezTo>
                    <a:pt x="906" y="965"/>
                    <a:pt x="913" y="959"/>
                    <a:pt x="920" y="958"/>
                  </a:cubicBezTo>
                  <a:cubicBezTo>
                    <a:pt x="925" y="957"/>
                    <a:pt x="930" y="959"/>
                    <a:pt x="934" y="957"/>
                  </a:cubicBezTo>
                  <a:cubicBezTo>
                    <a:pt x="937" y="955"/>
                    <a:pt x="938" y="951"/>
                    <a:pt x="941" y="949"/>
                  </a:cubicBezTo>
                  <a:cubicBezTo>
                    <a:pt x="944" y="947"/>
                    <a:pt x="947" y="945"/>
                    <a:pt x="949" y="942"/>
                  </a:cubicBezTo>
                  <a:cubicBezTo>
                    <a:pt x="951" y="938"/>
                    <a:pt x="952" y="934"/>
                    <a:pt x="953" y="930"/>
                  </a:cubicBezTo>
                  <a:cubicBezTo>
                    <a:pt x="954" y="926"/>
                    <a:pt x="956" y="923"/>
                    <a:pt x="957" y="919"/>
                  </a:cubicBezTo>
                  <a:cubicBezTo>
                    <a:pt x="959" y="912"/>
                    <a:pt x="960" y="903"/>
                    <a:pt x="961" y="895"/>
                  </a:cubicBezTo>
                  <a:cubicBezTo>
                    <a:pt x="963" y="887"/>
                    <a:pt x="963" y="879"/>
                    <a:pt x="969" y="872"/>
                  </a:cubicBezTo>
                  <a:cubicBezTo>
                    <a:pt x="974" y="866"/>
                    <a:pt x="982" y="864"/>
                    <a:pt x="986" y="857"/>
                  </a:cubicBezTo>
                  <a:cubicBezTo>
                    <a:pt x="988" y="853"/>
                    <a:pt x="988" y="849"/>
                    <a:pt x="988" y="845"/>
                  </a:cubicBezTo>
                  <a:cubicBezTo>
                    <a:pt x="989" y="841"/>
                    <a:pt x="990" y="837"/>
                    <a:pt x="990" y="833"/>
                  </a:cubicBezTo>
                  <a:cubicBezTo>
                    <a:pt x="989" y="831"/>
                    <a:pt x="990" y="825"/>
                    <a:pt x="988" y="823"/>
                  </a:cubicBezTo>
                  <a:cubicBezTo>
                    <a:pt x="985" y="821"/>
                    <a:pt x="979" y="821"/>
                    <a:pt x="977" y="819"/>
                  </a:cubicBezTo>
                  <a:cubicBezTo>
                    <a:pt x="973" y="816"/>
                    <a:pt x="968" y="815"/>
                    <a:pt x="964" y="813"/>
                  </a:cubicBezTo>
                  <a:cubicBezTo>
                    <a:pt x="961" y="810"/>
                    <a:pt x="958" y="808"/>
                    <a:pt x="954" y="806"/>
                  </a:cubicBezTo>
                  <a:cubicBezTo>
                    <a:pt x="950" y="804"/>
                    <a:pt x="946" y="801"/>
                    <a:pt x="942" y="800"/>
                  </a:cubicBezTo>
                  <a:cubicBezTo>
                    <a:pt x="937" y="800"/>
                    <a:pt x="932" y="802"/>
                    <a:pt x="928" y="801"/>
                  </a:cubicBezTo>
                  <a:cubicBezTo>
                    <a:pt x="923" y="800"/>
                    <a:pt x="922" y="795"/>
                    <a:pt x="918" y="793"/>
                  </a:cubicBezTo>
                  <a:cubicBezTo>
                    <a:pt x="914" y="792"/>
                    <a:pt x="910" y="791"/>
                    <a:pt x="906" y="790"/>
                  </a:cubicBezTo>
                  <a:cubicBezTo>
                    <a:pt x="901" y="789"/>
                    <a:pt x="898" y="789"/>
                    <a:pt x="894" y="793"/>
                  </a:cubicBezTo>
                  <a:cubicBezTo>
                    <a:pt x="892" y="795"/>
                    <a:pt x="890" y="800"/>
                    <a:pt x="886" y="801"/>
                  </a:cubicBezTo>
                  <a:cubicBezTo>
                    <a:pt x="883" y="793"/>
                    <a:pt x="892" y="791"/>
                    <a:pt x="894" y="787"/>
                  </a:cubicBezTo>
                  <a:cubicBezTo>
                    <a:pt x="890" y="786"/>
                    <a:pt x="885" y="783"/>
                    <a:pt x="881" y="783"/>
                  </a:cubicBezTo>
                  <a:cubicBezTo>
                    <a:pt x="878" y="783"/>
                    <a:pt x="876" y="788"/>
                    <a:pt x="874" y="790"/>
                  </a:cubicBezTo>
                  <a:cubicBezTo>
                    <a:pt x="868" y="793"/>
                    <a:pt x="868" y="787"/>
                    <a:pt x="871" y="784"/>
                  </a:cubicBezTo>
                  <a:cubicBezTo>
                    <a:pt x="877" y="777"/>
                    <a:pt x="882" y="775"/>
                    <a:pt x="877" y="766"/>
                  </a:cubicBezTo>
                  <a:cubicBezTo>
                    <a:pt x="873" y="760"/>
                    <a:pt x="869" y="753"/>
                    <a:pt x="864" y="748"/>
                  </a:cubicBezTo>
                  <a:cubicBezTo>
                    <a:pt x="858" y="742"/>
                    <a:pt x="848" y="736"/>
                    <a:pt x="840" y="738"/>
                  </a:cubicBezTo>
                  <a:cubicBezTo>
                    <a:pt x="836" y="739"/>
                    <a:pt x="834" y="740"/>
                    <a:pt x="829" y="737"/>
                  </a:cubicBezTo>
                  <a:cubicBezTo>
                    <a:pt x="824" y="735"/>
                    <a:pt x="825" y="734"/>
                    <a:pt x="823" y="729"/>
                  </a:cubicBezTo>
                  <a:cubicBezTo>
                    <a:pt x="820" y="726"/>
                    <a:pt x="816" y="722"/>
                    <a:pt x="812" y="721"/>
                  </a:cubicBezTo>
                  <a:cubicBezTo>
                    <a:pt x="806" y="720"/>
                    <a:pt x="805" y="721"/>
                    <a:pt x="803" y="715"/>
                  </a:cubicBezTo>
                  <a:cubicBezTo>
                    <a:pt x="801" y="715"/>
                    <a:pt x="797" y="711"/>
                    <a:pt x="794" y="709"/>
                  </a:cubicBezTo>
                  <a:cubicBezTo>
                    <a:pt x="792" y="708"/>
                    <a:pt x="789" y="706"/>
                    <a:pt x="786" y="705"/>
                  </a:cubicBezTo>
                  <a:cubicBezTo>
                    <a:pt x="779" y="702"/>
                    <a:pt x="775" y="708"/>
                    <a:pt x="767" y="706"/>
                  </a:cubicBezTo>
                  <a:cubicBezTo>
                    <a:pt x="764" y="706"/>
                    <a:pt x="760" y="704"/>
                    <a:pt x="757" y="704"/>
                  </a:cubicBezTo>
                  <a:cubicBezTo>
                    <a:pt x="753" y="703"/>
                    <a:pt x="752" y="706"/>
                    <a:pt x="748" y="704"/>
                  </a:cubicBezTo>
                  <a:cubicBezTo>
                    <a:pt x="745" y="703"/>
                    <a:pt x="744" y="699"/>
                    <a:pt x="742" y="698"/>
                  </a:cubicBezTo>
                  <a:cubicBezTo>
                    <a:pt x="739" y="696"/>
                    <a:pt x="731" y="695"/>
                    <a:pt x="728" y="697"/>
                  </a:cubicBezTo>
                  <a:cubicBezTo>
                    <a:pt x="725" y="699"/>
                    <a:pt x="723" y="699"/>
                    <a:pt x="723" y="702"/>
                  </a:cubicBezTo>
                  <a:cubicBezTo>
                    <a:pt x="722" y="704"/>
                    <a:pt x="727" y="717"/>
                    <a:pt x="719" y="714"/>
                  </a:cubicBezTo>
                  <a:cubicBezTo>
                    <a:pt x="713" y="712"/>
                    <a:pt x="721" y="692"/>
                    <a:pt x="724" y="688"/>
                  </a:cubicBezTo>
                  <a:cubicBezTo>
                    <a:pt x="721" y="686"/>
                    <a:pt x="708" y="693"/>
                    <a:pt x="703" y="694"/>
                  </a:cubicBezTo>
                  <a:cubicBezTo>
                    <a:pt x="700" y="695"/>
                    <a:pt x="696" y="695"/>
                    <a:pt x="693" y="697"/>
                  </a:cubicBezTo>
                  <a:cubicBezTo>
                    <a:pt x="689" y="699"/>
                    <a:pt x="691" y="702"/>
                    <a:pt x="690" y="706"/>
                  </a:cubicBezTo>
                  <a:cubicBezTo>
                    <a:pt x="690" y="708"/>
                    <a:pt x="688" y="712"/>
                    <a:pt x="687" y="715"/>
                  </a:cubicBezTo>
                  <a:cubicBezTo>
                    <a:pt x="686" y="718"/>
                    <a:pt x="684" y="721"/>
                    <a:pt x="680" y="720"/>
                  </a:cubicBezTo>
                  <a:cubicBezTo>
                    <a:pt x="677" y="719"/>
                    <a:pt x="676" y="715"/>
                    <a:pt x="674" y="714"/>
                  </a:cubicBezTo>
                  <a:cubicBezTo>
                    <a:pt x="671" y="712"/>
                    <a:pt x="667" y="712"/>
                    <a:pt x="663" y="712"/>
                  </a:cubicBezTo>
                  <a:cubicBezTo>
                    <a:pt x="658" y="711"/>
                    <a:pt x="656" y="710"/>
                    <a:pt x="651" y="713"/>
                  </a:cubicBezTo>
                  <a:cubicBezTo>
                    <a:pt x="647" y="715"/>
                    <a:pt x="646" y="717"/>
                    <a:pt x="642" y="713"/>
                  </a:cubicBezTo>
                  <a:cubicBezTo>
                    <a:pt x="637" y="709"/>
                    <a:pt x="632" y="700"/>
                    <a:pt x="631" y="693"/>
                  </a:cubicBezTo>
                  <a:cubicBezTo>
                    <a:pt x="631" y="686"/>
                    <a:pt x="634" y="676"/>
                    <a:pt x="631" y="669"/>
                  </a:cubicBezTo>
                  <a:cubicBezTo>
                    <a:pt x="630" y="665"/>
                    <a:pt x="622" y="665"/>
                    <a:pt x="618" y="664"/>
                  </a:cubicBezTo>
                  <a:cubicBezTo>
                    <a:pt x="617" y="663"/>
                    <a:pt x="615" y="661"/>
                    <a:pt x="613" y="660"/>
                  </a:cubicBezTo>
                  <a:cubicBezTo>
                    <a:pt x="610" y="660"/>
                    <a:pt x="606" y="661"/>
                    <a:pt x="603" y="661"/>
                  </a:cubicBezTo>
                  <a:cubicBezTo>
                    <a:pt x="601" y="661"/>
                    <a:pt x="595" y="664"/>
                    <a:pt x="593" y="664"/>
                  </a:cubicBezTo>
                  <a:cubicBezTo>
                    <a:pt x="589" y="663"/>
                    <a:pt x="594" y="659"/>
                    <a:pt x="595" y="657"/>
                  </a:cubicBezTo>
                  <a:cubicBezTo>
                    <a:pt x="596" y="654"/>
                    <a:pt x="597" y="650"/>
                    <a:pt x="597" y="648"/>
                  </a:cubicBezTo>
                  <a:cubicBezTo>
                    <a:pt x="599" y="640"/>
                    <a:pt x="610" y="614"/>
                    <a:pt x="593" y="616"/>
                  </a:cubicBezTo>
                  <a:cubicBezTo>
                    <a:pt x="589" y="616"/>
                    <a:pt x="584" y="618"/>
                    <a:pt x="581" y="620"/>
                  </a:cubicBezTo>
                  <a:cubicBezTo>
                    <a:pt x="577" y="624"/>
                    <a:pt x="579" y="626"/>
                    <a:pt x="578" y="631"/>
                  </a:cubicBezTo>
                  <a:cubicBezTo>
                    <a:pt x="577" y="642"/>
                    <a:pt x="567" y="640"/>
                    <a:pt x="559" y="641"/>
                  </a:cubicBezTo>
                  <a:cubicBezTo>
                    <a:pt x="550" y="643"/>
                    <a:pt x="543" y="643"/>
                    <a:pt x="537" y="635"/>
                  </a:cubicBezTo>
                  <a:cubicBezTo>
                    <a:pt x="533" y="629"/>
                    <a:pt x="531" y="621"/>
                    <a:pt x="529" y="613"/>
                  </a:cubicBezTo>
                  <a:cubicBezTo>
                    <a:pt x="528" y="609"/>
                    <a:pt x="526" y="606"/>
                    <a:pt x="527" y="601"/>
                  </a:cubicBezTo>
                  <a:cubicBezTo>
                    <a:pt x="528" y="597"/>
                    <a:pt x="530" y="595"/>
                    <a:pt x="530" y="590"/>
                  </a:cubicBezTo>
                  <a:cubicBezTo>
                    <a:pt x="530" y="582"/>
                    <a:pt x="529" y="576"/>
                    <a:pt x="534" y="569"/>
                  </a:cubicBezTo>
                  <a:cubicBezTo>
                    <a:pt x="537" y="566"/>
                    <a:pt x="541" y="566"/>
                    <a:pt x="544" y="563"/>
                  </a:cubicBezTo>
                  <a:cubicBezTo>
                    <a:pt x="545" y="562"/>
                    <a:pt x="545" y="560"/>
                    <a:pt x="547" y="558"/>
                  </a:cubicBezTo>
                  <a:cubicBezTo>
                    <a:pt x="549" y="557"/>
                    <a:pt x="551" y="557"/>
                    <a:pt x="553" y="556"/>
                  </a:cubicBezTo>
                  <a:cubicBezTo>
                    <a:pt x="557" y="554"/>
                    <a:pt x="562" y="552"/>
                    <a:pt x="567" y="554"/>
                  </a:cubicBezTo>
                  <a:cubicBezTo>
                    <a:pt x="570" y="555"/>
                    <a:pt x="586" y="563"/>
                    <a:pt x="584" y="555"/>
                  </a:cubicBezTo>
                  <a:cubicBezTo>
                    <a:pt x="584" y="553"/>
                    <a:pt x="580" y="553"/>
                    <a:pt x="583" y="550"/>
                  </a:cubicBezTo>
                  <a:cubicBezTo>
                    <a:pt x="584" y="549"/>
                    <a:pt x="588" y="551"/>
                    <a:pt x="590" y="551"/>
                  </a:cubicBezTo>
                  <a:cubicBezTo>
                    <a:pt x="594" y="551"/>
                    <a:pt x="599" y="550"/>
                    <a:pt x="603" y="550"/>
                  </a:cubicBezTo>
                  <a:cubicBezTo>
                    <a:pt x="609" y="549"/>
                    <a:pt x="610" y="551"/>
                    <a:pt x="615" y="553"/>
                  </a:cubicBezTo>
                  <a:cubicBezTo>
                    <a:pt x="620" y="556"/>
                    <a:pt x="622" y="552"/>
                    <a:pt x="627" y="553"/>
                  </a:cubicBezTo>
                  <a:cubicBezTo>
                    <a:pt x="630" y="554"/>
                    <a:pt x="633" y="559"/>
                    <a:pt x="634" y="561"/>
                  </a:cubicBezTo>
                  <a:cubicBezTo>
                    <a:pt x="635" y="565"/>
                    <a:pt x="633" y="569"/>
                    <a:pt x="635" y="573"/>
                  </a:cubicBezTo>
                  <a:cubicBezTo>
                    <a:pt x="636" y="575"/>
                    <a:pt x="638" y="576"/>
                    <a:pt x="640" y="578"/>
                  </a:cubicBezTo>
                  <a:cubicBezTo>
                    <a:pt x="641" y="580"/>
                    <a:pt x="641" y="581"/>
                    <a:pt x="642" y="583"/>
                  </a:cubicBezTo>
                  <a:cubicBezTo>
                    <a:pt x="643" y="585"/>
                    <a:pt x="644" y="594"/>
                    <a:pt x="647" y="594"/>
                  </a:cubicBezTo>
                  <a:cubicBezTo>
                    <a:pt x="650" y="595"/>
                    <a:pt x="654" y="588"/>
                    <a:pt x="655" y="586"/>
                  </a:cubicBezTo>
                  <a:cubicBezTo>
                    <a:pt x="657" y="580"/>
                    <a:pt x="652" y="570"/>
                    <a:pt x="651" y="563"/>
                  </a:cubicBezTo>
                  <a:cubicBezTo>
                    <a:pt x="650" y="556"/>
                    <a:pt x="647" y="548"/>
                    <a:pt x="647" y="541"/>
                  </a:cubicBezTo>
                  <a:cubicBezTo>
                    <a:pt x="647" y="534"/>
                    <a:pt x="656" y="530"/>
                    <a:pt x="661" y="526"/>
                  </a:cubicBezTo>
                  <a:cubicBezTo>
                    <a:pt x="664" y="523"/>
                    <a:pt x="669" y="522"/>
                    <a:pt x="672" y="520"/>
                  </a:cubicBezTo>
                  <a:cubicBezTo>
                    <a:pt x="675" y="518"/>
                    <a:pt x="675" y="514"/>
                    <a:pt x="677" y="511"/>
                  </a:cubicBezTo>
                  <a:cubicBezTo>
                    <a:pt x="680" y="509"/>
                    <a:pt x="683" y="510"/>
                    <a:pt x="686" y="509"/>
                  </a:cubicBezTo>
                  <a:cubicBezTo>
                    <a:pt x="691" y="506"/>
                    <a:pt x="690" y="500"/>
                    <a:pt x="689" y="496"/>
                  </a:cubicBezTo>
                  <a:cubicBezTo>
                    <a:pt x="688" y="490"/>
                    <a:pt x="676" y="475"/>
                    <a:pt x="682" y="470"/>
                  </a:cubicBezTo>
                  <a:cubicBezTo>
                    <a:pt x="685" y="474"/>
                    <a:pt x="687" y="490"/>
                    <a:pt x="692" y="484"/>
                  </a:cubicBezTo>
                  <a:cubicBezTo>
                    <a:pt x="694" y="481"/>
                    <a:pt x="695" y="477"/>
                    <a:pt x="693" y="474"/>
                  </a:cubicBezTo>
                  <a:cubicBezTo>
                    <a:pt x="691" y="470"/>
                    <a:pt x="687" y="469"/>
                    <a:pt x="692" y="466"/>
                  </a:cubicBezTo>
                  <a:cubicBezTo>
                    <a:pt x="697" y="475"/>
                    <a:pt x="701" y="466"/>
                    <a:pt x="701" y="460"/>
                  </a:cubicBezTo>
                  <a:cubicBezTo>
                    <a:pt x="703" y="452"/>
                    <a:pt x="708" y="452"/>
                    <a:pt x="715" y="448"/>
                  </a:cubicBezTo>
                  <a:cubicBezTo>
                    <a:pt x="719" y="445"/>
                    <a:pt x="721" y="447"/>
                    <a:pt x="726" y="447"/>
                  </a:cubicBezTo>
                  <a:cubicBezTo>
                    <a:pt x="731" y="447"/>
                    <a:pt x="731" y="444"/>
                    <a:pt x="729" y="440"/>
                  </a:cubicBezTo>
                  <a:cubicBezTo>
                    <a:pt x="728" y="436"/>
                    <a:pt x="725" y="434"/>
                    <a:pt x="727" y="430"/>
                  </a:cubicBezTo>
                  <a:cubicBezTo>
                    <a:pt x="728" y="427"/>
                    <a:pt x="732" y="423"/>
                    <a:pt x="735" y="421"/>
                  </a:cubicBezTo>
                  <a:cubicBezTo>
                    <a:pt x="741" y="415"/>
                    <a:pt x="750" y="415"/>
                    <a:pt x="758" y="411"/>
                  </a:cubicBezTo>
                  <a:cubicBezTo>
                    <a:pt x="765" y="408"/>
                    <a:pt x="769" y="397"/>
                    <a:pt x="777" y="407"/>
                  </a:cubicBezTo>
                  <a:cubicBezTo>
                    <a:pt x="773" y="407"/>
                    <a:pt x="769" y="410"/>
                    <a:pt x="766" y="412"/>
                  </a:cubicBezTo>
                  <a:cubicBezTo>
                    <a:pt x="762" y="414"/>
                    <a:pt x="760" y="415"/>
                    <a:pt x="760" y="420"/>
                  </a:cubicBezTo>
                  <a:cubicBezTo>
                    <a:pt x="760" y="425"/>
                    <a:pt x="762" y="427"/>
                    <a:pt x="766" y="425"/>
                  </a:cubicBezTo>
                  <a:cubicBezTo>
                    <a:pt x="770" y="423"/>
                    <a:pt x="770" y="420"/>
                    <a:pt x="773" y="417"/>
                  </a:cubicBezTo>
                  <a:cubicBezTo>
                    <a:pt x="779" y="413"/>
                    <a:pt x="789" y="415"/>
                    <a:pt x="794" y="409"/>
                  </a:cubicBezTo>
                  <a:cubicBezTo>
                    <a:pt x="795" y="407"/>
                    <a:pt x="793" y="407"/>
                    <a:pt x="796" y="405"/>
                  </a:cubicBezTo>
                  <a:cubicBezTo>
                    <a:pt x="797" y="405"/>
                    <a:pt x="799" y="406"/>
                    <a:pt x="801" y="406"/>
                  </a:cubicBezTo>
                  <a:cubicBezTo>
                    <a:pt x="805" y="406"/>
                    <a:pt x="809" y="403"/>
                    <a:pt x="811" y="399"/>
                  </a:cubicBezTo>
                  <a:cubicBezTo>
                    <a:pt x="807" y="398"/>
                    <a:pt x="806" y="396"/>
                    <a:pt x="804" y="393"/>
                  </a:cubicBezTo>
                  <a:cubicBezTo>
                    <a:pt x="801" y="390"/>
                    <a:pt x="799" y="388"/>
                    <a:pt x="796" y="392"/>
                  </a:cubicBezTo>
                  <a:cubicBezTo>
                    <a:pt x="794" y="394"/>
                    <a:pt x="796" y="399"/>
                    <a:pt x="794" y="401"/>
                  </a:cubicBezTo>
                  <a:cubicBezTo>
                    <a:pt x="791" y="404"/>
                    <a:pt x="786" y="403"/>
                    <a:pt x="783" y="402"/>
                  </a:cubicBezTo>
                  <a:cubicBezTo>
                    <a:pt x="780" y="401"/>
                    <a:pt x="778" y="399"/>
                    <a:pt x="775" y="398"/>
                  </a:cubicBezTo>
                  <a:cubicBezTo>
                    <a:pt x="770" y="396"/>
                    <a:pt x="769" y="396"/>
                    <a:pt x="770" y="392"/>
                  </a:cubicBezTo>
                  <a:cubicBezTo>
                    <a:pt x="771" y="387"/>
                    <a:pt x="773" y="387"/>
                    <a:pt x="768" y="384"/>
                  </a:cubicBezTo>
                  <a:cubicBezTo>
                    <a:pt x="766" y="382"/>
                    <a:pt x="762" y="381"/>
                    <a:pt x="760" y="379"/>
                  </a:cubicBezTo>
                  <a:cubicBezTo>
                    <a:pt x="760" y="379"/>
                    <a:pt x="759" y="378"/>
                    <a:pt x="759" y="377"/>
                  </a:cubicBezTo>
                  <a:cubicBezTo>
                    <a:pt x="765" y="377"/>
                    <a:pt x="776" y="378"/>
                    <a:pt x="772" y="369"/>
                  </a:cubicBezTo>
                  <a:cubicBezTo>
                    <a:pt x="770" y="366"/>
                    <a:pt x="769" y="365"/>
                    <a:pt x="765" y="365"/>
                  </a:cubicBezTo>
                  <a:cubicBezTo>
                    <a:pt x="762" y="365"/>
                    <a:pt x="758" y="366"/>
                    <a:pt x="755" y="366"/>
                  </a:cubicBezTo>
                  <a:cubicBezTo>
                    <a:pt x="748" y="367"/>
                    <a:pt x="745" y="373"/>
                    <a:pt x="740" y="377"/>
                  </a:cubicBezTo>
                  <a:cubicBezTo>
                    <a:pt x="736" y="382"/>
                    <a:pt x="729" y="385"/>
                    <a:pt x="724" y="389"/>
                  </a:cubicBezTo>
                  <a:cubicBezTo>
                    <a:pt x="725" y="386"/>
                    <a:pt x="728" y="384"/>
                    <a:pt x="730" y="382"/>
                  </a:cubicBezTo>
                  <a:cubicBezTo>
                    <a:pt x="732" y="378"/>
                    <a:pt x="733" y="375"/>
                    <a:pt x="735" y="371"/>
                  </a:cubicBezTo>
                  <a:cubicBezTo>
                    <a:pt x="737" y="368"/>
                    <a:pt x="738" y="366"/>
                    <a:pt x="742" y="364"/>
                  </a:cubicBezTo>
                  <a:cubicBezTo>
                    <a:pt x="746" y="363"/>
                    <a:pt x="748" y="362"/>
                    <a:pt x="751" y="359"/>
                  </a:cubicBezTo>
                  <a:cubicBezTo>
                    <a:pt x="758" y="353"/>
                    <a:pt x="764" y="353"/>
                    <a:pt x="773" y="352"/>
                  </a:cubicBezTo>
                  <a:cubicBezTo>
                    <a:pt x="781" y="351"/>
                    <a:pt x="788" y="350"/>
                    <a:pt x="796" y="351"/>
                  </a:cubicBezTo>
                  <a:cubicBezTo>
                    <a:pt x="803" y="352"/>
                    <a:pt x="808" y="351"/>
                    <a:pt x="813" y="346"/>
                  </a:cubicBezTo>
                  <a:cubicBezTo>
                    <a:pt x="815" y="344"/>
                    <a:pt x="815" y="341"/>
                    <a:pt x="818" y="340"/>
                  </a:cubicBezTo>
                  <a:cubicBezTo>
                    <a:pt x="821" y="338"/>
                    <a:pt x="825" y="341"/>
                    <a:pt x="829" y="339"/>
                  </a:cubicBezTo>
                  <a:cubicBezTo>
                    <a:pt x="834" y="336"/>
                    <a:pt x="840" y="325"/>
                    <a:pt x="837" y="319"/>
                  </a:cubicBezTo>
                  <a:cubicBezTo>
                    <a:pt x="833" y="310"/>
                    <a:pt x="827" y="307"/>
                    <a:pt x="818" y="311"/>
                  </a:cubicBezTo>
                  <a:cubicBezTo>
                    <a:pt x="815" y="312"/>
                    <a:pt x="810" y="317"/>
                    <a:pt x="806" y="317"/>
                  </a:cubicBezTo>
                  <a:cubicBezTo>
                    <a:pt x="800" y="317"/>
                    <a:pt x="801" y="311"/>
                    <a:pt x="806" y="309"/>
                  </a:cubicBezTo>
                  <a:cubicBezTo>
                    <a:pt x="811" y="308"/>
                    <a:pt x="818" y="308"/>
                    <a:pt x="822" y="304"/>
                  </a:cubicBezTo>
                  <a:cubicBezTo>
                    <a:pt x="829" y="298"/>
                    <a:pt x="815" y="292"/>
                    <a:pt x="810" y="290"/>
                  </a:cubicBezTo>
                  <a:cubicBezTo>
                    <a:pt x="806" y="288"/>
                    <a:pt x="802" y="287"/>
                    <a:pt x="798" y="285"/>
                  </a:cubicBezTo>
                  <a:cubicBezTo>
                    <a:pt x="795" y="282"/>
                    <a:pt x="793" y="278"/>
                    <a:pt x="789" y="276"/>
                  </a:cubicBezTo>
                  <a:cubicBezTo>
                    <a:pt x="793" y="274"/>
                    <a:pt x="793" y="276"/>
                    <a:pt x="793" y="273"/>
                  </a:cubicBezTo>
                  <a:cubicBezTo>
                    <a:pt x="794" y="270"/>
                    <a:pt x="793" y="268"/>
                    <a:pt x="793" y="265"/>
                  </a:cubicBezTo>
                  <a:cubicBezTo>
                    <a:pt x="794" y="261"/>
                    <a:pt x="794" y="256"/>
                    <a:pt x="792" y="252"/>
                  </a:cubicBezTo>
                  <a:cubicBezTo>
                    <a:pt x="789" y="249"/>
                    <a:pt x="784" y="248"/>
                    <a:pt x="782" y="243"/>
                  </a:cubicBezTo>
                  <a:cubicBezTo>
                    <a:pt x="781" y="242"/>
                    <a:pt x="782" y="238"/>
                    <a:pt x="781" y="237"/>
                  </a:cubicBezTo>
                  <a:cubicBezTo>
                    <a:pt x="780" y="235"/>
                    <a:pt x="777" y="234"/>
                    <a:pt x="776" y="232"/>
                  </a:cubicBezTo>
                  <a:cubicBezTo>
                    <a:pt x="774" y="230"/>
                    <a:pt x="775" y="223"/>
                    <a:pt x="772" y="221"/>
                  </a:cubicBezTo>
                  <a:cubicBezTo>
                    <a:pt x="767" y="220"/>
                    <a:pt x="767" y="226"/>
                    <a:pt x="766" y="229"/>
                  </a:cubicBezTo>
                  <a:cubicBezTo>
                    <a:pt x="765" y="233"/>
                    <a:pt x="764" y="237"/>
                    <a:pt x="761" y="240"/>
                  </a:cubicBezTo>
                  <a:cubicBezTo>
                    <a:pt x="759" y="242"/>
                    <a:pt x="755" y="247"/>
                    <a:pt x="753" y="248"/>
                  </a:cubicBezTo>
                  <a:cubicBezTo>
                    <a:pt x="750" y="249"/>
                    <a:pt x="750" y="248"/>
                    <a:pt x="748" y="247"/>
                  </a:cubicBezTo>
                  <a:cubicBezTo>
                    <a:pt x="747" y="246"/>
                    <a:pt x="747" y="245"/>
                    <a:pt x="747" y="244"/>
                  </a:cubicBezTo>
                  <a:cubicBezTo>
                    <a:pt x="746" y="244"/>
                    <a:pt x="744" y="244"/>
                    <a:pt x="743" y="243"/>
                  </a:cubicBezTo>
                  <a:cubicBezTo>
                    <a:pt x="739" y="241"/>
                    <a:pt x="739" y="240"/>
                    <a:pt x="738" y="235"/>
                  </a:cubicBezTo>
                  <a:cubicBezTo>
                    <a:pt x="738" y="226"/>
                    <a:pt x="745" y="219"/>
                    <a:pt x="739" y="212"/>
                  </a:cubicBezTo>
                  <a:cubicBezTo>
                    <a:pt x="738" y="210"/>
                    <a:pt x="734" y="206"/>
                    <a:pt x="732" y="205"/>
                  </a:cubicBezTo>
                  <a:cubicBezTo>
                    <a:pt x="728" y="203"/>
                    <a:pt x="723" y="204"/>
                    <a:pt x="718" y="201"/>
                  </a:cubicBezTo>
                  <a:cubicBezTo>
                    <a:pt x="712" y="198"/>
                    <a:pt x="709" y="187"/>
                    <a:pt x="701" y="187"/>
                  </a:cubicBezTo>
                  <a:cubicBezTo>
                    <a:pt x="697" y="187"/>
                    <a:pt x="694" y="192"/>
                    <a:pt x="689" y="192"/>
                  </a:cubicBezTo>
                  <a:cubicBezTo>
                    <a:pt x="685" y="191"/>
                    <a:pt x="682" y="188"/>
                    <a:pt x="678" y="187"/>
                  </a:cubicBezTo>
                  <a:cubicBezTo>
                    <a:pt x="667" y="186"/>
                    <a:pt x="667" y="200"/>
                    <a:pt x="676" y="201"/>
                  </a:cubicBezTo>
                  <a:cubicBezTo>
                    <a:pt x="674" y="203"/>
                    <a:pt x="673" y="204"/>
                    <a:pt x="673" y="207"/>
                  </a:cubicBezTo>
                  <a:cubicBezTo>
                    <a:pt x="673" y="207"/>
                    <a:pt x="674" y="209"/>
                    <a:pt x="674" y="210"/>
                  </a:cubicBezTo>
                  <a:cubicBezTo>
                    <a:pt x="674" y="212"/>
                    <a:pt x="672" y="212"/>
                    <a:pt x="672" y="213"/>
                  </a:cubicBezTo>
                  <a:cubicBezTo>
                    <a:pt x="672" y="216"/>
                    <a:pt x="675" y="217"/>
                    <a:pt x="675" y="221"/>
                  </a:cubicBezTo>
                  <a:cubicBezTo>
                    <a:pt x="677" y="230"/>
                    <a:pt x="668" y="235"/>
                    <a:pt x="666" y="243"/>
                  </a:cubicBezTo>
                  <a:cubicBezTo>
                    <a:pt x="665" y="249"/>
                    <a:pt x="672" y="254"/>
                    <a:pt x="675" y="260"/>
                  </a:cubicBezTo>
                  <a:cubicBezTo>
                    <a:pt x="677" y="266"/>
                    <a:pt x="680" y="269"/>
                    <a:pt x="679" y="276"/>
                  </a:cubicBezTo>
                  <a:cubicBezTo>
                    <a:pt x="677" y="283"/>
                    <a:pt x="673" y="287"/>
                    <a:pt x="668" y="292"/>
                  </a:cubicBezTo>
                  <a:cubicBezTo>
                    <a:pt x="666" y="294"/>
                    <a:pt x="660" y="297"/>
                    <a:pt x="659" y="300"/>
                  </a:cubicBezTo>
                  <a:cubicBezTo>
                    <a:pt x="659" y="303"/>
                    <a:pt x="661" y="302"/>
                    <a:pt x="662" y="305"/>
                  </a:cubicBezTo>
                  <a:cubicBezTo>
                    <a:pt x="662" y="306"/>
                    <a:pt x="662" y="308"/>
                    <a:pt x="662" y="310"/>
                  </a:cubicBezTo>
                  <a:cubicBezTo>
                    <a:pt x="663" y="314"/>
                    <a:pt x="664" y="317"/>
                    <a:pt x="666" y="321"/>
                  </a:cubicBezTo>
                  <a:cubicBezTo>
                    <a:pt x="667" y="322"/>
                    <a:pt x="669" y="325"/>
                    <a:pt x="669" y="327"/>
                  </a:cubicBezTo>
                  <a:cubicBezTo>
                    <a:pt x="668" y="329"/>
                    <a:pt x="666" y="328"/>
                    <a:pt x="664" y="330"/>
                  </a:cubicBezTo>
                  <a:cubicBezTo>
                    <a:pt x="662" y="333"/>
                    <a:pt x="665" y="338"/>
                    <a:pt x="661" y="340"/>
                  </a:cubicBezTo>
                  <a:cubicBezTo>
                    <a:pt x="657" y="342"/>
                    <a:pt x="655" y="337"/>
                    <a:pt x="652" y="334"/>
                  </a:cubicBezTo>
                  <a:cubicBezTo>
                    <a:pt x="650" y="331"/>
                    <a:pt x="647" y="329"/>
                    <a:pt x="644" y="326"/>
                  </a:cubicBezTo>
                  <a:cubicBezTo>
                    <a:pt x="636" y="317"/>
                    <a:pt x="643" y="303"/>
                    <a:pt x="641" y="292"/>
                  </a:cubicBezTo>
                  <a:cubicBezTo>
                    <a:pt x="639" y="282"/>
                    <a:pt x="625" y="293"/>
                    <a:pt x="619" y="293"/>
                  </a:cubicBezTo>
                  <a:cubicBezTo>
                    <a:pt x="620" y="289"/>
                    <a:pt x="617" y="289"/>
                    <a:pt x="614" y="287"/>
                  </a:cubicBezTo>
                  <a:cubicBezTo>
                    <a:pt x="610" y="286"/>
                    <a:pt x="608" y="284"/>
                    <a:pt x="605" y="281"/>
                  </a:cubicBezTo>
                  <a:cubicBezTo>
                    <a:pt x="603" y="279"/>
                    <a:pt x="602" y="276"/>
                    <a:pt x="599" y="274"/>
                  </a:cubicBezTo>
                  <a:cubicBezTo>
                    <a:pt x="596" y="273"/>
                    <a:pt x="593" y="271"/>
                    <a:pt x="590" y="270"/>
                  </a:cubicBezTo>
                  <a:cubicBezTo>
                    <a:pt x="587" y="269"/>
                    <a:pt x="584" y="268"/>
                    <a:pt x="580" y="266"/>
                  </a:cubicBezTo>
                  <a:cubicBezTo>
                    <a:pt x="576" y="263"/>
                    <a:pt x="576" y="263"/>
                    <a:pt x="572" y="265"/>
                  </a:cubicBezTo>
                  <a:cubicBezTo>
                    <a:pt x="566" y="267"/>
                    <a:pt x="566" y="265"/>
                    <a:pt x="565" y="261"/>
                  </a:cubicBezTo>
                  <a:cubicBezTo>
                    <a:pt x="565" y="256"/>
                    <a:pt x="564" y="249"/>
                    <a:pt x="561" y="245"/>
                  </a:cubicBezTo>
                  <a:cubicBezTo>
                    <a:pt x="558" y="242"/>
                    <a:pt x="554" y="241"/>
                    <a:pt x="550" y="240"/>
                  </a:cubicBezTo>
                  <a:cubicBezTo>
                    <a:pt x="550" y="228"/>
                    <a:pt x="550" y="216"/>
                    <a:pt x="555" y="205"/>
                  </a:cubicBezTo>
                  <a:cubicBezTo>
                    <a:pt x="558" y="200"/>
                    <a:pt x="563" y="196"/>
                    <a:pt x="565" y="190"/>
                  </a:cubicBezTo>
                  <a:cubicBezTo>
                    <a:pt x="566" y="186"/>
                    <a:pt x="564" y="186"/>
                    <a:pt x="568" y="183"/>
                  </a:cubicBezTo>
                  <a:cubicBezTo>
                    <a:pt x="571" y="180"/>
                    <a:pt x="585" y="179"/>
                    <a:pt x="576" y="173"/>
                  </a:cubicBezTo>
                  <a:cubicBezTo>
                    <a:pt x="571" y="169"/>
                    <a:pt x="562" y="169"/>
                    <a:pt x="557" y="165"/>
                  </a:cubicBezTo>
                  <a:cubicBezTo>
                    <a:pt x="556" y="165"/>
                    <a:pt x="556" y="164"/>
                    <a:pt x="556" y="164"/>
                  </a:cubicBezTo>
                  <a:cubicBezTo>
                    <a:pt x="563" y="161"/>
                    <a:pt x="568" y="168"/>
                    <a:pt x="574" y="170"/>
                  </a:cubicBezTo>
                  <a:cubicBezTo>
                    <a:pt x="581" y="172"/>
                    <a:pt x="583" y="166"/>
                    <a:pt x="589" y="163"/>
                  </a:cubicBezTo>
                  <a:cubicBezTo>
                    <a:pt x="584" y="157"/>
                    <a:pt x="587" y="160"/>
                    <a:pt x="593" y="158"/>
                  </a:cubicBezTo>
                  <a:cubicBezTo>
                    <a:pt x="596" y="157"/>
                    <a:pt x="602" y="149"/>
                    <a:pt x="603" y="146"/>
                  </a:cubicBezTo>
                  <a:cubicBezTo>
                    <a:pt x="606" y="137"/>
                    <a:pt x="599" y="141"/>
                    <a:pt x="593" y="139"/>
                  </a:cubicBezTo>
                  <a:cubicBezTo>
                    <a:pt x="589" y="138"/>
                    <a:pt x="582" y="135"/>
                    <a:pt x="580" y="132"/>
                  </a:cubicBezTo>
                  <a:cubicBezTo>
                    <a:pt x="587" y="125"/>
                    <a:pt x="596" y="135"/>
                    <a:pt x="603" y="136"/>
                  </a:cubicBezTo>
                  <a:cubicBezTo>
                    <a:pt x="605" y="134"/>
                    <a:pt x="614" y="131"/>
                    <a:pt x="614" y="128"/>
                  </a:cubicBezTo>
                  <a:cubicBezTo>
                    <a:pt x="614" y="124"/>
                    <a:pt x="604" y="123"/>
                    <a:pt x="609" y="117"/>
                  </a:cubicBezTo>
                  <a:cubicBezTo>
                    <a:pt x="611" y="115"/>
                    <a:pt x="613" y="117"/>
                    <a:pt x="615" y="118"/>
                  </a:cubicBezTo>
                  <a:cubicBezTo>
                    <a:pt x="617" y="120"/>
                    <a:pt x="618" y="120"/>
                    <a:pt x="621" y="121"/>
                  </a:cubicBezTo>
                  <a:cubicBezTo>
                    <a:pt x="623" y="122"/>
                    <a:pt x="635" y="125"/>
                    <a:pt x="629" y="119"/>
                  </a:cubicBezTo>
                  <a:cubicBezTo>
                    <a:pt x="631" y="117"/>
                    <a:pt x="638" y="117"/>
                    <a:pt x="641" y="115"/>
                  </a:cubicBezTo>
                  <a:cubicBezTo>
                    <a:pt x="643" y="113"/>
                    <a:pt x="648" y="109"/>
                    <a:pt x="649" y="105"/>
                  </a:cubicBezTo>
                  <a:cubicBezTo>
                    <a:pt x="650" y="101"/>
                    <a:pt x="647" y="98"/>
                    <a:pt x="645" y="95"/>
                  </a:cubicBezTo>
                  <a:cubicBezTo>
                    <a:pt x="643" y="92"/>
                    <a:pt x="643" y="87"/>
                    <a:pt x="641" y="84"/>
                  </a:cubicBezTo>
                  <a:cubicBezTo>
                    <a:pt x="646" y="81"/>
                    <a:pt x="653" y="79"/>
                    <a:pt x="647" y="73"/>
                  </a:cubicBezTo>
                  <a:cubicBezTo>
                    <a:pt x="653" y="69"/>
                    <a:pt x="644" y="65"/>
                    <a:pt x="641" y="64"/>
                  </a:cubicBezTo>
                  <a:cubicBezTo>
                    <a:pt x="646" y="57"/>
                    <a:pt x="635" y="53"/>
                    <a:pt x="629" y="52"/>
                  </a:cubicBezTo>
                  <a:cubicBezTo>
                    <a:pt x="626" y="51"/>
                    <a:pt x="621" y="50"/>
                    <a:pt x="618" y="52"/>
                  </a:cubicBezTo>
                  <a:cubicBezTo>
                    <a:pt x="610" y="56"/>
                    <a:pt x="620" y="63"/>
                    <a:pt x="620" y="68"/>
                  </a:cubicBezTo>
                  <a:cubicBezTo>
                    <a:pt x="620" y="69"/>
                    <a:pt x="619" y="73"/>
                    <a:pt x="619" y="75"/>
                  </a:cubicBezTo>
                  <a:cubicBezTo>
                    <a:pt x="618" y="77"/>
                    <a:pt x="616" y="76"/>
                    <a:pt x="614" y="78"/>
                  </a:cubicBezTo>
                  <a:cubicBezTo>
                    <a:pt x="618" y="84"/>
                    <a:pt x="611" y="93"/>
                    <a:pt x="608" y="97"/>
                  </a:cubicBezTo>
                  <a:cubicBezTo>
                    <a:pt x="606" y="99"/>
                    <a:pt x="600" y="104"/>
                    <a:pt x="598" y="101"/>
                  </a:cubicBezTo>
                  <a:cubicBezTo>
                    <a:pt x="597" y="100"/>
                    <a:pt x="598" y="96"/>
                    <a:pt x="597" y="95"/>
                  </a:cubicBezTo>
                  <a:cubicBezTo>
                    <a:pt x="596" y="93"/>
                    <a:pt x="595" y="92"/>
                    <a:pt x="594" y="91"/>
                  </a:cubicBezTo>
                  <a:cubicBezTo>
                    <a:pt x="594" y="89"/>
                    <a:pt x="593" y="86"/>
                    <a:pt x="594" y="83"/>
                  </a:cubicBezTo>
                  <a:cubicBezTo>
                    <a:pt x="594" y="81"/>
                    <a:pt x="594" y="78"/>
                    <a:pt x="594" y="75"/>
                  </a:cubicBezTo>
                  <a:cubicBezTo>
                    <a:pt x="595" y="71"/>
                    <a:pt x="596" y="71"/>
                    <a:pt x="593" y="68"/>
                  </a:cubicBezTo>
                  <a:cubicBezTo>
                    <a:pt x="592" y="66"/>
                    <a:pt x="588" y="65"/>
                    <a:pt x="586" y="64"/>
                  </a:cubicBezTo>
                  <a:cubicBezTo>
                    <a:pt x="584" y="71"/>
                    <a:pt x="587" y="82"/>
                    <a:pt x="579" y="86"/>
                  </a:cubicBezTo>
                  <a:cubicBezTo>
                    <a:pt x="578" y="83"/>
                    <a:pt x="579" y="81"/>
                    <a:pt x="579" y="78"/>
                  </a:cubicBezTo>
                  <a:cubicBezTo>
                    <a:pt x="579" y="73"/>
                    <a:pt x="578" y="75"/>
                    <a:pt x="577" y="71"/>
                  </a:cubicBezTo>
                  <a:cubicBezTo>
                    <a:pt x="575" y="66"/>
                    <a:pt x="577" y="61"/>
                    <a:pt x="571" y="58"/>
                  </a:cubicBezTo>
                  <a:cubicBezTo>
                    <a:pt x="568" y="56"/>
                    <a:pt x="563" y="58"/>
                    <a:pt x="561" y="54"/>
                  </a:cubicBezTo>
                  <a:cubicBezTo>
                    <a:pt x="560" y="49"/>
                    <a:pt x="566" y="48"/>
                    <a:pt x="567" y="46"/>
                  </a:cubicBezTo>
                  <a:cubicBezTo>
                    <a:pt x="568" y="43"/>
                    <a:pt x="565" y="38"/>
                    <a:pt x="564" y="36"/>
                  </a:cubicBezTo>
                  <a:cubicBezTo>
                    <a:pt x="563" y="32"/>
                    <a:pt x="563" y="29"/>
                    <a:pt x="561" y="25"/>
                  </a:cubicBezTo>
                  <a:cubicBezTo>
                    <a:pt x="559" y="19"/>
                    <a:pt x="553" y="12"/>
                    <a:pt x="548" y="8"/>
                  </a:cubicBezTo>
                  <a:cubicBezTo>
                    <a:pt x="539" y="0"/>
                    <a:pt x="544" y="15"/>
                    <a:pt x="542" y="20"/>
                  </a:cubicBezTo>
                  <a:cubicBezTo>
                    <a:pt x="536" y="20"/>
                    <a:pt x="533" y="20"/>
                    <a:pt x="535" y="27"/>
                  </a:cubicBezTo>
                  <a:cubicBezTo>
                    <a:pt x="536" y="29"/>
                    <a:pt x="538" y="31"/>
                    <a:pt x="538" y="33"/>
                  </a:cubicBezTo>
                  <a:cubicBezTo>
                    <a:pt x="538" y="36"/>
                    <a:pt x="537" y="35"/>
                    <a:pt x="535" y="38"/>
                  </a:cubicBezTo>
                  <a:cubicBezTo>
                    <a:pt x="529" y="46"/>
                    <a:pt x="540" y="50"/>
                    <a:pt x="547" y="55"/>
                  </a:cubicBezTo>
                  <a:cubicBezTo>
                    <a:pt x="549" y="57"/>
                    <a:pt x="553" y="60"/>
                    <a:pt x="553" y="63"/>
                  </a:cubicBezTo>
                  <a:cubicBezTo>
                    <a:pt x="553" y="66"/>
                    <a:pt x="551" y="66"/>
                    <a:pt x="550" y="68"/>
                  </a:cubicBezTo>
                  <a:cubicBezTo>
                    <a:pt x="549" y="72"/>
                    <a:pt x="550" y="70"/>
                    <a:pt x="551" y="73"/>
                  </a:cubicBezTo>
                  <a:cubicBezTo>
                    <a:pt x="554" y="78"/>
                    <a:pt x="555" y="78"/>
                    <a:pt x="552" y="82"/>
                  </a:cubicBezTo>
                  <a:cubicBezTo>
                    <a:pt x="551" y="84"/>
                    <a:pt x="549" y="85"/>
                    <a:pt x="548" y="86"/>
                  </a:cubicBezTo>
                  <a:cubicBezTo>
                    <a:pt x="547" y="87"/>
                    <a:pt x="543" y="88"/>
                    <a:pt x="542" y="89"/>
                  </a:cubicBezTo>
                  <a:cubicBezTo>
                    <a:pt x="539" y="93"/>
                    <a:pt x="544" y="97"/>
                    <a:pt x="544" y="100"/>
                  </a:cubicBezTo>
                  <a:cubicBezTo>
                    <a:pt x="545" y="107"/>
                    <a:pt x="540" y="102"/>
                    <a:pt x="538" y="100"/>
                  </a:cubicBezTo>
                  <a:cubicBezTo>
                    <a:pt x="537" y="96"/>
                    <a:pt x="537" y="80"/>
                    <a:pt x="530" y="82"/>
                  </a:cubicBezTo>
                  <a:cubicBezTo>
                    <a:pt x="529" y="79"/>
                    <a:pt x="522" y="77"/>
                    <a:pt x="520" y="81"/>
                  </a:cubicBezTo>
                  <a:cubicBezTo>
                    <a:pt x="519" y="83"/>
                    <a:pt x="522" y="89"/>
                    <a:pt x="523" y="92"/>
                  </a:cubicBezTo>
                  <a:cubicBezTo>
                    <a:pt x="515" y="92"/>
                    <a:pt x="508" y="92"/>
                    <a:pt x="500" y="94"/>
                  </a:cubicBezTo>
                  <a:cubicBezTo>
                    <a:pt x="491" y="95"/>
                    <a:pt x="491" y="88"/>
                    <a:pt x="484" y="86"/>
                  </a:cubicBezTo>
                  <a:cubicBezTo>
                    <a:pt x="478" y="84"/>
                    <a:pt x="474" y="86"/>
                    <a:pt x="470" y="79"/>
                  </a:cubicBezTo>
                  <a:cubicBezTo>
                    <a:pt x="469" y="78"/>
                    <a:pt x="468" y="73"/>
                    <a:pt x="466" y="74"/>
                  </a:cubicBezTo>
                  <a:cubicBezTo>
                    <a:pt x="463" y="74"/>
                    <a:pt x="465" y="78"/>
                    <a:pt x="464" y="80"/>
                  </a:cubicBezTo>
                  <a:cubicBezTo>
                    <a:pt x="459" y="81"/>
                    <a:pt x="452" y="89"/>
                    <a:pt x="452" y="94"/>
                  </a:cubicBezTo>
                  <a:cubicBezTo>
                    <a:pt x="452" y="96"/>
                    <a:pt x="452" y="99"/>
                    <a:pt x="452" y="100"/>
                  </a:cubicBezTo>
                  <a:cubicBezTo>
                    <a:pt x="453" y="103"/>
                    <a:pt x="456" y="104"/>
                    <a:pt x="456" y="106"/>
                  </a:cubicBezTo>
                  <a:cubicBezTo>
                    <a:pt x="455" y="112"/>
                    <a:pt x="449" y="113"/>
                    <a:pt x="448" y="107"/>
                  </a:cubicBezTo>
                  <a:cubicBezTo>
                    <a:pt x="447" y="101"/>
                    <a:pt x="445" y="93"/>
                    <a:pt x="437" y="91"/>
                  </a:cubicBezTo>
                  <a:cubicBezTo>
                    <a:pt x="435" y="90"/>
                    <a:pt x="432" y="92"/>
                    <a:pt x="429" y="92"/>
                  </a:cubicBezTo>
                  <a:cubicBezTo>
                    <a:pt x="425" y="92"/>
                    <a:pt x="422" y="91"/>
                    <a:pt x="419" y="92"/>
                  </a:cubicBezTo>
                  <a:cubicBezTo>
                    <a:pt x="415" y="92"/>
                    <a:pt x="412" y="92"/>
                    <a:pt x="408" y="92"/>
                  </a:cubicBezTo>
                  <a:cubicBezTo>
                    <a:pt x="405" y="93"/>
                    <a:pt x="401" y="94"/>
                    <a:pt x="397" y="93"/>
                  </a:cubicBezTo>
                  <a:cubicBezTo>
                    <a:pt x="389" y="90"/>
                    <a:pt x="397" y="84"/>
                    <a:pt x="400" y="81"/>
                  </a:cubicBezTo>
                  <a:cubicBezTo>
                    <a:pt x="406" y="75"/>
                    <a:pt x="396" y="70"/>
                    <a:pt x="391" y="69"/>
                  </a:cubicBezTo>
                  <a:cubicBezTo>
                    <a:pt x="388" y="69"/>
                    <a:pt x="384" y="69"/>
                    <a:pt x="380" y="69"/>
                  </a:cubicBezTo>
                  <a:cubicBezTo>
                    <a:pt x="377" y="69"/>
                    <a:pt x="374" y="67"/>
                    <a:pt x="371" y="66"/>
                  </a:cubicBezTo>
                  <a:cubicBezTo>
                    <a:pt x="364" y="62"/>
                    <a:pt x="359" y="59"/>
                    <a:pt x="353" y="55"/>
                  </a:cubicBezTo>
                  <a:cubicBezTo>
                    <a:pt x="350" y="53"/>
                    <a:pt x="348" y="51"/>
                    <a:pt x="346" y="50"/>
                  </a:cubicBezTo>
                  <a:cubicBezTo>
                    <a:pt x="344" y="49"/>
                    <a:pt x="335" y="50"/>
                    <a:pt x="336" y="51"/>
                  </a:cubicBezTo>
                  <a:cubicBezTo>
                    <a:pt x="340" y="54"/>
                    <a:pt x="332" y="65"/>
                    <a:pt x="329" y="60"/>
                  </a:cubicBezTo>
                  <a:cubicBezTo>
                    <a:pt x="328" y="58"/>
                    <a:pt x="329" y="54"/>
                    <a:pt x="329" y="52"/>
                  </a:cubicBezTo>
                  <a:cubicBezTo>
                    <a:pt x="329" y="51"/>
                    <a:pt x="330" y="49"/>
                    <a:pt x="330" y="48"/>
                  </a:cubicBezTo>
                  <a:cubicBezTo>
                    <a:pt x="329" y="46"/>
                    <a:pt x="328" y="46"/>
                    <a:pt x="328" y="44"/>
                  </a:cubicBezTo>
                  <a:cubicBezTo>
                    <a:pt x="319" y="43"/>
                    <a:pt x="321" y="55"/>
                    <a:pt x="319" y="60"/>
                  </a:cubicBezTo>
                  <a:cubicBezTo>
                    <a:pt x="315" y="62"/>
                    <a:pt x="314" y="57"/>
                    <a:pt x="313" y="55"/>
                  </a:cubicBezTo>
                  <a:cubicBezTo>
                    <a:pt x="312" y="52"/>
                    <a:pt x="311" y="50"/>
                    <a:pt x="309" y="47"/>
                  </a:cubicBezTo>
                  <a:cubicBezTo>
                    <a:pt x="306" y="42"/>
                    <a:pt x="306" y="34"/>
                    <a:pt x="298" y="34"/>
                  </a:cubicBezTo>
                  <a:cubicBezTo>
                    <a:pt x="299" y="35"/>
                    <a:pt x="299" y="38"/>
                    <a:pt x="299" y="39"/>
                  </a:cubicBezTo>
                  <a:cubicBezTo>
                    <a:pt x="299" y="42"/>
                    <a:pt x="300" y="42"/>
                    <a:pt x="298" y="44"/>
                  </a:cubicBezTo>
                  <a:cubicBezTo>
                    <a:pt x="295" y="47"/>
                    <a:pt x="293" y="48"/>
                    <a:pt x="289" y="50"/>
                  </a:cubicBezTo>
                  <a:cubicBezTo>
                    <a:pt x="285" y="53"/>
                    <a:pt x="273" y="68"/>
                    <a:pt x="268" y="66"/>
                  </a:cubicBezTo>
                  <a:cubicBezTo>
                    <a:pt x="270" y="61"/>
                    <a:pt x="290" y="50"/>
                    <a:pt x="287" y="44"/>
                  </a:cubicBezTo>
                  <a:cubicBezTo>
                    <a:pt x="285" y="44"/>
                    <a:pt x="284" y="43"/>
                    <a:pt x="282" y="43"/>
                  </a:cubicBezTo>
                  <a:cubicBezTo>
                    <a:pt x="281" y="43"/>
                    <a:pt x="279" y="45"/>
                    <a:pt x="278" y="45"/>
                  </a:cubicBezTo>
                  <a:cubicBezTo>
                    <a:pt x="275" y="47"/>
                    <a:pt x="272" y="49"/>
                    <a:pt x="269" y="51"/>
                  </a:cubicBezTo>
                  <a:cubicBezTo>
                    <a:pt x="265" y="55"/>
                    <a:pt x="261" y="66"/>
                    <a:pt x="254" y="65"/>
                  </a:cubicBezTo>
                  <a:cubicBezTo>
                    <a:pt x="258" y="62"/>
                    <a:pt x="258" y="59"/>
                    <a:pt x="255" y="55"/>
                  </a:cubicBezTo>
                  <a:cubicBezTo>
                    <a:pt x="253" y="51"/>
                    <a:pt x="249" y="55"/>
                    <a:pt x="247" y="58"/>
                  </a:cubicBezTo>
                  <a:cubicBezTo>
                    <a:pt x="244" y="62"/>
                    <a:pt x="245" y="65"/>
                    <a:pt x="250" y="68"/>
                  </a:cubicBezTo>
                  <a:cubicBezTo>
                    <a:pt x="251" y="69"/>
                    <a:pt x="257" y="73"/>
                    <a:pt x="255" y="76"/>
                  </a:cubicBezTo>
                  <a:cubicBezTo>
                    <a:pt x="254" y="78"/>
                    <a:pt x="248" y="76"/>
                    <a:pt x="246" y="75"/>
                  </a:cubicBezTo>
                  <a:cubicBezTo>
                    <a:pt x="241" y="73"/>
                    <a:pt x="235" y="69"/>
                    <a:pt x="230" y="67"/>
                  </a:cubicBezTo>
                  <a:cubicBezTo>
                    <a:pt x="228" y="66"/>
                    <a:pt x="227" y="65"/>
                    <a:pt x="226" y="64"/>
                  </a:cubicBezTo>
                  <a:cubicBezTo>
                    <a:pt x="225" y="63"/>
                    <a:pt x="225" y="61"/>
                    <a:pt x="223" y="60"/>
                  </a:cubicBezTo>
                  <a:cubicBezTo>
                    <a:pt x="221" y="58"/>
                    <a:pt x="216" y="58"/>
                    <a:pt x="213" y="57"/>
                  </a:cubicBezTo>
                  <a:cubicBezTo>
                    <a:pt x="209" y="55"/>
                    <a:pt x="207" y="55"/>
                    <a:pt x="204" y="53"/>
                  </a:cubicBezTo>
                  <a:cubicBezTo>
                    <a:pt x="201" y="51"/>
                    <a:pt x="198" y="48"/>
                    <a:pt x="195" y="47"/>
                  </a:cubicBezTo>
                  <a:cubicBezTo>
                    <a:pt x="191" y="45"/>
                    <a:pt x="189" y="47"/>
                    <a:pt x="185" y="46"/>
                  </a:cubicBezTo>
                  <a:cubicBezTo>
                    <a:pt x="183" y="46"/>
                    <a:pt x="182" y="45"/>
                    <a:pt x="181" y="44"/>
                  </a:cubicBezTo>
                  <a:cubicBezTo>
                    <a:pt x="179" y="44"/>
                    <a:pt x="178" y="45"/>
                    <a:pt x="176" y="45"/>
                  </a:cubicBezTo>
                  <a:cubicBezTo>
                    <a:pt x="172" y="46"/>
                    <a:pt x="168" y="46"/>
                    <a:pt x="164" y="45"/>
                  </a:cubicBezTo>
                  <a:cubicBezTo>
                    <a:pt x="161" y="43"/>
                    <a:pt x="160" y="39"/>
                    <a:pt x="157" y="38"/>
                  </a:cubicBezTo>
                  <a:cubicBezTo>
                    <a:pt x="155" y="38"/>
                    <a:pt x="149" y="38"/>
                    <a:pt x="146" y="38"/>
                  </a:cubicBezTo>
                  <a:cubicBezTo>
                    <a:pt x="142" y="38"/>
                    <a:pt x="138" y="39"/>
                    <a:pt x="133" y="38"/>
                  </a:cubicBezTo>
                  <a:cubicBezTo>
                    <a:pt x="131" y="38"/>
                    <a:pt x="125" y="37"/>
                    <a:pt x="123" y="36"/>
                  </a:cubicBezTo>
                  <a:cubicBezTo>
                    <a:pt x="118" y="33"/>
                    <a:pt x="124" y="32"/>
                    <a:pt x="123" y="29"/>
                  </a:cubicBezTo>
                  <a:cubicBezTo>
                    <a:pt x="121" y="26"/>
                    <a:pt x="116" y="26"/>
                    <a:pt x="113" y="27"/>
                  </a:cubicBezTo>
                  <a:cubicBezTo>
                    <a:pt x="111" y="27"/>
                    <a:pt x="107" y="28"/>
                    <a:pt x="105" y="27"/>
                  </a:cubicBezTo>
                  <a:cubicBezTo>
                    <a:pt x="105" y="27"/>
                    <a:pt x="101" y="23"/>
                    <a:pt x="100" y="24"/>
                  </a:cubicBezTo>
                  <a:cubicBezTo>
                    <a:pt x="99" y="25"/>
                    <a:pt x="99" y="28"/>
                    <a:pt x="97" y="29"/>
                  </a:cubicBezTo>
                  <a:cubicBezTo>
                    <a:pt x="96" y="31"/>
                    <a:pt x="93" y="33"/>
                    <a:pt x="92" y="29"/>
                  </a:cubicBezTo>
                  <a:cubicBezTo>
                    <a:pt x="91" y="27"/>
                    <a:pt x="95" y="26"/>
                    <a:pt x="96" y="25"/>
                  </a:cubicBezTo>
                  <a:cubicBezTo>
                    <a:pt x="97" y="22"/>
                    <a:pt x="95" y="22"/>
                    <a:pt x="94" y="20"/>
                  </a:cubicBezTo>
                  <a:cubicBezTo>
                    <a:pt x="89" y="19"/>
                    <a:pt x="82" y="17"/>
                    <a:pt x="79" y="23"/>
                  </a:cubicBezTo>
                  <a:cubicBezTo>
                    <a:pt x="77" y="25"/>
                    <a:pt x="79" y="27"/>
                    <a:pt x="75" y="29"/>
                  </a:cubicBezTo>
                  <a:cubicBezTo>
                    <a:pt x="72" y="30"/>
                    <a:pt x="72" y="30"/>
                    <a:pt x="69" y="29"/>
                  </a:cubicBezTo>
                  <a:cubicBezTo>
                    <a:pt x="68" y="29"/>
                    <a:pt x="64" y="28"/>
                    <a:pt x="63" y="31"/>
                  </a:cubicBezTo>
                  <a:cubicBezTo>
                    <a:pt x="62" y="34"/>
                    <a:pt x="66" y="34"/>
                    <a:pt x="67" y="36"/>
                  </a:cubicBezTo>
                  <a:cubicBezTo>
                    <a:pt x="67" y="38"/>
                    <a:pt x="66" y="41"/>
                    <a:pt x="63" y="41"/>
                  </a:cubicBezTo>
                  <a:cubicBezTo>
                    <a:pt x="62" y="40"/>
                    <a:pt x="61" y="37"/>
                    <a:pt x="59" y="36"/>
                  </a:cubicBezTo>
                  <a:cubicBezTo>
                    <a:pt x="58" y="37"/>
                    <a:pt x="56" y="37"/>
                    <a:pt x="54" y="38"/>
                  </a:cubicBezTo>
                  <a:cubicBezTo>
                    <a:pt x="52" y="39"/>
                    <a:pt x="51" y="40"/>
                    <a:pt x="50" y="42"/>
                  </a:cubicBezTo>
                  <a:cubicBezTo>
                    <a:pt x="47" y="46"/>
                    <a:pt x="43" y="46"/>
                    <a:pt x="41" y="50"/>
                  </a:cubicBezTo>
                  <a:cubicBezTo>
                    <a:pt x="37" y="56"/>
                    <a:pt x="39" y="66"/>
                    <a:pt x="30" y="68"/>
                  </a:cubicBezTo>
                  <a:cubicBezTo>
                    <a:pt x="25" y="69"/>
                    <a:pt x="12" y="71"/>
                    <a:pt x="11" y="77"/>
                  </a:cubicBezTo>
                  <a:cubicBezTo>
                    <a:pt x="10" y="82"/>
                    <a:pt x="20" y="86"/>
                    <a:pt x="24" y="89"/>
                  </a:cubicBezTo>
                  <a:cubicBezTo>
                    <a:pt x="25" y="90"/>
                    <a:pt x="27" y="91"/>
                    <a:pt x="28" y="92"/>
                  </a:cubicBezTo>
                  <a:cubicBezTo>
                    <a:pt x="30" y="92"/>
                    <a:pt x="32" y="91"/>
                    <a:pt x="33" y="92"/>
                  </a:cubicBezTo>
                  <a:cubicBezTo>
                    <a:pt x="36" y="94"/>
                    <a:pt x="35" y="98"/>
                    <a:pt x="35" y="100"/>
                  </a:cubicBezTo>
                  <a:cubicBezTo>
                    <a:pt x="36" y="106"/>
                    <a:pt x="37" y="104"/>
                    <a:pt x="41" y="105"/>
                  </a:cubicBezTo>
                  <a:cubicBezTo>
                    <a:pt x="44" y="105"/>
                    <a:pt x="44" y="107"/>
                    <a:pt x="46" y="109"/>
                  </a:cubicBezTo>
                  <a:cubicBezTo>
                    <a:pt x="47" y="110"/>
                    <a:pt x="48" y="110"/>
                    <a:pt x="50" y="111"/>
                  </a:cubicBezTo>
                  <a:cubicBezTo>
                    <a:pt x="53" y="112"/>
                    <a:pt x="56" y="115"/>
                    <a:pt x="60" y="115"/>
                  </a:cubicBezTo>
                  <a:cubicBezTo>
                    <a:pt x="61" y="123"/>
                    <a:pt x="56" y="122"/>
                    <a:pt x="51" y="124"/>
                  </a:cubicBezTo>
                  <a:cubicBezTo>
                    <a:pt x="47" y="125"/>
                    <a:pt x="42" y="129"/>
                    <a:pt x="37" y="128"/>
                  </a:cubicBezTo>
                  <a:cubicBezTo>
                    <a:pt x="33" y="127"/>
                    <a:pt x="34" y="124"/>
                    <a:pt x="34" y="121"/>
                  </a:cubicBezTo>
                  <a:cubicBezTo>
                    <a:pt x="34" y="118"/>
                    <a:pt x="33" y="113"/>
                    <a:pt x="29" y="114"/>
                  </a:cubicBezTo>
                  <a:cubicBezTo>
                    <a:pt x="28" y="114"/>
                    <a:pt x="25" y="119"/>
                    <a:pt x="23" y="120"/>
                  </a:cubicBezTo>
                  <a:cubicBezTo>
                    <a:pt x="21" y="122"/>
                    <a:pt x="19" y="124"/>
                    <a:pt x="16" y="125"/>
                  </a:cubicBezTo>
                  <a:cubicBezTo>
                    <a:pt x="12" y="127"/>
                    <a:pt x="0" y="129"/>
                    <a:pt x="7" y="135"/>
                  </a:cubicBezTo>
                  <a:cubicBezTo>
                    <a:pt x="9" y="136"/>
                    <a:pt x="13" y="137"/>
                    <a:pt x="14" y="140"/>
                  </a:cubicBezTo>
                  <a:cubicBezTo>
                    <a:pt x="16" y="143"/>
                    <a:pt x="13" y="145"/>
                    <a:pt x="14" y="148"/>
                  </a:cubicBezTo>
                  <a:cubicBezTo>
                    <a:pt x="15" y="150"/>
                    <a:pt x="19" y="152"/>
                    <a:pt x="21" y="152"/>
                  </a:cubicBezTo>
                  <a:cubicBezTo>
                    <a:pt x="24" y="154"/>
                    <a:pt x="27" y="154"/>
                    <a:pt x="31" y="153"/>
                  </a:cubicBezTo>
                  <a:cubicBezTo>
                    <a:pt x="35" y="153"/>
                    <a:pt x="36" y="155"/>
                    <a:pt x="40" y="156"/>
                  </a:cubicBezTo>
                  <a:cubicBezTo>
                    <a:pt x="43" y="157"/>
                    <a:pt x="46" y="154"/>
                    <a:pt x="49" y="152"/>
                  </a:cubicBezTo>
                  <a:cubicBezTo>
                    <a:pt x="50" y="150"/>
                    <a:pt x="54" y="146"/>
                    <a:pt x="56" y="149"/>
                  </a:cubicBezTo>
                  <a:cubicBezTo>
                    <a:pt x="58" y="152"/>
                    <a:pt x="53" y="153"/>
                    <a:pt x="52" y="155"/>
                  </a:cubicBezTo>
                  <a:cubicBezTo>
                    <a:pt x="51" y="158"/>
                    <a:pt x="55" y="159"/>
                    <a:pt x="56" y="162"/>
                  </a:cubicBezTo>
                  <a:cubicBezTo>
                    <a:pt x="58" y="166"/>
                    <a:pt x="56" y="167"/>
                    <a:pt x="53" y="168"/>
                  </a:cubicBezTo>
                  <a:cubicBezTo>
                    <a:pt x="50" y="170"/>
                    <a:pt x="49" y="172"/>
                    <a:pt x="47" y="174"/>
                  </a:cubicBezTo>
                  <a:cubicBezTo>
                    <a:pt x="44" y="177"/>
                    <a:pt x="41" y="176"/>
                    <a:pt x="38" y="177"/>
                  </a:cubicBezTo>
                  <a:cubicBezTo>
                    <a:pt x="30" y="178"/>
                    <a:pt x="28" y="184"/>
                    <a:pt x="23" y="189"/>
                  </a:cubicBezTo>
                  <a:cubicBezTo>
                    <a:pt x="22" y="190"/>
                    <a:pt x="18" y="193"/>
                    <a:pt x="17" y="196"/>
                  </a:cubicBezTo>
                  <a:cubicBezTo>
                    <a:pt x="16" y="199"/>
                    <a:pt x="19" y="200"/>
                    <a:pt x="21" y="203"/>
                  </a:cubicBezTo>
                  <a:cubicBezTo>
                    <a:pt x="24" y="207"/>
                    <a:pt x="36" y="212"/>
                    <a:pt x="36" y="218"/>
                  </a:cubicBezTo>
                  <a:cubicBezTo>
                    <a:pt x="35" y="219"/>
                    <a:pt x="33" y="221"/>
                    <a:pt x="33" y="222"/>
                  </a:cubicBezTo>
                  <a:cubicBezTo>
                    <a:pt x="32" y="225"/>
                    <a:pt x="33" y="231"/>
                    <a:pt x="37" y="232"/>
                  </a:cubicBezTo>
                  <a:cubicBezTo>
                    <a:pt x="42" y="232"/>
                    <a:pt x="40" y="226"/>
                    <a:pt x="41" y="223"/>
                  </a:cubicBezTo>
                  <a:cubicBezTo>
                    <a:pt x="43" y="219"/>
                    <a:pt x="46" y="215"/>
                    <a:pt x="49" y="212"/>
                  </a:cubicBezTo>
                  <a:cubicBezTo>
                    <a:pt x="49" y="212"/>
                    <a:pt x="50" y="212"/>
                    <a:pt x="51" y="213"/>
                  </a:cubicBezTo>
                  <a:cubicBezTo>
                    <a:pt x="50" y="212"/>
                    <a:pt x="50" y="212"/>
                    <a:pt x="50" y="211"/>
                  </a:cubicBezTo>
                  <a:cubicBezTo>
                    <a:pt x="47" y="214"/>
                    <a:pt x="46" y="215"/>
                    <a:pt x="45" y="219"/>
                  </a:cubicBezTo>
                  <a:cubicBezTo>
                    <a:pt x="44" y="222"/>
                    <a:pt x="44" y="221"/>
                    <a:pt x="45" y="224"/>
                  </a:cubicBezTo>
                  <a:cubicBezTo>
                    <a:pt x="46" y="225"/>
                    <a:pt x="47" y="226"/>
                    <a:pt x="48" y="228"/>
                  </a:cubicBezTo>
                  <a:cubicBezTo>
                    <a:pt x="49" y="230"/>
                    <a:pt x="50" y="235"/>
                    <a:pt x="50" y="237"/>
                  </a:cubicBezTo>
                  <a:cubicBezTo>
                    <a:pt x="50" y="241"/>
                    <a:pt x="47" y="244"/>
                    <a:pt x="47" y="247"/>
                  </a:cubicBezTo>
                  <a:cubicBezTo>
                    <a:pt x="50" y="245"/>
                    <a:pt x="53" y="245"/>
                    <a:pt x="55" y="243"/>
                  </a:cubicBezTo>
                  <a:cubicBezTo>
                    <a:pt x="57" y="241"/>
                    <a:pt x="57" y="235"/>
                    <a:pt x="61" y="236"/>
                  </a:cubicBezTo>
                  <a:cubicBezTo>
                    <a:pt x="60" y="239"/>
                    <a:pt x="62" y="241"/>
                    <a:pt x="64" y="243"/>
                  </a:cubicBezTo>
                  <a:cubicBezTo>
                    <a:pt x="66" y="245"/>
                    <a:pt x="68" y="248"/>
                    <a:pt x="71" y="248"/>
                  </a:cubicBezTo>
                  <a:cubicBezTo>
                    <a:pt x="71" y="243"/>
                    <a:pt x="74" y="240"/>
                    <a:pt x="77" y="246"/>
                  </a:cubicBezTo>
                  <a:cubicBezTo>
                    <a:pt x="80" y="245"/>
                    <a:pt x="82" y="237"/>
                    <a:pt x="87" y="239"/>
                  </a:cubicBezTo>
                  <a:cubicBezTo>
                    <a:pt x="86" y="243"/>
                    <a:pt x="83" y="247"/>
                    <a:pt x="82" y="251"/>
                  </a:cubicBezTo>
                  <a:cubicBezTo>
                    <a:pt x="82" y="255"/>
                    <a:pt x="79" y="260"/>
                    <a:pt x="76" y="262"/>
                  </a:cubicBezTo>
                  <a:cubicBezTo>
                    <a:pt x="71" y="265"/>
                    <a:pt x="68" y="266"/>
                    <a:pt x="65" y="271"/>
                  </a:cubicBezTo>
                  <a:cubicBezTo>
                    <a:pt x="63" y="275"/>
                    <a:pt x="60" y="279"/>
                    <a:pt x="56" y="281"/>
                  </a:cubicBezTo>
                  <a:cubicBezTo>
                    <a:pt x="55" y="281"/>
                    <a:pt x="52" y="281"/>
                    <a:pt x="51" y="282"/>
                  </a:cubicBezTo>
                  <a:cubicBezTo>
                    <a:pt x="49" y="282"/>
                    <a:pt x="49" y="283"/>
                    <a:pt x="47" y="284"/>
                  </a:cubicBezTo>
                  <a:cubicBezTo>
                    <a:pt x="44" y="285"/>
                    <a:pt x="42" y="287"/>
                    <a:pt x="39" y="288"/>
                  </a:cubicBezTo>
                  <a:cubicBezTo>
                    <a:pt x="36" y="290"/>
                    <a:pt x="34" y="290"/>
                    <a:pt x="32" y="292"/>
                  </a:cubicBezTo>
                  <a:cubicBezTo>
                    <a:pt x="30" y="294"/>
                    <a:pt x="26" y="295"/>
                    <a:pt x="25" y="297"/>
                  </a:cubicBezTo>
                  <a:cubicBezTo>
                    <a:pt x="22" y="301"/>
                    <a:pt x="27" y="303"/>
                    <a:pt x="29" y="302"/>
                  </a:cubicBezTo>
                  <a:cubicBezTo>
                    <a:pt x="34" y="301"/>
                    <a:pt x="35" y="299"/>
                    <a:pt x="38" y="296"/>
                  </a:cubicBezTo>
                  <a:cubicBezTo>
                    <a:pt x="40" y="294"/>
                    <a:pt x="42" y="293"/>
                    <a:pt x="45" y="292"/>
                  </a:cubicBezTo>
                  <a:cubicBezTo>
                    <a:pt x="47" y="290"/>
                    <a:pt x="50" y="288"/>
                    <a:pt x="53" y="288"/>
                  </a:cubicBezTo>
                  <a:cubicBezTo>
                    <a:pt x="54" y="288"/>
                    <a:pt x="56" y="289"/>
                    <a:pt x="57" y="289"/>
                  </a:cubicBezTo>
                  <a:cubicBezTo>
                    <a:pt x="59" y="289"/>
                    <a:pt x="61" y="288"/>
                    <a:pt x="62" y="287"/>
                  </a:cubicBezTo>
                  <a:cubicBezTo>
                    <a:pt x="65" y="285"/>
                    <a:pt x="69" y="284"/>
                    <a:pt x="71" y="282"/>
                  </a:cubicBezTo>
                  <a:cubicBezTo>
                    <a:pt x="76" y="278"/>
                    <a:pt x="81" y="273"/>
                    <a:pt x="85" y="269"/>
                  </a:cubicBezTo>
                  <a:cubicBezTo>
                    <a:pt x="88" y="265"/>
                    <a:pt x="92" y="261"/>
                    <a:pt x="97" y="258"/>
                  </a:cubicBezTo>
                  <a:cubicBezTo>
                    <a:pt x="100" y="256"/>
                    <a:pt x="104" y="254"/>
                    <a:pt x="106" y="251"/>
                  </a:cubicBezTo>
                  <a:cubicBezTo>
                    <a:pt x="107" y="249"/>
                    <a:pt x="108" y="247"/>
                    <a:pt x="110" y="246"/>
                  </a:cubicBezTo>
                  <a:cubicBezTo>
                    <a:pt x="111" y="245"/>
                    <a:pt x="113" y="245"/>
                    <a:pt x="113" y="243"/>
                  </a:cubicBezTo>
                  <a:cubicBezTo>
                    <a:pt x="114" y="240"/>
                    <a:pt x="111" y="240"/>
                    <a:pt x="109" y="239"/>
                  </a:cubicBezTo>
                  <a:cubicBezTo>
                    <a:pt x="107" y="236"/>
                    <a:pt x="108" y="236"/>
                    <a:pt x="110" y="233"/>
                  </a:cubicBezTo>
                  <a:cubicBezTo>
                    <a:pt x="112" y="232"/>
                    <a:pt x="113" y="230"/>
                    <a:pt x="115" y="228"/>
                  </a:cubicBezTo>
                  <a:cubicBezTo>
                    <a:pt x="118" y="224"/>
                    <a:pt x="120" y="220"/>
                    <a:pt x="123" y="217"/>
                  </a:cubicBezTo>
                  <a:cubicBezTo>
                    <a:pt x="126" y="216"/>
                    <a:pt x="127" y="215"/>
                    <a:pt x="128" y="213"/>
                  </a:cubicBezTo>
                  <a:cubicBezTo>
                    <a:pt x="129" y="212"/>
                    <a:pt x="130" y="208"/>
                    <a:pt x="132" y="207"/>
                  </a:cubicBezTo>
                  <a:cubicBezTo>
                    <a:pt x="136" y="206"/>
                    <a:pt x="135" y="210"/>
                    <a:pt x="132" y="213"/>
                  </a:cubicBezTo>
                  <a:cubicBezTo>
                    <a:pt x="131" y="213"/>
                    <a:pt x="130" y="213"/>
                    <a:pt x="129" y="215"/>
                  </a:cubicBezTo>
                  <a:cubicBezTo>
                    <a:pt x="128" y="216"/>
                    <a:pt x="128" y="217"/>
                    <a:pt x="127" y="219"/>
                  </a:cubicBezTo>
                  <a:cubicBezTo>
                    <a:pt x="126" y="221"/>
                    <a:pt x="125" y="224"/>
                    <a:pt x="125" y="227"/>
                  </a:cubicBezTo>
                  <a:cubicBezTo>
                    <a:pt x="125" y="228"/>
                    <a:pt x="126" y="230"/>
                    <a:pt x="126" y="231"/>
                  </a:cubicBezTo>
                  <a:cubicBezTo>
                    <a:pt x="126" y="233"/>
                    <a:pt x="125" y="233"/>
                    <a:pt x="124" y="235"/>
                  </a:cubicBezTo>
                  <a:cubicBezTo>
                    <a:pt x="123" y="239"/>
                    <a:pt x="125" y="240"/>
                    <a:pt x="129" y="238"/>
                  </a:cubicBezTo>
                  <a:cubicBezTo>
                    <a:pt x="132" y="237"/>
                    <a:pt x="132" y="235"/>
                    <a:pt x="134" y="233"/>
                  </a:cubicBezTo>
                  <a:cubicBezTo>
                    <a:pt x="139" y="228"/>
                    <a:pt x="148" y="229"/>
                    <a:pt x="151" y="223"/>
                  </a:cubicBezTo>
                  <a:cubicBezTo>
                    <a:pt x="153" y="219"/>
                    <a:pt x="150" y="219"/>
                    <a:pt x="151" y="216"/>
                  </a:cubicBezTo>
                  <a:cubicBezTo>
                    <a:pt x="153" y="212"/>
                    <a:pt x="157" y="213"/>
                    <a:pt x="160" y="214"/>
                  </a:cubicBezTo>
                  <a:cubicBezTo>
                    <a:pt x="166" y="215"/>
                    <a:pt x="169" y="220"/>
                    <a:pt x="174" y="223"/>
                  </a:cubicBezTo>
                  <a:cubicBezTo>
                    <a:pt x="176" y="224"/>
                    <a:pt x="179" y="225"/>
                    <a:pt x="182" y="226"/>
                  </a:cubicBezTo>
                  <a:cubicBezTo>
                    <a:pt x="185" y="227"/>
                    <a:pt x="189" y="227"/>
                    <a:pt x="193" y="227"/>
                  </a:cubicBezTo>
                  <a:cubicBezTo>
                    <a:pt x="196" y="228"/>
                    <a:pt x="199" y="229"/>
                    <a:pt x="202" y="230"/>
                  </a:cubicBezTo>
                  <a:cubicBezTo>
                    <a:pt x="206" y="230"/>
                    <a:pt x="209" y="229"/>
                    <a:pt x="213" y="228"/>
                  </a:cubicBezTo>
                  <a:cubicBezTo>
                    <a:pt x="213" y="231"/>
                    <a:pt x="210" y="232"/>
                    <a:pt x="213" y="234"/>
                  </a:cubicBezTo>
                  <a:cubicBezTo>
                    <a:pt x="215" y="236"/>
                    <a:pt x="219" y="237"/>
                    <a:pt x="222" y="236"/>
                  </a:cubicBezTo>
                  <a:cubicBezTo>
                    <a:pt x="222" y="236"/>
                    <a:pt x="222" y="236"/>
                    <a:pt x="222" y="236"/>
                  </a:cubicBezTo>
                  <a:cubicBezTo>
                    <a:pt x="225" y="238"/>
                    <a:pt x="226" y="242"/>
                    <a:pt x="228" y="244"/>
                  </a:cubicBezTo>
                  <a:cubicBezTo>
                    <a:pt x="230" y="247"/>
                    <a:pt x="232" y="247"/>
                    <a:pt x="235" y="249"/>
                  </a:cubicBezTo>
                  <a:cubicBezTo>
                    <a:pt x="237" y="251"/>
                    <a:pt x="238" y="253"/>
                    <a:pt x="238" y="255"/>
                  </a:cubicBezTo>
                  <a:cubicBezTo>
                    <a:pt x="239" y="258"/>
                    <a:pt x="238" y="262"/>
                    <a:pt x="242" y="260"/>
                  </a:cubicBezTo>
                  <a:cubicBezTo>
                    <a:pt x="245" y="258"/>
                    <a:pt x="246" y="255"/>
                    <a:pt x="246" y="252"/>
                  </a:cubicBezTo>
                  <a:cubicBezTo>
                    <a:pt x="246" y="250"/>
                    <a:pt x="244" y="244"/>
                    <a:pt x="248" y="247"/>
                  </a:cubicBezTo>
                  <a:cubicBezTo>
                    <a:pt x="249" y="248"/>
                    <a:pt x="250" y="254"/>
                    <a:pt x="250" y="255"/>
                  </a:cubicBezTo>
                  <a:cubicBezTo>
                    <a:pt x="250" y="259"/>
                    <a:pt x="247" y="260"/>
                    <a:pt x="244" y="262"/>
                  </a:cubicBezTo>
                  <a:cubicBezTo>
                    <a:pt x="245" y="262"/>
                    <a:pt x="245" y="263"/>
                    <a:pt x="246" y="263"/>
                  </a:cubicBezTo>
                  <a:cubicBezTo>
                    <a:pt x="242" y="264"/>
                    <a:pt x="246" y="271"/>
                    <a:pt x="247" y="273"/>
                  </a:cubicBezTo>
                  <a:cubicBezTo>
                    <a:pt x="253" y="270"/>
                    <a:pt x="255" y="261"/>
                    <a:pt x="258" y="256"/>
                  </a:cubicBezTo>
                  <a:cubicBezTo>
                    <a:pt x="264" y="260"/>
                    <a:pt x="253" y="268"/>
                    <a:pt x="251" y="272"/>
                  </a:cubicBezTo>
                  <a:cubicBezTo>
                    <a:pt x="249" y="279"/>
                    <a:pt x="263" y="277"/>
                    <a:pt x="263" y="284"/>
                  </a:cubicBezTo>
                  <a:cubicBezTo>
                    <a:pt x="262" y="287"/>
                    <a:pt x="260" y="288"/>
                    <a:pt x="263" y="292"/>
                  </a:cubicBezTo>
                  <a:cubicBezTo>
                    <a:pt x="264" y="294"/>
                    <a:pt x="269" y="297"/>
                    <a:pt x="271" y="294"/>
                  </a:cubicBezTo>
                  <a:cubicBezTo>
                    <a:pt x="273" y="292"/>
                    <a:pt x="268" y="289"/>
                    <a:pt x="270" y="287"/>
                  </a:cubicBezTo>
                  <a:cubicBezTo>
                    <a:pt x="272" y="285"/>
                    <a:pt x="275" y="290"/>
                    <a:pt x="276" y="291"/>
                  </a:cubicBezTo>
                  <a:cubicBezTo>
                    <a:pt x="279" y="294"/>
                    <a:pt x="279" y="296"/>
                    <a:pt x="280" y="300"/>
                  </a:cubicBezTo>
                  <a:cubicBezTo>
                    <a:pt x="281" y="303"/>
                    <a:pt x="285" y="304"/>
                    <a:pt x="287" y="307"/>
                  </a:cubicBezTo>
                  <a:cubicBezTo>
                    <a:pt x="288" y="309"/>
                    <a:pt x="288" y="312"/>
                    <a:pt x="290" y="315"/>
                  </a:cubicBezTo>
                  <a:cubicBezTo>
                    <a:pt x="291" y="317"/>
                    <a:pt x="291" y="320"/>
                    <a:pt x="293" y="322"/>
                  </a:cubicBezTo>
                  <a:cubicBezTo>
                    <a:pt x="294" y="324"/>
                    <a:pt x="298" y="325"/>
                    <a:pt x="300" y="326"/>
                  </a:cubicBezTo>
                  <a:cubicBezTo>
                    <a:pt x="302" y="328"/>
                    <a:pt x="302" y="330"/>
                    <a:pt x="302" y="333"/>
                  </a:cubicBezTo>
                  <a:cubicBezTo>
                    <a:pt x="303" y="340"/>
                    <a:pt x="307" y="345"/>
                    <a:pt x="314" y="347"/>
                  </a:cubicBezTo>
                  <a:cubicBezTo>
                    <a:pt x="320" y="348"/>
                    <a:pt x="326" y="351"/>
                    <a:pt x="331" y="354"/>
                  </a:cubicBezTo>
                  <a:cubicBezTo>
                    <a:pt x="336" y="356"/>
                    <a:pt x="343" y="364"/>
                    <a:pt x="344" y="369"/>
                  </a:cubicBezTo>
                  <a:cubicBezTo>
                    <a:pt x="345" y="379"/>
                    <a:pt x="336" y="375"/>
                    <a:pt x="332" y="370"/>
                  </a:cubicBezTo>
                  <a:cubicBezTo>
                    <a:pt x="325" y="362"/>
                    <a:pt x="315" y="345"/>
                    <a:pt x="302" y="347"/>
                  </a:cubicBezTo>
                  <a:cubicBezTo>
                    <a:pt x="293" y="349"/>
                    <a:pt x="305" y="357"/>
                    <a:pt x="309" y="359"/>
                  </a:cubicBezTo>
                  <a:cubicBezTo>
                    <a:pt x="312" y="361"/>
                    <a:pt x="316" y="362"/>
                    <a:pt x="319" y="364"/>
                  </a:cubicBezTo>
                  <a:cubicBezTo>
                    <a:pt x="321" y="366"/>
                    <a:pt x="322" y="370"/>
                    <a:pt x="324" y="371"/>
                  </a:cubicBezTo>
                  <a:cubicBezTo>
                    <a:pt x="323" y="372"/>
                    <a:pt x="323" y="373"/>
                    <a:pt x="322" y="374"/>
                  </a:cubicBezTo>
                  <a:cubicBezTo>
                    <a:pt x="321" y="378"/>
                    <a:pt x="323" y="379"/>
                    <a:pt x="324" y="382"/>
                  </a:cubicBezTo>
                  <a:cubicBezTo>
                    <a:pt x="326" y="385"/>
                    <a:pt x="327" y="388"/>
                    <a:pt x="327" y="391"/>
                  </a:cubicBezTo>
                  <a:cubicBezTo>
                    <a:pt x="328" y="394"/>
                    <a:pt x="329" y="397"/>
                    <a:pt x="329" y="400"/>
                  </a:cubicBezTo>
                  <a:cubicBezTo>
                    <a:pt x="329" y="404"/>
                    <a:pt x="327" y="406"/>
                    <a:pt x="327" y="409"/>
                  </a:cubicBezTo>
                  <a:cubicBezTo>
                    <a:pt x="325" y="415"/>
                    <a:pt x="327" y="422"/>
                    <a:pt x="328" y="429"/>
                  </a:cubicBezTo>
                  <a:cubicBezTo>
                    <a:pt x="328" y="432"/>
                    <a:pt x="329" y="435"/>
                    <a:pt x="330" y="438"/>
                  </a:cubicBezTo>
                  <a:cubicBezTo>
                    <a:pt x="331" y="444"/>
                    <a:pt x="330" y="449"/>
                    <a:pt x="328" y="454"/>
                  </a:cubicBezTo>
                  <a:cubicBezTo>
                    <a:pt x="327" y="457"/>
                    <a:pt x="327" y="459"/>
                    <a:pt x="328" y="461"/>
                  </a:cubicBezTo>
                  <a:cubicBezTo>
                    <a:pt x="331" y="466"/>
                    <a:pt x="334" y="471"/>
                    <a:pt x="336" y="476"/>
                  </a:cubicBezTo>
                  <a:cubicBezTo>
                    <a:pt x="339" y="482"/>
                    <a:pt x="343" y="486"/>
                    <a:pt x="346" y="491"/>
                  </a:cubicBezTo>
                  <a:cubicBezTo>
                    <a:pt x="349" y="497"/>
                    <a:pt x="352" y="502"/>
                    <a:pt x="355" y="508"/>
                  </a:cubicBezTo>
                  <a:cubicBezTo>
                    <a:pt x="360" y="514"/>
                    <a:pt x="366" y="513"/>
                    <a:pt x="372" y="517"/>
                  </a:cubicBezTo>
                  <a:cubicBezTo>
                    <a:pt x="375" y="518"/>
                    <a:pt x="377" y="519"/>
                    <a:pt x="379" y="521"/>
                  </a:cubicBezTo>
                  <a:cubicBezTo>
                    <a:pt x="381" y="523"/>
                    <a:pt x="381" y="527"/>
                    <a:pt x="383" y="530"/>
                  </a:cubicBezTo>
                  <a:cubicBezTo>
                    <a:pt x="384" y="533"/>
                    <a:pt x="386" y="536"/>
                    <a:pt x="387" y="539"/>
                  </a:cubicBezTo>
                  <a:cubicBezTo>
                    <a:pt x="387" y="542"/>
                    <a:pt x="387" y="544"/>
                    <a:pt x="388" y="547"/>
                  </a:cubicBezTo>
                  <a:cubicBezTo>
                    <a:pt x="390" y="550"/>
                    <a:pt x="392" y="553"/>
                    <a:pt x="394" y="555"/>
                  </a:cubicBezTo>
                  <a:cubicBezTo>
                    <a:pt x="396" y="557"/>
                    <a:pt x="400" y="559"/>
                    <a:pt x="401" y="562"/>
                  </a:cubicBezTo>
                  <a:cubicBezTo>
                    <a:pt x="403" y="567"/>
                    <a:pt x="397" y="564"/>
                    <a:pt x="396" y="568"/>
                  </a:cubicBezTo>
                  <a:cubicBezTo>
                    <a:pt x="395" y="571"/>
                    <a:pt x="401" y="573"/>
                    <a:pt x="403" y="574"/>
                  </a:cubicBezTo>
                  <a:cubicBezTo>
                    <a:pt x="408" y="576"/>
                    <a:pt x="415" y="581"/>
                    <a:pt x="417" y="586"/>
                  </a:cubicBezTo>
                  <a:cubicBezTo>
                    <a:pt x="412" y="591"/>
                    <a:pt x="420" y="598"/>
                    <a:pt x="424" y="600"/>
                  </a:cubicBezTo>
                  <a:cubicBezTo>
                    <a:pt x="428" y="603"/>
                    <a:pt x="435" y="612"/>
                    <a:pt x="440" y="607"/>
                  </a:cubicBezTo>
                  <a:cubicBezTo>
                    <a:pt x="438" y="603"/>
                    <a:pt x="432" y="599"/>
                    <a:pt x="430" y="594"/>
                  </a:cubicBezTo>
                  <a:cubicBezTo>
                    <a:pt x="427" y="589"/>
                    <a:pt x="422" y="584"/>
                    <a:pt x="421" y="579"/>
                  </a:cubicBezTo>
                  <a:cubicBezTo>
                    <a:pt x="419" y="572"/>
                    <a:pt x="415" y="567"/>
                    <a:pt x="412" y="561"/>
                  </a:cubicBezTo>
                  <a:cubicBezTo>
                    <a:pt x="409" y="556"/>
                    <a:pt x="404" y="552"/>
                    <a:pt x="401" y="546"/>
                  </a:cubicBezTo>
                  <a:cubicBezTo>
                    <a:pt x="400" y="545"/>
                    <a:pt x="398" y="540"/>
                    <a:pt x="398" y="538"/>
                  </a:cubicBezTo>
                  <a:cubicBezTo>
                    <a:pt x="398" y="533"/>
                    <a:pt x="401" y="536"/>
                    <a:pt x="404" y="537"/>
                  </a:cubicBezTo>
                  <a:cubicBezTo>
                    <a:pt x="408" y="538"/>
                    <a:pt x="411" y="540"/>
                    <a:pt x="413" y="544"/>
                  </a:cubicBezTo>
                  <a:cubicBezTo>
                    <a:pt x="413" y="546"/>
                    <a:pt x="413" y="548"/>
                    <a:pt x="414" y="550"/>
                  </a:cubicBezTo>
                  <a:cubicBezTo>
                    <a:pt x="415" y="552"/>
                    <a:pt x="417" y="554"/>
                    <a:pt x="418" y="556"/>
                  </a:cubicBezTo>
                  <a:cubicBezTo>
                    <a:pt x="419" y="559"/>
                    <a:pt x="419" y="561"/>
                    <a:pt x="421" y="564"/>
                  </a:cubicBezTo>
                  <a:cubicBezTo>
                    <a:pt x="425" y="569"/>
                    <a:pt x="431" y="571"/>
                    <a:pt x="436" y="575"/>
                  </a:cubicBezTo>
                  <a:cubicBezTo>
                    <a:pt x="438" y="577"/>
                    <a:pt x="439" y="580"/>
                    <a:pt x="440" y="582"/>
                  </a:cubicBezTo>
                  <a:cubicBezTo>
                    <a:pt x="442" y="584"/>
                    <a:pt x="442" y="587"/>
                    <a:pt x="444" y="589"/>
                  </a:cubicBezTo>
                  <a:cubicBezTo>
                    <a:pt x="446" y="591"/>
                    <a:pt x="449" y="592"/>
                    <a:pt x="452" y="595"/>
                  </a:cubicBezTo>
                  <a:cubicBezTo>
                    <a:pt x="454" y="596"/>
                    <a:pt x="457" y="598"/>
                    <a:pt x="458" y="600"/>
                  </a:cubicBezTo>
                  <a:cubicBezTo>
                    <a:pt x="462" y="605"/>
                    <a:pt x="465" y="611"/>
                    <a:pt x="468" y="616"/>
                  </a:cubicBezTo>
                  <a:cubicBezTo>
                    <a:pt x="468" y="618"/>
                    <a:pt x="470" y="619"/>
                    <a:pt x="470" y="621"/>
                  </a:cubicBezTo>
                  <a:cubicBezTo>
                    <a:pt x="470" y="623"/>
                    <a:pt x="468" y="623"/>
                    <a:pt x="468" y="625"/>
                  </a:cubicBezTo>
                  <a:cubicBezTo>
                    <a:pt x="467" y="628"/>
                    <a:pt x="470" y="631"/>
                    <a:pt x="472" y="634"/>
                  </a:cubicBezTo>
                  <a:cubicBezTo>
                    <a:pt x="474" y="638"/>
                    <a:pt x="476" y="638"/>
                    <a:pt x="479" y="641"/>
                  </a:cubicBezTo>
                  <a:cubicBezTo>
                    <a:pt x="481" y="642"/>
                    <a:pt x="483" y="645"/>
                    <a:pt x="486" y="647"/>
                  </a:cubicBezTo>
                  <a:cubicBezTo>
                    <a:pt x="489" y="649"/>
                    <a:pt x="493" y="651"/>
                    <a:pt x="497" y="653"/>
                  </a:cubicBezTo>
                  <a:cubicBezTo>
                    <a:pt x="503" y="656"/>
                    <a:pt x="511" y="659"/>
                    <a:pt x="518" y="662"/>
                  </a:cubicBezTo>
                  <a:cubicBezTo>
                    <a:pt x="522" y="663"/>
                    <a:pt x="526" y="666"/>
                    <a:pt x="530" y="668"/>
                  </a:cubicBezTo>
                  <a:cubicBezTo>
                    <a:pt x="535" y="669"/>
                    <a:pt x="540" y="669"/>
                    <a:pt x="543" y="666"/>
                  </a:cubicBezTo>
                  <a:cubicBezTo>
                    <a:pt x="547" y="662"/>
                    <a:pt x="550" y="662"/>
                    <a:pt x="555" y="664"/>
                  </a:cubicBezTo>
                  <a:cubicBezTo>
                    <a:pt x="559" y="667"/>
                    <a:pt x="561" y="671"/>
                    <a:pt x="564" y="674"/>
                  </a:cubicBezTo>
                  <a:cubicBezTo>
                    <a:pt x="565" y="676"/>
                    <a:pt x="567" y="678"/>
                    <a:pt x="569" y="679"/>
                  </a:cubicBezTo>
                  <a:cubicBezTo>
                    <a:pt x="572" y="680"/>
                    <a:pt x="574" y="679"/>
                    <a:pt x="577" y="680"/>
                  </a:cubicBezTo>
                  <a:cubicBezTo>
                    <a:pt x="582" y="681"/>
                    <a:pt x="586" y="686"/>
                    <a:pt x="592" y="686"/>
                  </a:cubicBezTo>
                  <a:cubicBezTo>
                    <a:pt x="595" y="687"/>
                    <a:pt x="597" y="685"/>
                    <a:pt x="599" y="685"/>
                  </a:cubicBezTo>
                  <a:cubicBezTo>
                    <a:pt x="602" y="686"/>
                    <a:pt x="604" y="688"/>
                    <a:pt x="606" y="690"/>
                  </a:cubicBezTo>
                  <a:cubicBezTo>
                    <a:pt x="607" y="692"/>
                    <a:pt x="610" y="694"/>
                    <a:pt x="611" y="696"/>
                  </a:cubicBezTo>
                  <a:cubicBezTo>
                    <a:pt x="612" y="697"/>
                    <a:pt x="611" y="700"/>
                    <a:pt x="611" y="702"/>
                  </a:cubicBezTo>
                  <a:cubicBezTo>
                    <a:pt x="613" y="707"/>
                    <a:pt x="619" y="709"/>
                    <a:pt x="622" y="711"/>
                  </a:cubicBezTo>
                  <a:cubicBezTo>
                    <a:pt x="624" y="713"/>
                    <a:pt x="627" y="714"/>
                    <a:pt x="628" y="716"/>
                  </a:cubicBezTo>
                  <a:cubicBezTo>
                    <a:pt x="630" y="717"/>
                    <a:pt x="631" y="720"/>
                    <a:pt x="633" y="721"/>
                  </a:cubicBezTo>
                  <a:cubicBezTo>
                    <a:pt x="635" y="723"/>
                    <a:pt x="639" y="723"/>
                    <a:pt x="642" y="724"/>
                  </a:cubicBezTo>
                  <a:cubicBezTo>
                    <a:pt x="644" y="725"/>
                    <a:pt x="644" y="726"/>
                    <a:pt x="645" y="727"/>
                  </a:cubicBezTo>
                  <a:cubicBezTo>
                    <a:pt x="646" y="727"/>
                    <a:pt x="648" y="728"/>
                    <a:pt x="648" y="728"/>
                  </a:cubicBezTo>
                  <a:cubicBezTo>
                    <a:pt x="649" y="728"/>
                    <a:pt x="650" y="729"/>
                    <a:pt x="651" y="730"/>
                  </a:cubicBezTo>
                  <a:cubicBezTo>
                    <a:pt x="653" y="731"/>
                    <a:pt x="657" y="731"/>
                    <a:pt x="659" y="728"/>
                  </a:cubicBezTo>
                  <a:cubicBezTo>
                    <a:pt x="658" y="727"/>
                    <a:pt x="656" y="727"/>
                    <a:pt x="656" y="726"/>
                  </a:cubicBezTo>
                  <a:cubicBezTo>
                    <a:pt x="653" y="722"/>
                    <a:pt x="660" y="716"/>
                    <a:pt x="664" y="717"/>
                  </a:cubicBezTo>
                  <a:cubicBezTo>
                    <a:pt x="669" y="719"/>
                    <a:pt x="670" y="724"/>
                    <a:pt x="671" y="728"/>
                  </a:cubicBezTo>
                  <a:cubicBezTo>
                    <a:pt x="674" y="732"/>
                    <a:pt x="676" y="736"/>
                    <a:pt x="674" y="742"/>
                  </a:cubicBezTo>
                  <a:cubicBezTo>
                    <a:pt x="672" y="746"/>
                    <a:pt x="674" y="752"/>
                    <a:pt x="673" y="757"/>
                  </a:cubicBezTo>
                  <a:cubicBezTo>
                    <a:pt x="672" y="759"/>
                    <a:pt x="671" y="761"/>
                    <a:pt x="670" y="763"/>
                  </a:cubicBezTo>
                  <a:cubicBezTo>
                    <a:pt x="668" y="765"/>
                    <a:pt x="666" y="765"/>
                    <a:pt x="663" y="767"/>
                  </a:cubicBezTo>
                  <a:cubicBezTo>
                    <a:pt x="662" y="769"/>
                    <a:pt x="661" y="771"/>
                    <a:pt x="661" y="773"/>
                  </a:cubicBezTo>
                  <a:cubicBezTo>
                    <a:pt x="659" y="776"/>
                    <a:pt x="657" y="778"/>
                    <a:pt x="656" y="780"/>
                  </a:cubicBezTo>
                  <a:cubicBezTo>
                    <a:pt x="653" y="785"/>
                    <a:pt x="648" y="788"/>
                    <a:pt x="648" y="794"/>
                  </a:cubicBezTo>
                  <a:cubicBezTo>
                    <a:pt x="648" y="796"/>
                    <a:pt x="650" y="799"/>
                    <a:pt x="652" y="800"/>
                  </a:cubicBezTo>
                  <a:cubicBezTo>
                    <a:pt x="653" y="801"/>
                    <a:pt x="654" y="801"/>
                    <a:pt x="655" y="801"/>
                  </a:cubicBezTo>
                  <a:cubicBezTo>
                    <a:pt x="656" y="802"/>
                    <a:pt x="656" y="803"/>
                    <a:pt x="657" y="803"/>
                  </a:cubicBezTo>
                  <a:cubicBezTo>
                    <a:pt x="654" y="806"/>
                    <a:pt x="652" y="809"/>
                    <a:pt x="649" y="812"/>
                  </a:cubicBezTo>
                  <a:cubicBezTo>
                    <a:pt x="647" y="814"/>
                    <a:pt x="647" y="814"/>
                    <a:pt x="647" y="816"/>
                  </a:cubicBezTo>
                  <a:cubicBezTo>
                    <a:pt x="648" y="818"/>
                    <a:pt x="648" y="820"/>
                    <a:pt x="648" y="821"/>
                  </a:cubicBezTo>
                  <a:cubicBezTo>
                    <a:pt x="650" y="825"/>
                    <a:pt x="652" y="828"/>
                    <a:pt x="653" y="832"/>
                  </a:cubicBezTo>
                  <a:cubicBezTo>
                    <a:pt x="653" y="836"/>
                    <a:pt x="654" y="839"/>
                    <a:pt x="657" y="842"/>
                  </a:cubicBezTo>
                  <a:cubicBezTo>
                    <a:pt x="659" y="844"/>
                    <a:pt x="659" y="846"/>
                    <a:pt x="661" y="849"/>
                  </a:cubicBezTo>
                  <a:cubicBezTo>
                    <a:pt x="663" y="851"/>
                    <a:pt x="665" y="853"/>
                    <a:pt x="666" y="855"/>
                  </a:cubicBezTo>
                  <a:cubicBezTo>
                    <a:pt x="669" y="860"/>
                    <a:pt x="671" y="865"/>
                    <a:pt x="673" y="869"/>
                  </a:cubicBezTo>
                  <a:cubicBezTo>
                    <a:pt x="676" y="874"/>
                    <a:pt x="678" y="878"/>
                    <a:pt x="680" y="883"/>
                  </a:cubicBezTo>
                  <a:cubicBezTo>
                    <a:pt x="682" y="887"/>
                    <a:pt x="683" y="892"/>
                    <a:pt x="687" y="895"/>
                  </a:cubicBezTo>
                  <a:cubicBezTo>
                    <a:pt x="690" y="898"/>
                    <a:pt x="695" y="901"/>
                    <a:pt x="699" y="901"/>
                  </a:cubicBezTo>
                  <a:cubicBezTo>
                    <a:pt x="705" y="902"/>
                    <a:pt x="710" y="906"/>
                    <a:pt x="715" y="909"/>
                  </a:cubicBezTo>
                  <a:cubicBezTo>
                    <a:pt x="718" y="912"/>
                    <a:pt x="722" y="914"/>
                    <a:pt x="724" y="918"/>
                  </a:cubicBezTo>
                  <a:cubicBezTo>
                    <a:pt x="727" y="922"/>
                    <a:pt x="727" y="929"/>
                    <a:pt x="727" y="933"/>
                  </a:cubicBezTo>
                  <a:cubicBezTo>
                    <a:pt x="727" y="940"/>
                    <a:pt x="728" y="947"/>
                    <a:pt x="728" y="954"/>
                  </a:cubicBezTo>
                  <a:cubicBezTo>
                    <a:pt x="728" y="956"/>
                    <a:pt x="728" y="959"/>
                    <a:pt x="728" y="962"/>
                  </a:cubicBezTo>
                  <a:cubicBezTo>
                    <a:pt x="728" y="965"/>
                    <a:pt x="726" y="966"/>
                    <a:pt x="725" y="969"/>
                  </a:cubicBezTo>
                  <a:cubicBezTo>
                    <a:pt x="723" y="973"/>
                    <a:pt x="723" y="979"/>
                    <a:pt x="724" y="983"/>
                  </a:cubicBezTo>
                  <a:cubicBezTo>
                    <a:pt x="724" y="986"/>
                    <a:pt x="724" y="988"/>
                    <a:pt x="724" y="990"/>
                  </a:cubicBezTo>
                  <a:cubicBezTo>
                    <a:pt x="723" y="992"/>
                    <a:pt x="721" y="994"/>
                    <a:pt x="721" y="996"/>
                  </a:cubicBezTo>
                  <a:cubicBezTo>
                    <a:pt x="720" y="999"/>
                    <a:pt x="720" y="1002"/>
                    <a:pt x="719" y="1004"/>
                  </a:cubicBezTo>
                  <a:cubicBezTo>
                    <a:pt x="716" y="1009"/>
                    <a:pt x="719" y="1013"/>
                    <a:pt x="719" y="1018"/>
                  </a:cubicBezTo>
                  <a:cubicBezTo>
                    <a:pt x="718" y="1021"/>
                    <a:pt x="719" y="1023"/>
                    <a:pt x="719" y="1026"/>
                  </a:cubicBezTo>
                  <a:cubicBezTo>
                    <a:pt x="719" y="1028"/>
                    <a:pt x="720" y="1031"/>
                    <a:pt x="719" y="1033"/>
                  </a:cubicBezTo>
                  <a:cubicBezTo>
                    <a:pt x="718" y="1044"/>
                    <a:pt x="715" y="1055"/>
                    <a:pt x="710" y="1064"/>
                  </a:cubicBezTo>
                  <a:cubicBezTo>
                    <a:pt x="708" y="1069"/>
                    <a:pt x="704" y="1073"/>
                    <a:pt x="703" y="1078"/>
                  </a:cubicBezTo>
                  <a:cubicBezTo>
                    <a:pt x="703" y="1081"/>
                    <a:pt x="702" y="1083"/>
                    <a:pt x="703" y="1086"/>
                  </a:cubicBezTo>
                  <a:cubicBezTo>
                    <a:pt x="704" y="1088"/>
                    <a:pt x="705" y="1091"/>
                    <a:pt x="705" y="1094"/>
                  </a:cubicBezTo>
                  <a:cubicBezTo>
                    <a:pt x="704" y="1098"/>
                    <a:pt x="702" y="1103"/>
                    <a:pt x="701" y="1108"/>
                  </a:cubicBezTo>
                  <a:cubicBezTo>
                    <a:pt x="700" y="1112"/>
                    <a:pt x="700" y="1116"/>
                    <a:pt x="700" y="1121"/>
                  </a:cubicBezTo>
                  <a:cubicBezTo>
                    <a:pt x="701" y="1125"/>
                    <a:pt x="701" y="1127"/>
                    <a:pt x="700" y="1132"/>
                  </a:cubicBezTo>
                  <a:cubicBezTo>
                    <a:pt x="699" y="1133"/>
                    <a:pt x="696" y="1137"/>
                    <a:pt x="697" y="1138"/>
                  </a:cubicBezTo>
                  <a:cubicBezTo>
                    <a:pt x="697" y="1140"/>
                    <a:pt x="702" y="1140"/>
                    <a:pt x="703" y="1139"/>
                  </a:cubicBezTo>
                  <a:cubicBezTo>
                    <a:pt x="704" y="1138"/>
                    <a:pt x="705" y="1135"/>
                    <a:pt x="705" y="1133"/>
                  </a:cubicBezTo>
                  <a:cubicBezTo>
                    <a:pt x="705" y="1131"/>
                    <a:pt x="705" y="1129"/>
                    <a:pt x="706" y="1127"/>
                  </a:cubicBezTo>
                  <a:cubicBezTo>
                    <a:pt x="706" y="1125"/>
                    <a:pt x="709" y="1122"/>
                    <a:pt x="710" y="1125"/>
                  </a:cubicBezTo>
                  <a:cubicBezTo>
                    <a:pt x="711" y="1127"/>
                    <a:pt x="709" y="1131"/>
                    <a:pt x="709" y="1132"/>
                  </a:cubicBezTo>
                  <a:cubicBezTo>
                    <a:pt x="708" y="1134"/>
                    <a:pt x="708" y="1136"/>
                    <a:pt x="707" y="1138"/>
                  </a:cubicBezTo>
                  <a:cubicBezTo>
                    <a:pt x="706" y="1141"/>
                    <a:pt x="706" y="1143"/>
                    <a:pt x="707" y="1145"/>
                  </a:cubicBezTo>
                  <a:cubicBezTo>
                    <a:pt x="707" y="1147"/>
                    <a:pt x="710" y="1150"/>
                    <a:pt x="709" y="1152"/>
                  </a:cubicBezTo>
                  <a:cubicBezTo>
                    <a:pt x="708" y="1155"/>
                    <a:pt x="705" y="1152"/>
                    <a:pt x="705" y="1157"/>
                  </a:cubicBezTo>
                  <a:cubicBezTo>
                    <a:pt x="705" y="1159"/>
                    <a:pt x="706" y="1161"/>
                    <a:pt x="706" y="1163"/>
                  </a:cubicBezTo>
                  <a:cubicBezTo>
                    <a:pt x="706" y="1165"/>
                    <a:pt x="704" y="1168"/>
                    <a:pt x="702" y="1169"/>
                  </a:cubicBezTo>
                  <a:cubicBezTo>
                    <a:pt x="700" y="1169"/>
                    <a:pt x="699" y="1166"/>
                    <a:pt x="697" y="1165"/>
                  </a:cubicBezTo>
                  <a:cubicBezTo>
                    <a:pt x="691" y="1159"/>
                    <a:pt x="690" y="1168"/>
                    <a:pt x="687" y="1172"/>
                  </a:cubicBezTo>
                  <a:cubicBezTo>
                    <a:pt x="688" y="1175"/>
                    <a:pt x="696" y="1177"/>
                    <a:pt x="698" y="1179"/>
                  </a:cubicBezTo>
                  <a:cubicBezTo>
                    <a:pt x="700" y="1181"/>
                    <a:pt x="700" y="1182"/>
                    <a:pt x="699" y="1185"/>
                  </a:cubicBezTo>
                  <a:cubicBezTo>
                    <a:pt x="698" y="1187"/>
                    <a:pt x="697" y="1186"/>
                    <a:pt x="694" y="1185"/>
                  </a:cubicBezTo>
                  <a:cubicBezTo>
                    <a:pt x="692" y="1185"/>
                    <a:pt x="689" y="1185"/>
                    <a:pt x="688" y="1187"/>
                  </a:cubicBezTo>
                  <a:cubicBezTo>
                    <a:pt x="687" y="1188"/>
                    <a:pt x="689" y="1192"/>
                    <a:pt x="690" y="1193"/>
                  </a:cubicBezTo>
                  <a:cubicBezTo>
                    <a:pt x="693" y="1200"/>
                    <a:pt x="695" y="1203"/>
                    <a:pt x="692" y="1210"/>
                  </a:cubicBezTo>
                  <a:cubicBezTo>
                    <a:pt x="690" y="1213"/>
                    <a:pt x="690" y="1213"/>
                    <a:pt x="692" y="1216"/>
                  </a:cubicBezTo>
                  <a:cubicBezTo>
                    <a:pt x="693" y="1219"/>
                    <a:pt x="693" y="1222"/>
                    <a:pt x="696" y="1223"/>
                  </a:cubicBezTo>
                  <a:cubicBezTo>
                    <a:pt x="698" y="1223"/>
                    <a:pt x="702" y="1223"/>
                    <a:pt x="699" y="1226"/>
                  </a:cubicBezTo>
                  <a:cubicBezTo>
                    <a:pt x="699" y="1227"/>
                    <a:pt x="696" y="1227"/>
                    <a:pt x="696" y="1228"/>
                  </a:cubicBezTo>
                  <a:cubicBezTo>
                    <a:pt x="695" y="1229"/>
                    <a:pt x="694" y="1230"/>
                    <a:pt x="693" y="1230"/>
                  </a:cubicBezTo>
                  <a:cubicBezTo>
                    <a:pt x="692" y="1232"/>
                    <a:pt x="691" y="1235"/>
                    <a:pt x="691" y="1237"/>
                  </a:cubicBezTo>
                  <a:cubicBezTo>
                    <a:pt x="692" y="1239"/>
                    <a:pt x="696" y="1239"/>
                    <a:pt x="697" y="1237"/>
                  </a:cubicBezTo>
                  <a:cubicBezTo>
                    <a:pt x="699" y="1236"/>
                    <a:pt x="704" y="1228"/>
                    <a:pt x="707" y="1234"/>
                  </a:cubicBezTo>
                  <a:cubicBezTo>
                    <a:pt x="705" y="1233"/>
                    <a:pt x="704" y="1236"/>
                    <a:pt x="704" y="1238"/>
                  </a:cubicBezTo>
                  <a:cubicBezTo>
                    <a:pt x="704" y="1240"/>
                    <a:pt x="707" y="1242"/>
                    <a:pt x="705" y="1244"/>
                  </a:cubicBezTo>
                  <a:cubicBezTo>
                    <a:pt x="703" y="1246"/>
                    <a:pt x="699" y="1243"/>
                    <a:pt x="699" y="1247"/>
                  </a:cubicBezTo>
                  <a:cubicBezTo>
                    <a:pt x="699" y="1248"/>
                    <a:pt x="702" y="1252"/>
                    <a:pt x="703" y="1253"/>
                  </a:cubicBezTo>
                  <a:cubicBezTo>
                    <a:pt x="704" y="1254"/>
                    <a:pt x="705" y="1255"/>
                    <a:pt x="705" y="1256"/>
                  </a:cubicBezTo>
                  <a:cubicBezTo>
                    <a:pt x="706" y="1257"/>
                    <a:pt x="705" y="1258"/>
                    <a:pt x="706" y="1259"/>
                  </a:cubicBezTo>
                  <a:cubicBezTo>
                    <a:pt x="708" y="1261"/>
                    <a:pt x="710" y="1260"/>
                    <a:pt x="712" y="1259"/>
                  </a:cubicBezTo>
                  <a:cubicBezTo>
                    <a:pt x="714" y="1258"/>
                    <a:pt x="718" y="1259"/>
                    <a:pt x="720" y="1258"/>
                  </a:cubicBezTo>
                  <a:cubicBezTo>
                    <a:pt x="723" y="1256"/>
                    <a:pt x="725" y="1249"/>
                    <a:pt x="725" y="1245"/>
                  </a:cubicBezTo>
                  <a:cubicBezTo>
                    <a:pt x="726" y="1245"/>
                    <a:pt x="727" y="1245"/>
                    <a:pt x="728" y="1245"/>
                  </a:cubicBezTo>
                  <a:cubicBezTo>
                    <a:pt x="730" y="1247"/>
                    <a:pt x="728" y="1247"/>
                    <a:pt x="728" y="1248"/>
                  </a:cubicBezTo>
                  <a:cubicBezTo>
                    <a:pt x="729" y="1251"/>
                    <a:pt x="730" y="1250"/>
                    <a:pt x="732" y="1252"/>
                  </a:cubicBezTo>
                  <a:cubicBezTo>
                    <a:pt x="736" y="1256"/>
                    <a:pt x="731" y="1259"/>
                    <a:pt x="727" y="1260"/>
                  </a:cubicBezTo>
                  <a:cubicBezTo>
                    <a:pt x="725" y="1261"/>
                    <a:pt x="722" y="1261"/>
                    <a:pt x="721" y="1263"/>
                  </a:cubicBezTo>
                  <a:cubicBezTo>
                    <a:pt x="718" y="1266"/>
                    <a:pt x="720" y="1267"/>
                    <a:pt x="723" y="1269"/>
                  </a:cubicBezTo>
                  <a:cubicBezTo>
                    <a:pt x="725" y="1270"/>
                    <a:pt x="728" y="1271"/>
                    <a:pt x="730" y="1273"/>
                  </a:cubicBezTo>
                  <a:cubicBezTo>
                    <a:pt x="733" y="1274"/>
                    <a:pt x="734" y="1276"/>
                    <a:pt x="736" y="1279"/>
                  </a:cubicBezTo>
                  <a:cubicBezTo>
                    <a:pt x="738" y="1283"/>
                    <a:pt x="746" y="1289"/>
                    <a:pt x="747" y="1281"/>
                  </a:cubicBezTo>
                  <a:cubicBezTo>
                    <a:pt x="748" y="1278"/>
                    <a:pt x="745" y="1278"/>
                    <a:pt x="743" y="1276"/>
                  </a:cubicBezTo>
                  <a:cubicBezTo>
                    <a:pt x="742" y="1275"/>
                    <a:pt x="741" y="1271"/>
                    <a:pt x="741" y="1269"/>
                  </a:cubicBezTo>
                  <a:cubicBezTo>
                    <a:pt x="745" y="1269"/>
                    <a:pt x="752" y="1271"/>
                    <a:pt x="753" y="1275"/>
                  </a:cubicBezTo>
                  <a:cubicBezTo>
                    <a:pt x="756" y="1275"/>
                    <a:pt x="760" y="1274"/>
                    <a:pt x="763" y="12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26" name="Freeform 29">
              <a:extLst>
                <a:ext uri="{FF2B5EF4-FFF2-40B4-BE49-F238E27FC236}">
                  <a16:creationId xmlns:a16="http://schemas.microsoft.com/office/drawing/2014/main" id="{448C5086-6B9C-4BAA-86FA-AB642761A4C4}"/>
                </a:ext>
              </a:extLst>
            </p:cNvPr>
            <p:cNvSpPr/>
            <p:nvPr/>
          </p:nvSpPr>
          <p:spPr bwMode="auto">
            <a:xfrm>
              <a:off x="2020215" y="4325464"/>
              <a:ext cx="190908" cy="74789"/>
            </a:xfrm>
            <a:custGeom>
              <a:gdLst>
                <a:gd fmla="*/ 14 w 82" name="T0"/>
                <a:gd fmla="*/ 10 h 32" name="T1"/>
                <a:gd fmla="*/ 7 w 82" name="T2"/>
                <a:gd fmla="*/ 14 h 32" name="T3"/>
                <a:gd fmla="*/ 2 w 82" name="T4"/>
                <a:gd fmla="*/ 15 h 32" name="T5"/>
                <a:gd fmla="*/ 0 w 82" name="T6"/>
                <a:gd fmla="*/ 13 h 32" name="T7"/>
                <a:gd fmla="*/ 1 w 82" name="T8"/>
                <a:gd fmla="*/ 10 h 32" name="T9"/>
                <a:gd fmla="*/ 12 w 82" name="T10"/>
                <a:gd fmla="*/ 2 h 32" name="T11"/>
                <a:gd fmla="*/ 32 w 82" name="T12"/>
                <a:gd fmla="*/ 5 h 32" name="T13"/>
                <a:gd fmla="*/ 51 w 82" name="T14"/>
                <a:gd fmla="*/ 12 h 32" name="T15"/>
                <a:gd fmla="*/ 71 w 82" name="T16"/>
                <a:gd fmla="*/ 19 h 32" name="T17"/>
                <a:gd fmla="*/ 77 w 82" name="T18"/>
                <a:gd fmla="*/ 24 h 32" name="T19"/>
                <a:gd fmla="*/ 74 w 82" name="T20"/>
                <a:gd fmla="*/ 30 h 32" name="T21"/>
                <a:gd fmla="*/ 63 w 82" name="T22"/>
                <a:gd fmla="*/ 30 h 32" name="T23"/>
                <a:gd fmla="*/ 53 w 82" name="T24"/>
                <a:gd fmla="*/ 31 h 32" name="T25"/>
                <a:gd fmla="*/ 55 w 82" name="T26"/>
                <a:gd fmla="*/ 25 h 32" name="T27"/>
                <a:gd fmla="*/ 41 w 82" name="T28"/>
                <a:gd fmla="*/ 16 h 32" name="T29"/>
                <a:gd fmla="*/ 34 w 82" name="T30"/>
                <a:gd fmla="*/ 13 h 32" name="T31"/>
                <a:gd fmla="*/ 26 w 82" name="T32"/>
                <a:gd fmla="*/ 12 h 32" name="T33"/>
                <a:gd fmla="*/ 14 w 82" name="T34"/>
                <a:gd fmla="*/ 10 h 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2" w="82">
                  <a:moveTo>
                    <a:pt x="14" y="10"/>
                  </a:moveTo>
                  <a:cubicBezTo>
                    <a:pt x="12" y="12"/>
                    <a:pt x="9" y="13"/>
                    <a:pt x="7" y="14"/>
                  </a:cubicBezTo>
                  <a:cubicBezTo>
                    <a:pt x="5" y="14"/>
                    <a:pt x="4" y="14"/>
                    <a:pt x="2" y="15"/>
                  </a:cubicBezTo>
                  <a:cubicBezTo>
                    <a:pt x="1" y="15"/>
                    <a:pt x="0" y="15"/>
                    <a:pt x="0" y="13"/>
                  </a:cubicBezTo>
                  <a:cubicBezTo>
                    <a:pt x="0" y="12"/>
                    <a:pt x="0" y="11"/>
                    <a:pt x="1" y="10"/>
                  </a:cubicBezTo>
                  <a:cubicBezTo>
                    <a:pt x="3" y="6"/>
                    <a:pt x="8" y="4"/>
                    <a:pt x="12" y="2"/>
                  </a:cubicBezTo>
                  <a:cubicBezTo>
                    <a:pt x="19" y="0"/>
                    <a:pt x="25" y="2"/>
                    <a:pt x="32" y="5"/>
                  </a:cubicBezTo>
                  <a:cubicBezTo>
                    <a:pt x="38" y="8"/>
                    <a:pt x="45" y="9"/>
                    <a:pt x="51" y="12"/>
                  </a:cubicBezTo>
                  <a:cubicBezTo>
                    <a:pt x="58" y="16"/>
                    <a:pt x="65" y="16"/>
                    <a:pt x="71" y="19"/>
                  </a:cubicBezTo>
                  <a:cubicBezTo>
                    <a:pt x="73" y="21"/>
                    <a:pt x="77" y="22"/>
                    <a:pt x="77" y="24"/>
                  </a:cubicBezTo>
                  <a:cubicBezTo>
                    <a:pt x="82" y="26"/>
                    <a:pt x="76" y="29"/>
                    <a:pt x="74" y="30"/>
                  </a:cubicBezTo>
                  <a:cubicBezTo>
                    <a:pt x="70" y="31"/>
                    <a:pt x="66" y="30"/>
                    <a:pt x="63" y="30"/>
                  </a:cubicBezTo>
                  <a:cubicBezTo>
                    <a:pt x="60" y="30"/>
                    <a:pt x="55" y="32"/>
                    <a:pt x="53" y="31"/>
                  </a:cubicBezTo>
                  <a:cubicBezTo>
                    <a:pt x="49" y="30"/>
                    <a:pt x="52" y="26"/>
                    <a:pt x="55" y="25"/>
                  </a:cubicBezTo>
                  <a:cubicBezTo>
                    <a:pt x="53" y="21"/>
                    <a:pt x="45" y="19"/>
                    <a:pt x="41" y="16"/>
                  </a:cubicBezTo>
                  <a:cubicBezTo>
                    <a:pt x="39" y="15"/>
                    <a:pt x="36" y="14"/>
                    <a:pt x="34" y="13"/>
                  </a:cubicBezTo>
                  <a:cubicBezTo>
                    <a:pt x="32" y="12"/>
                    <a:pt x="29" y="12"/>
                    <a:pt x="26" y="12"/>
                  </a:cubicBezTo>
                  <a:cubicBezTo>
                    <a:pt x="21" y="10"/>
                    <a:pt x="20" y="5"/>
                    <a:pt x="1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27" name="Freeform 30">
              <a:extLst>
                <a:ext uri="{FF2B5EF4-FFF2-40B4-BE49-F238E27FC236}">
                  <a16:creationId xmlns:a16="http://schemas.microsoft.com/office/drawing/2014/main" id="{697F0E76-117C-44B4-AED8-F4B6E582E303}"/>
                </a:ext>
              </a:extLst>
            </p:cNvPr>
            <p:cNvSpPr/>
            <p:nvPr/>
          </p:nvSpPr>
          <p:spPr bwMode="auto">
            <a:xfrm>
              <a:off x="2125510" y="4404190"/>
              <a:ext cx="44283" cy="28538"/>
            </a:xfrm>
            <a:custGeom>
              <a:gdLst>
                <a:gd fmla="*/ 17 w 19" name="T0"/>
                <a:gd fmla="*/ 6 h 12" name="T1"/>
                <a:gd fmla="*/ 17 w 19" name="T2"/>
                <a:gd fmla="*/ 11 h 12" name="T3"/>
                <a:gd fmla="*/ 12 w 19" name="T4"/>
                <a:gd fmla="*/ 12 h 12" name="T5"/>
                <a:gd fmla="*/ 8 w 19" name="T6"/>
                <a:gd fmla="*/ 9 h 12" name="T7"/>
                <a:gd fmla="*/ 3 w 19" name="T8"/>
                <a:gd fmla="*/ 3 h 12" name="T9"/>
                <a:gd fmla="*/ 14 w 19" name="T10"/>
                <a:gd fmla="*/ 4 h 12" name="T11"/>
                <a:gd fmla="*/ 17 w 19" name="T12"/>
                <a:gd fmla="*/ 6 h 12" name="T13"/>
              </a:gdLst>
              <a:cxnLst>
                <a:cxn ang="0">
                  <a:pos x="T0" y="T1"/>
                </a:cxn>
                <a:cxn ang="0">
                  <a:pos x="T2" y="T3"/>
                </a:cxn>
                <a:cxn ang="0">
                  <a:pos x="T4" y="T5"/>
                </a:cxn>
                <a:cxn ang="0">
                  <a:pos x="T6" y="T7"/>
                </a:cxn>
                <a:cxn ang="0">
                  <a:pos x="T8" y="T9"/>
                </a:cxn>
                <a:cxn ang="0">
                  <a:pos x="T10" y="T11"/>
                </a:cxn>
                <a:cxn ang="0">
                  <a:pos x="T12" y="T13"/>
                </a:cxn>
              </a:cxnLst>
              <a:rect b="b" l="0" r="r" t="0"/>
              <a:pathLst>
                <a:path h="12" w="19">
                  <a:moveTo>
                    <a:pt x="17" y="6"/>
                  </a:moveTo>
                  <a:cubicBezTo>
                    <a:pt x="18" y="9"/>
                    <a:pt x="19" y="10"/>
                    <a:pt x="17" y="11"/>
                  </a:cubicBezTo>
                  <a:cubicBezTo>
                    <a:pt x="15" y="11"/>
                    <a:pt x="13" y="12"/>
                    <a:pt x="12" y="12"/>
                  </a:cubicBezTo>
                  <a:cubicBezTo>
                    <a:pt x="9" y="12"/>
                    <a:pt x="9" y="11"/>
                    <a:pt x="8" y="9"/>
                  </a:cubicBezTo>
                  <a:cubicBezTo>
                    <a:pt x="6" y="8"/>
                    <a:pt x="0" y="6"/>
                    <a:pt x="3" y="3"/>
                  </a:cubicBezTo>
                  <a:cubicBezTo>
                    <a:pt x="5" y="0"/>
                    <a:pt x="11" y="3"/>
                    <a:pt x="14" y="4"/>
                  </a:cubicBezTo>
                  <a:cubicBezTo>
                    <a:pt x="16" y="5"/>
                    <a:pt x="16" y="5"/>
                    <a:pt x="17"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28" name="Freeform 31">
              <a:extLst>
                <a:ext uri="{FF2B5EF4-FFF2-40B4-BE49-F238E27FC236}">
                  <a16:creationId xmlns:a16="http://schemas.microsoft.com/office/drawing/2014/main" id="{0C480A36-9593-4980-B68C-9CF90F99B5E9}"/>
                </a:ext>
              </a:extLst>
            </p:cNvPr>
            <p:cNvSpPr/>
            <p:nvPr/>
          </p:nvSpPr>
          <p:spPr bwMode="auto">
            <a:xfrm>
              <a:off x="2202267" y="4385492"/>
              <a:ext cx="102342" cy="47235"/>
            </a:xfrm>
            <a:custGeom>
              <a:gdLst>
                <a:gd fmla="*/ 27 w 44" name="T0"/>
                <a:gd fmla="*/ 15 h 20" name="T1"/>
                <a:gd fmla="*/ 22 w 44" name="T2"/>
                <a:gd fmla="*/ 19 h 20" name="T3"/>
                <a:gd fmla="*/ 18 w 44" name="T4"/>
                <a:gd fmla="*/ 17 h 20" name="T5"/>
                <a:gd fmla="*/ 12 w 44" name="T6"/>
                <a:gd fmla="*/ 15 h 20" name="T7"/>
                <a:gd fmla="*/ 6 w 44" name="T8"/>
                <a:gd fmla="*/ 16 h 20" name="T9"/>
                <a:gd fmla="*/ 1 w 44" name="T10"/>
                <a:gd fmla="*/ 14 h 20" name="T11"/>
                <a:gd fmla="*/ 3 w 44" name="T12"/>
                <a:gd fmla="*/ 11 h 20" name="T13"/>
                <a:gd fmla="*/ 12 w 44" name="T14"/>
                <a:gd fmla="*/ 7 h 20" name="T15"/>
                <a:gd fmla="*/ 6 w 44" name="T16"/>
                <a:gd fmla="*/ 3 h 20" name="T17"/>
                <a:gd fmla="*/ 10 w 44" name="T18"/>
                <a:gd fmla="*/ 0 h 20" name="T19"/>
                <a:gd fmla="*/ 15 w 44" name="T20"/>
                <a:gd fmla="*/ 2 h 20" name="T21"/>
                <a:gd fmla="*/ 20 w 44" name="T22"/>
                <a:gd fmla="*/ 1 h 20" name="T23"/>
                <a:gd fmla="*/ 25 w 44" name="T24"/>
                <a:gd fmla="*/ 2 h 20" name="T25"/>
                <a:gd fmla="*/ 35 w 44" name="T26"/>
                <a:gd fmla="*/ 6 h 20" name="T27"/>
                <a:gd fmla="*/ 43 w 44" name="T28"/>
                <a:gd fmla="*/ 12 h 20" name="T29"/>
                <a:gd fmla="*/ 39 w 44" name="T30"/>
                <a:gd fmla="*/ 16 h 20" name="T31"/>
                <a:gd fmla="*/ 31 w 44" name="T32"/>
                <a:gd fmla="*/ 15 h 20" name="T33"/>
                <a:gd fmla="*/ 27 w 44" name="T34"/>
                <a:gd fmla="*/ 15 h 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 w="44">
                  <a:moveTo>
                    <a:pt x="27" y="15"/>
                  </a:moveTo>
                  <a:cubicBezTo>
                    <a:pt x="25" y="16"/>
                    <a:pt x="25" y="19"/>
                    <a:pt x="22" y="19"/>
                  </a:cubicBezTo>
                  <a:cubicBezTo>
                    <a:pt x="20" y="20"/>
                    <a:pt x="18" y="19"/>
                    <a:pt x="18" y="17"/>
                  </a:cubicBezTo>
                  <a:cubicBezTo>
                    <a:pt x="17" y="12"/>
                    <a:pt x="15" y="13"/>
                    <a:pt x="12" y="15"/>
                  </a:cubicBezTo>
                  <a:cubicBezTo>
                    <a:pt x="11" y="16"/>
                    <a:pt x="8" y="16"/>
                    <a:pt x="6" y="16"/>
                  </a:cubicBezTo>
                  <a:cubicBezTo>
                    <a:pt x="5" y="16"/>
                    <a:pt x="3" y="16"/>
                    <a:pt x="1" y="14"/>
                  </a:cubicBezTo>
                  <a:cubicBezTo>
                    <a:pt x="0" y="13"/>
                    <a:pt x="1" y="11"/>
                    <a:pt x="3" y="11"/>
                  </a:cubicBezTo>
                  <a:cubicBezTo>
                    <a:pt x="4" y="10"/>
                    <a:pt x="15" y="12"/>
                    <a:pt x="12" y="7"/>
                  </a:cubicBezTo>
                  <a:cubicBezTo>
                    <a:pt x="10" y="5"/>
                    <a:pt x="7" y="5"/>
                    <a:pt x="6" y="3"/>
                  </a:cubicBezTo>
                  <a:cubicBezTo>
                    <a:pt x="7" y="2"/>
                    <a:pt x="9" y="0"/>
                    <a:pt x="10" y="0"/>
                  </a:cubicBezTo>
                  <a:cubicBezTo>
                    <a:pt x="12" y="0"/>
                    <a:pt x="13" y="2"/>
                    <a:pt x="15" y="2"/>
                  </a:cubicBezTo>
                  <a:cubicBezTo>
                    <a:pt x="17" y="3"/>
                    <a:pt x="18" y="1"/>
                    <a:pt x="20" y="1"/>
                  </a:cubicBezTo>
                  <a:cubicBezTo>
                    <a:pt x="21" y="1"/>
                    <a:pt x="24" y="1"/>
                    <a:pt x="25" y="2"/>
                  </a:cubicBezTo>
                  <a:cubicBezTo>
                    <a:pt x="29" y="3"/>
                    <a:pt x="32" y="5"/>
                    <a:pt x="35" y="6"/>
                  </a:cubicBezTo>
                  <a:cubicBezTo>
                    <a:pt x="38" y="7"/>
                    <a:pt x="43" y="9"/>
                    <a:pt x="43" y="12"/>
                  </a:cubicBezTo>
                  <a:cubicBezTo>
                    <a:pt x="44" y="15"/>
                    <a:pt x="42" y="16"/>
                    <a:pt x="39" y="16"/>
                  </a:cubicBezTo>
                  <a:cubicBezTo>
                    <a:pt x="37" y="15"/>
                    <a:pt x="34" y="14"/>
                    <a:pt x="31" y="15"/>
                  </a:cubicBezTo>
                  <a:cubicBezTo>
                    <a:pt x="30" y="15"/>
                    <a:pt x="28" y="15"/>
                    <a:pt x="2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29" name="Freeform 32">
              <a:extLst>
                <a:ext uri="{FF2B5EF4-FFF2-40B4-BE49-F238E27FC236}">
                  <a16:creationId xmlns:a16="http://schemas.microsoft.com/office/drawing/2014/main" id="{87DFBEB9-DD4F-4402-90BD-D304CEF4F46F}"/>
                </a:ext>
              </a:extLst>
            </p:cNvPr>
            <p:cNvSpPr/>
            <p:nvPr/>
          </p:nvSpPr>
          <p:spPr bwMode="auto">
            <a:xfrm>
              <a:off x="2318386" y="4409109"/>
              <a:ext cx="42315" cy="20666"/>
            </a:xfrm>
            <a:custGeom>
              <a:gdLst>
                <a:gd fmla="*/ 15 w 18" name="T0"/>
                <a:gd fmla="*/ 2 h 9" name="T1"/>
                <a:gd fmla="*/ 12 w 18" name="T2"/>
                <a:gd fmla="*/ 9 h 9" name="T3"/>
                <a:gd fmla="*/ 4 w 18" name="T4"/>
                <a:gd fmla="*/ 7 h 9" name="T5"/>
                <a:gd fmla="*/ 5 w 18" name="T6"/>
                <a:gd fmla="*/ 2 h 9" name="T7"/>
                <a:gd fmla="*/ 15 w 18" name="T8"/>
                <a:gd fmla="*/ 2 h 9" name="T9"/>
              </a:gdLst>
              <a:cxnLst>
                <a:cxn ang="0">
                  <a:pos x="T0" y="T1"/>
                </a:cxn>
                <a:cxn ang="0">
                  <a:pos x="T2" y="T3"/>
                </a:cxn>
                <a:cxn ang="0">
                  <a:pos x="T4" y="T5"/>
                </a:cxn>
                <a:cxn ang="0">
                  <a:pos x="T6" y="T7"/>
                </a:cxn>
                <a:cxn ang="0">
                  <a:pos x="T8" y="T9"/>
                </a:cxn>
              </a:cxnLst>
              <a:rect b="b" l="0" r="r" t="0"/>
              <a:pathLst>
                <a:path h="9" w="18">
                  <a:moveTo>
                    <a:pt x="15" y="2"/>
                  </a:moveTo>
                  <a:cubicBezTo>
                    <a:pt x="18" y="5"/>
                    <a:pt x="15" y="9"/>
                    <a:pt x="12" y="9"/>
                  </a:cubicBezTo>
                  <a:cubicBezTo>
                    <a:pt x="9" y="8"/>
                    <a:pt x="6" y="8"/>
                    <a:pt x="4" y="7"/>
                  </a:cubicBezTo>
                  <a:cubicBezTo>
                    <a:pt x="0" y="6"/>
                    <a:pt x="1" y="3"/>
                    <a:pt x="5" y="2"/>
                  </a:cubicBezTo>
                  <a:cubicBezTo>
                    <a:pt x="8" y="1"/>
                    <a:pt x="13" y="0"/>
                    <a:pt x="1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0" name="Freeform 33">
              <a:extLst>
                <a:ext uri="{FF2B5EF4-FFF2-40B4-BE49-F238E27FC236}">
                  <a16:creationId xmlns:a16="http://schemas.microsoft.com/office/drawing/2014/main" id="{051889CE-FC0D-4949-AE63-729FE75EABFB}"/>
                </a:ext>
              </a:extLst>
            </p:cNvPr>
            <p:cNvSpPr/>
            <p:nvPr/>
          </p:nvSpPr>
          <p:spPr bwMode="auto">
            <a:xfrm>
              <a:off x="2130430" y="4288069"/>
              <a:ext cx="15745" cy="23617"/>
            </a:xfrm>
            <a:custGeom>
              <a:gdLst>
                <a:gd fmla="*/ 3 w 7" name="T0"/>
                <a:gd fmla="*/ 0 h 10" name="T1"/>
                <a:gd fmla="*/ 7 w 7" name="T2"/>
                <a:gd fmla="*/ 6 h 10" name="T3"/>
                <a:gd fmla="*/ 2 w 7" name="T4"/>
                <a:gd fmla="*/ 8 h 10" name="T5"/>
                <a:gd fmla="*/ 0 w 7" name="T6"/>
                <a:gd fmla="*/ 3 h 10" name="T7"/>
                <a:gd fmla="*/ 3 w 7" name="T8"/>
                <a:gd fmla="*/ 0 h 10" name="T9"/>
              </a:gdLst>
              <a:cxnLst>
                <a:cxn ang="0">
                  <a:pos x="T0" y="T1"/>
                </a:cxn>
                <a:cxn ang="0">
                  <a:pos x="T2" y="T3"/>
                </a:cxn>
                <a:cxn ang="0">
                  <a:pos x="T4" y="T5"/>
                </a:cxn>
                <a:cxn ang="0">
                  <a:pos x="T6" y="T7"/>
                </a:cxn>
                <a:cxn ang="0">
                  <a:pos x="T8" y="T9"/>
                </a:cxn>
              </a:cxnLst>
              <a:rect b="b" l="0" r="r" t="0"/>
              <a:pathLst>
                <a:path h="10" w="7">
                  <a:moveTo>
                    <a:pt x="3" y="0"/>
                  </a:moveTo>
                  <a:cubicBezTo>
                    <a:pt x="5" y="1"/>
                    <a:pt x="7" y="4"/>
                    <a:pt x="7" y="6"/>
                  </a:cubicBezTo>
                  <a:cubicBezTo>
                    <a:pt x="7" y="8"/>
                    <a:pt x="4" y="10"/>
                    <a:pt x="2" y="8"/>
                  </a:cubicBezTo>
                  <a:cubicBezTo>
                    <a:pt x="2" y="7"/>
                    <a:pt x="0" y="5"/>
                    <a:pt x="0" y="3"/>
                  </a:cubicBezTo>
                  <a:cubicBezTo>
                    <a:pt x="0" y="1"/>
                    <a:pt x="1"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1" name="Freeform 34">
              <a:extLst>
                <a:ext uri="{FF2B5EF4-FFF2-40B4-BE49-F238E27FC236}">
                  <a16:creationId xmlns:a16="http://schemas.microsoft.com/office/drawing/2014/main" id="{11E2428D-AB07-403F-A19D-4A7CE36A6E54}"/>
                </a:ext>
              </a:extLst>
            </p:cNvPr>
            <p:cNvSpPr/>
            <p:nvPr/>
          </p:nvSpPr>
          <p:spPr bwMode="auto">
            <a:xfrm>
              <a:off x="2118621" y="4255596"/>
              <a:ext cx="30506" cy="13777"/>
            </a:xfrm>
            <a:custGeom>
              <a:gdLst>
                <a:gd fmla="*/ 4 w 13" name="T0"/>
                <a:gd fmla="*/ 6 h 6" name="T1"/>
                <a:gd fmla="*/ 2 w 13" name="T2"/>
                <a:gd fmla="*/ 1 h 6" name="T3"/>
                <a:gd fmla="*/ 10 w 13" name="T4"/>
                <a:gd fmla="*/ 2 h 6" name="T5"/>
                <a:gd fmla="*/ 4 w 13" name="T6"/>
                <a:gd fmla="*/ 6 h 6" name="T7"/>
              </a:gdLst>
              <a:cxnLst>
                <a:cxn ang="0">
                  <a:pos x="T0" y="T1"/>
                </a:cxn>
                <a:cxn ang="0">
                  <a:pos x="T2" y="T3"/>
                </a:cxn>
                <a:cxn ang="0">
                  <a:pos x="T4" y="T5"/>
                </a:cxn>
                <a:cxn ang="0">
                  <a:pos x="T6" y="T7"/>
                </a:cxn>
              </a:cxnLst>
              <a:rect b="b" l="0" r="r" t="0"/>
              <a:pathLst>
                <a:path h="6" w="13">
                  <a:moveTo>
                    <a:pt x="4" y="6"/>
                  </a:moveTo>
                  <a:cubicBezTo>
                    <a:pt x="2" y="5"/>
                    <a:pt x="0" y="3"/>
                    <a:pt x="2" y="1"/>
                  </a:cubicBezTo>
                  <a:cubicBezTo>
                    <a:pt x="4" y="0"/>
                    <a:pt x="8" y="1"/>
                    <a:pt x="10" y="2"/>
                  </a:cubicBezTo>
                  <a:cubicBezTo>
                    <a:pt x="13" y="5"/>
                    <a:pt x="6" y="6"/>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2" name="Freeform 35">
              <a:extLst>
                <a:ext uri="{FF2B5EF4-FFF2-40B4-BE49-F238E27FC236}">
                  <a16:creationId xmlns:a16="http://schemas.microsoft.com/office/drawing/2014/main" id="{721235D8-A018-41F3-B902-0DE273C91D66}"/>
                </a:ext>
              </a:extLst>
            </p:cNvPr>
            <p:cNvSpPr/>
            <p:nvPr/>
          </p:nvSpPr>
          <p:spPr bwMode="auto">
            <a:xfrm>
              <a:off x="1973964" y="3219379"/>
              <a:ext cx="125960" cy="121040"/>
            </a:xfrm>
            <a:custGeom>
              <a:gdLst>
                <a:gd fmla="*/ 50 w 54" name="T0"/>
                <a:gd fmla="*/ 42 h 52" name="T1"/>
                <a:gd fmla="*/ 41 w 54" name="T2"/>
                <a:gd fmla="*/ 36 h 52" name="T3"/>
                <a:gd fmla="*/ 30 w 54" name="T4"/>
                <a:gd fmla="*/ 32 h 52" name="T5"/>
                <a:gd fmla="*/ 23 w 54" name="T6"/>
                <a:gd fmla="*/ 41 h 52" name="T7"/>
                <a:gd fmla="*/ 13 w 54" name="T8"/>
                <a:gd fmla="*/ 43 h 52" name="T9"/>
                <a:gd fmla="*/ 13 w 54" name="T10"/>
                <a:gd fmla="*/ 36 h 52" name="T11"/>
                <a:gd fmla="*/ 6 w 54" name="T12"/>
                <a:gd fmla="*/ 38 h 52" name="T13"/>
                <a:gd fmla="*/ 9 w 54" name="T14"/>
                <a:gd fmla="*/ 27 h 52" name="T15"/>
                <a:gd fmla="*/ 11 w 54" name="T16"/>
                <a:gd fmla="*/ 12 h 52" name="T17"/>
                <a:gd fmla="*/ 20 w 54" name="T18"/>
                <a:gd fmla="*/ 5 h 52" name="T19"/>
                <a:gd fmla="*/ 24 w 54" name="T20"/>
                <a:gd fmla="*/ 10 h 52" name="T21"/>
                <a:gd fmla="*/ 32 w 54" name="T22"/>
                <a:gd fmla="*/ 14 h 52" name="T23"/>
                <a:gd fmla="*/ 38 w 54" name="T24"/>
                <a:gd fmla="*/ 19 h 52" name="T25"/>
                <a:gd fmla="*/ 44 w 54" name="T26"/>
                <a:gd fmla="*/ 25 h 52" name="T27"/>
                <a:gd fmla="*/ 52 w 54" name="T28"/>
                <a:gd fmla="*/ 33 h 52" name="T29"/>
                <a:gd fmla="*/ 50 w 54" name="T30"/>
                <a:gd fmla="*/ 42 h 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54">
                  <a:moveTo>
                    <a:pt x="50" y="42"/>
                  </a:moveTo>
                  <a:cubicBezTo>
                    <a:pt x="44" y="44"/>
                    <a:pt x="43" y="40"/>
                    <a:pt x="41" y="36"/>
                  </a:cubicBezTo>
                  <a:cubicBezTo>
                    <a:pt x="39" y="32"/>
                    <a:pt x="35" y="28"/>
                    <a:pt x="30" y="32"/>
                  </a:cubicBezTo>
                  <a:cubicBezTo>
                    <a:pt x="27" y="34"/>
                    <a:pt x="26" y="39"/>
                    <a:pt x="23" y="41"/>
                  </a:cubicBezTo>
                  <a:cubicBezTo>
                    <a:pt x="20" y="43"/>
                    <a:pt x="14" y="52"/>
                    <a:pt x="13" y="43"/>
                  </a:cubicBezTo>
                  <a:cubicBezTo>
                    <a:pt x="13" y="41"/>
                    <a:pt x="15" y="37"/>
                    <a:pt x="13" y="36"/>
                  </a:cubicBezTo>
                  <a:cubicBezTo>
                    <a:pt x="12" y="35"/>
                    <a:pt x="8" y="38"/>
                    <a:pt x="6" y="38"/>
                  </a:cubicBezTo>
                  <a:cubicBezTo>
                    <a:pt x="0" y="39"/>
                    <a:pt x="8" y="30"/>
                    <a:pt x="9" y="27"/>
                  </a:cubicBezTo>
                  <a:cubicBezTo>
                    <a:pt x="11" y="22"/>
                    <a:pt x="11" y="17"/>
                    <a:pt x="11" y="12"/>
                  </a:cubicBezTo>
                  <a:cubicBezTo>
                    <a:pt x="11" y="7"/>
                    <a:pt x="14" y="0"/>
                    <a:pt x="20" y="5"/>
                  </a:cubicBezTo>
                  <a:cubicBezTo>
                    <a:pt x="21" y="7"/>
                    <a:pt x="23" y="9"/>
                    <a:pt x="24" y="10"/>
                  </a:cubicBezTo>
                  <a:cubicBezTo>
                    <a:pt x="26" y="12"/>
                    <a:pt x="29" y="13"/>
                    <a:pt x="32" y="14"/>
                  </a:cubicBezTo>
                  <a:cubicBezTo>
                    <a:pt x="35" y="15"/>
                    <a:pt x="35" y="18"/>
                    <a:pt x="38" y="19"/>
                  </a:cubicBezTo>
                  <a:cubicBezTo>
                    <a:pt x="40" y="21"/>
                    <a:pt x="42" y="23"/>
                    <a:pt x="44" y="25"/>
                  </a:cubicBezTo>
                  <a:cubicBezTo>
                    <a:pt x="48" y="28"/>
                    <a:pt x="51" y="28"/>
                    <a:pt x="52" y="33"/>
                  </a:cubicBezTo>
                  <a:cubicBezTo>
                    <a:pt x="53" y="36"/>
                    <a:pt x="54" y="40"/>
                    <a:pt x="50"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3" name="Freeform 36">
              <a:extLst>
                <a:ext uri="{FF2B5EF4-FFF2-40B4-BE49-F238E27FC236}">
                  <a16:creationId xmlns:a16="http://schemas.microsoft.com/office/drawing/2014/main" id="{F1804AE0-5B85-4659-AFDF-F83FDE20A40B}"/>
                </a:ext>
              </a:extLst>
            </p:cNvPr>
            <p:cNvSpPr/>
            <p:nvPr/>
          </p:nvSpPr>
          <p:spPr bwMode="auto">
            <a:xfrm>
              <a:off x="2034976" y="3328609"/>
              <a:ext cx="37394" cy="44283"/>
            </a:xfrm>
            <a:custGeom>
              <a:gdLst>
                <a:gd fmla="*/ 16 w 16" name="T0"/>
                <a:gd fmla="*/ 6 h 19" name="T1"/>
                <a:gd fmla="*/ 11 w 16" name="T2"/>
                <a:gd fmla="*/ 11 h 19" name="T3"/>
                <a:gd fmla="*/ 6 w 16" name="T4"/>
                <a:gd fmla="*/ 17 h 19" name="T5"/>
                <a:gd fmla="*/ 3 w 16" name="T6"/>
                <a:gd fmla="*/ 8 h 19" name="T7"/>
                <a:gd fmla="*/ 14 w 16" name="T8"/>
                <a:gd fmla="*/ 1 h 19" name="T9"/>
                <a:gd fmla="*/ 16 w 16" name="T10"/>
                <a:gd fmla="*/ 6 h 19" name="T11"/>
              </a:gdLst>
              <a:cxnLst>
                <a:cxn ang="0">
                  <a:pos x="T0" y="T1"/>
                </a:cxn>
                <a:cxn ang="0">
                  <a:pos x="T2" y="T3"/>
                </a:cxn>
                <a:cxn ang="0">
                  <a:pos x="T4" y="T5"/>
                </a:cxn>
                <a:cxn ang="0">
                  <a:pos x="T6" y="T7"/>
                </a:cxn>
                <a:cxn ang="0">
                  <a:pos x="T8" y="T9"/>
                </a:cxn>
                <a:cxn ang="0">
                  <a:pos x="T10" y="T11"/>
                </a:cxn>
              </a:cxnLst>
              <a:rect b="b" l="0" r="r" t="0"/>
              <a:pathLst>
                <a:path h="19" w="16">
                  <a:moveTo>
                    <a:pt x="16" y="6"/>
                  </a:moveTo>
                  <a:cubicBezTo>
                    <a:pt x="16" y="8"/>
                    <a:pt x="13" y="10"/>
                    <a:pt x="11" y="11"/>
                  </a:cubicBezTo>
                  <a:cubicBezTo>
                    <a:pt x="10" y="13"/>
                    <a:pt x="8" y="16"/>
                    <a:pt x="6" y="17"/>
                  </a:cubicBezTo>
                  <a:cubicBezTo>
                    <a:pt x="0" y="19"/>
                    <a:pt x="1" y="10"/>
                    <a:pt x="3" y="8"/>
                  </a:cubicBezTo>
                  <a:cubicBezTo>
                    <a:pt x="4" y="6"/>
                    <a:pt x="11" y="0"/>
                    <a:pt x="14" y="1"/>
                  </a:cubicBezTo>
                  <a:cubicBezTo>
                    <a:pt x="15" y="1"/>
                    <a:pt x="16" y="4"/>
                    <a:pt x="1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4" name="Freeform 37">
              <a:extLst>
                <a:ext uri="{FF2B5EF4-FFF2-40B4-BE49-F238E27FC236}">
                  <a16:creationId xmlns:a16="http://schemas.microsoft.com/office/drawing/2014/main" id="{AC798FC1-373D-4467-903E-7CEAA86E0884}"/>
                </a:ext>
              </a:extLst>
            </p:cNvPr>
            <p:cNvSpPr/>
            <p:nvPr/>
          </p:nvSpPr>
          <p:spPr bwMode="auto">
            <a:xfrm>
              <a:off x="2095004" y="3347307"/>
              <a:ext cx="23617" cy="44283"/>
            </a:xfrm>
            <a:custGeom>
              <a:gdLst>
                <a:gd fmla="*/ 10 w 10" name="T0"/>
                <a:gd fmla="*/ 7 h 19" name="T1"/>
                <a:gd fmla="*/ 3 w 10" name="T2"/>
                <a:gd fmla="*/ 16 h 19" name="T3"/>
                <a:gd fmla="*/ 1 w 10" name="T4"/>
                <a:gd fmla="*/ 6 h 19" name="T5"/>
                <a:gd fmla="*/ 10 w 10" name="T6"/>
                <a:gd fmla="*/ 7 h 19" name="T7"/>
              </a:gdLst>
              <a:cxnLst>
                <a:cxn ang="0">
                  <a:pos x="T0" y="T1"/>
                </a:cxn>
                <a:cxn ang="0">
                  <a:pos x="T2" y="T3"/>
                </a:cxn>
                <a:cxn ang="0">
                  <a:pos x="T4" y="T5"/>
                </a:cxn>
                <a:cxn ang="0">
                  <a:pos x="T6" y="T7"/>
                </a:cxn>
              </a:cxnLst>
              <a:rect b="b" l="0" r="r" t="0"/>
              <a:pathLst>
                <a:path h="19" w="10">
                  <a:moveTo>
                    <a:pt x="10" y="7"/>
                  </a:moveTo>
                  <a:cubicBezTo>
                    <a:pt x="8" y="9"/>
                    <a:pt x="7" y="19"/>
                    <a:pt x="3" y="16"/>
                  </a:cubicBezTo>
                  <a:cubicBezTo>
                    <a:pt x="0" y="14"/>
                    <a:pt x="0" y="9"/>
                    <a:pt x="1" y="6"/>
                  </a:cubicBezTo>
                  <a:cubicBezTo>
                    <a:pt x="5" y="0"/>
                    <a:pt x="7" y="3"/>
                    <a:pt x="1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5" name="Freeform 38">
              <a:extLst>
                <a:ext uri="{FF2B5EF4-FFF2-40B4-BE49-F238E27FC236}">
                  <a16:creationId xmlns:a16="http://schemas.microsoft.com/office/drawing/2014/main" id="{2AF04772-88F4-42C4-856B-643DD2689F05}"/>
                </a:ext>
              </a:extLst>
            </p:cNvPr>
            <p:cNvSpPr/>
            <p:nvPr/>
          </p:nvSpPr>
          <p:spPr bwMode="auto">
            <a:xfrm>
              <a:off x="2146175" y="3107196"/>
              <a:ext cx="49203" cy="54124"/>
            </a:xfrm>
            <a:custGeom>
              <a:gdLst>
                <a:gd fmla="*/ 15 w 21" name="T0"/>
                <a:gd fmla="*/ 19 h 23" name="T1"/>
                <a:gd fmla="*/ 9 w 21" name="T2"/>
                <a:gd fmla="*/ 22 h 23" name="T3"/>
                <a:gd fmla="*/ 3 w 21" name="T4"/>
                <a:gd fmla="*/ 10 h 23" name="T5"/>
                <a:gd fmla="*/ 14 w 21" name="T6"/>
                <a:gd fmla="*/ 2 h 23" name="T7"/>
                <a:gd fmla="*/ 15 w 21" name="T8"/>
                <a:gd fmla="*/ 19 h 23" name="T9"/>
              </a:gdLst>
              <a:cxnLst>
                <a:cxn ang="0">
                  <a:pos x="T0" y="T1"/>
                </a:cxn>
                <a:cxn ang="0">
                  <a:pos x="T2" y="T3"/>
                </a:cxn>
                <a:cxn ang="0">
                  <a:pos x="T4" y="T5"/>
                </a:cxn>
                <a:cxn ang="0">
                  <a:pos x="T6" y="T7"/>
                </a:cxn>
                <a:cxn ang="0">
                  <a:pos x="T8" y="T9"/>
                </a:cxn>
              </a:cxnLst>
              <a:rect b="b" l="0" r="r" t="0"/>
              <a:pathLst>
                <a:path h="23" w="21">
                  <a:moveTo>
                    <a:pt x="15" y="19"/>
                  </a:moveTo>
                  <a:cubicBezTo>
                    <a:pt x="14" y="22"/>
                    <a:pt x="12" y="23"/>
                    <a:pt x="9" y="22"/>
                  </a:cubicBezTo>
                  <a:cubicBezTo>
                    <a:pt x="4" y="20"/>
                    <a:pt x="0" y="16"/>
                    <a:pt x="3" y="10"/>
                  </a:cubicBezTo>
                  <a:cubicBezTo>
                    <a:pt x="4" y="6"/>
                    <a:pt x="9" y="0"/>
                    <a:pt x="14" y="2"/>
                  </a:cubicBezTo>
                  <a:cubicBezTo>
                    <a:pt x="21" y="4"/>
                    <a:pt x="19" y="14"/>
                    <a:pt x="15"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6" name="Freeform 39">
              <a:extLst>
                <a:ext uri="{FF2B5EF4-FFF2-40B4-BE49-F238E27FC236}">
                  <a16:creationId xmlns:a16="http://schemas.microsoft.com/office/drawing/2014/main" id="{90C0E278-6887-421F-8166-982B0FD7E831}"/>
                </a:ext>
              </a:extLst>
            </p:cNvPr>
            <p:cNvSpPr/>
            <p:nvPr/>
          </p:nvSpPr>
          <p:spPr bwMode="auto">
            <a:xfrm>
              <a:off x="2188490" y="3117036"/>
              <a:ext cx="32474" cy="25586"/>
            </a:xfrm>
            <a:custGeom>
              <a:gdLst>
                <a:gd fmla="*/ 6 w 14" name="T0"/>
                <a:gd fmla="*/ 1 h 11" name="T1"/>
                <a:gd fmla="*/ 9 w 14" name="T2"/>
                <a:gd fmla="*/ 11 h 11" name="T3"/>
                <a:gd fmla="*/ 6 w 14" name="T4"/>
                <a:gd fmla="*/ 1 h 11" name="T5"/>
              </a:gdLst>
              <a:cxnLst>
                <a:cxn ang="0">
                  <a:pos x="T0" y="T1"/>
                </a:cxn>
                <a:cxn ang="0">
                  <a:pos x="T2" y="T3"/>
                </a:cxn>
                <a:cxn ang="0">
                  <a:pos x="T4" y="T5"/>
                </a:cxn>
              </a:cxnLst>
              <a:rect b="b" l="0" r="r" t="0"/>
              <a:pathLst>
                <a:path h="11" w="14">
                  <a:moveTo>
                    <a:pt x="6" y="1"/>
                  </a:moveTo>
                  <a:cubicBezTo>
                    <a:pt x="11" y="0"/>
                    <a:pt x="14" y="11"/>
                    <a:pt x="9" y="11"/>
                  </a:cubicBezTo>
                  <a:cubicBezTo>
                    <a:pt x="5" y="10"/>
                    <a:pt x="0" y="3"/>
                    <a:pt x="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7" name="Freeform 40">
              <a:extLst>
                <a:ext uri="{FF2B5EF4-FFF2-40B4-BE49-F238E27FC236}">
                  <a16:creationId xmlns:a16="http://schemas.microsoft.com/office/drawing/2014/main" id="{C6A2DEC4-17F8-472B-B332-866B584C7C19}"/>
                </a:ext>
              </a:extLst>
            </p:cNvPr>
            <p:cNvSpPr/>
            <p:nvPr/>
          </p:nvSpPr>
          <p:spPr bwMode="auto">
            <a:xfrm>
              <a:off x="1929681" y="2811977"/>
              <a:ext cx="493999" cy="565836"/>
            </a:xfrm>
            <a:custGeom>
              <a:gdLst>
                <a:gd fmla="*/ 81 w 212" name="T0"/>
                <a:gd fmla="*/ 89 h 243" name="T1"/>
                <a:gd fmla="*/ 94 w 212" name="T2"/>
                <a:gd fmla="*/ 83 h 243" name="T3"/>
                <a:gd fmla="*/ 108 w 212" name="T4"/>
                <a:gd fmla="*/ 110 h 243" name="T5"/>
                <a:gd fmla="*/ 116 w 212" name="T6"/>
                <a:gd fmla="*/ 116 h 243" name="T7"/>
                <a:gd fmla="*/ 120 w 212" name="T8"/>
                <a:gd fmla="*/ 126 h 243" name="T9"/>
                <a:gd fmla="*/ 131 w 212" name="T10"/>
                <a:gd fmla="*/ 140 h 243" name="T11"/>
                <a:gd fmla="*/ 116 w 212" name="T12"/>
                <a:gd fmla="*/ 172 h 243" name="T13"/>
                <a:gd fmla="*/ 106 w 212" name="T14"/>
                <a:gd fmla="*/ 185 h 243" name="T15"/>
                <a:gd fmla="*/ 106 w 212" name="T16"/>
                <a:gd fmla="*/ 202 h 243" name="T17"/>
                <a:gd fmla="*/ 127 w 212" name="T18"/>
                <a:gd fmla="*/ 203 h 243" name="T19"/>
                <a:gd fmla="*/ 136 w 212" name="T20"/>
                <a:gd fmla="*/ 222 h 243" name="T21"/>
                <a:gd fmla="*/ 163 w 212" name="T22"/>
                <a:gd fmla="*/ 234 h 243" name="T23"/>
                <a:gd fmla="*/ 165 w 212" name="T24"/>
                <a:gd fmla="*/ 222 h 243" name="T25"/>
                <a:gd fmla="*/ 168 w 212" name="T26"/>
                <a:gd fmla="*/ 221 h 243" name="T27"/>
                <a:gd fmla="*/ 185 w 212" name="T28"/>
                <a:gd fmla="*/ 229 h 243" name="T29"/>
                <a:gd fmla="*/ 190 w 212" name="T30"/>
                <a:gd fmla="*/ 210 h 243" name="T31"/>
                <a:gd fmla="*/ 179 w 212" name="T32"/>
                <a:gd fmla="*/ 193 h 243" name="T33"/>
                <a:gd fmla="*/ 172 w 212" name="T34"/>
                <a:gd fmla="*/ 183 h 243" name="T35"/>
                <a:gd fmla="*/ 169 w 212" name="T36"/>
                <a:gd fmla="*/ 161 h 243" name="T37"/>
                <a:gd fmla="*/ 187 w 212" name="T38"/>
                <a:gd fmla="*/ 176 h 243" name="T39"/>
                <a:gd fmla="*/ 200 w 212" name="T40"/>
                <a:gd fmla="*/ 183 h 243" name="T41"/>
                <a:gd fmla="*/ 208 w 212" name="T42"/>
                <a:gd fmla="*/ 167 h 243" name="T43"/>
                <a:gd fmla="*/ 203 w 212" name="T44"/>
                <a:gd fmla="*/ 152 h 243" name="T45"/>
                <a:gd fmla="*/ 193 w 212" name="T46"/>
                <a:gd fmla="*/ 141 h 243" name="T47"/>
                <a:gd fmla="*/ 184 w 212" name="T48"/>
                <a:gd fmla="*/ 134 h 243" name="T49"/>
                <a:gd fmla="*/ 175 w 212" name="T50"/>
                <a:gd fmla="*/ 128 h 243" name="T51"/>
                <a:gd fmla="*/ 164 w 212" name="T52"/>
                <a:gd fmla="*/ 113 h 243" name="T53"/>
                <a:gd fmla="*/ 171 w 212" name="T54"/>
                <a:gd fmla="*/ 104 h 243" name="T55"/>
                <a:gd fmla="*/ 169 w 212" name="T56"/>
                <a:gd fmla="*/ 97 h 243" name="T57"/>
                <a:gd fmla="*/ 157 w 212" name="T58"/>
                <a:gd fmla="*/ 90 h 243" name="T59"/>
                <a:gd fmla="*/ 161 w 212" name="T60"/>
                <a:gd fmla="*/ 80 h 243" name="T61"/>
                <a:gd fmla="*/ 146 w 212" name="T62"/>
                <a:gd fmla="*/ 77 h 243" name="T63"/>
                <a:gd fmla="*/ 143 w 212" name="T64"/>
                <a:gd fmla="*/ 65 h 243" name="T65"/>
                <a:gd fmla="*/ 121 w 212" name="T66"/>
                <a:gd fmla="*/ 59 h 243" name="T67"/>
                <a:gd fmla="*/ 118 w 212" name="T68"/>
                <a:gd fmla="*/ 46 h 243" name="T69"/>
                <a:gd fmla="*/ 108 w 212" name="T70"/>
                <a:gd fmla="*/ 40 h 243" name="T71"/>
                <a:gd fmla="*/ 88 w 212" name="T72"/>
                <a:gd fmla="*/ 31 h 243" name="T73"/>
                <a:gd fmla="*/ 78 w 212" name="T74"/>
                <a:gd fmla="*/ 37 h 243" name="T75"/>
                <a:gd fmla="*/ 66 w 212" name="T76"/>
                <a:gd fmla="*/ 42 h 243" name="T77"/>
                <a:gd fmla="*/ 62 w 212" name="T78"/>
                <a:gd fmla="*/ 14 h 243" name="T79"/>
                <a:gd fmla="*/ 47 w 212" name="T80"/>
                <a:gd fmla="*/ 13 h 243" name="T81"/>
                <a:gd fmla="*/ 45 w 212" name="T82"/>
                <a:gd fmla="*/ 25 h 243" name="T83"/>
                <a:gd fmla="*/ 42 w 212" name="T84"/>
                <a:gd fmla="*/ 27 h 243" name="T85"/>
                <a:gd fmla="*/ 30 w 212" name="T86"/>
                <a:gd fmla="*/ 29 h 243" name="T87"/>
                <a:gd fmla="*/ 32 w 212" name="T88"/>
                <a:gd fmla="*/ 49 h 243" name="T89"/>
                <a:gd fmla="*/ 39 w 212" name="T90"/>
                <a:gd fmla="*/ 67 h 243" name="T91"/>
                <a:gd fmla="*/ 27 w 212" name="T92"/>
                <a:gd fmla="*/ 70 h 243" name="T93"/>
                <a:gd fmla="*/ 29 w 212" name="T94"/>
                <a:gd fmla="*/ 52 h 243" name="T95"/>
                <a:gd fmla="*/ 30 w 212" name="T96"/>
                <a:gd fmla="*/ 13 h 243" name="T97"/>
                <a:gd fmla="*/ 10 w 212" name="T98"/>
                <a:gd fmla="*/ 17 h 243" name="T99"/>
                <a:gd fmla="*/ 0 w 212" name="T100"/>
                <a:gd fmla="*/ 55 h 243" name="T101"/>
                <a:gd fmla="*/ 19 w 212" name="T102"/>
                <a:gd fmla="*/ 72 h 243" name="T103"/>
                <a:gd fmla="*/ 13 w 212" name="T104"/>
                <a:gd fmla="*/ 87 h 243" name="T105"/>
                <a:gd fmla="*/ 34 w 212" name="T106"/>
                <a:gd fmla="*/ 92 h 243" name="T107"/>
                <a:gd fmla="*/ 56 w 212" name="T108"/>
                <a:gd fmla="*/ 95 h 24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43" w="211">
                  <a:moveTo>
                    <a:pt x="70" y="92"/>
                  </a:moveTo>
                  <a:cubicBezTo>
                    <a:pt x="72" y="92"/>
                    <a:pt x="73" y="95"/>
                    <a:pt x="75" y="95"/>
                  </a:cubicBezTo>
                  <a:cubicBezTo>
                    <a:pt x="79" y="96"/>
                    <a:pt x="82" y="92"/>
                    <a:pt x="81" y="89"/>
                  </a:cubicBezTo>
                  <a:cubicBezTo>
                    <a:pt x="81" y="87"/>
                    <a:pt x="80" y="85"/>
                    <a:pt x="81" y="84"/>
                  </a:cubicBezTo>
                  <a:cubicBezTo>
                    <a:pt x="82" y="82"/>
                    <a:pt x="85" y="84"/>
                    <a:pt x="87" y="84"/>
                  </a:cubicBezTo>
                  <a:cubicBezTo>
                    <a:pt x="89" y="85"/>
                    <a:pt x="92" y="83"/>
                    <a:pt x="94" y="83"/>
                  </a:cubicBezTo>
                  <a:cubicBezTo>
                    <a:pt x="95" y="84"/>
                    <a:pt x="95" y="87"/>
                    <a:pt x="96" y="88"/>
                  </a:cubicBezTo>
                  <a:cubicBezTo>
                    <a:pt x="98" y="91"/>
                    <a:pt x="99" y="95"/>
                    <a:pt x="101" y="99"/>
                  </a:cubicBezTo>
                  <a:cubicBezTo>
                    <a:pt x="102" y="102"/>
                    <a:pt x="109" y="106"/>
                    <a:pt x="108" y="110"/>
                  </a:cubicBezTo>
                  <a:cubicBezTo>
                    <a:pt x="107" y="112"/>
                    <a:pt x="94" y="118"/>
                    <a:pt x="103" y="118"/>
                  </a:cubicBezTo>
                  <a:cubicBezTo>
                    <a:pt x="106" y="119"/>
                    <a:pt x="108" y="117"/>
                    <a:pt x="110" y="115"/>
                  </a:cubicBezTo>
                  <a:cubicBezTo>
                    <a:pt x="113" y="112"/>
                    <a:pt x="114" y="112"/>
                    <a:pt x="116" y="116"/>
                  </a:cubicBezTo>
                  <a:cubicBezTo>
                    <a:pt x="115" y="116"/>
                    <a:pt x="114" y="116"/>
                    <a:pt x="114" y="117"/>
                  </a:cubicBezTo>
                  <a:cubicBezTo>
                    <a:pt x="115" y="119"/>
                    <a:pt x="117" y="120"/>
                    <a:pt x="118" y="121"/>
                  </a:cubicBezTo>
                  <a:cubicBezTo>
                    <a:pt x="119" y="123"/>
                    <a:pt x="119" y="125"/>
                    <a:pt x="120" y="126"/>
                  </a:cubicBezTo>
                  <a:cubicBezTo>
                    <a:pt x="121" y="127"/>
                    <a:pt x="122" y="128"/>
                    <a:pt x="123" y="129"/>
                  </a:cubicBezTo>
                  <a:cubicBezTo>
                    <a:pt x="125" y="130"/>
                    <a:pt x="127" y="132"/>
                    <a:pt x="128" y="134"/>
                  </a:cubicBezTo>
                  <a:cubicBezTo>
                    <a:pt x="130" y="136"/>
                    <a:pt x="131" y="137"/>
                    <a:pt x="131" y="140"/>
                  </a:cubicBezTo>
                  <a:cubicBezTo>
                    <a:pt x="132" y="144"/>
                    <a:pt x="133" y="149"/>
                    <a:pt x="131" y="153"/>
                  </a:cubicBezTo>
                  <a:cubicBezTo>
                    <a:pt x="129" y="156"/>
                    <a:pt x="127" y="160"/>
                    <a:pt x="124" y="163"/>
                  </a:cubicBezTo>
                  <a:cubicBezTo>
                    <a:pt x="122" y="165"/>
                    <a:pt x="116" y="169"/>
                    <a:pt x="116" y="172"/>
                  </a:cubicBezTo>
                  <a:cubicBezTo>
                    <a:pt x="116" y="175"/>
                    <a:pt x="122" y="177"/>
                    <a:pt x="123" y="180"/>
                  </a:cubicBezTo>
                  <a:cubicBezTo>
                    <a:pt x="121" y="180"/>
                    <a:pt x="117" y="182"/>
                    <a:pt x="115" y="183"/>
                  </a:cubicBezTo>
                  <a:cubicBezTo>
                    <a:pt x="112" y="184"/>
                    <a:pt x="110" y="185"/>
                    <a:pt x="106" y="185"/>
                  </a:cubicBezTo>
                  <a:cubicBezTo>
                    <a:pt x="104" y="185"/>
                    <a:pt x="101" y="184"/>
                    <a:pt x="98" y="184"/>
                  </a:cubicBezTo>
                  <a:cubicBezTo>
                    <a:pt x="93" y="184"/>
                    <a:pt x="89" y="193"/>
                    <a:pt x="92" y="196"/>
                  </a:cubicBezTo>
                  <a:cubicBezTo>
                    <a:pt x="95" y="199"/>
                    <a:pt x="102" y="202"/>
                    <a:pt x="106" y="202"/>
                  </a:cubicBezTo>
                  <a:cubicBezTo>
                    <a:pt x="109" y="201"/>
                    <a:pt x="111" y="200"/>
                    <a:pt x="113" y="199"/>
                  </a:cubicBezTo>
                  <a:cubicBezTo>
                    <a:pt x="116" y="199"/>
                    <a:pt x="118" y="199"/>
                    <a:pt x="119" y="196"/>
                  </a:cubicBezTo>
                  <a:cubicBezTo>
                    <a:pt x="122" y="196"/>
                    <a:pt x="126" y="201"/>
                    <a:pt x="127" y="203"/>
                  </a:cubicBezTo>
                  <a:cubicBezTo>
                    <a:pt x="128" y="205"/>
                    <a:pt x="128" y="207"/>
                    <a:pt x="130" y="209"/>
                  </a:cubicBezTo>
                  <a:cubicBezTo>
                    <a:pt x="131" y="210"/>
                    <a:pt x="132" y="210"/>
                    <a:pt x="133" y="212"/>
                  </a:cubicBezTo>
                  <a:cubicBezTo>
                    <a:pt x="136" y="215"/>
                    <a:pt x="132" y="219"/>
                    <a:pt x="136" y="222"/>
                  </a:cubicBezTo>
                  <a:cubicBezTo>
                    <a:pt x="139" y="225"/>
                    <a:pt x="142" y="227"/>
                    <a:pt x="146" y="226"/>
                  </a:cubicBezTo>
                  <a:cubicBezTo>
                    <a:pt x="152" y="225"/>
                    <a:pt x="152" y="228"/>
                    <a:pt x="156" y="231"/>
                  </a:cubicBezTo>
                  <a:cubicBezTo>
                    <a:pt x="158" y="233"/>
                    <a:pt x="161" y="232"/>
                    <a:pt x="163" y="234"/>
                  </a:cubicBezTo>
                  <a:cubicBezTo>
                    <a:pt x="165" y="235"/>
                    <a:pt x="166" y="238"/>
                    <a:pt x="168" y="239"/>
                  </a:cubicBezTo>
                  <a:cubicBezTo>
                    <a:pt x="174" y="243"/>
                    <a:pt x="182" y="237"/>
                    <a:pt x="175" y="233"/>
                  </a:cubicBezTo>
                  <a:cubicBezTo>
                    <a:pt x="170" y="231"/>
                    <a:pt x="169" y="225"/>
                    <a:pt x="165" y="222"/>
                  </a:cubicBezTo>
                  <a:cubicBezTo>
                    <a:pt x="160" y="218"/>
                    <a:pt x="160" y="215"/>
                    <a:pt x="157" y="209"/>
                  </a:cubicBezTo>
                  <a:cubicBezTo>
                    <a:pt x="160" y="212"/>
                    <a:pt x="164" y="213"/>
                    <a:pt x="166" y="216"/>
                  </a:cubicBezTo>
                  <a:cubicBezTo>
                    <a:pt x="167" y="218"/>
                    <a:pt x="166" y="220"/>
                    <a:pt x="168" y="221"/>
                  </a:cubicBezTo>
                  <a:cubicBezTo>
                    <a:pt x="169" y="222"/>
                    <a:pt x="172" y="222"/>
                    <a:pt x="174" y="222"/>
                  </a:cubicBezTo>
                  <a:cubicBezTo>
                    <a:pt x="176" y="223"/>
                    <a:pt x="178" y="223"/>
                    <a:pt x="180" y="224"/>
                  </a:cubicBezTo>
                  <a:cubicBezTo>
                    <a:pt x="182" y="225"/>
                    <a:pt x="183" y="227"/>
                    <a:pt x="185" y="229"/>
                  </a:cubicBezTo>
                  <a:cubicBezTo>
                    <a:pt x="189" y="231"/>
                    <a:pt x="189" y="226"/>
                    <a:pt x="189" y="223"/>
                  </a:cubicBezTo>
                  <a:cubicBezTo>
                    <a:pt x="188" y="219"/>
                    <a:pt x="189" y="220"/>
                    <a:pt x="191" y="217"/>
                  </a:cubicBezTo>
                  <a:cubicBezTo>
                    <a:pt x="192" y="214"/>
                    <a:pt x="191" y="213"/>
                    <a:pt x="190" y="210"/>
                  </a:cubicBezTo>
                  <a:cubicBezTo>
                    <a:pt x="188" y="208"/>
                    <a:pt x="186" y="206"/>
                    <a:pt x="185" y="204"/>
                  </a:cubicBezTo>
                  <a:cubicBezTo>
                    <a:pt x="184" y="202"/>
                    <a:pt x="186" y="200"/>
                    <a:pt x="185" y="197"/>
                  </a:cubicBezTo>
                  <a:cubicBezTo>
                    <a:pt x="184" y="195"/>
                    <a:pt x="181" y="194"/>
                    <a:pt x="179" y="193"/>
                  </a:cubicBezTo>
                  <a:cubicBezTo>
                    <a:pt x="176" y="192"/>
                    <a:pt x="174" y="192"/>
                    <a:pt x="173" y="189"/>
                  </a:cubicBezTo>
                  <a:cubicBezTo>
                    <a:pt x="172" y="187"/>
                    <a:pt x="172" y="187"/>
                    <a:pt x="172" y="186"/>
                  </a:cubicBezTo>
                  <a:cubicBezTo>
                    <a:pt x="172" y="184"/>
                    <a:pt x="173" y="184"/>
                    <a:pt x="172" y="183"/>
                  </a:cubicBezTo>
                  <a:cubicBezTo>
                    <a:pt x="171" y="181"/>
                    <a:pt x="167" y="179"/>
                    <a:pt x="165" y="179"/>
                  </a:cubicBezTo>
                  <a:cubicBezTo>
                    <a:pt x="166" y="177"/>
                    <a:pt x="169" y="176"/>
                    <a:pt x="169" y="175"/>
                  </a:cubicBezTo>
                  <a:cubicBezTo>
                    <a:pt x="171" y="170"/>
                    <a:pt x="159" y="162"/>
                    <a:pt x="169" y="161"/>
                  </a:cubicBezTo>
                  <a:cubicBezTo>
                    <a:pt x="172" y="161"/>
                    <a:pt x="173" y="162"/>
                    <a:pt x="175" y="163"/>
                  </a:cubicBezTo>
                  <a:cubicBezTo>
                    <a:pt x="178" y="166"/>
                    <a:pt x="180" y="169"/>
                    <a:pt x="183" y="171"/>
                  </a:cubicBezTo>
                  <a:cubicBezTo>
                    <a:pt x="184" y="173"/>
                    <a:pt x="185" y="174"/>
                    <a:pt x="187" y="176"/>
                  </a:cubicBezTo>
                  <a:cubicBezTo>
                    <a:pt x="188" y="177"/>
                    <a:pt x="189" y="177"/>
                    <a:pt x="191" y="180"/>
                  </a:cubicBezTo>
                  <a:cubicBezTo>
                    <a:pt x="193" y="183"/>
                    <a:pt x="193" y="188"/>
                    <a:pt x="196" y="191"/>
                  </a:cubicBezTo>
                  <a:cubicBezTo>
                    <a:pt x="199" y="189"/>
                    <a:pt x="198" y="186"/>
                    <a:pt x="200" y="183"/>
                  </a:cubicBezTo>
                  <a:cubicBezTo>
                    <a:pt x="201" y="182"/>
                    <a:pt x="202" y="182"/>
                    <a:pt x="203" y="180"/>
                  </a:cubicBezTo>
                  <a:cubicBezTo>
                    <a:pt x="204" y="179"/>
                    <a:pt x="204" y="177"/>
                    <a:pt x="205" y="175"/>
                  </a:cubicBezTo>
                  <a:cubicBezTo>
                    <a:pt x="206" y="172"/>
                    <a:pt x="207" y="170"/>
                    <a:pt x="208" y="167"/>
                  </a:cubicBezTo>
                  <a:cubicBezTo>
                    <a:pt x="209" y="164"/>
                    <a:pt x="212" y="160"/>
                    <a:pt x="211" y="157"/>
                  </a:cubicBezTo>
                  <a:cubicBezTo>
                    <a:pt x="210" y="157"/>
                    <a:pt x="207" y="156"/>
                    <a:pt x="206" y="156"/>
                  </a:cubicBezTo>
                  <a:cubicBezTo>
                    <a:pt x="204" y="155"/>
                    <a:pt x="204" y="153"/>
                    <a:pt x="203" y="152"/>
                  </a:cubicBezTo>
                  <a:cubicBezTo>
                    <a:pt x="201" y="151"/>
                    <a:pt x="200" y="151"/>
                    <a:pt x="198" y="150"/>
                  </a:cubicBezTo>
                  <a:cubicBezTo>
                    <a:pt x="197" y="149"/>
                    <a:pt x="196" y="147"/>
                    <a:pt x="196" y="145"/>
                  </a:cubicBezTo>
                  <a:cubicBezTo>
                    <a:pt x="195" y="143"/>
                    <a:pt x="195" y="143"/>
                    <a:pt x="193" y="141"/>
                  </a:cubicBezTo>
                  <a:cubicBezTo>
                    <a:pt x="192" y="140"/>
                    <a:pt x="189" y="139"/>
                    <a:pt x="188" y="137"/>
                  </a:cubicBezTo>
                  <a:cubicBezTo>
                    <a:pt x="187" y="137"/>
                    <a:pt x="187" y="136"/>
                    <a:pt x="186" y="135"/>
                  </a:cubicBezTo>
                  <a:cubicBezTo>
                    <a:pt x="185" y="135"/>
                    <a:pt x="184" y="135"/>
                    <a:pt x="184" y="134"/>
                  </a:cubicBezTo>
                  <a:cubicBezTo>
                    <a:pt x="182" y="133"/>
                    <a:pt x="182" y="132"/>
                    <a:pt x="180" y="132"/>
                  </a:cubicBezTo>
                  <a:cubicBezTo>
                    <a:pt x="179" y="130"/>
                    <a:pt x="178" y="130"/>
                    <a:pt x="177" y="130"/>
                  </a:cubicBezTo>
                  <a:cubicBezTo>
                    <a:pt x="176" y="129"/>
                    <a:pt x="176" y="129"/>
                    <a:pt x="175" y="128"/>
                  </a:cubicBezTo>
                  <a:cubicBezTo>
                    <a:pt x="173" y="126"/>
                    <a:pt x="172" y="126"/>
                    <a:pt x="170" y="125"/>
                  </a:cubicBezTo>
                  <a:cubicBezTo>
                    <a:pt x="168" y="124"/>
                    <a:pt x="164" y="124"/>
                    <a:pt x="163" y="122"/>
                  </a:cubicBezTo>
                  <a:cubicBezTo>
                    <a:pt x="162" y="121"/>
                    <a:pt x="162" y="113"/>
                    <a:pt x="164" y="113"/>
                  </a:cubicBezTo>
                  <a:cubicBezTo>
                    <a:pt x="165" y="112"/>
                    <a:pt x="167" y="113"/>
                    <a:pt x="169" y="113"/>
                  </a:cubicBezTo>
                  <a:cubicBezTo>
                    <a:pt x="170" y="113"/>
                    <a:pt x="172" y="111"/>
                    <a:pt x="173" y="111"/>
                  </a:cubicBezTo>
                  <a:cubicBezTo>
                    <a:pt x="174" y="109"/>
                    <a:pt x="174" y="104"/>
                    <a:pt x="171" y="104"/>
                  </a:cubicBezTo>
                  <a:cubicBezTo>
                    <a:pt x="168" y="102"/>
                    <a:pt x="164" y="106"/>
                    <a:pt x="161" y="103"/>
                  </a:cubicBezTo>
                  <a:cubicBezTo>
                    <a:pt x="162" y="102"/>
                    <a:pt x="163" y="100"/>
                    <a:pt x="164" y="99"/>
                  </a:cubicBezTo>
                  <a:cubicBezTo>
                    <a:pt x="166" y="98"/>
                    <a:pt x="167" y="98"/>
                    <a:pt x="169" y="97"/>
                  </a:cubicBezTo>
                  <a:cubicBezTo>
                    <a:pt x="172" y="96"/>
                    <a:pt x="171" y="93"/>
                    <a:pt x="170" y="90"/>
                  </a:cubicBezTo>
                  <a:cubicBezTo>
                    <a:pt x="168" y="88"/>
                    <a:pt x="165" y="88"/>
                    <a:pt x="163" y="89"/>
                  </a:cubicBezTo>
                  <a:cubicBezTo>
                    <a:pt x="161" y="90"/>
                    <a:pt x="157" y="95"/>
                    <a:pt x="157" y="90"/>
                  </a:cubicBezTo>
                  <a:cubicBezTo>
                    <a:pt x="156" y="90"/>
                    <a:pt x="154" y="91"/>
                    <a:pt x="152" y="90"/>
                  </a:cubicBezTo>
                  <a:cubicBezTo>
                    <a:pt x="152" y="87"/>
                    <a:pt x="154" y="86"/>
                    <a:pt x="156" y="85"/>
                  </a:cubicBezTo>
                  <a:cubicBezTo>
                    <a:pt x="159" y="84"/>
                    <a:pt x="162" y="82"/>
                    <a:pt x="161" y="80"/>
                  </a:cubicBezTo>
                  <a:cubicBezTo>
                    <a:pt x="156" y="79"/>
                    <a:pt x="157" y="74"/>
                    <a:pt x="152" y="77"/>
                  </a:cubicBezTo>
                  <a:cubicBezTo>
                    <a:pt x="150" y="79"/>
                    <a:pt x="149" y="80"/>
                    <a:pt x="146" y="80"/>
                  </a:cubicBezTo>
                  <a:cubicBezTo>
                    <a:pt x="143" y="79"/>
                    <a:pt x="145" y="79"/>
                    <a:pt x="146" y="77"/>
                  </a:cubicBezTo>
                  <a:cubicBezTo>
                    <a:pt x="147" y="74"/>
                    <a:pt x="149" y="70"/>
                    <a:pt x="144" y="69"/>
                  </a:cubicBezTo>
                  <a:cubicBezTo>
                    <a:pt x="142" y="69"/>
                    <a:pt x="134" y="73"/>
                    <a:pt x="135" y="68"/>
                  </a:cubicBezTo>
                  <a:cubicBezTo>
                    <a:pt x="138" y="68"/>
                    <a:pt x="142" y="68"/>
                    <a:pt x="143" y="65"/>
                  </a:cubicBezTo>
                  <a:cubicBezTo>
                    <a:pt x="144" y="60"/>
                    <a:pt x="140" y="61"/>
                    <a:pt x="137" y="60"/>
                  </a:cubicBezTo>
                  <a:cubicBezTo>
                    <a:pt x="135" y="58"/>
                    <a:pt x="135" y="55"/>
                    <a:pt x="131" y="56"/>
                  </a:cubicBezTo>
                  <a:cubicBezTo>
                    <a:pt x="130" y="57"/>
                    <a:pt x="121" y="65"/>
                    <a:pt x="121" y="59"/>
                  </a:cubicBezTo>
                  <a:cubicBezTo>
                    <a:pt x="121" y="57"/>
                    <a:pt x="124" y="56"/>
                    <a:pt x="123" y="54"/>
                  </a:cubicBezTo>
                  <a:cubicBezTo>
                    <a:pt x="122" y="48"/>
                    <a:pt x="117" y="57"/>
                    <a:pt x="114" y="56"/>
                  </a:cubicBezTo>
                  <a:cubicBezTo>
                    <a:pt x="110" y="54"/>
                    <a:pt x="120" y="49"/>
                    <a:pt x="118" y="46"/>
                  </a:cubicBezTo>
                  <a:cubicBezTo>
                    <a:pt x="117" y="46"/>
                    <a:pt x="115" y="46"/>
                    <a:pt x="114" y="46"/>
                  </a:cubicBezTo>
                  <a:cubicBezTo>
                    <a:pt x="113" y="45"/>
                    <a:pt x="113" y="43"/>
                    <a:pt x="112" y="42"/>
                  </a:cubicBezTo>
                  <a:cubicBezTo>
                    <a:pt x="111" y="41"/>
                    <a:pt x="109" y="41"/>
                    <a:pt x="108" y="40"/>
                  </a:cubicBezTo>
                  <a:cubicBezTo>
                    <a:pt x="108" y="39"/>
                    <a:pt x="108" y="38"/>
                    <a:pt x="107" y="37"/>
                  </a:cubicBezTo>
                  <a:cubicBezTo>
                    <a:pt x="106" y="34"/>
                    <a:pt x="98" y="32"/>
                    <a:pt x="95" y="31"/>
                  </a:cubicBezTo>
                  <a:cubicBezTo>
                    <a:pt x="93" y="30"/>
                    <a:pt x="90" y="28"/>
                    <a:pt x="88" y="31"/>
                  </a:cubicBezTo>
                  <a:cubicBezTo>
                    <a:pt x="87" y="32"/>
                    <a:pt x="87" y="36"/>
                    <a:pt x="87" y="38"/>
                  </a:cubicBezTo>
                  <a:cubicBezTo>
                    <a:pt x="86" y="40"/>
                    <a:pt x="85" y="42"/>
                    <a:pt x="82" y="42"/>
                  </a:cubicBezTo>
                  <a:cubicBezTo>
                    <a:pt x="79" y="42"/>
                    <a:pt x="80" y="38"/>
                    <a:pt x="78" y="37"/>
                  </a:cubicBezTo>
                  <a:cubicBezTo>
                    <a:pt x="75" y="35"/>
                    <a:pt x="74" y="39"/>
                    <a:pt x="73" y="41"/>
                  </a:cubicBezTo>
                  <a:cubicBezTo>
                    <a:pt x="72" y="44"/>
                    <a:pt x="70" y="45"/>
                    <a:pt x="68" y="48"/>
                  </a:cubicBezTo>
                  <a:cubicBezTo>
                    <a:pt x="64" y="48"/>
                    <a:pt x="65" y="44"/>
                    <a:pt x="66" y="42"/>
                  </a:cubicBezTo>
                  <a:cubicBezTo>
                    <a:pt x="69" y="38"/>
                    <a:pt x="70" y="32"/>
                    <a:pt x="69" y="28"/>
                  </a:cubicBezTo>
                  <a:cubicBezTo>
                    <a:pt x="68" y="25"/>
                    <a:pt x="68" y="22"/>
                    <a:pt x="67" y="20"/>
                  </a:cubicBezTo>
                  <a:cubicBezTo>
                    <a:pt x="66" y="18"/>
                    <a:pt x="63" y="16"/>
                    <a:pt x="62" y="14"/>
                  </a:cubicBezTo>
                  <a:cubicBezTo>
                    <a:pt x="62" y="12"/>
                    <a:pt x="65" y="10"/>
                    <a:pt x="64" y="8"/>
                  </a:cubicBezTo>
                  <a:cubicBezTo>
                    <a:pt x="63" y="5"/>
                    <a:pt x="59" y="5"/>
                    <a:pt x="57" y="5"/>
                  </a:cubicBezTo>
                  <a:cubicBezTo>
                    <a:pt x="52" y="6"/>
                    <a:pt x="47" y="8"/>
                    <a:pt x="47" y="13"/>
                  </a:cubicBezTo>
                  <a:cubicBezTo>
                    <a:pt x="44" y="13"/>
                    <a:pt x="43" y="11"/>
                    <a:pt x="41" y="12"/>
                  </a:cubicBezTo>
                  <a:cubicBezTo>
                    <a:pt x="39" y="13"/>
                    <a:pt x="37" y="14"/>
                    <a:pt x="37" y="16"/>
                  </a:cubicBezTo>
                  <a:cubicBezTo>
                    <a:pt x="38" y="19"/>
                    <a:pt x="47" y="20"/>
                    <a:pt x="45" y="25"/>
                  </a:cubicBezTo>
                  <a:cubicBezTo>
                    <a:pt x="42" y="25"/>
                    <a:pt x="40" y="21"/>
                    <a:pt x="38" y="20"/>
                  </a:cubicBezTo>
                  <a:cubicBezTo>
                    <a:pt x="35" y="19"/>
                    <a:pt x="35" y="21"/>
                    <a:pt x="37" y="23"/>
                  </a:cubicBezTo>
                  <a:cubicBezTo>
                    <a:pt x="38" y="25"/>
                    <a:pt x="40" y="26"/>
                    <a:pt x="42" y="27"/>
                  </a:cubicBezTo>
                  <a:cubicBezTo>
                    <a:pt x="44" y="29"/>
                    <a:pt x="44" y="32"/>
                    <a:pt x="41" y="31"/>
                  </a:cubicBezTo>
                  <a:cubicBezTo>
                    <a:pt x="39" y="28"/>
                    <a:pt x="36" y="24"/>
                    <a:pt x="34" y="22"/>
                  </a:cubicBezTo>
                  <a:cubicBezTo>
                    <a:pt x="32" y="24"/>
                    <a:pt x="30" y="26"/>
                    <a:pt x="30" y="29"/>
                  </a:cubicBezTo>
                  <a:cubicBezTo>
                    <a:pt x="31" y="33"/>
                    <a:pt x="33" y="33"/>
                    <a:pt x="35" y="36"/>
                  </a:cubicBezTo>
                  <a:cubicBezTo>
                    <a:pt x="38" y="38"/>
                    <a:pt x="36" y="39"/>
                    <a:pt x="34" y="41"/>
                  </a:cubicBezTo>
                  <a:cubicBezTo>
                    <a:pt x="33" y="44"/>
                    <a:pt x="32" y="46"/>
                    <a:pt x="32" y="49"/>
                  </a:cubicBezTo>
                  <a:cubicBezTo>
                    <a:pt x="32" y="51"/>
                    <a:pt x="33" y="53"/>
                    <a:pt x="34" y="55"/>
                  </a:cubicBezTo>
                  <a:cubicBezTo>
                    <a:pt x="36" y="57"/>
                    <a:pt x="39" y="56"/>
                    <a:pt x="39" y="60"/>
                  </a:cubicBezTo>
                  <a:cubicBezTo>
                    <a:pt x="39" y="62"/>
                    <a:pt x="39" y="65"/>
                    <a:pt x="39" y="67"/>
                  </a:cubicBezTo>
                  <a:cubicBezTo>
                    <a:pt x="39" y="69"/>
                    <a:pt x="40" y="74"/>
                    <a:pt x="36" y="72"/>
                  </a:cubicBezTo>
                  <a:cubicBezTo>
                    <a:pt x="34" y="71"/>
                    <a:pt x="36" y="68"/>
                    <a:pt x="33" y="67"/>
                  </a:cubicBezTo>
                  <a:cubicBezTo>
                    <a:pt x="31" y="67"/>
                    <a:pt x="29" y="70"/>
                    <a:pt x="27" y="70"/>
                  </a:cubicBezTo>
                  <a:cubicBezTo>
                    <a:pt x="27" y="68"/>
                    <a:pt x="25" y="66"/>
                    <a:pt x="28" y="64"/>
                  </a:cubicBezTo>
                  <a:cubicBezTo>
                    <a:pt x="30" y="64"/>
                    <a:pt x="36" y="66"/>
                    <a:pt x="36" y="63"/>
                  </a:cubicBezTo>
                  <a:cubicBezTo>
                    <a:pt x="37" y="61"/>
                    <a:pt x="30" y="55"/>
                    <a:pt x="29" y="52"/>
                  </a:cubicBezTo>
                  <a:cubicBezTo>
                    <a:pt x="27" y="48"/>
                    <a:pt x="27" y="43"/>
                    <a:pt x="28" y="38"/>
                  </a:cubicBezTo>
                  <a:cubicBezTo>
                    <a:pt x="28" y="33"/>
                    <a:pt x="25" y="30"/>
                    <a:pt x="24" y="25"/>
                  </a:cubicBezTo>
                  <a:cubicBezTo>
                    <a:pt x="24" y="20"/>
                    <a:pt x="28" y="17"/>
                    <a:pt x="30" y="13"/>
                  </a:cubicBezTo>
                  <a:cubicBezTo>
                    <a:pt x="32" y="8"/>
                    <a:pt x="36" y="6"/>
                    <a:pt x="40" y="2"/>
                  </a:cubicBezTo>
                  <a:cubicBezTo>
                    <a:pt x="32" y="2"/>
                    <a:pt x="22" y="0"/>
                    <a:pt x="16" y="7"/>
                  </a:cubicBezTo>
                  <a:cubicBezTo>
                    <a:pt x="14" y="10"/>
                    <a:pt x="12" y="13"/>
                    <a:pt x="10" y="17"/>
                  </a:cubicBezTo>
                  <a:cubicBezTo>
                    <a:pt x="9" y="20"/>
                    <a:pt x="7" y="22"/>
                    <a:pt x="4" y="26"/>
                  </a:cubicBezTo>
                  <a:cubicBezTo>
                    <a:pt x="1" y="30"/>
                    <a:pt x="2" y="36"/>
                    <a:pt x="3" y="40"/>
                  </a:cubicBezTo>
                  <a:cubicBezTo>
                    <a:pt x="3" y="46"/>
                    <a:pt x="1" y="50"/>
                    <a:pt x="0" y="55"/>
                  </a:cubicBezTo>
                  <a:cubicBezTo>
                    <a:pt x="0" y="57"/>
                    <a:pt x="0" y="61"/>
                    <a:pt x="1" y="63"/>
                  </a:cubicBezTo>
                  <a:cubicBezTo>
                    <a:pt x="2" y="65"/>
                    <a:pt x="4" y="65"/>
                    <a:pt x="7" y="65"/>
                  </a:cubicBezTo>
                  <a:cubicBezTo>
                    <a:pt x="13" y="65"/>
                    <a:pt x="17" y="66"/>
                    <a:pt x="19" y="72"/>
                  </a:cubicBezTo>
                  <a:cubicBezTo>
                    <a:pt x="16" y="68"/>
                    <a:pt x="10" y="69"/>
                    <a:pt x="6" y="68"/>
                  </a:cubicBezTo>
                  <a:cubicBezTo>
                    <a:pt x="7" y="71"/>
                    <a:pt x="7" y="75"/>
                    <a:pt x="9" y="77"/>
                  </a:cubicBezTo>
                  <a:cubicBezTo>
                    <a:pt x="12" y="81"/>
                    <a:pt x="13" y="82"/>
                    <a:pt x="13" y="87"/>
                  </a:cubicBezTo>
                  <a:cubicBezTo>
                    <a:pt x="16" y="88"/>
                    <a:pt x="18" y="87"/>
                    <a:pt x="20" y="86"/>
                  </a:cubicBezTo>
                  <a:cubicBezTo>
                    <a:pt x="22" y="85"/>
                    <a:pt x="24" y="85"/>
                    <a:pt x="26" y="85"/>
                  </a:cubicBezTo>
                  <a:cubicBezTo>
                    <a:pt x="28" y="88"/>
                    <a:pt x="29" y="91"/>
                    <a:pt x="34" y="92"/>
                  </a:cubicBezTo>
                  <a:cubicBezTo>
                    <a:pt x="38" y="93"/>
                    <a:pt x="41" y="91"/>
                    <a:pt x="45" y="92"/>
                  </a:cubicBezTo>
                  <a:cubicBezTo>
                    <a:pt x="48" y="93"/>
                    <a:pt x="49" y="93"/>
                    <a:pt x="51" y="93"/>
                  </a:cubicBezTo>
                  <a:cubicBezTo>
                    <a:pt x="53" y="94"/>
                    <a:pt x="54" y="94"/>
                    <a:pt x="56" y="95"/>
                  </a:cubicBezTo>
                  <a:cubicBezTo>
                    <a:pt x="61" y="97"/>
                    <a:pt x="64" y="89"/>
                    <a:pt x="70" y="9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8" name="Freeform 41">
              <a:extLst>
                <a:ext uri="{FF2B5EF4-FFF2-40B4-BE49-F238E27FC236}">
                  <a16:creationId xmlns:a16="http://schemas.microsoft.com/office/drawing/2014/main" id="{508101E9-1D67-416C-B46D-298A6D619585}"/>
                </a:ext>
              </a:extLst>
            </p:cNvPr>
            <p:cNvSpPr/>
            <p:nvPr/>
          </p:nvSpPr>
          <p:spPr bwMode="auto">
            <a:xfrm>
              <a:off x="2111733" y="3060945"/>
              <a:ext cx="25586" cy="20666"/>
            </a:xfrm>
            <a:custGeom>
              <a:gdLst>
                <a:gd fmla="*/ 6 w 11" name="T0"/>
                <a:gd fmla="*/ 0 h 9" name="T1"/>
                <a:gd fmla="*/ 3 w 11" name="T2"/>
                <a:gd fmla="*/ 7 h 9" name="T3"/>
                <a:gd fmla="*/ 6 w 11" name="T4"/>
                <a:gd fmla="*/ 0 h 9" name="T5"/>
              </a:gdLst>
              <a:cxnLst>
                <a:cxn ang="0">
                  <a:pos x="T0" y="T1"/>
                </a:cxn>
                <a:cxn ang="0">
                  <a:pos x="T2" y="T3"/>
                </a:cxn>
                <a:cxn ang="0">
                  <a:pos x="T4" y="T5"/>
                </a:cxn>
              </a:cxnLst>
              <a:rect b="b" l="0" r="r" t="0"/>
              <a:pathLst>
                <a:path h="9" w="11">
                  <a:moveTo>
                    <a:pt x="6" y="0"/>
                  </a:moveTo>
                  <a:cubicBezTo>
                    <a:pt x="11" y="0"/>
                    <a:pt x="6" y="9"/>
                    <a:pt x="3" y="7"/>
                  </a:cubicBezTo>
                  <a:cubicBezTo>
                    <a:pt x="0" y="5"/>
                    <a:pt x="4"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39" name="Freeform 42">
              <a:extLst>
                <a:ext uri="{FF2B5EF4-FFF2-40B4-BE49-F238E27FC236}">
                  <a16:creationId xmlns:a16="http://schemas.microsoft.com/office/drawing/2014/main" id="{CE1F9765-6AF8-4B83-B207-A10D24831B65}"/>
                </a:ext>
              </a:extLst>
            </p:cNvPr>
            <p:cNvSpPr/>
            <p:nvPr/>
          </p:nvSpPr>
          <p:spPr bwMode="auto">
            <a:xfrm>
              <a:off x="2086147" y="2815913"/>
              <a:ext cx="88566" cy="67901"/>
            </a:xfrm>
            <a:custGeom>
              <a:gdLst>
                <a:gd fmla="*/ 8 w 38" name="T0"/>
                <a:gd fmla="*/ 26 h 29" name="T1"/>
                <a:gd fmla="*/ 7 w 38" name="T2"/>
                <a:gd fmla="*/ 16 h 29" name="T3"/>
                <a:gd fmla="*/ 2 w 38" name="T4"/>
                <a:gd fmla="*/ 13 h 29" name="T5"/>
                <a:gd fmla="*/ 2 w 38" name="T6"/>
                <a:gd fmla="*/ 5 h 29" name="T7"/>
                <a:gd fmla="*/ 4 w 38" name="T8"/>
                <a:gd fmla="*/ 1 h 29" name="T9"/>
                <a:gd fmla="*/ 8 w 38" name="T10"/>
                <a:gd fmla="*/ 4 h 29" name="T11"/>
                <a:gd fmla="*/ 17 w 38" name="T12"/>
                <a:gd fmla="*/ 4 h 29" name="T13"/>
                <a:gd fmla="*/ 27 w 38" name="T14"/>
                <a:gd fmla="*/ 8 h 29" name="T15"/>
                <a:gd fmla="*/ 28 w 38" name="T16"/>
                <a:gd fmla="*/ 11 h 29" name="T17"/>
                <a:gd fmla="*/ 32 w 38" name="T18"/>
                <a:gd fmla="*/ 14 h 29" name="T19"/>
                <a:gd fmla="*/ 37 w 38" name="T20"/>
                <a:gd fmla="*/ 23 h 29" name="T21"/>
                <a:gd fmla="*/ 27 w 38" name="T22"/>
                <a:gd fmla="*/ 22 h 29" name="T23"/>
                <a:gd fmla="*/ 23 w 38" name="T24"/>
                <a:gd fmla="*/ 22 h 29" name="T25"/>
                <a:gd fmla="*/ 21 w 38" name="T26"/>
                <a:gd fmla="*/ 24 h 29" name="T27"/>
                <a:gd fmla="*/ 15 w 38" name="T28"/>
                <a:gd fmla="*/ 28 h 29" name="T29"/>
                <a:gd fmla="*/ 8 w 38" name="T30"/>
                <a:gd fmla="*/ 26 h 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 w="38">
                  <a:moveTo>
                    <a:pt x="8" y="26"/>
                  </a:moveTo>
                  <a:cubicBezTo>
                    <a:pt x="5" y="23"/>
                    <a:pt x="8" y="20"/>
                    <a:pt x="7" y="16"/>
                  </a:cubicBezTo>
                  <a:cubicBezTo>
                    <a:pt x="6" y="15"/>
                    <a:pt x="3" y="15"/>
                    <a:pt x="2" y="13"/>
                  </a:cubicBezTo>
                  <a:cubicBezTo>
                    <a:pt x="0" y="11"/>
                    <a:pt x="0" y="7"/>
                    <a:pt x="2" y="5"/>
                  </a:cubicBezTo>
                  <a:cubicBezTo>
                    <a:pt x="2" y="4"/>
                    <a:pt x="3" y="1"/>
                    <a:pt x="4" y="1"/>
                  </a:cubicBezTo>
                  <a:cubicBezTo>
                    <a:pt x="6" y="0"/>
                    <a:pt x="7" y="3"/>
                    <a:pt x="8" y="4"/>
                  </a:cubicBezTo>
                  <a:cubicBezTo>
                    <a:pt x="11" y="7"/>
                    <a:pt x="14" y="4"/>
                    <a:pt x="17" y="4"/>
                  </a:cubicBezTo>
                  <a:cubicBezTo>
                    <a:pt x="20" y="4"/>
                    <a:pt x="26" y="5"/>
                    <a:pt x="27" y="8"/>
                  </a:cubicBezTo>
                  <a:cubicBezTo>
                    <a:pt x="27" y="10"/>
                    <a:pt x="26" y="10"/>
                    <a:pt x="28" y="11"/>
                  </a:cubicBezTo>
                  <a:cubicBezTo>
                    <a:pt x="30" y="12"/>
                    <a:pt x="31" y="13"/>
                    <a:pt x="32" y="14"/>
                  </a:cubicBezTo>
                  <a:cubicBezTo>
                    <a:pt x="34" y="16"/>
                    <a:pt x="38" y="20"/>
                    <a:pt x="37" y="23"/>
                  </a:cubicBezTo>
                  <a:cubicBezTo>
                    <a:pt x="35" y="26"/>
                    <a:pt x="30" y="23"/>
                    <a:pt x="27" y="22"/>
                  </a:cubicBezTo>
                  <a:cubicBezTo>
                    <a:pt x="26" y="22"/>
                    <a:pt x="24" y="21"/>
                    <a:pt x="23" y="22"/>
                  </a:cubicBezTo>
                  <a:cubicBezTo>
                    <a:pt x="22" y="22"/>
                    <a:pt x="22" y="23"/>
                    <a:pt x="21" y="24"/>
                  </a:cubicBezTo>
                  <a:cubicBezTo>
                    <a:pt x="19" y="26"/>
                    <a:pt x="18" y="27"/>
                    <a:pt x="15" y="28"/>
                  </a:cubicBezTo>
                  <a:cubicBezTo>
                    <a:pt x="13" y="29"/>
                    <a:pt x="9" y="28"/>
                    <a:pt x="8"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0" name="Freeform 43">
              <a:extLst>
                <a:ext uri="{FF2B5EF4-FFF2-40B4-BE49-F238E27FC236}">
                  <a16:creationId xmlns:a16="http://schemas.microsoft.com/office/drawing/2014/main" id="{325FD6B5-DE03-4C59-AD96-1B202786E6CB}"/>
                </a:ext>
              </a:extLst>
            </p:cNvPr>
            <p:cNvSpPr/>
            <p:nvPr/>
          </p:nvSpPr>
          <p:spPr bwMode="auto">
            <a:xfrm>
              <a:off x="1830291" y="2788360"/>
              <a:ext cx="97422" cy="141705"/>
            </a:xfrm>
            <a:custGeom>
              <a:gdLst>
                <a:gd fmla="*/ 12 w 42" name="T0"/>
                <a:gd fmla="*/ 54 h 61" name="T1"/>
                <a:gd fmla="*/ 5 w 42" name="T2"/>
                <a:gd fmla="*/ 51 h 61" name="T3"/>
                <a:gd fmla="*/ 4 w 42" name="T4"/>
                <a:gd fmla="*/ 46 h 61" name="T5"/>
                <a:gd fmla="*/ 3 w 42" name="T6"/>
                <a:gd fmla="*/ 42 h 61" name="T7"/>
                <a:gd fmla="*/ 3 w 42" name="T8"/>
                <a:gd fmla="*/ 40 h 61" name="T9"/>
                <a:gd fmla="*/ 2 w 42" name="T10"/>
                <a:gd fmla="*/ 38 h 61" name="T11"/>
                <a:gd fmla="*/ 0 w 42" name="T12"/>
                <a:gd fmla="*/ 33 h 61" name="T13"/>
                <a:gd fmla="*/ 0 w 42" name="T14"/>
                <a:gd fmla="*/ 24 h 61" name="T15"/>
                <a:gd fmla="*/ 1 w 42" name="T16"/>
                <a:gd fmla="*/ 15 h 61" name="T17"/>
                <a:gd fmla="*/ 8 w 42" name="T18"/>
                <a:gd fmla="*/ 16 h 61" name="T19"/>
                <a:gd fmla="*/ 4 w 42" name="T20"/>
                <a:gd fmla="*/ 8 h 61" name="T21"/>
                <a:gd fmla="*/ 9 w 42" name="T22"/>
                <a:gd fmla="*/ 1 h 61" name="T23"/>
                <a:gd fmla="*/ 19 w 42" name="T24"/>
                <a:gd fmla="*/ 2 h 61" name="T25"/>
                <a:gd fmla="*/ 27 w 42" name="T26"/>
                <a:gd fmla="*/ 8 h 61" name="T27"/>
                <a:gd fmla="*/ 31 w 42" name="T28"/>
                <a:gd fmla="*/ 5 h 61" name="T29"/>
                <a:gd fmla="*/ 37 w 42" name="T30"/>
                <a:gd fmla="*/ 6 h 61" name="T31"/>
                <a:gd fmla="*/ 41 w 42" name="T32"/>
                <a:gd fmla="*/ 7 h 61" name="T33"/>
                <a:gd fmla="*/ 42 w 42" name="T34"/>
                <a:gd fmla="*/ 11 h 61" name="T35"/>
                <a:gd fmla="*/ 39 w 42" name="T36"/>
                <a:gd fmla="*/ 15 h 61" name="T37"/>
                <a:gd fmla="*/ 37 w 42" name="T38"/>
                <a:gd fmla="*/ 19 h 61" name="T39"/>
                <a:gd fmla="*/ 32 w 42" name="T40"/>
                <a:gd fmla="*/ 29 h 61" name="T41"/>
                <a:gd fmla="*/ 25 w 42" name="T42"/>
                <a:gd fmla="*/ 38 h 61" name="T43"/>
                <a:gd fmla="*/ 19 w 42" name="T44"/>
                <a:gd fmla="*/ 36 h 61" name="T45"/>
                <a:gd fmla="*/ 12 w 42" name="T46"/>
                <a:gd fmla="*/ 38 h 61" name="T47"/>
                <a:gd fmla="*/ 15 w 42" name="T48"/>
                <a:gd fmla="*/ 40 h 61" name="T49"/>
                <a:gd fmla="*/ 17 w 42" name="T50"/>
                <a:gd fmla="*/ 42 h 61" name="T51"/>
                <a:gd fmla="*/ 16 w 42" name="T52"/>
                <a:gd fmla="*/ 48 h 61" name="T53"/>
                <a:gd fmla="*/ 12 w 42" name="T54"/>
                <a:gd fmla="*/ 54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42">
                  <a:moveTo>
                    <a:pt x="12" y="54"/>
                  </a:moveTo>
                  <a:cubicBezTo>
                    <a:pt x="10" y="61"/>
                    <a:pt x="5" y="56"/>
                    <a:pt x="5" y="51"/>
                  </a:cubicBezTo>
                  <a:cubicBezTo>
                    <a:pt x="4" y="49"/>
                    <a:pt x="4" y="48"/>
                    <a:pt x="4" y="46"/>
                  </a:cubicBezTo>
                  <a:cubicBezTo>
                    <a:pt x="4" y="45"/>
                    <a:pt x="3" y="43"/>
                    <a:pt x="3" y="42"/>
                  </a:cubicBezTo>
                  <a:cubicBezTo>
                    <a:pt x="3" y="41"/>
                    <a:pt x="3" y="41"/>
                    <a:pt x="3" y="40"/>
                  </a:cubicBezTo>
                  <a:cubicBezTo>
                    <a:pt x="2" y="39"/>
                    <a:pt x="2" y="38"/>
                    <a:pt x="2" y="38"/>
                  </a:cubicBezTo>
                  <a:cubicBezTo>
                    <a:pt x="1" y="36"/>
                    <a:pt x="1" y="35"/>
                    <a:pt x="0" y="33"/>
                  </a:cubicBezTo>
                  <a:cubicBezTo>
                    <a:pt x="0" y="30"/>
                    <a:pt x="1" y="27"/>
                    <a:pt x="0" y="24"/>
                  </a:cubicBezTo>
                  <a:cubicBezTo>
                    <a:pt x="0" y="21"/>
                    <a:pt x="1" y="18"/>
                    <a:pt x="1" y="15"/>
                  </a:cubicBezTo>
                  <a:cubicBezTo>
                    <a:pt x="2" y="10"/>
                    <a:pt x="5" y="16"/>
                    <a:pt x="8" y="16"/>
                  </a:cubicBezTo>
                  <a:cubicBezTo>
                    <a:pt x="9" y="12"/>
                    <a:pt x="4" y="11"/>
                    <a:pt x="4" y="8"/>
                  </a:cubicBezTo>
                  <a:cubicBezTo>
                    <a:pt x="4" y="5"/>
                    <a:pt x="6" y="2"/>
                    <a:pt x="9" y="1"/>
                  </a:cubicBezTo>
                  <a:cubicBezTo>
                    <a:pt x="13" y="0"/>
                    <a:pt x="16" y="0"/>
                    <a:pt x="19" y="2"/>
                  </a:cubicBezTo>
                  <a:cubicBezTo>
                    <a:pt x="22" y="4"/>
                    <a:pt x="23" y="8"/>
                    <a:pt x="27" y="8"/>
                  </a:cubicBezTo>
                  <a:cubicBezTo>
                    <a:pt x="29" y="8"/>
                    <a:pt x="30" y="6"/>
                    <a:pt x="31" y="5"/>
                  </a:cubicBezTo>
                  <a:cubicBezTo>
                    <a:pt x="33" y="4"/>
                    <a:pt x="35" y="5"/>
                    <a:pt x="37" y="6"/>
                  </a:cubicBezTo>
                  <a:cubicBezTo>
                    <a:pt x="38" y="6"/>
                    <a:pt x="39" y="6"/>
                    <a:pt x="41" y="7"/>
                  </a:cubicBezTo>
                  <a:cubicBezTo>
                    <a:pt x="41" y="8"/>
                    <a:pt x="42" y="10"/>
                    <a:pt x="42" y="11"/>
                  </a:cubicBezTo>
                  <a:cubicBezTo>
                    <a:pt x="42" y="12"/>
                    <a:pt x="40" y="14"/>
                    <a:pt x="39" y="15"/>
                  </a:cubicBezTo>
                  <a:cubicBezTo>
                    <a:pt x="38" y="16"/>
                    <a:pt x="37" y="17"/>
                    <a:pt x="37" y="19"/>
                  </a:cubicBezTo>
                  <a:cubicBezTo>
                    <a:pt x="35" y="22"/>
                    <a:pt x="34" y="26"/>
                    <a:pt x="32" y="29"/>
                  </a:cubicBezTo>
                  <a:cubicBezTo>
                    <a:pt x="31" y="32"/>
                    <a:pt x="29" y="38"/>
                    <a:pt x="25" y="38"/>
                  </a:cubicBezTo>
                  <a:cubicBezTo>
                    <a:pt x="22" y="39"/>
                    <a:pt x="21" y="37"/>
                    <a:pt x="19" y="36"/>
                  </a:cubicBezTo>
                  <a:cubicBezTo>
                    <a:pt x="16" y="36"/>
                    <a:pt x="14" y="37"/>
                    <a:pt x="12" y="38"/>
                  </a:cubicBezTo>
                  <a:cubicBezTo>
                    <a:pt x="12" y="39"/>
                    <a:pt x="14" y="39"/>
                    <a:pt x="15" y="40"/>
                  </a:cubicBezTo>
                  <a:cubicBezTo>
                    <a:pt x="17" y="40"/>
                    <a:pt x="17" y="41"/>
                    <a:pt x="17" y="42"/>
                  </a:cubicBezTo>
                  <a:cubicBezTo>
                    <a:pt x="18" y="45"/>
                    <a:pt x="17" y="47"/>
                    <a:pt x="16" y="48"/>
                  </a:cubicBezTo>
                  <a:cubicBezTo>
                    <a:pt x="14" y="50"/>
                    <a:pt x="13" y="52"/>
                    <a:pt x="1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1" name="Freeform 44">
              <a:extLst>
                <a:ext uri="{FF2B5EF4-FFF2-40B4-BE49-F238E27FC236}">
                  <a16:creationId xmlns:a16="http://schemas.microsoft.com/office/drawing/2014/main" id="{E846C05A-F782-4151-843A-CC3F2D649671}"/>
                </a:ext>
              </a:extLst>
            </p:cNvPr>
            <p:cNvSpPr/>
            <p:nvPr/>
          </p:nvSpPr>
          <p:spPr bwMode="auto">
            <a:xfrm>
              <a:off x="1720076" y="2795247"/>
              <a:ext cx="95454" cy="165322"/>
            </a:xfrm>
            <a:custGeom>
              <a:gdLst>
                <a:gd fmla="*/ 31 w 41" name="T0"/>
                <a:gd fmla="*/ 27 h 71" name="T1"/>
                <a:gd fmla="*/ 28 w 41" name="T2"/>
                <a:gd fmla="*/ 31 h 71" name="T3"/>
                <a:gd fmla="*/ 32 w 41" name="T4"/>
                <a:gd fmla="*/ 31 h 71" name="T5"/>
                <a:gd fmla="*/ 36 w 41" name="T6"/>
                <a:gd fmla="*/ 32 h 71" name="T7"/>
                <a:gd fmla="*/ 38 w 41" name="T8"/>
                <a:gd fmla="*/ 36 h 71" name="T9"/>
                <a:gd fmla="*/ 41 w 41" name="T10"/>
                <a:gd fmla="*/ 44 h 71" name="T11"/>
                <a:gd fmla="*/ 41 w 41" name="T12"/>
                <a:gd fmla="*/ 53 h 71" name="T13"/>
                <a:gd fmla="*/ 39 w 41" name="T14"/>
                <a:gd fmla="*/ 63 h 71" name="T15"/>
                <a:gd fmla="*/ 34 w 41" name="T16"/>
                <a:gd fmla="*/ 64 h 71" name="T17"/>
                <a:gd fmla="*/ 31 w 41" name="T18"/>
                <a:gd fmla="*/ 66 h 71" name="T19"/>
                <a:gd fmla="*/ 30 w 41" name="T20"/>
                <a:gd fmla="*/ 70 h 71" name="T21"/>
                <a:gd fmla="*/ 26 w 41" name="T22"/>
                <a:gd fmla="*/ 70 h 71" name="T23"/>
                <a:gd fmla="*/ 22 w 41" name="T24"/>
                <a:gd fmla="*/ 63 h 71" name="T25"/>
                <a:gd fmla="*/ 16 w 41" name="T26"/>
                <a:gd fmla="*/ 55 h 71" name="T27"/>
                <a:gd fmla="*/ 13 w 41" name="T28"/>
                <a:gd fmla="*/ 52 h 71" name="T29"/>
                <a:gd fmla="*/ 9 w 41" name="T30"/>
                <a:gd fmla="*/ 50 h 71" name="T31"/>
                <a:gd fmla="*/ 3 w 41" name="T32"/>
                <a:gd fmla="*/ 44 h 71" name="T33"/>
                <a:gd fmla="*/ 2 w 41" name="T34"/>
                <a:gd fmla="*/ 42 h 71" name="T35"/>
                <a:gd fmla="*/ 1 w 41" name="T36"/>
                <a:gd fmla="*/ 40 h 71" name="T37"/>
                <a:gd fmla="*/ 1 w 41" name="T38"/>
                <a:gd fmla="*/ 36 h 71" name="T39"/>
                <a:gd fmla="*/ 4 w 41" name="T40"/>
                <a:gd fmla="*/ 30 h 71" name="T41"/>
                <a:gd fmla="*/ 10 w 41" name="T42"/>
                <a:gd fmla="*/ 37 h 71" name="T43"/>
                <a:gd fmla="*/ 16 w 41" name="T44"/>
                <a:gd fmla="*/ 33 h 71" name="T45"/>
                <a:gd fmla="*/ 14 w 41" name="T46"/>
                <a:gd fmla="*/ 30 h 71" name="T47"/>
                <a:gd fmla="*/ 15 w 41" name="T48"/>
                <a:gd fmla="*/ 26 h 71" name="T49"/>
                <a:gd fmla="*/ 12 w 41" name="T50"/>
                <a:gd fmla="*/ 23 h 71" name="T51"/>
                <a:gd fmla="*/ 9 w 41" name="T52"/>
                <a:gd fmla="*/ 21 h 71" name="T53"/>
                <a:gd fmla="*/ 9 w 41" name="T54"/>
                <a:gd fmla="*/ 16 h 71" name="T55"/>
                <a:gd fmla="*/ 9 w 41" name="T56"/>
                <a:gd fmla="*/ 12 h 71" name="T57"/>
                <a:gd fmla="*/ 18 w 41" name="T58"/>
                <a:gd fmla="*/ 9 h 71" name="T59"/>
                <a:gd fmla="*/ 24 w 41" name="T60"/>
                <a:gd fmla="*/ 8 h 71" name="T61"/>
                <a:gd fmla="*/ 27 w 41" name="T62"/>
                <a:gd fmla="*/ 3 h 71" name="T63"/>
                <a:gd fmla="*/ 31 w 41" name="T64"/>
                <a:gd fmla="*/ 0 h 71" name="T65"/>
                <a:gd fmla="*/ 35 w 41" name="T66"/>
                <a:gd fmla="*/ 3 h 71" name="T67"/>
                <a:gd fmla="*/ 35 w 41" name="T68"/>
                <a:gd fmla="*/ 9 h 71" name="T69"/>
                <a:gd fmla="*/ 38 w 41" name="T70"/>
                <a:gd fmla="*/ 11 h 71" name="T71"/>
                <a:gd fmla="*/ 31 w 41" name="T72"/>
                <a:gd fmla="*/ 27 h 7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 w="41">
                  <a:moveTo>
                    <a:pt x="31" y="27"/>
                  </a:moveTo>
                  <a:cubicBezTo>
                    <a:pt x="30" y="28"/>
                    <a:pt x="28" y="30"/>
                    <a:pt x="28" y="31"/>
                  </a:cubicBezTo>
                  <a:cubicBezTo>
                    <a:pt x="28" y="33"/>
                    <a:pt x="31" y="31"/>
                    <a:pt x="32" y="31"/>
                  </a:cubicBezTo>
                  <a:cubicBezTo>
                    <a:pt x="33" y="30"/>
                    <a:pt x="35" y="31"/>
                    <a:pt x="36" y="32"/>
                  </a:cubicBezTo>
                  <a:cubicBezTo>
                    <a:pt x="37" y="34"/>
                    <a:pt x="37" y="35"/>
                    <a:pt x="38" y="36"/>
                  </a:cubicBezTo>
                  <a:cubicBezTo>
                    <a:pt x="40" y="39"/>
                    <a:pt x="41" y="41"/>
                    <a:pt x="41" y="44"/>
                  </a:cubicBezTo>
                  <a:cubicBezTo>
                    <a:pt x="41" y="47"/>
                    <a:pt x="41" y="50"/>
                    <a:pt x="41" y="53"/>
                  </a:cubicBezTo>
                  <a:cubicBezTo>
                    <a:pt x="41" y="56"/>
                    <a:pt x="41" y="60"/>
                    <a:pt x="39" y="63"/>
                  </a:cubicBezTo>
                  <a:cubicBezTo>
                    <a:pt x="37" y="64"/>
                    <a:pt x="36" y="64"/>
                    <a:pt x="34" y="64"/>
                  </a:cubicBezTo>
                  <a:cubicBezTo>
                    <a:pt x="32" y="64"/>
                    <a:pt x="31" y="64"/>
                    <a:pt x="31" y="66"/>
                  </a:cubicBezTo>
                  <a:cubicBezTo>
                    <a:pt x="31" y="68"/>
                    <a:pt x="32" y="69"/>
                    <a:pt x="30" y="70"/>
                  </a:cubicBezTo>
                  <a:cubicBezTo>
                    <a:pt x="29" y="71"/>
                    <a:pt x="27" y="71"/>
                    <a:pt x="26" y="70"/>
                  </a:cubicBezTo>
                  <a:cubicBezTo>
                    <a:pt x="23" y="68"/>
                    <a:pt x="23" y="66"/>
                    <a:pt x="22" y="63"/>
                  </a:cubicBezTo>
                  <a:cubicBezTo>
                    <a:pt x="20" y="60"/>
                    <a:pt x="18" y="57"/>
                    <a:pt x="16" y="55"/>
                  </a:cubicBezTo>
                  <a:cubicBezTo>
                    <a:pt x="15" y="54"/>
                    <a:pt x="15" y="52"/>
                    <a:pt x="13" y="52"/>
                  </a:cubicBezTo>
                  <a:cubicBezTo>
                    <a:pt x="12" y="51"/>
                    <a:pt x="10" y="50"/>
                    <a:pt x="9" y="50"/>
                  </a:cubicBezTo>
                  <a:cubicBezTo>
                    <a:pt x="6" y="49"/>
                    <a:pt x="4" y="47"/>
                    <a:pt x="3" y="44"/>
                  </a:cubicBezTo>
                  <a:cubicBezTo>
                    <a:pt x="3" y="43"/>
                    <a:pt x="3" y="43"/>
                    <a:pt x="2" y="42"/>
                  </a:cubicBezTo>
                  <a:cubicBezTo>
                    <a:pt x="2" y="41"/>
                    <a:pt x="1" y="41"/>
                    <a:pt x="1" y="40"/>
                  </a:cubicBezTo>
                  <a:cubicBezTo>
                    <a:pt x="0" y="39"/>
                    <a:pt x="1" y="37"/>
                    <a:pt x="1" y="36"/>
                  </a:cubicBezTo>
                  <a:cubicBezTo>
                    <a:pt x="1" y="33"/>
                    <a:pt x="0" y="28"/>
                    <a:pt x="4" y="30"/>
                  </a:cubicBezTo>
                  <a:cubicBezTo>
                    <a:pt x="7" y="31"/>
                    <a:pt x="8" y="35"/>
                    <a:pt x="10" y="37"/>
                  </a:cubicBezTo>
                  <a:cubicBezTo>
                    <a:pt x="12" y="40"/>
                    <a:pt x="16" y="37"/>
                    <a:pt x="16" y="33"/>
                  </a:cubicBezTo>
                  <a:cubicBezTo>
                    <a:pt x="16" y="32"/>
                    <a:pt x="14" y="31"/>
                    <a:pt x="14" y="30"/>
                  </a:cubicBezTo>
                  <a:cubicBezTo>
                    <a:pt x="14" y="28"/>
                    <a:pt x="14" y="27"/>
                    <a:pt x="15" y="26"/>
                  </a:cubicBezTo>
                  <a:cubicBezTo>
                    <a:pt x="15" y="24"/>
                    <a:pt x="14" y="24"/>
                    <a:pt x="12" y="23"/>
                  </a:cubicBezTo>
                  <a:cubicBezTo>
                    <a:pt x="11" y="23"/>
                    <a:pt x="9" y="23"/>
                    <a:pt x="9" y="21"/>
                  </a:cubicBezTo>
                  <a:cubicBezTo>
                    <a:pt x="8" y="19"/>
                    <a:pt x="10" y="18"/>
                    <a:pt x="9" y="16"/>
                  </a:cubicBezTo>
                  <a:cubicBezTo>
                    <a:pt x="9" y="15"/>
                    <a:pt x="7" y="14"/>
                    <a:pt x="9" y="12"/>
                  </a:cubicBezTo>
                  <a:cubicBezTo>
                    <a:pt x="10" y="10"/>
                    <a:pt x="15" y="9"/>
                    <a:pt x="18" y="9"/>
                  </a:cubicBezTo>
                  <a:cubicBezTo>
                    <a:pt x="20" y="9"/>
                    <a:pt x="22" y="10"/>
                    <a:pt x="24" y="8"/>
                  </a:cubicBezTo>
                  <a:cubicBezTo>
                    <a:pt x="25" y="7"/>
                    <a:pt x="25" y="5"/>
                    <a:pt x="27" y="3"/>
                  </a:cubicBezTo>
                  <a:cubicBezTo>
                    <a:pt x="28" y="2"/>
                    <a:pt x="30" y="0"/>
                    <a:pt x="31" y="0"/>
                  </a:cubicBezTo>
                  <a:cubicBezTo>
                    <a:pt x="32" y="0"/>
                    <a:pt x="35" y="2"/>
                    <a:pt x="35" y="3"/>
                  </a:cubicBezTo>
                  <a:cubicBezTo>
                    <a:pt x="36" y="6"/>
                    <a:pt x="29" y="9"/>
                    <a:pt x="35" y="9"/>
                  </a:cubicBezTo>
                  <a:cubicBezTo>
                    <a:pt x="37" y="9"/>
                    <a:pt x="38" y="9"/>
                    <a:pt x="38" y="11"/>
                  </a:cubicBezTo>
                  <a:cubicBezTo>
                    <a:pt x="38" y="17"/>
                    <a:pt x="34" y="23"/>
                    <a:pt x="3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2" name="Freeform 45">
              <a:extLst>
                <a:ext uri="{FF2B5EF4-FFF2-40B4-BE49-F238E27FC236}">
                  <a16:creationId xmlns:a16="http://schemas.microsoft.com/office/drawing/2014/main" id="{D3905854-D896-4792-A22F-A7B7B7BAC139}"/>
                </a:ext>
              </a:extLst>
            </p:cNvPr>
            <p:cNvSpPr/>
            <p:nvPr/>
          </p:nvSpPr>
          <p:spPr bwMode="auto">
            <a:xfrm>
              <a:off x="1808642" y="2583675"/>
              <a:ext cx="305059" cy="194844"/>
            </a:xfrm>
            <a:custGeom>
              <a:gdLst>
                <a:gd fmla="*/ 110 w 131" name="T0"/>
                <a:gd fmla="*/ 83 h 84" name="T1"/>
                <a:gd fmla="*/ 101 w 131" name="T2"/>
                <a:gd fmla="*/ 77 h 84" name="T3"/>
                <a:gd fmla="*/ 99 w 131" name="T4"/>
                <a:gd fmla="*/ 68 h 84" name="T5"/>
                <a:gd fmla="*/ 99 w 131" name="T6"/>
                <a:gd fmla="*/ 77 h 84" name="T7"/>
                <a:gd fmla="*/ 92 w 131" name="T8"/>
                <a:gd fmla="*/ 80 h 84" name="T9"/>
                <a:gd fmla="*/ 84 w 131" name="T10"/>
                <a:gd fmla="*/ 78 h 84" name="T11"/>
                <a:gd fmla="*/ 77 w 131" name="T12"/>
                <a:gd fmla="*/ 81 h 84" name="T13"/>
                <a:gd fmla="*/ 62 w 131" name="T14"/>
                <a:gd fmla="*/ 81 h 84" name="T15"/>
                <a:gd fmla="*/ 59 w 131" name="T16"/>
                <a:gd fmla="*/ 74 h 84" name="T17"/>
                <a:gd fmla="*/ 55 w 131" name="T18"/>
                <a:gd fmla="*/ 80 h 84" name="T19"/>
                <a:gd fmla="*/ 44 w 131" name="T20"/>
                <a:gd fmla="*/ 75 h 84" name="T21"/>
                <a:gd fmla="*/ 36 w 131" name="T22"/>
                <a:gd fmla="*/ 75 h 84" name="T23"/>
                <a:gd fmla="*/ 33 w 131" name="T24"/>
                <a:gd fmla="*/ 58 h 84" name="T25"/>
                <a:gd fmla="*/ 34 w 131" name="T26"/>
                <a:gd fmla="*/ 41 h 84" name="T27"/>
                <a:gd fmla="*/ 26 w 131" name="T28"/>
                <a:gd fmla="*/ 29 h 84" name="T29"/>
                <a:gd fmla="*/ 10 w 131" name="T30"/>
                <a:gd fmla="*/ 24 h 84" name="T31"/>
                <a:gd fmla="*/ 0 w 131" name="T32"/>
                <a:gd fmla="*/ 9 h 84" name="T33"/>
                <a:gd fmla="*/ 14 w 131" name="T34"/>
                <a:gd fmla="*/ 2 h 84" name="T35"/>
                <a:gd fmla="*/ 26 w 131" name="T36"/>
                <a:gd fmla="*/ 10 h 84" name="T37"/>
                <a:gd fmla="*/ 26 w 131" name="T38"/>
                <a:gd fmla="*/ 17 h 84" name="T39"/>
                <a:gd fmla="*/ 35 w 131" name="T40"/>
                <a:gd fmla="*/ 18 h 84" name="T41"/>
                <a:gd fmla="*/ 42 w 131" name="T42"/>
                <a:gd fmla="*/ 14 h 84" name="T43"/>
                <a:gd fmla="*/ 45 w 131" name="T44"/>
                <a:gd fmla="*/ 24 h 84" name="T45"/>
                <a:gd fmla="*/ 49 w 131" name="T46"/>
                <a:gd fmla="*/ 27 h 84" name="T47"/>
                <a:gd fmla="*/ 51 w 131" name="T48"/>
                <a:gd fmla="*/ 34 h 84" name="T49"/>
                <a:gd fmla="*/ 47 w 131" name="T50"/>
                <a:gd fmla="*/ 36 h 84" name="T51"/>
                <a:gd fmla="*/ 51 w 131" name="T52"/>
                <a:gd fmla="*/ 41 h 84" name="T53"/>
                <a:gd fmla="*/ 57 w 131" name="T54"/>
                <a:gd fmla="*/ 52 h 84" name="T55"/>
                <a:gd fmla="*/ 62 w 131" name="T56"/>
                <a:gd fmla="*/ 48 h 84" name="T57"/>
                <a:gd fmla="*/ 69 w 131" name="T58"/>
                <a:gd fmla="*/ 51 h 84" name="T59"/>
                <a:gd fmla="*/ 77 w 131" name="T60"/>
                <a:gd fmla="*/ 53 h 84" name="T61"/>
                <a:gd fmla="*/ 84 w 131" name="T62"/>
                <a:gd fmla="*/ 49 h 84" name="T63"/>
                <a:gd fmla="*/ 91 w 131" name="T64"/>
                <a:gd fmla="*/ 46 h 84" name="T65"/>
                <a:gd fmla="*/ 97 w 131" name="T66"/>
                <a:gd fmla="*/ 42 h 84" name="T67"/>
                <a:gd fmla="*/ 106 w 131" name="T68"/>
                <a:gd fmla="*/ 41 h 84" name="T69"/>
                <a:gd fmla="*/ 124 w 131" name="T70"/>
                <a:gd fmla="*/ 49 h 84" name="T71"/>
                <a:gd fmla="*/ 123 w 131" name="T72"/>
                <a:gd fmla="*/ 66 h 84" name="T73"/>
                <a:gd fmla="*/ 128 w 131" name="T74"/>
                <a:gd fmla="*/ 72 h 84" name="T75"/>
                <a:gd fmla="*/ 124 w 131" name="T76"/>
                <a:gd fmla="*/ 78 h 84" name="T77"/>
                <a:gd fmla="*/ 116 w 131" name="T78"/>
                <a:gd fmla="*/ 81 h 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4" w="131">
                  <a:moveTo>
                    <a:pt x="116" y="81"/>
                  </a:moveTo>
                  <a:cubicBezTo>
                    <a:pt x="115" y="83"/>
                    <a:pt x="112" y="84"/>
                    <a:pt x="110" y="83"/>
                  </a:cubicBezTo>
                  <a:cubicBezTo>
                    <a:pt x="109" y="83"/>
                    <a:pt x="107" y="82"/>
                    <a:pt x="106" y="82"/>
                  </a:cubicBezTo>
                  <a:cubicBezTo>
                    <a:pt x="104" y="80"/>
                    <a:pt x="102" y="79"/>
                    <a:pt x="101" y="77"/>
                  </a:cubicBezTo>
                  <a:cubicBezTo>
                    <a:pt x="100" y="74"/>
                    <a:pt x="102" y="74"/>
                    <a:pt x="103" y="72"/>
                  </a:cubicBezTo>
                  <a:cubicBezTo>
                    <a:pt x="103" y="70"/>
                    <a:pt x="101" y="69"/>
                    <a:pt x="99" y="68"/>
                  </a:cubicBezTo>
                  <a:cubicBezTo>
                    <a:pt x="99" y="70"/>
                    <a:pt x="98" y="71"/>
                    <a:pt x="98" y="73"/>
                  </a:cubicBezTo>
                  <a:cubicBezTo>
                    <a:pt x="98" y="74"/>
                    <a:pt x="99" y="76"/>
                    <a:pt x="99" y="77"/>
                  </a:cubicBezTo>
                  <a:cubicBezTo>
                    <a:pt x="100" y="79"/>
                    <a:pt x="100" y="80"/>
                    <a:pt x="97" y="80"/>
                  </a:cubicBezTo>
                  <a:cubicBezTo>
                    <a:pt x="95" y="80"/>
                    <a:pt x="94" y="80"/>
                    <a:pt x="92" y="80"/>
                  </a:cubicBezTo>
                  <a:cubicBezTo>
                    <a:pt x="90" y="80"/>
                    <a:pt x="88" y="81"/>
                    <a:pt x="86" y="80"/>
                  </a:cubicBezTo>
                  <a:cubicBezTo>
                    <a:pt x="85" y="79"/>
                    <a:pt x="86" y="77"/>
                    <a:pt x="84" y="78"/>
                  </a:cubicBezTo>
                  <a:cubicBezTo>
                    <a:pt x="83" y="79"/>
                    <a:pt x="83" y="81"/>
                    <a:pt x="82" y="81"/>
                  </a:cubicBezTo>
                  <a:cubicBezTo>
                    <a:pt x="81" y="82"/>
                    <a:pt x="78" y="81"/>
                    <a:pt x="77" y="81"/>
                  </a:cubicBezTo>
                  <a:cubicBezTo>
                    <a:pt x="73" y="81"/>
                    <a:pt x="71" y="83"/>
                    <a:pt x="67" y="83"/>
                  </a:cubicBezTo>
                  <a:cubicBezTo>
                    <a:pt x="66" y="83"/>
                    <a:pt x="63" y="82"/>
                    <a:pt x="62" y="81"/>
                  </a:cubicBezTo>
                  <a:cubicBezTo>
                    <a:pt x="61" y="80"/>
                    <a:pt x="61" y="79"/>
                    <a:pt x="61" y="78"/>
                  </a:cubicBezTo>
                  <a:cubicBezTo>
                    <a:pt x="61" y="76"/>
                    <a:pt x="61" y="74"/>
                    <a:pt x="59" y="74"/>
                  </a:cubicBezTo>
                  <a:cubicBezTo>
                    <a:pt x="58" y="73"/>
                    <a:pt x="57" y="75"/>
                    <a:pt x="56" y="76"/>
                  </a:cubicBezTo>
                  <a:cubicBezTo>
                    <a:pt x="55" y="77"/>
                    <a:pt x="56" y="79"/>
                    <a:pt x="55" y="80"/>
                  </a:cubicBezTo>
                  <a:cubicBezTo>
                    <a:pt x="53" y="81"/>
                    <a:pt x="51" y="80"/>
                    <a:pt x="51" y="79"/>
                  </a:cubicBezTo>
                  <a:cubicBezTo>
                    <a:pt x="49" y="76"/>
                    <a:pt x="47" y="74"/>
                    <a:pt x="44" y="75"/>
                  </a:cubicBezTo>
                  <a:cubicBezTo>
                    <a:pt x="43" y="76"/>
                    <a:pt x="41" y="77"/>
                    <a:pt x="40" y="77"/>
                  </a:cubicBezTo>
                  <a:cubicBezTo>
                    <a:pt x="39" y="77"/>
                    <a:pt x="37" y="76"/>
                    <a:pt x="36" y="75"/>
                  </a:cubicBezTo>
                  <a:cubicBezTo>
                    <a:pt x="34" y="72"/>
                    <a:pt x="35" y="70"/>
                    <a:pt x="35" y="67"/>
                  </a:cubicBezTo>
                  <a:cubicBezTo>
                    <a:pt x="35" y="64"/>
                    <a:pt x="33" y="61"/>
                    <a:pt x="33" y="58"/>
                  </a:cubicBezTo>
                  <a:cubicBezTo>
                    <a:pt x="32" y="55"/>
                    <a:pt x="35" y="53"/>
                    <a:pt x="35" y="50"/>
                  </a:cubicBezTo>
                  <a:cubicBezTo>
                    <a:pt x="36" y="47"/>
                    <a:pt x="35" y="43"/>
                    <a:pt x="34" y="41"/>
                  </a:cubicBezTo>
                  <a:cubicBezTo>
                    <a:pt x="33" y="38"/>
                    <a:pt x="31" y="36"/>
                    <a:pt x="30" y="33"/>
                  </a:cubicBezTo>
                  <a:cubicBezTo>
                    <a:pt x="29" y="31"/>
                    <a:pt x="30" y="26"/>
                    <a:pt x="26" y="29"/>
                  </a:cubicBezTo>
                  <a:cubicBezTo>
                    <a:pt x="23" y="31"/>
                    <a:pt x="20" y="30"/>
                    <a:pt x="17" y="29"/>
                  </a:cubicBezTo>
                  <a:cubicBezTo>
                    <a:pt x="14" y="28"/>
                    <a:pt x="12" y="26"/>
                    <a:pt x="10" y="24"/>
                  </a:cubicBezTo>
                  <a:cubicBezTo>
                    <a:pt x="8" y="22"/>
                    <a:pt x="6" y="20"/>
                    <a:pt x="4" y="17"/>
                  </a:cubicBezTo>
                  <a:cubicBezTo>
                    <a:pt x="3" y="15"/>
                    <a:pt x="0" y="12"/>
                    <a:pt x="0" y="9"/>
                  </a:cubicBezTo>
                  <a:cubicBezTo>
                    <a:pt x="0" y="6"/>
                    <a:pt x="2" y="3"/>
                    <a:pt x="4" y="2"/>
                  </a:cubicBezTo>
                  <a:cubicBezTo>
                    <a:pt x="8" y="0"/>
                    <a:pt x="11" y="1"/>
                    <a:pt x="14" y="2"/>
                  </a:cubicBezTo>
                  <a:cubicBezTo>
                    <a:pt x="17" y="3"/>
                    <a:pt x="19" y="5"/>
                    <a:pt x="22" y="7"/>
                  </a:cubicBezTo>
                  <a:cubicBezTo>
                    <a:pt x="23" y="8"/>
                    <a:pt x="25" y="9"/>
                    <a:pt x="26" y="10"/>
                  </a:cubicBezTo>
                  <a:cubicBezTo>
                    <a:pt x="28" y="11"/>
                    <a:pt x="28" y="12"/>
                    <a:pt x="27" y="13"/>
                  </a:cubicBezTo>
                  <a:cubicBezTo>
                    <a:pt x="27" y="14"/>
                    <a:pt x="26" y="16"/>
                    <a:pt x="26" y="17"/>
                  </a:cubicBezTo>
                  <a:cubicBezTo>
                    <a:pt x="27" y="20"/>
                    <a:pt x="28" y="18"/>
                    <a:pt x="29" y="18"/>
                  </a:cubicBezTo>
                  <a:cubicBezTo>
                    <a:pt x="31" y="17"/>
                    <a:pt x="33" y="18"/>
                    <a:pt x="35" y="18"/>
                  </a:cubicBezTo>
                  <a:cubicBezTo>
                    <a:pt x="37" y="18"/>
                    <a:pt x="37" y="17"/>
                    <a:pt x="38" y="16"/>
                  </a:cubicBezTo>
                  <a:cubicBezTo>
                    <a:pt x="39" y="14"/>
                    <a:pt x="40" y="13"/>
                    <a:pt x="42" y="14"/>
                  </a:cubicBezTo>
                  <a:cubicBezTo>
                    <a:pt x="44" y="15"/>
                    <a:pt x="44" y="16"/>
                    <a:pt x="45" y="17"/>
                  </a:cubicBezTo>
                  <a:cubicBezTo>
                    <a:pt x="47" y="19"/>
                    <a:pt x="50" y="23"/>
                    <a:pt x="45" y="24"/>
                  </a:cubicBezTo>
                  <a:cubicBezTo>
                    <a:pt x="44" y="24"/>
                    <a:pt x="44" y="23"/>
                    <a:pt x="43" y="23"/>
                  </a:cubicBezTo>
                  <a:cubicBezTo>
                    <a:pt x="42" y="25"/>
                    <a:pt x="48" y="27"/>
                    <a:pt x="49" y="27"/>
                  </a:cubicBezTo>
                  <a:cubicBezTo>
                    <a:pt x="51" y="27"/>
                    <a:pt x="55" y="28"/>
                    <a:pt x="56" y="31"/>
                  </a:cubicBezTo>
                  <a:cubicBezTo>
                    <a:pt x="59" y="34"/>
                    <a:pt x="54" y="35"/>
                    <a:pt x="51" y="34"/>
                  </a:cubicBezTo>
                  <a:cubicBezTo>
                    <a:pt x="48" y="34"/>
                    <a:pt x="46" y="32"/>
                    <a:pt x="43" y="32"/>
                  </a:cubicBezTo>
                  <a:cubicBezTo>
                    <a:pt x="41" y="34"/>
                    <a:pt x="46" y="35"/>
                    <a:pt x="47" y="36"/>
                  </a:cubicBezTo>
                  <a:cubicBezTo>
                    <a:pt x="48" y="37"/>
                    <a:pt x="47" y="38"/>
                    <a:pt x="48" y="39"/>
                  </a:cubicBezTo>
                  <a:cubicBezTo>
                    <a:pt x="49" y="40"/>
                    <a:pt x="50" y="40"/>
                    <a:pt x="51" y="41"/>
                  </a:cubicBezTo>
                  <a:cubicBezTo>
                    <a:pt x="53" y="42"/>
                    <a:pt x="56" y="43"/>
                    <a:pt x="56" y="46"/>
                  </a:cubicBezTo>
                  <a:cubicBezTo>
                    <a:pt x="57" y="48"/>
                    <a:pt x="54" y="50"/>
                    <a:pt x="57" y="52"/>
                  </a:cubicBezTo>
                  <a:cubicBezTo>
                    <a:pt x="58" y="51"/>
                    <a:pt x="59" y="51"/>
                    <a:pt x="60" y="50"/>
                  </a:cubicBezTo>
                  <a:cubicBezTo>
                    <a:pt x="61" y="49"/>
                    <a:pt x="61" y="49"/>
                    <a:pt x="62" y="48"/>
                  </a:cubicBezTo>
                  <a:cubicBezTo>
                    <a:pt x="63" y="48"/>
                    <a:pt x="64" y="48"/>
                    <a:pt x="65" y="48"/>
                  </a:cubicBezTo>
                  <a:cubicBezTo>
                    <a:pt x="67" y="49"/>
                    <a:pt x="68" y="50"/>
                    <a:pt x="69" y="51"/>
                  </a:cubicBezTo>
                  <a:cubicBezTo>
                    <a:pt x="70" y="52"/>
                    <a:pt x="71" y="51"/>
                    <a:pt x="73" y="51"/>
                  </a:cubicBezTo>
                  <a:cubicBezTo>
                    <a:pt x="75" y="51"/>
                    <a:pt x="75" y="52"/>
                    <a:pt x="77" y="53"/>
                  </a:cubicBezTo>
                  <a:cubicBezTo>
                    <a:pt x="78" y="54"/>
                    <a:pt x="79" y="53"/>
                    <a:pt x="80" y="52"/>
                  </a:cubicBezTo>
                  <a:cubicBezTo>
                    <a:pt x="82" y="51"/>
                    <a:pt x="83" y="50"/>
                    <a:pt x="84" y="49"/>
                  </a:cubicBezTo>
                  <a:cubicBezTo>
                    <a:pt x="86" y="49"/>
                    <a:pt x="86" y="47"/>
                    <a:pt x="88" y="47"/>
                  </a:cubicBezTo>
                  <a:cubicBezTo>
                    <a:pt x="89" y="46"/>
                    <a:pt x="90" y="46"/>
                    <a:pt x="91" y="46"/>
                  </a:cubicBezTo>
                  <a:cubicBezTo>
                    <a:pt x="92" y="45"/>
                    <a:pt x="92" y="45"/>
                    <a:pt x="93" y="44"/>
                  </a:cubicBezTo>
                  <a:cubicBezTo>
                    <a:pt x="94" y="43"/>
                    <a:pt x="95" y="42"/>
                    <a:pt x="97" y="42"/>
                  </a:cubicBezTo>
                  <a:cubicBezTo>
                    <a:pt x="98" y="42"/>
                    <a:pt x="100" y="43"/>
                    <a:pt x="102" y="43"/>
                  </a:cubicBezTo>
                  <a:cubicBezTo>
                    <a:pt x="104" y="42"/>
                    <a:pt x="104" y="41"/>
                    <a:pt x="106" y="41"/>
                  </a:cubicBezTo>
                  <a:cubicBezTo>
                    <a:pt x="110" y="41"/>
                    <a:pt x="113" y="42"/>
                    <a:pt x="116" y="44"/>
                  </a:cubicBezTo>
                  <a:cubicBezTo>
                    <a:pt x="119" y="45"/>
                    <a:pt x="121" y="47"/>
                    <a:pt x="124" y="49"/>
                  </a:cubicBezTo>
                  <a:cubicBezTo>
                    <a:pt x="127" y="51"/>
                    <a:pt x="131" y="54"/>
                    <a:pt x="129" y="57"/>
                  </a:cubicBezTo>
                  <a:cubicBezTo>
                    <a:pt x="126" y="60"/>
                    <a:pt x="122" y="62"/>
                    <a:pt x="123" y="66"/>
                  </a:cubicBezTo>
                  <a:cubicBezTo>
                    <a:pt x="125" y="66"/>
                    <a:pt x="130" y="66"/>
                    <a:pt x="130" y="69"/>
                  </a:cubicBezTo>
                  <a:cubicBezTo>
                    <a:pt x="130" y="70"/>
                    <a:pt x="129" y="71"/>
                    <a:pt x="128" y="72"/>
                  </a:cubicBezTo>
                  <a:cubicBezTo>
                    <a:pt x="126" y="73"/>
                    <a:pt x="126" y="73"/>
                    <a:pt x="125" y="75"/>
                  </a:cubicBezTo>
                  <a:cubicBezTo>
                    <a:pt x="125" y="76"/>
                    <a:pt x="125" y="77"/>
                    <a:pt x="124" y="78"/>
                  </a:cubicBezTo>
                  <a:cubicBezTo>
                    <a:pt x="123" y="79"/>
                    <a:pt x="122" y="80"/>
                    <a:pt x="121" y="80"/>
                  </a:cubicBezTo>
                  <a:cubicBezTo>
                    <a:pt x="119" y="81"/>
                    <a:pt x="118" y="81"/>
                    <a:pt x="116"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3" name="Freeform 46">
              <a:extLst>
                <a:ext uri="{FF2B5EF4-FFF2-40B4-BE49-F238E27FC236}">
                  <a16:creationId xmlns:a16="http://schemas.microsoft.com/office/drawing/2014/main" id="{AD9095E2-F404-44A4-878C-91EF0CF254DA}"/>
                </a:ext>
              </a:extLst>
            </p:cNvPr>
            <p:cNvSpPr/>
            <p:nvPr/>
          </p:nvSpPr>
          <p:spPr bwMode="auto">
            <a:xfrm>
              <a:off x="1811594" y="2689953"/>
              <a:ext cx="60028" cy="74789"/>
            </a:xfrm>
            <a:custGeom>
              <a:gdLst>
                <a:gd fmla="*/ 15 w 26" name="T0"/>
                <a:gd fmla="*/ 29 h 32" name="T1"/>
                <a:gd fmla="*/ 2 w 26" name="T2"/>
                <a:gd fmla="*/ 19 h 32" name="T3"/>
                <a:gd fmla="*/ 6 w 26" name="T4"/>
                <a:gd fmla="*/ 11 h 32" name="T5"/>
                <a:gd fmla="*/ 9 w 26" name="T6"/>
                <a:gd fmla="*/ 4 h 32" name="T7"/>
                <a:gd fmla="*/ 17 w 26" name="T8"/>
                <a:gd fmla="*/ 3 h 32" name="T9"/>
                <a:gd fmla="*/ 23 w 26" name="T10"/>
                <a:gd fmla="*/ 11 h 32" name="T11"/>
                <a:gd fmla="*/ 26 w 26" name="T12"/>
                <a:gd fmla="*/ 20 h 32" name="T13"/>
                <a:gd fmla="*/ 24 w 26" name="T14"/>
                <a:gd fmla="*/ 30 h 32" name="T15"/>
                <a:gd fmla="*/ 15 w 26" name="T16"/>
                <a:gd fmla="*/ 29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26">
                  <a:moveTo>
                    <a:pt x="15" y="29"/>
                  </a:moveTo>
                  <a:cubicBezTo>
                    <a:pt x="11" y="26"/>
                    <a:pt x="4" y="24"/>
                    <a:pt x="2" y="19"/>
                  </a:cubicBezTo>
                  <a:cubicBezTo>
                    <a:pt x="0" y="15"/>
                    <a:pt x="3" y="13"/>
                    <a:pt x="6" y="11"/>
                  </a:cubicBezTo>
                  <a:cubicBezTo>
                    <a:pt x="9" y="9"/>
                    <a:pt x="8" y="7"/>
                    <a:pt x="9" y="4"/>
                  </a:cubicBezTo>
                  <a:cubicBezTo>
                    <a:pt x="11" y="0"/>
                    <a:pt x="15" y="0"/>
                    <a:pt x="17" y="3"/>
                  </a:cubicBezTo>
                  <a:cubicBezTo>
                    <a:pt x="20" y="6"/>
                    <a:pt x="21" y="9"/>
                    <a:pt x="23" y="11"/>
                  </a:cubicBezTo>
                  <a:cubicBezTo>
                    <a:pt x="25" y="13"/>
                    <a:pt x="26" y="17"/>
                    <a:pt x="26" y="20"/>
                  </a:cubicBezTo>
                  <a:cubicBezTo>
                    <a:pt x="26" y="23"/>
                    <a:pt x="26" y="28"/>
                    <a:pt x="24" y="30"/>
                  </a:cubicBezTo>
                  <a:cubicBezTo>
                    <a:pt x="23" y="32"/>
                    <a:pt x="17" y="31"/>
                    <a:pt x="15"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4" name="Freeform 47">
              <a:extLst>
                <a:ext uri="{FF2B5EF4-FFF2-40B4-BE49-F238E27FC236}">
                  <a16:creationId xmlns:a16="http://schemas.microsoft.com/office/drawing/2014/main" id="{40C36C35-BB2E-441B-8448-D32784521052}"/>
                </a:ext>
              </a:extLst>
            </p:cNvPr>
            <p:cNvSpPr/>
            <p:nvPr/>
          </p:nvSpPr>
          <p:spPr bwMode="auto">
            <a:xfrm>
              <a:off x="1671857" y="2609260"/>
              <a:ext cx="132849" cy="132849"/>
            </a:xfrm>
            <a:custGeom>
              <a:gdLst>
                <a:gd fmla="*/ 57 w 57" name="T0"/>
                <a:gd fmla="*/ 33 h 57" name="T1"/>
                <a:gd fmla="*/ 56 w 57" name="T2"/>
                <a:gd fmla="*/ 37 h 57" name="T3"/>
                <a:gd fmla="*/ 54 w 57" name="T4"/>
                <a:gd fmla="*/ 41 h 57" name="T5"/>
                <a:gd fmla="*/ 53 w 57" name="T6"/>
                <a:gd fmla="*/ 46 h 57" name="T7"/>
                <a:gd fmla="*/ 48 w 57" name="T8"/>
                <a:gd fmla="*/ 55 h 57" name="T9"/>
                <a:gd fmla="*/ 36 w 57" name="T10"/>
                <a:gd fmla="*/ 55 h 57" name="T11"/>
                <a:gd fmla="*/ 32 w 57" name="T12"/>
                <a:gd fmla="*/ 46 h 57" name="T13"/>
                <a:gd fmla="*/ 32 w 57" name="T14"/>
                <a:gd fmla="*/ 43 h 57" name="T15"/>
                <a:gd fmla="*/ 35 w 57" name="T16"/>
                <a:gd fmla="*/ 40 h 57" name="T17"/>
                <a:gd fmla="*/ 41 w 57" name="T18"/>
                <a:gd fmla="*/ 35 h 57" name="T19"/>
                <a:gd fmla="*/ 32 w 57" name="T20"/>
                <a:gd fmla="*/ 36 h 57" name="T21"/>
                <a:gd fmla="*/ 29 w 57" name="T22"/>
                <a:gd fmla="*/ 39 h 57" name="T23"/>
                <a:gd fmla="*/ 24 w 57" name="T24"/>
                <a:gd fmla="*/ 38 h 57" name="T25"/>
                <a:gd fmla="*/ 15 w 57" name="T26"/>
                <a:gd fmla="*/ 39 h 57" name="T27"/>
                <a:gd fmla="*/ 21 w 57" name="T28"/>
                <a:gd fmla="*/ 33 h 57" name="T29"/>
                <a:gd fmla="*/ 12 w 57" name="T30"/>
                <a:gd fmla="*/ 33 h 57" name="T31"/>
                <a:gd fmla="*/ 14 w 57" name="T32"/>
                <a:gd fmla="*/ 29 h 57" name="T33"/>
                <a:gd fmla="*/ 11 w 57" name="T34"/>
                <a:gd fmla="*/ 27 h 57" name="T35"/>
                <a:gd fmla="*/ 3 w 57" name="T36"/>
                <a:gd fmla="*/ 23 h 57" name="T37"/>
                <a:gd fmla="*/ 5 w 57" name="T38"/>
                <a:gd fmla="*/ 17 h 57" name="T39"/>
                <a:gd fmla="*/ 1 w 57" name="T40"/>
                <a:gd fmla="*/ 9 h 57" name="T41"/>
                <a:gd fmla="*/ 5 w 57" name="T42"/>
                <a:gd fmla="*/ 2 h 57" name="T43"/>
                <a:gd fmla="*/ 13 w 57" name="T44"/>
                <a:gd fmla="*/ 9 h 57" name="T45"/>
                <a:gd fmla="*/ 16 w 57" name="T46"/>
                <a:gd fmla="*/ 17 h 57" name="T47"/>
                <a:gd fmla="*/ 21 w 57" name="T48"/>
                <a:gd fmla="*/ 25 h 57" name="T49"/>
                <a:gd fmla="*/ 27 w 57" name="T50"/>
                <a:gd fmla="*/ 30 h 57" name="T51"/>
                <a:gd fmla="*/ 23 w 57" name="T52"/>
                <a:gd fmla="*/ 24 h 57" name="T53"/>
                <a:gd fmla="*/ 19 w 57" name="T54"/>
                <a:gd fmla="*/ 14 h 57" name="T55"/>
                <a:gd fmla="*/ 21 w 57" name="T56"/>
                <a:gd fmla="*/ 10 h 57" name="T57"/>
                <a:gd fmla="*/ 25 w 57" name="T58"/>
                <a:gd fmla="*/ 12 h 57" name="T59"/>
                <a:gd fmla="*/ 31 w 57" name="T60"/>
                <a:gd fmla="*/ 20 h 57" name="T61"/>
                <a:gd fmla="*/ 39 w 57" name="T62"/>
                <a:gd fmla="*/ 24 h 57" name="T63"/>
                <a:gd fmla="*/ 35 w 57" name="T64"/>
                <a:gd fmla="*/ 15 h 57" name="T65"/>
                <a:gd fmla="*/ 27 w 57" name="T66"/>
                <a:gd fmla="*/ 8 h 57" name="T67"/>
                <a:gd fmla="*/ 28 w 57" name="T68"/>
                <a:gd fmla="*/ 1 h 57" name="T69"/>
                <a:gd fmla="*/ 37 w 57" name="T70"/>
                <a:gd fmla="*/ 5 h 57" name="T71"/>
                <a:gd fmla="*/ 45 w 57" name="T72"/>
                <a:gd fmla="*/ 5 h 57" name="T73"/>
                <a:gd fmla="*/ 48 w 57" name="T74"/>
                <a:gd fmla="*/ 4 h 57" name="T75"/>
                <a:gd fmla="*/ 53 w 57" name="T76"/>
                <a:gd fmla="*/ 7 h 57" name="T77"/>
                <a:gd fmla="*/ 54 w 57" name="T78"/>
                <a:gd fmla="*/ 15 h 57" name="T79"/>
                <a:gd fmla="*/ 55 w 57" name="T80"/>
                <a:gd fmla="*/ 24 h 57" name="T81"/>
                <a:gd fmla="*/ 57 w 57" name="T82"/>
                <a:gd fmla="*/ 33 h 5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7" w="57">
                  <a:moveTo>
                    <a:pt x="57" y="33"/>
                  </a:moveTo>
                  <a:cubicBezTo>
                    <a:pt x="56" y="34"/>
                    <a:pt x="57" y="36"/>
                    <a:pt x="56" y="37"/>
                  </a:cubicBezTo>
                  <a:cubicBezTo>
                    <a:pt x="56" y="39"/>
                    <a:pt x="54" y="40"/>
                    <a:pt x="54" y="41"/>
                  </a:cubicBezTo>
                  <a:cubicBezTo>
                    <a:pt x="53" y="43"/>
                    <a:pt x="53" y="44"/>
                    <a:pt x="53" y="46"/>
                  </a:cubicBezTo>
                  <a:cubicBezTo>
                    <a:pt x="53" y="50"/>
                    <a:pt x="51" y="53"/>
                    <a:pt x="48" y="55"/>
                  </a:cubicBezTo>
                  <a:cubicBezTo>
                    <a:pt x="45" y="56"/>
                    <a:pt x="39" y="57"/>
                    <a:pt x="36" y="55"/>
                  </a:cubicBezTo>
                  <a:cubicBezTo>
                    <a:pt x="32" y="53"/>
                    <a:pt x="31" y="50"/>
                    <a:pt x="32" y="46"/>
                  </a:cubicBezTo>
                  <a:cubicBezTo>
                    <a:pt x="32" y="45"/>
                    <a:pt x="32" y="44"/>
                    <a:pt x="32" y="43"/>
                  </a:cubicBezTo>
                  <a:cubicBezTo>
                    <a:pt x="33" y="42"/>
                    <a:pt x="34" y="41"/>
                    <a:pt x="35" y="40"/>
                  </a:cubicBezTo>
                  <a:cubicBezTo>
                    <a:pt x="37" y="38"/>
                    <a:pt x="39" y="37"/>
                    <a:pt x="41" y="35"/>
                  </a:cubicBezTo>
                  <a:cubicBezTo>
                    <a:pt x="39" y="33"/>
                    <a:pt x="34" y="35"/>
                    <a:pt x="32" y="36"/>
                  </a:cubicBezTo>
                  <a:cubicBezTo>
                    <a:pt x="31" y="37"/>
                    <a:pt x="30" y="38"/>
                    <a:pt x="29" y="39"/>
                  </a:cubicBezTo>
                  <a:cubicBezTo>
                    <a:pt x="27" y="39"/>
                    <a:pt x="26" y="38"/>
                    <a:pt x="24" y="38"/>
                  </a:cubicBezTo>
                  <a:cubicBezTo>
                    <a:pt x="22" y="39"/>
                    <a:pt x="17" y="41"/>
                    <a:pt x="15" y="39"/>
                  </a:cubicBezTo>
                  <a:cubicBezTo>
                    <a:pt x="13" y="36"/>
                    <a:pt x="20" y="35"/>
                    <a:pt x="21" y="33"/>
                  </a:cubicBezTo>
                  <a:cubicBezTo>
                    <a:pt x="20" y="30"/>
                    <a:pt x="14" y="36"/>
                    <a:pt x="12" y="33"/>
                  </a:cubicBezTo>
                  <a:cubicBezTo>
                    <a:pt x="11" y="31"/>
                    <a:pt x="13" y="31"/>
                    <a:pt x="14" y="29"/>
                  </a:cubicBezTo>
                  <a:cubicBezTo>
                    <a:pt x="14" y="27"/>
                    <a:pt x="12" y="27"/>
                    <a:pt x="11" y="27"/>
                  </a:cubicBezTo>
                  <a:cubicBezTo>
                    <a:pt x="7" y="27"/>
                    <a:pt x="5" y="26"/>
                    <a:pt x="3" y="23"/>
                  </a:cubicBezTo>
                  <a:cubicBezTo>
                    <a:pt x="0" y="19"/>
                    <a:pt x="5" y="20"/>
                    <a:pt x="5" y="17"/>
                  </a:cubicBezTo>
                  <a:cubicBezTo>
                    <a:pt x="6" y="14"/>
                    <a:pt x="2" y="11"/>
                    <a:pt x="1" y="9"/>
                  </a:cubicBezTo>
                  <a:cubicBezTo>
                    <a:pt x="0" y="6"/>
                    <a:pt x="2" y="3"/>
                    <a:pt x="5" y="2"/>
                  </a:cubicBezTo>
                  <a:cubicBezTo>
                    <a:pt x="8" y="2"/>
                    <a:pt x="12" y="6"/>
                    <a:pt x="13" y="9"/>
                  </a:cubicBezTo>
                  <a:cubicBezTo>
                    <a:pt x="15" y="11"/>
                    <a:pt x="15" y="14"/>
                    <a:pt x="16" y="17"/>
                  </a:cubicBezTo>
                  <a:cubicBezTo>
                    <a:pt x="17" y="20"/>
                    <a:pt x="19" y="22"/>
                    <a:pt x="21" y="25"/>
                  </a:cubicBezTo>
                  <a:cubicBezTo>
                    <a:pt x="22" y="26"/>
                    <a:pt x="25" y="30"/>
                    <a:pt x="27" y="30"/>
                  </a:cubicBezTo>
                  <a:cubicBezTo>
                    <a:pt x="31" y="30"/>
                    <a:pt x="24" y="24"/>
                    <a:pt x="23" y="24"/>
                  </a:cubicBezTo>
                  <a:cubicBezTo>
                    <a:pt x="21" y="22"/>
                    <a:pt x="18" y="17"/>
                    <a:pt x="19" y="14"/>
                  </a:cubicBezTo>
                  <a:cubicBezTo>
                    <a:pt x="19" y="13"/>
                    <a:pt x="20" y="11"/>
                    <a:pt x="21" y="10"/>
                  </a:cubicBezTo>
                  <a:cubicBezTo>
                    <a:pt x="22" y="10"/>
                    <a:pt x="24" y="11"/>
                    <a:pt x="25" y="12"/>
                  </a:cubicBezTo>
                  <a:cubicBezTo>
                    <a:pt x="27" y="15"/>
                    <a:pt x="29" y="17"/>
                    <a:pt x="31" y="20"/>
                  </a:cubicBezTo>
                  <a:cubicBezTo>
                    <a:pt x="32" y="21"/>
                    <a:pt x="37" y="29"/>
                    <a:pt x="39" y="24"/>
                  </a:cubicBezTo>
                  <a:cubicBezTo>
                    <a:pt x="40" y="22"/>
                    <a:pt x="36" y="17"/>
                    <a:pt x="35" y="15"/>
                  </a:cubicBezTo>
                  <a:cubicBezTo>
                    <a:pt x="33" y="12"/>
                    <a:pt x="30" y="10"/>
                    <a:pt x="27" y="8"/>
                  </a:cubicBezTo>
                  <a:cubicBezTo>
                    <a:pt x="23" y="5"/>
                    <a:pt x="23" y="2"/>
                    <a:pt x="28" y="1"/>
                  </a:cubicBezTo>
                  <a:cubicBezTo>
                    <a:pt x="33" y="0"/>
                    <a:pt x="34" y="3"/>
                    <a:pt x="37" y="5"/>
                  </a:cubicBezTo>
                  <a:cubicBezTo>
                    <a:pt x="40" y="7"/>
                    <a:pt x="42" y="8"/>
                    <a:pt x="45" y="5"/>
                  </a:cubicBezTo>
                  <a:cubicBezTo>
                    <a:pt x="46" y="4"/>
                    <a:pt x="46" y="3"/>
                    <a:pt x="48" y="4"/>
                  </a:cubicBezTo>
                  <a:cubicBezTo>
                    <a:pt x="50" y="4"/>
                    <a:pt x="52" y="6"/>
                    <a:pt x="53" y="7"/>
                  </a:cubicBezTo>
                  <a:cubicBezTo>
                    <a:pt x="55" y="9"/>
                    <a:pt x="54" y="12"/>
                    <a:pt x="54" y="15"/>
                  </a:cubicBezTo>
                  <a:cubicBezTo>
                    <a:pt x="54" y="18"/>
                    <a:pt x="54" y="21"/>
                    <a:pt x="55" y="24"/>
                  </a:cubicBezTo>
                  <a:cubicBezTo>
                    <a:pt x="55" y="27"/>
                    <a:pt x="57" y="30"/>
                    <a:pt x="57"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5" name="Freeform 48">
              <a:extLst>
                <a:ext uri="{FF2B5EF4-FFF2-40B4-BE49-F238E27FC236}">
                  <a16:creationId xmlns:a16="http://schemas.microsoft.com/office/drawing/2014/main" id="{3F6E7BB3-EAD8-46AD-9F33-9366F493E251}"/>
                </a:ext>
              </a:extLst>
            </p:cNvPr>
            <p:cNvSpPr/>
            <p:nvPr/>
          </p:nvSpPr>
          <p:spPr bwMode="auto">
            <a:xfrm>
              <a:off x="2425649" y="5765146"/>
              <a:ext cx="69869" cy="36411"/>
            </a:xfrm>
            <a:custGeom>
              <a:gdLst>
                <a:gd fmla="*/ 29 w 30" name="T0"/>
                <a:gd fmla="*/ 6 h 16" name="T1"/>
                <a:gd fmla="*/ 24 w 30" name="T2"/>
                <a:gd fmla="*/ 11 h 16" name="T3"/>
                <a:gd fmla="*/ 17 w 30" name="T4"/>
                <a:gd fmla="*/ 16 h 16" name="T5"/>
                <a:gd fmla="*/ 13 w 30" name="T6"/>
                <a:gd fmla="*/ 12 h 16" name="T7"/>
                <a:gd fmla="*/ 3 w 30" name="T8"/>
                <a:gd fmla="*/ 14 h 16" name="T9"/>
                <a:gd fmla="*/ 0 w 30" name="T10"/>
                <a:gd fmla="*/ 8 h 16" name="T11"/>
                <a:gd fmla="*/ 5 w 30" name="T12"/>
                <a:gd fmla="*/ 6 h 16" name="T13"/>
                <a:gd fmla="*/ 10 w 30" name="T14"/>
                <a:gd fmla="*/ 2 h 16" name="T15"/>
                <a:gd fmla="*/ 17 w 30" name="T16"/>
                <a:gd fmla="*/ 1 h 16" name="T17"/>
                <a:gd fmla="*/ 24 w 30" name="T18"/>
                <a:gd fmla="*/ 2 h 16" name="T19"/>
                <a:gd fmla="*/ 29 w 30" name="T20"/>
                <a:gd fmla="*/ 6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30">
                  <a:moveTo>
                    <a:pt x="29" y="6"/>
                  </a:moveTo>
                  <a:cubicBezTo>
                    <a:pt x="30" y="9"/>
                    <a:pt x="26" y="9"/>
                    <a:pt x="24" y="11"/>
                  </a:cubicBezTo>
                  <a:cubicBezTo>
                    <a:pt x="22" y="12"/>
                    <a:pt x="20" y="16"/>
                    <a:pt x="17" y="16"/>
                  </a:cubicBezTo>
                  <a:cubicBezTo>
                    <a:pt x="15" y="16"/>
                    <a:pt x="14" y="14"/>
                    <a:pt x="13" y="12"/>
                  </a:cubicBezTo>
                  <a:cubicBezTo>
                    <a:pt x="11" y="7"/>
                    <a:pt x="7" y="16"/>
                    <a:pt x="3" y="14"/>
                  </a:cubicBezTo>
                  <a:cubicBezTo>
                    <a:pt x="2" y="13"/>
                    <a:pt x="0" y="10"/>
                    <a:pt x="0" y="8"/>
                  </a:cubicBezTo>
                  <a:cubicBezTo>
                    <a:pt x="0" y="4"/>
                    <a:pt x="3" y="6"/>
                    <a:pt x="5" y="6"/>
                  </a:cubicBezTo>
                  <a:cubicBezTo>
                    <a:pt x="9" y="6"/>
                    <a:pt x="8" y="4"/>
                    <a:pt x="10" y="2"/>
                  </a:cubicBezTo>
                  <a:cubicBezTo>
                    <a:pt x="12" y="1"/>
                    <a:pt x="15" y="0"/>
                    <a:pt x="17" y="1"/>
                  </a:cubicBezTo>
                  <a:cubicBezTo>
                    <a:pt x="19" y="1"/>
                    <a:pt x="21" y="2"/>
                    <a:pt x="24" y="2"/>
                  </a:cubicBezTo>
                  <a:cubicBezTo>
                    <a:pt x="27" y="2"/>
                    <a:pt x="28" y="3"/>
                    <a:pt x="29"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6" name="Freeform 49">
              <a:extLst>
                <a:ext uri="{FF2B5EF4-FFF2-40B4-BE49-F238E27FC236}">
                  <a16:creationId xmlns:a16="http://schemas.microsoft.com/office/drawing/2014/main" id="{936C4FA8-173E-423C-9447-B375EC037AC3}"/>
                </a:ext>
              </a:extLst>
            </p:cNvPr>
            <p:cNvSpPr/>
            <p:nvPr/>
          </p:nvSpPr>
          <p:spPr bwMode="auto">
            <a:xfrm>
              <a:off x="587421" y="3422096"/>
              <a:ext cx="53139" cy="27554"/>
            </a:xfrm>
            <a:custGeom>
              <a:gdLst>
                <a:gd fmla="*/ 4 w 23" name="T0"/>
                <a:gd fmla="*/ 2 h 12" name="T1"/>
                <a:gd fmla="*/ 16 w 23" name="T2"/>
                <a:gd fmla="*/ 10 h 12" name="T3"/>
                <a:gd fmla="*/ 5 w 23" name="T4"/>
                <a:gd fmla="*/ 10 h 12" name="T5"/>
                <a:gd fmla="*/ 4 w 23" name="T6"/>
                <a:gd fmla="*/ 2 h 12" name="T7"/>
              </a:gdLst>
              <a:cxnLst>
                <a:cxn ang="0">
                  <a:pos x="T0" y="T1"/>
                </a:cxn>
                <a:cxn ang="0">
                  <a:pos x="T2" y="T3"/>
                </a:cxn>
                <a:cxn ang="0">
                  <a:pos x="T4" y="T5"/>
                </a:cxn>
                <a:cxn ang="0">
                  <a:pos x="T6" y="T7"/>
                </a:cxn>
              </a:cxnLst>
              <a:rect b="b" l="0" r="r" t="0"/>
              <a:pathLst>
                <a:path h="12" w="23">
                  <a:moveTo>
                    <a:pt x="4" y="2"/>
                  </a:moveTo>
                  <a:cubicBezTo>
                    <a:pt x="8" y="0"/>
                    <a:pt x="23" y="5"/>
                    <a:pt x="16" y="10"/>
                  </a:cubicBezTo>
                  <a:cubicBezTo>
                    <a:pt x="13" y="11"/>
                    <a:pt x="9" y="12"/>
                    <a:pt x="5" y="10"/>
                  </a:cubicBezTo>
                  <a:cubicBezTo>
                    <a:pt x="0" y="7"/>
                    <a:pt x="1" y="4"/>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7" name="Freeform 50">
              <a:extLst>
                <a:ext uri="{FF2B5EF4-FFF2-40B4-BE49-F238E27FC236}">
                  <a16:creationId xmlns:a16="http://schemas.microsoft.com/office/drawing/2014/main" id="{36A17870-7B86-4B55-9ED9-BA2D183029A2}"/>
                </a:ext>
              </a:extLst>
            </p:cNvPr>
            <p:cNvSpPr/>
            <p:nvPr/>
          </p:nvSpPr>
          <p:spPr bwMode="auto">
            <a:xfrm>
              <a:off x="805883" y="3485075"/>
              <a:ext cx="51171" cy="83646"/>
            </a:xfrm>
            <a:custGeom>
              <a:gdLst>
                <a:gd fmla="*/ 18 w 22" name="T0"/>
                <a:gd fmla="*/ 21 h 36" name="T1"/>
                <a:gd fmla="*/ 21 w 22" name="T2"/>
                <a:gd fmla="*/ 15 h 36" name="T3"/>
                <a:gd fmla="*/ 22 w 22" name="T4"/>
                <a:gd fmla="*/ 9 h 36" name="T5"/>
                <a:gd fmla="*/ 17 w 22" name="T6"/>
                <a:gd fmla="*/ 3 h 36" name="T7"/>
                <a:gd fmla="*/ 14 w 22" name="T8"/>
                <a:gd fmla="*/ 8 h 36" name="T9"/>
                <a:gd fmla="*/ 10 w 22" name="T10"/>
                <a:gd fmla="*/ 12 h 36" name="T11"/>
                <a:gd fmla="*/ 2 w 22" name="T12"/>
                <a:gd fmla="*/ 20 h 36" name="T13"/>
                <a:gd fmla="*/ 4 w 22" name="T14"/>
                <a:gd fmla="*/ 28 h 36" name="T15"/>
                <a:gd fmla="*/ 1 w 22" name="T16"/>
                <a:gd fmla="*/ 31 h 36" name="T17"/>
                <a:gd fmla="*/ 18 w 22" name="T18"/>
                <a:gd fmla="*/ 21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22">
                  <a:moveTo>
                    <a:pt x="18" y="21"/>
                  </a:moveTo>
                  <a:cubicBezTo>
                    <a:pt x="22" y="18"/>
                    <a:pt x="22" y="20"/>
                    <a:pt x="21" y="15"/>
                  </a:cubicBezTo>
                  <a:cubicBezTo>
                    <a:pt x="20" y="12"/>
                    <a:pt x="16" y="10"/>
                    <a:pt x="22" y="9"/>
                  </a:cubicBezTo>
                  <a:cubicBezTo>
                    <a:pt x="22" y="4"/>
                    <a:pt x="21" y="0"/>
                    <a:pt x="17" y="3"/>
                  </a:cubicBezTo>
                  <a:cubicBezTo>
                    <a:pt x="15" y="5"/>
                    <a:pt x="15" y="6"/>
                    <a:pt x="14" y="8"/>
                  </a:cubicBezTo>
                  <a:cubicBezTo>
                    <a:pt x="12" y="10"/>
                    <a:pt x="12" y="10"/>
                    <a:pt x="10" y="12"/>
                  </a:cubicBezTo>
                  <a:cubicBezTo>
                    <a:pt x="7" y="14"/>
                    <a:pt x="2" y="16"/>
                    <a:pt x="2" y="20"/>
                  </a:cubicBezTo>
                  <a:cubicBezTo>
                    <a:pt x="2" y="23"/>
                    <a:pt x="5" y="25"/>
                    <a:pt x="4" y="28"/>
                  </a:cubicBezTo>
                  <a:cubicBezTo>
                    <a:pt x="4" y="30"/>
                    <a:pt x="0" y="28"/>
                    <a:pt x="1" y="31"/>
                  </a:cubicBezTo>
                  <a:cubicBezTo>
                    <a:pt x="1" y="36"/>
                    <a:pt x="16" y="23"/>
                    <a:pt x="18"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8" name="Freeform 51">
              <a:extLst>
                <a:ext uri="{FF2B5EF4-FFF2-40B4-BE49-F238E27FC236}">
                  <a16:creationId xmlns:a16="http://schemas.microsoft.com/office/drawing/2014/main" id="{4C5C43E3-3511-4AD0-B567-55D6A3BC047C}"/>
                </a:ext>
              </a:extLst>
            </p:cNvPr>
            <p:cNvSpPr/>
            <p:nvPr/>
          </p:nvSpPr>
          <p:spPr bwMode="auto">
            <a:xfrm>
              <a:off x="1600021" y="3067832"/>
              <a:ext cx="58060" cy="51171"/>
            </a:xfrm>
            <a:custGeom>
              <a:gdLst>
                <a:gd fmla="*/ 16 w 25" name="T0"/>
                <a:gd fmla="*/ 15 h 22" name="T1"/>
                <a:gd fmla="*/ 5 w 25" name="T2"/>
                <a:gd fmla="*/ 20 h 22" name="T3"/>
                <a:gd fmla="*/ 7 w 25" name="T4"/>
                <a:gd fmla="*/ 11 h 22" name="T5"/>
                <a:gd fmla="*/ 13 w 25" name="T6"/>
                <a:gd fmla="*/ 9 h 22" name="T7"/>
                <a:gd fmla="*/ 18 w 25" name="T8"/>
                <a:gd fmla="*/ 6 h 22" name="T9"/>
                <a:gd fmla="*/ 23 w 25" name="T10"/>
                <a:gd fmla="*/ 4 h 22" name="T11"/>
                <a:gd fmla="*/ 22 w 25" name="T12"/>
                <a:gd fmla="*/ 9 h 22" name="T13"/>
                <a:gd fmla="*/ 16 w 25" name="T14"/>
                <a:gd fmla="*/ 15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25">
                  <a:moveTo>
                    <a:pt x="16" y="15"/>
                  </a:moveTo>
                  <a:cubicBezTo>
                    <a:pt x="13" y="17"/>
                    <a:pt x="10" y="22"/>
                    <a:pt x="5" y="20"/>
                  </a:cubicBezTo>
                  <a:cubicBezTo>
                    <a:pt x="0" y="18"/>
                    <a:pt x="2" y="13"/>
                    <a:pt x="7" y="11"/>
                  </a:cubicBezTo>
                  <a:cubicBezTo>
                    <a:pt x="10" y="10"/>
                    <a:pt x="11" y="10"/>
                    <a:pt x="13" y="9"/>
                  </a:cubicBezTo>
                  <a:cubicBezTo>
                    <a:pt x="15" y="8"/>
                    <a:pt x="17" y="7"/>
                    <a:pt x="18" y="6"/>
                  </a:cubicBezTo>
                  <a:cubicBezTo>
                    <a:pt x="20" y="4"/>
                    <a:pt x="20" y="0"/>
                    <a:pt x="23" y="4"/>
                  </a:cubicBezTo>
                  <a:cubicBezTo>
                    <a:pt x="25" y="6"/>
                    <a:pt x="23" y="7"/>
                    <a:pt x="22" y="9"/>
                  </a:cubicBezTo>
                  <a:cubicBezTo>
                    <a:pt x="20" y="11"/>
                    <a:pt x="18" y="13"/>
                    <a:pt x="16"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49" name="Freeform 52">
              <a:extLst>
                <a:ext uri="{FF2B5EF4-FFF2-40B4-BE49-F238E27FC236}">
                  <a16:creationId xmlns:a16="http://schemas.microsoft.com/office/drawing/2014/main" id="{425EDD65-3C81-4D83-92D7-4B517D991918}"/>
                </a:ext>
              </a:extLst>
            </p:cNvPr>
            <p:cNvSpPr/>
            <p:nvPr/>
          </p:nvSpPr>
          <p:spPr bwMode="auto">
            <a:xfrm>
              <a:off x="1762391" y="3025517"/>
              <a:ext cx="76757" cy="76757"/>
            </a:xfrm>
            <a:custGeom>
              <a:gdLst>
                <a:gd fmla="*/ 33 w 33" name="T0"/>
                <a:gd fmla="*/ 28 h 33" name="T1"/>
                <a:gd fmla="*/ 23 w 33" name="T2"/>
                <a:gd fmla="*/ 32 h 33" name="T3"/>
                <a:gd fmla="*/ 15 w 33" name="T4"/>
                <a:gd fmla="*/ 27 h 33" name="T5"/>
                <a:gd fmla="*/ 10 w 33" name="T6"/>
                <a:gd fmla="*/ 24 h 33" name="T7"/>
                <a:gd fmla="*/ 3 w 33" name="T8"/>
                <a:gd fmla="*/ 22 h 33" name="T9"/>
                <a:gd fmla="*/ 3 w 33" name="T10"/>
                <a:gd fmla="*/ 18 h 33" name="T11"/>
                <a:gd fmla="*/ 9 w 33" name="T12"/>
                <a:gd fmla="*/ 16 h 33" name="T13"/>
                <a:gd fmla="*/ 12 w 33" name="T14"/>
                <a:gd fmla="*/ 10 h 33" name="T15"/>
                <a:gd fmla="*/ 13 w 33" name="T16"/>
                <a:gd fmla="*/ 8 h 33" name="T17"/>
                <a:gd fmla="*/ 13 w 33" name="T18"/>
                <a:gd fmla="*/ 4 h 33" name="T19"/>
                <a:gd fmla="*/ 18 w 33" name="T20"/>
                <a:gd fmla="*/ 5 h 33" name="T21"/>
                <a:gd fmla="*/ 24 w 33" name="T22"/>
                <a:gd fmla="*/ 13 h 33" name="T23"/>
                <a:gd fmla="*/ 29 w 33" name="T24"/>
                <a:gd fmla="*/ 19 h 33" name="T25"/>
                <a:gd fmla="*/ 33 w 33" name="T26"/>
                <a:gd fmla="*/ 28 h 3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 w="33">
                  <a:moveTo>
                    <a:pt x="33" y="28"/>
                  </a:moveTo>
                  <a:cubicBezTo>
                    <a:pt x="29" y="29"/>
                    <a:pt x="27" y="33"/>
                    <a:pt x="23" y="32"/>
                  </a:cubicBezTo>
                  <a:cubicBezTo>
                    <a:pt x="20" y="31"/>
                    <a:pt x="17" y="29"/>
                    <a:pt x="15" y="27"/>
                  </a:cubicBezTo>
                  <a:cubicBezTo>
                    <a:pt x="13" y="26"/>
                    <a:pt x="12" y="25"/>
                    <a:pt x="10" y="24"/>
                  </a:cubicBezTo>
                  <a:cubicBezTo>
                    <a:pt x="8" y="24"/>
                    <a:pt x="6" y="23"/>
                    <a:pt x="3" y="22"/>
                  </a:cubicBezTo>
                  <a:cubicBezTo>
                    <a:pt x="1" y="21"/>
                    <a:pt x="0" y="20"/>
                    <a:pt x="3" y="18"/>
                  </a:cubicBezTo>
                  <a:cubicBezTo>
                    <a:pt x="6" y="17"/>
                    <a:pt x="7" y="18"/>
                    <a:pt x="9" y="16"/>
                  </a:cubicBezTo>
                  <a:cubicBezTo>
                    <a:pt x="10" y="14"/>
                    <a:pt x="11" y="12"/>
                    <a:pt x="12" y="10"/>
                  </a:cubicBezTo>
                  <a:cubicBezTo>
                    <a:pt x="12" y="9"/>
                    <a:pt x="13" y="9"/>
                    <a:pt x="13" y="8"/>
                  </a:cubicBezTo>
                  <a:cubicBezTo>
                    <a:pt x="13" y="7"/>
                    <a:pt x="13" y="5"/>
                    <a:pt x="13" y="4"/>
                  </a:cubicBezTo>
                  <a:cubicBezTo>
                    <a:pt x="14" y="0"/>
                    <a:pt x="17" y="1"/>
                    <a:pt x="18" y="5"/>
                  </a:cubicBezTo>
                  <a:cubicBezTo>
                    <a:pt x="19" y="9"/>
                    <a:pt x="21" y="10"/>
                    <a:pt x="24" y="13"/>
                  </a:cubicBezTo>
                  <a:cubicBezTo>
                    <a:pt x="26" y="15"/>
                    <a:pt x="27" y="17"/>
                    <a:pt x="29" y="19"/>
                  </a:cubicBezTo>
                  <a:cubicBezTo>
                    <a:pt x="32" y="22"/>
                    <a:pt x="31" y="26"/>
                    <a:pt x="33"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0" name="Freeform 53">
              <a:extLst>
                <a:ext uri="{FF2B5EF4-FFF2-40B4-BE49-F238E27FC236}">
                  <a16:creationId xmlns:a16="http://schemas.microsoft.com/office/drawing/2014/main" id="{1322F17A-7518-4126-819A-BEF73EE06461}"/>
                </a:ext>
              </a:extLst>
            </p:cNvPr>
            <p:cNvSpPr/>
            <p:nvPr/>
          </p:nvSpPr>
          <p:spPr bwMode="auto">
            <a:xfrm>
              <a:off x="1639383" y="2813945"/>
              <a:ext cx="44283" cy="56092"/>
            </a:xfrm>
            <a:custGeom>
              <a:gdLst>
                <a:gd fmla="*/ 16 w 19" name="T0"/>
                <a:gd fmla="*/ 5 h 24" name="T1"/>
                <a:gd fmla="*/ 15 w 19" name="T2"/>
                <a:gd fmla="*/ 20 h 24" name="T3"/>
                <a:gd fmla="*/ 11 w 19" name="T4"/>
                <a:gd fmla="*/ 22 h 24" name="T5"/>
                <a:gd fmla="*/ 8 w 19" name="T6"/>
                <a:gd fmla="*/ 17 h 24" name="T7"/>
                <a:gd fmla="*/ 5 w 19" name="T8"/>
                <a:gd fmla="*/ 12 h 24" name="T9"/>
                <a:gd fmla="*/ 0 w 19" name="T10"/>
                <a:gd fmla="*/ 7 h 24" name="T11"/>
                <a:gd fmla="*/ 4 w 19" name="T12"/>
                <a:gd fmla="*/ 3 h 24" name="T13"/>
                <a:gd fmla="*/ 16 w 19" name="T14"/>
                <a:gd fmla="*/ 5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9">
                  <a:moveTo>
                    <a:pt x="16" y="5"/>
                  </a:moveTo>
                  <a:cubicBezTo>
                    <a:pt x="19" y="10"/>
                    <a:pt x="17" y="15"/>
                    <a:pt x="15" y="20"/>
                  </a:cubicBezTo>
                  <a:cubicBezTo>
                    <a:pt x="14" y="22"/>
                    <a:pt x="13" y="24"/>
                    <a:pt x="11" y="22"/>
                  </a:cubicBezTo>
                  <a:cubicBezTo>
                    <a:pt x="10" y="21"/>
                    <a:pt x="9" y="18"/>
                    <a:pt x="8" y="17"/>
                  </a:cubicBezTo>
                  <a:cubicBezTo>
                    <a:pt x="6" y="15"/>
                    <a:pt x="6" y="13"/>
                    <a:pt x="5" y="12"/>
                  </a:cubicBezTo>
                  <a:cubicBezTo>
                    <a:pt x="4" y="10"/>
                    <a:pt x="1" y="9"/>
                    <a:pt x="0" y="7"/>
                  </a:cubicBezTo>
                  <a:cubicBezTo>
                    <a:pt x="0" y="5"/>
                    <a:pt x="3" y="4"/>
                    <a:pt x="4" y="3"/>
                  </a:cubicBezTo>
                  <a:cubicBezTo>
                    <a:pt x="8" y="0"/>
                    <a:pt x="14" y="0"/>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1" name="Freeform 54">
              <a:extLst>
                <a:ext uri="{FF2B5EF4-FFF2-40B4-BE49-F238E27FC236}">
                  <a16:creationId xmlns:a16="http://schemas.microsoft.com/office/drawing/2014/main" id="{9F3CA6EE-D27A-460E-B280-5D5122DA6AD9}"/>
                </a:ext>
              </a:extLst>
            </p:cNvPr>
            <p:cNvSpPr/>
            <p:nvPr/>
          </p:nvSpPr>
          <p:spPr bwMode="auto">
            <a:xfrm>
              <a:off x="1429778" y="2839530"/>
              <a:ext cx="318836" cy="260777"/>
            </a:xfrm>
            <a:custGeom>
              <a:gdLst>
                <a:gd fmla="*/ 85 w 137" name="T0"/>
                <a:gd fmla="*/ 22 h 112" name="T1"/>
                <a:gd fmla="*/ 82 w 137" name="T2"/>
                <a:gd fmla="*/ 9 h 112" name="T3"/>
                <a:gd fmla="*/ 88 w 137" name="T4"/>
                <a:gd fmla="*/ 3 h 112" name="T5"/>
                <a:gd fmla="*/ 102 w 137" name="T6"/>
                <a:gd fmla="*/ 25 h 112" name="T7"/>
                <a:gd fmla="*/ 105 w 137" name="T8"/>
                <a:gd fmla="*/ 38 h 112" name="T9"/>
                <a:gd fmla="*/ 106 w 137" name="T10"/>
                <a:gd fmla="*/ 50 h 112" name="T11"/>
                <a:gd fmla="*/ 124 w 137" name="T12"/>
                <a:gd fmla="*/ 69 h 112" name="T13"/>
                <a:gd fmla="*/ 134 w 137" name="T14"/>
                <a:gd fmla="*/ 77 h 112" name="T15"/>
                <a:gd fmla="*/ 127 w 137" name="T16"/>
                <a:gd fmla="*/ 85 h 112" name="T17"/>
                <a:gd fmla="*/ 122 w 137" name="T18"/>
                <a:gd fmla="*/ 91 h 112" name="T19"/>
                <a:gd fmla="*/ 130 w 137" name="T20"/>
                <a:gd fmla="*/ 98 h 112" name="T21"/>
                <a:gd fmla="*/ 112 w 137" name="T22"/>
                <a:gd fmla="*/ 105 h 112" name="T23"/>
                <a:gd fmla="*/ 88 w 137" name="T24"/>
                <a:gd fmla="*/ 93 h 112" name="T25"/>
                <a:gd fmla="*/ 79 w 137" name="T26"/>
                <a:gd fmla="*/ 102 h 112" name="T27"/>
                <a:gd fmla="*/ 65 w 137" name="T28"/>
                <a:gd fmla="*/ 109 h 112" name="T29"/>
                <a:gd fmla="*/ 39 w 137" name="T30"/>
                <a:gd fmla="*/ 102 h 112" name="T31"/>
                <a:gd fmla="*/ 29 w 137" name="T32"/>
                <a:gd fmla="*/ 96 h 112" name="T33"/>
                <a:gd fmla="*/ 12 w 137" name="T34"/>
                <a:gd fmla="*/ 80 h 112" name="T35"/>
                <a:gd fmla="*/ 38 w 137" name="T36"/>
                <a:gd fmla="*/ 72 h 112" name="T37"/>
                <a:gd fmla="*/ 44 w 137" name="T38"/>
                <a:gd fmla="*/ 69 h 112" name="T39"/>
                <a:gd fmla="*/ 29 w 137" name="T40"/>
                <a:gd fmla="*/ 71 h 112" name="T41"/>
                <a:gd fmla="*/ 6 w 137" name="T42"/>
                <a:gd fmla="*/ 58 h 112" name="T43"/>
                <a:gd fmla="*/ 26 w 137" name="T44"/>
                <a:gd fmla="*/ 46 h 112" name="T45"/>
                <a:gd fmla="*/ 16 w 137" name="T46"/>
                <a:gd fmla="*/ 49 h 112" name="T47"/>
                <a:gd fmla="*/ 7 w 137" name="T48"/>
                <a:gd fmla="*/ 46 h 112" name="T49"/>
                <a:gd fmla="*/ 2 w 137" name="T50"/>
                <a:gd fmla="*/ 35 h 112" name="T51"/>
                <a:gd fmla="*/ 5 w 137" name="T52"/>
                <a:gd fmla="*/ 23 h 112" name="T53"/>
                <a:gd fmla="*/ 20 w 137" name="T54"/>
                <a:gd fmla="*/ 8 h 112" name="T55"/>
                <a:gd fmla="*/ 33 w 137" name="T56"/>
                <a:gd fmla="*/ 1 h 112" name="T57"/>
                <a:gd fmla="*/ 35 w 137" name="T58"/>
                <a:gd fmla="*/ 16 h 112" name="T59"/>
                <a:gd fmla="*/ 42 w 137" name="T60"/>
                <a:gd fmla="*/ 9 h 112" name="T61"/>
                <a:gd fmla="*/ 52 w 137" name="T62"/>
                <a:gd fmla="*/ 13 h 112" name="T63"/>
                <a:gd fmla="*/ 60 w 137" name="T64"/>
                <a:gd fmla="*/ 21 h 112" name="T65"/>
                <a:gd fmla="*/ 55 w 137" name="T66"/>
                <a:gd fmla="*/ 28 h 112" name="T67"/>
                <a:gd fmla="*/ 62 w 137" name="T68"/>
                <a:gd fmla="*/ 21 h 112" name="T69"/>
                <a:gd fmla="*/ 65 w 137" name="T70"/>
                <a:gd fmla="*/ 14 h 112" name="T71"/>
                <a:gd fmla="*/ 67 w 137" name="T72"/>
                <a:gd fmla="*/ 11 h 112" name="T73"/>
                <a:gd fmla="*/ 76 w 137" name="T74"/>
                <a:gd fmla="*/ 23 h 112" name="T75"/>
                <a:gd fmla="*/ 75 w 137" name="T76"/>
                <a:gd fmla="*/ 34 h 112" name="T77"/>
                <a:gd fmla="*/ 86 w 137" name="T78"/>
                <a:gd fmla="*/ 31 h 112" name="T79"/>
                <a:gd fmla="*/ 85 w 137" name="T80"/>
                <a:gd fmla="*/ 22 h 11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2" w="137">
                  <a:moveTo>
                    <a:pt x="85" y="22"/>
                  </a:moveTo>
                  <a:cubicBezTo>
                    <a:pt x="85" y="22"/>
                    <a:pt x="85" y="22"/>
                    <a:pt x="85" y="22"/>
                  </a:cubicBezTo>
                  <a:cubicBezTo>
                    <a:pt x="85" y="20"/>
                    <a:pt x="83" y="18"/>
                    <a:pt x="83" y="16"/>
                  </a:cubicBezTo>
                  <a:cubicBezTo>
                    <a:pt x="82" y="14"/>
                    <a:pt x="82" y="12"/>
                    <a:pt x="82" y="9"/>
                  </a:cubicBezTo>
                  <a:cubicBezTo>
                    <a:pt x="82" y="8"/>
                    <a:pt x="82" y="5"/>
                    <a:pt x="83" y="3"/>
                  </a:cubicBezTo>
                  <a:cubicBezTo>
                    <a:pt x="84" y="0"/>
                    <a:pt x="86" y="1"/>
                    <a:pt x="88" y="3"/>
                  </a:cubicBezTo>
                  <a:cubicBezTo>
                    <a:pt x="92" y="6"/>
                    <a:pt x="95" y="9"/>
                    <a:pt x="98" y="12"/>
                  </a:cubicBezTo>
                  <a:cubicBezTo>
                    <a:pt x="101" y="17"/>
                    <a:pt x="102" y="20"/>
                    <a:pt x="102" y="25"/>
                  </a:cubicBezTo>
                  <a:cubicBezTo>
                    <a:pt x="102" y="28"/>
                    <a:pt x="104" y="30"/>
                    <a:pt x="104" y="32"/>
                  </a:cubicBezTo>
                  <a:cubicBezTo>
                    <a:pt x="104" y="34"/>
                    <a:pt x="103" y="36"/>
                    <a:pt x="105" y="38"/>
                  </a:cubicBezTo>
                  <a:cubicBezTo>
                    <a:pt x="107" y="40"/>
                    <a:pt x="109" y="41"/>
                    <a:pt x="109" y="44"/>
                  </a:cubicBezTo>
                  <a:cubicBezTo>
                    <a:pt x="109" y="46"/>
                    <a:pt x="107" y="48"/>
                    <a:pt x="106" y="50"/>
                  </a:cubicBezTo>
                  <a:cubicBezTo>
                    <a:pt x="105" y="54"/>
                    <a:pt x="108" y="59"/>
                    <a:pt x="111" y="61"/>
                  </a:cubicBezTo>
                  <a:cubicBezTo>
                    <a:pt x="115" y="64"/>
                    <a:pt x="119" y="66"/>
                    <a:pt x="124" y="69"/>
                  </a:cubicBezTo>
                  <a:cubicBezTo>
                    <a:pt x="126" y="71"/>
                    <a:pt x="127" y="72"/>
                    <a:pt x="129" y="73"/>
                  </a:cubicBezTo>
                  <a:cubicBezTo>
                    <a:pt x="131" y="75"/>
                    <a:pt x="133" y="77"/>
                    <a:pt x="134" y="77"/>
                  </a:cubicBezTo>
                  <a:cubicBezTo>
                    <a:pt x="135" y="80"/>
                    <a:pt x="137" y="88"/>
                    <a:pt x="133" y="88"/>
                  </a:cubicBezTo>
                  <a:cubicBezTo>
                    <a:pt x="130" y="89"/>
                    <a:pt x="129" y="85"/>
                    <a:pt x="127" y="85"/>
                  </a:cubicBezTo>
                  <a:cubicBezTo>
                    <a:pt x="125" y="84"/>
                    <a:pt x="122" y="85"/>
                    <a:pt x="121" y="87"/>
                  </a:cubicBezTo>
                  <a:cubicBezTo>
                    <a:pt x="118" y="89"/>
                    <a:pt x="119" y="90"/>
                    <a:pt x="122" y="91"/>
                  </a:cubicBezTo>
                  <a:cubicBezTo>
                    <a:pt x="124" y="92"/>
                    <a:pt x="125" y="94"/>
                    <a:pt x="126" y="95"/>
                  </a:cubicBezTo>
                  <a:cubicBezTo>
                    <a:pt x="129" y="96"/>
                    <a:pt x="131" y="94"/>
                    <a:pt x="130" y="98"/>
                  </a:cubicBezTo>
                  <a:cubicBezTo>
                    <a:pt x="129" y="100"/>
                    <a:pt x="127" y="101"/>
                    <a:pt x="126" y="102"/>
                  </a:cubicBezTo>
                  <a:cubicBezTo>
                    <a:pt x="121" y="105"/>
                    <a:pt x="118" y="107"/>
                    <a:pt x="112" y="105"/>
                  </a:cubicBezTo>
                  <a:cubicBezTo>
                    <a:pt x="108" y="104"/>
                    <a:pt x="104" y="102"/>
                    <a:pt x="100" y="99"/>
                  </a:cubicBezTo>
                  <a:cubicBezTo>
                    <a:pt x="97" y="97"/>
                    <a:pt x="93" y="89"/>
                    <a:pt x="88" y="93"/>
                  </a:cubicBezTo>
                  <a:cubicBezTo>
                    <a:pt x="87" y="95"/>
                    <a:pt x="87" y="98"/>
                    <a:pt x="86" y="99"/>
                  </a:cubicBezTo>
                  <a:cubicBezTo>
                    <a:pt x="84" y="101"/>
                    <a:pt x="81" y="101"/>
                    <a:pt x="79" y="102"/>
                  </a:cubicBezTo>
                  <a:cubicBezTo>
                    <a:pt x="76" y="104"/>
                    <a:pt x="74" y="105"/>
                    <a:pt x="71" y="105"/>
                  </a:cubicBezTo>
                  <a:cubicBezTo>
                    <a:pt x="69" y="106"/>
                    <a:pt x="68" y="107"/>
                    <a:pt x="65" y="109"/>
                  </a:cubicBezTo>
                  <a:cubicBezTo>
                    <a:pt x="60" y="112"/>
                    <a:pt x="54" y="112"/>
                    <a:pt x="48" y="111"/>
                  </a:cubicBezTo>
                  <a:cubicBezTo>
                    <a:pt x="44" y="110"/>
                    <a:pt x="40" y="107"/>
                    <a:pt x="39" y="102"/>
                  </a:cubicBezTo>
                  <a:cubicBezTo>
                    <a:pt x="39" y="100"/>
                    <a:pt x="39" y="98"/>
                    <a:pt x="37" y="96"/>
                  </a:cubicBezTo>
                  <a:cubicBezTo>
                    <a:pt x="35" y="95"/>
                    <a:pt x="32" y="96"/>
                    <a:pt x="29" y="96"/>
                  </a:cubicBezTo>
                  <a:cubicBezTo>
                    <a:pt x="24" y="95"/>
                    <a:pt x="20" y="94"/>
                    <a:pt x="17" y="90"/>
                  </a:cubicBezTo>
                  <a:cubicBezTo>
                    <a:pt x="14" y="88"/>
                    <a:pt x="11" y="83"/>
                    <a:pt x="12" y="80"/>
                  </a:cubicBezTo>
                  <a:cubicBezTo>
                    <a:pt x="13" y="74"/>
                    <a:pt x="21" y="75"/>
                    <a:pt x="24" y="75"/>
                  </a:cubicBezTo>
                  <a:cubicBezTo>
                    <a:pt x="30" y="75"/>
                    <a:pt x="32" y="69"/>
                    <a:pt x="38" y="72"/>
                  </a:cubicBezTo>
                  <a:cubicBezTo>
                    <a:pt x="41" y="74"/>
                    <a:pt x="43" y="77"/>
                    <a:pt x="47" y="75"/>
                  </a:cubicBezTo>
                  <a:cubicBezTo>
                    <a:pt x="53" y="73"/>
                    <a:pt x="47" y="70"/>
                    <a:pt x="44" y="69"/>
                  </a:cubicBezTo>
                  <a:cubicBezTo>
                    <a:pt x="41" y="68"/>
                    <a:pt x="36" y="67"/>
                    <a:pt x="33" y="68"/>
                  </a:cubicBezTo>
                  <a:cubicBezTo>
                    <a:pt x="31" y="69"/>
                    <a:pt x="30" y="70"/>
                    <a:pt x="29" y="71"/>
                  </a:cubicBezTo>
                  <a:cubicBezTo>
                    <a:pt x="24" y="72"/>
                    <a:pt x="18" y="69"/>
                    <a:pt x="13" y="67"/>
                  </a:cubicBezTo>
                  <a:cubicBezTo>
                    <a:pt x="10" y="65"/>
                    <a:pt x="7" y="62"/>
                    <a:pt x="6" y="58"/>
                  </a:cubicBezTo>
                  <a:cubicBezTo>
                    <a:pt x="6" y="53"/>
                    <a:pt x="12" y="52"/>
                    <a:pt x="16" y="51"/>
                  </a:cubicBezTo>
                  <a:cubicBezTo>
                    <a:pt x="19" y="50"/>
                    <a:pt x="25" y="49"/>
                    <a:pt x="26" y="46"/>
                  </a:cubicBezTo>
                  <a:cubicBezTo>
                    <a:pt x="24" y="46"/>
                    <a:pt x="22" y="46"/>
                    <a:pt x="20" y="46"/>
                  </a:cubicBezTo>
                  <a:cubicBezTo>
                    <a:pt x="18" y="47"/>
                    <a:pt x="17" y="48"/>
                    <a:pt x="16" y="49"/>
                  </a:cubicBezTo>
                  <a:cubicBezTo>
                    <a:pt x="14" y="51"/>
                    <a:pt x="9" y="52"/>
                    <a:pt x="7" y="50"/>
                  </a:cubicBezTo>
                  <a:cubicBezTo>
                    <a:pt x="6" y="48"/>
                    <a:pt x="7" y="47"/>
                    <a:pt x="7" y="46"/>
                  </a:cubicBezTo>
                  <a:cubicBezTo>
                    <a:pt x="6" y="45"/>
                    <a:pt x="4" y="45"/>
                    <a:pt x="3" y="44"/>
                  </a:cubicBezTo>
                  <a:cubicBezTo>
                    <a:pt x="0" y="43"/>
                    <a:pt x="2" y="38"/>
                    <a:pt x="2" y="35"/>
                  </a:cubicBezTo>
                  <a:cubicBezTo>
                    <a:pt x="3" y="32"/>
                    <a:pt x="4" y="28"/>
                    <a:pt x="8" y="29"/>
                  </a:cubicBezTo>
                  <a:cubicBezTo>
                    <a:pt x="8" y="27"/>
                    <a:pt x="5" y="26"/>
                    <a:pt x="5" y="23"/>
                  </a:cubicBezTo>
                  <a:cubicBezTo>
                    <a:pt x="5" y="20"/>
                    <a:pt x="7" y="19"/>
                    <a:pt x="9" y="18"/>
                  </a:cubicBezTo>
                  <a:cubicBezTo>
                    <a:pt x="13" y="14"/>
                    <a:pt x="17" y="11"/>
                    <a:pt x="20" y="8"/>
                  </a:cubicBezTo>
                  <a:cubicBezTo>
                    <a:pt x="22" y="6"/>
                    <a:pt x="25" y="5"/>
                    <a:pt x="27" y="4"/>
                  </a:cubicBezTo>
                  <a:cubicBezTo>
                    <a:pt x="29" y="4"/>
                    <a:pt x="32" y="2"/>
                    <a:pt x="33" y="1"/>
                  </a:cubicBezTo>
                  <a:cubicBezTo>
                    <a:pt x="39" y="1"/>
                    <a:pt x="37" y="10"/>
                    <a:pt x="36" y="12"/>
                  </a:cubicBezTo>
                  <a:cubicBezTo>
                    <a:pt x="36" y="14"/>
                    <a:pt x="35" y="15"/>
                    <a:pt x="35" y="16"/>
                  </a:cubicBezTo>
                  <a:cubicBezTo>
                    <a:pt x="34" y="18"/>
                    <a:pt x="33" y="18"/>
                    <a:pt x="33" y="20"/>
                  </a:cubicBezTo>
                  <a:cubicBezTo>
                    <a:pt x="41" y="21"/>
                    <a:pt x="37" y="12"/>
                    <a:pt x="42" y="9"/>
                  </a:cubicBezTo>
                  <a:cubicBezTo>
                    <a:pt x="44" y="8"/>
                    <a:pt x="47" y="10"/>
                    <a:pt x="49" y="11"/>
                  </a:cubicBezTo>
                  <a:cubicBezTo>
                    <a:pt x="50" y="11"/>
                    <a:pt x="51" y="13"/>
                    <a:pt x="52" y="13"/>
                  </a:cubicBezTo>
                  <a:cubicBezTo>
                    <a:pt x="53" y="14"/>
                    <a:pt x="54" y="15"/>
                    <a:pt x="56" y="16"/>
                  </a:cubicBezTo>
                  <a:cubicBezTo>
                    <a:pt x="57" y="17"/>
                    <a:pt x="60" y="18"/>
                    <a:pt x="60" y="21"/>
                  </a:cubicBezTo>
                  <a:cubicBezTo>
                    <a:pt x="59" y="23"/>
                    <a:pt x="55" y="23"/>
                    <a:pt x="54" y="24"/>
                  </a:cubicBezTo>
                  <a:cubicBezTo>
                    <a:pt x="51" y="26"/>
                    <a:pt x="51" y="28"/>
                    <a:pt x="55" y="28"/>
                  </a:cubicBezTo>
                  <a:cubicBezTo>
                    <a:pt x="57" y="27"/>
                    <a:pt x="59" y="25"/>
                    <a:pt x="60" y="24"/>
                  </a:cubicBezTo>
                  <a:cubicBezTo>
                    <a:pt x="61" y="23"/>
                    <a:pt x="62" y="22"/>
                    <a:pt x="62" y="21"/>
                  </a:cubicBezTo>
                  <a:cubicBezTo>
                    <a:pt x="64" y="23"/>
                    <a:pt x="67" y="22"/>
                    <a:pt x="68" y="20"/>
                  </a:cubicBezTo>
                  <a:cubicBezTo>
                    <a:pt x="69" y="17"/>
                    <a:pt x="67" y="16"/>
                    <a:pt x="65" y="14"/>
                  </a:cubicBezTo>
                  <a:cubicBezTo>
                    <a:pt x="64" y="13"/>
                    <a:pt x="61" y="11"/>
                    <a:pt x="62" y="9"/>
                  </a:cubicBezTo>
                  <a:cubicBezTo>
                    <a:pt x="64" y="6"/>
                    <a:pt x="66" y="9"/>
                    <a:pt x="67" y="11"/>
                  </a:cubicBezTo>
                  <a:cubicBezTo>
                    <a:pt x="69" y="14"/>
                    <a:pt x="75" y="16"/>
                    <a:pt x="76" y="20"/>
                  </a:cubicBezTo>
                  <a:cubicBezTo>
                    <a:pt x="76" y="22"/>
                    <a:pt x="76" y="22"/>
                    <a:pt x="76" y="23"/>
                  </a:cubicBezTo>
                  <a:cubicBezTo>
                    <a:pt x="75" y="25"/>
                    <a:pt x="76" y="26"/>
                    <a:pt x="76" y="27"/>
                  </a:cubicBezTo>
                  <a:cubicBezTo>
                    <a:pt x="76" y="29"/>
                    <a:pt x="75" y="31"/>
                    <a:pt x="75" y="34"/>
                  </a:cubicBezTo>
                  <a:cubicBezTo>
                    <a:pt x="75" y="39"/>
                    <a:pt x="81" y="44"/>
                    <a:pt x="86" y="39"/>
                  </a:cubicBezTo>
                  <a:cubicBezTo>
                    <a:pt x="88" y="37"/>
                    <a:pt x="86" y="34"/>
                    <a:pt x="86" y="31"/>
                  </a:cubicBezTo>
                  <a:cubicBezTo>
                    <a:pt x="85" y="30"/>
                    <a:pt x="84" y="29"/>
                    <a:pt x="84" y="28"/>
                  </a:cubicBezTo>
                  <a:cubicBezTo>
                    <a:pt x="84" y="26"/>
                    <a:pt x="85" y="24"/>
                    <a:pt x="85"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2" name="Freeform 55">
              <a:extLst>
                <a:ext uri="{FF2B5EF4-FFF2-40B4-BE49-F238E27FC236}">
                  <a16:creationId xmlns:a16="http://schemas.microsoft.com/office/drawing/2014/main" id="{B6E82617-F40B-4C3A-8D8E-FAA95C918D8E}"/>
                </a:ext>
              </a:extLst>
            </p:cNvPr>
            <p:cNvSpPr/>
            <p:nvPr/>
          </p:nvSpPr>
          <p:spPr bwMode="auto">
            <a:xfrm>
              <a:off x="1310707" y="2762773"/>
              <a:ext cx="188940" cy="214526"/>
            </a:xfrm>
            <a:custGeom>
              <a:gdLst>
                <a:gd fmla="*/ 77 w 81" name="T0"/>
                <a:gd fmla="*/ 30 h 92" name="T1"/>
                <a:gd fmla="*/ 67 w 81" name="T2"/>
                <a:gd fmla="*/ 38 h 92" name="T3"/>
                <a:gd fmla="*/ 57 w 81" name="T4"/>
                <a:gd fmla="*/ 45 h 92" name="T5"/>
                <a:gd fmla="*/ 47 w 81" name="T6"/>
                <a:gd fmla="*/ 54 h 92" name="T7"/>
                <a:gd fmla="*/ 49 w 81" name="T8"/>
                <a:gd fmla="*/ 60 h 92" name="T9"/>
                <a:gd fmla="*/ 43 w 81" name="T10"/>
                <a:gd fmla="*/ 64 h 92" name="T11"/>
                <a:gd fmla="*/ 42 w 81" name="T12"/>
                <a:gd fmla="*/ 70 h 92" name="T13"/>
                <a:gd fmla="*/ 40 w 81" name="T14"/>
                <a:gd fmla="*/ 76 h 92" name="T15"/>
                <a:gd fmla="*/ 37 w 81" name="T16"/>
                <a:gd fmla="*/ 82 h 92" name="T17"/>
                <a:gd fmla="*/ 30 w 81" name="T18"/>
                <a:gd fmla="*/ 84 h 92" name="T19"/>
                <a:gd fmla="*/ 19 w 81" name="T20"/>
                <a:gd fmla="*/ 89 h 92" name="T21"/>
                <a:gd fmla="*/ 16 w 81" name="T22"/>
                <a:gd fmla="*/ 83 h 92" name="T23"/>
                <a:gd fmla="*/ 13 w 81" name="T24"/>
                <a:gd fmla="*/ 78 h 92" name="T25"/>
                <a:gd fmla="*/ 3 w 81" name="T26"/>
                <a:gd fmla="*/ 69 h 92" name="T27"/>
                <a:gd fmla="*/ 2 w 81" name="T28"/>
                <a:gd fmla="*/ 57 h 92" name="T29"/>
                <a:gd fmla="*/ 7 w 81" name="T30"/>
                <a:gd fmla="*/ 45 h 92" name="T31"/>
                <a:gd fmla="*/ 10 w 81" name="T32"/>
                <a:gd fmla="*/ 34 h 92" name="T33"/>
                <a:gd fmla="*/ 12 w 81" name="T34"/>
                <a:gd fmla="*/ 29 h 92" name="T35"/>
                <a:gd fmla="*/ 14 w 81" name="T36"/>
                <a:gd fmla="*/ 21 h 92" name="T37"/>
                <a:gd fmla="*/ 11 w 81" name="T38"/>
                <a:gd fmla="*/ 11 h 92" name="T39"/>
                <a:gd fmla="*/ 16 w 81" name="T40"/>
                <a:gd fmla="*/ 3 h 92" name="T41"/>
                <a:gd fmla="*/ 22 w 81" name="T42"/>
                <a:gd fmla="*/ 4 h 92" name="T43"/>
                <a:gd fmla="*/ 28 w 81" name="T44"/>
                <a:gd fmla="*/ 1 h 92" name="T45"/>
                <a:gd fmla="*/ 39 w 81" name="T46"/>
                <a:gd fmla="*/ 7 h 92" name="T47"/>
                <a:gd fmla="*/ 43 w 81" name="T48"/>
                <a:gd fmla="*/ 10 h 92" name="T49"/>
                <a:gd fmla="*/ 46 w 81" name="T50"/>
                <a:gd fmla="*/ 11 h 92" name="T51"/>
                <a:gd fmla="*/ 48 w 81" name="T52"/>
                <a:gd fmla="*/ 13 h 92" name="T53"/>
                <a:gd fmla="*/ 54 w 81" name="T54"/>
                <a:gd fmla="*/ 12 h 92" name="T55"/>
                <a:gd fmla="*/ 57 w 81" name="T56"/>
                <a:gd fmla="*/ 8 h 92" name="T57"/>
                <a:gd fmla="*/ 70 w 81" name="T58"/>
                <a:gd fmla="*/ 17 h 92" name="T59"/>
                <a:gd fmla="*/ 77 w 81" name="T60"/>
                <a:gd fmla="*/ 30 h 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2" w="81">
                  <a:moveTo>
                    <a:pt x="77" y="30"/>
                  </a:moveTo>
                  <a:cubicBezTo>
                    <a:pt x="74" y="33"/>
                    <a:pt x="71" y="36"/>
                    <a:pt x="67" y="38"/>
                  </a:cubicBezTo>
                  <a:cubicBezTo>
                    <a:pt x="64" y="41"/>
                    <a:pt x="60" y="42"/>
                    <a:pt x="57" y="45"/>
                  </a:cubicBezTo>
                  <a:cubicBezTo>
                    <a:pt x="54" y="47"/>
                    <a:pt x="48" y="50"/>
                    <a:pt x="47" y="54"/>
                  </a:cubicBezTo>
                  <a:cubicBezTo>
                    <a:pt x="47" y="56"/>
                    <a:pt x="49" y="58"/>
                    <a:pt x="49" y="60"/>
                  </a:cubicBezTo>
                  <a:cubicBezTo>
                    <a:pt x="48" y="63"/>
                    <a:pt x="45" y="62"/>
                    <a:pt x="43" y="64"/>
                  </a:cubicBezTo>
                  <a:cubicBezTo>
                    <a:pt x="41" y="65"/>
                    <a:pt x="42" y="67"/>
                    <a:pt x="42" y="70"/>
                  </a:cubicBezTo>
                  <a:cubicBezTo>
                    <a:pt x="41" y="72"/>
                    <a:pt x="40" y="74"/>
                    <a:pt x="40" y="76"/>
                  </a:cubicBezTo>
                  <a:cubicBezTo>
                    <a:pt x="39" y="78"/>
                    <a:pt x="39" y="80"/>
                    <a:pt x="37" y="82"/>
                  </a:cubicBezTo>
                  <a:cubicBezTo>
                    <a:pt x="34" y="83"/>
                    <a:pt x="32" y="82"/>
                    <a:pt x="30" y="84"/>
                  </a:cubicBezTo>
                  <a:cubicBezTo>
                    <a:pt x="27" y="85"/>
                    <a:pt x="22" y="92"/>
                    <a:pt x="19" y="89"/>
                  </a:cubicBezTo>
                  <a:cubicBezTo>
                    <a:pt x="17" y="88"/>
                    <a:pt x="17" y="85"/>
                    <a:pt x="16" y="83"/>
                  </a:cubicBezTo>
                  <a:cubicBezTo>
                    <a:pt x="15" y="81"/>
                    <a:pt x="15" y="79"/>
                    <a:pt x="13" y="78"/>
                  </a:cubicBezTo>
                  <a:cubicBezTo>
                    <a:pt x="10" y="74"/>
                    <a:pt x="6" y="73"/>
                    <a:pt x="3" y="69"/>
                  </a:cubicBezTo>
                  <a:cubicBezTo>
                    <a:pt x="0" y="66"/>
                    <a:pt x="0" y="61"/>
                    <a:pt x="2" y="57"/>
                  </a:cubicBezTo>
                  <a:cubicBezTo>
                    <a:pt x="5" y="53"/>
                    <a:pt x="6" y="49"/>
                    <a:pt x="7" y="45"/>
                  </a:cubicBezTo>
                  <a:cubicBezTo>
                    <a:pt x="8" y="41"/>
                    <a:pt x="9" y="38"/>
                    <a:pt x="10" y="34"/>
                  </a:cubicBezTo>
                  <a:cubicBezTo>
                    <a:pt x="11" y="32"/>
                    <a:pt x="11" y="31"/>
                    <a:pt x="12" y="29"/>
                  </a:cubicBezTo>
                  <a:cubicBezTo>
                    <a:pt x="13" y="26"/>
                    <a:pt x="14" y="25"/>
                    <a:pt x="14" y="21"/>
                  </a:cubicBezTo>
                  <a:cubicBezTo>
                    <a:pt x="13" y="18"/>
                    <a:pt x="12" y="15"/>
                    <a:pt x="11" y="11"/>
                  </a:cubicBezTo>
                  <a:cubicBezTo>
                    <a:pt x="10" y="7"/>
                    <a:pt x="10" y="0"/>
                    <a:pt x="16" y="3"/>
                  </a:cubicBezTo>
                  <a:cubicBezTo>
                    <a:pt x="19" y="4"/>
                    <a:pt x="19" y="6"/>
                    <a:pt x="22" y="4"/>
                  </a:cubicBezTo>
                  <a:cubicBezTo>
                    <a:pt x="24" y="3"/>
                    <a:pt x="26" y="2"/>
                    <a:pt x="28" y="1"/>
                  </a:cubicBezTo>
                  <a:cubicBezTo>
                    <a:pt x="33" y="0"/>
                    <a:pt x="36" y="3"/>
                    <a:pt x="39" y="7"/>
                  </a:cubicBezTo>
                  <a:cubicBezTo>
                    <a:pt x="40" y="8"/>
                    <a:pt x="42" y="9"/>
                    <a:pt x="43" y="10"/>
                  </a:cubicBezTo>
                  <a:cubicBezTo>
                    <a:pt x="44" y="10"/>
                    <a:pt x="46" y="10"/>
                    <a:pt x="46" y="11"/>
                  </a:cubicBezTo>
                  <a:cubicBezTo>
                    <a:pt x="47" y="11"/>
                    <a:pt x="47" y="13"/>
                    <a:pt x="48" y="13"/>
                  </a:cubicBezTo>
                  <a:cubicBezTo>
                    <a:pt x="50" y="14"/>
                    <a:pt x="53" y="13"/>
                    <a:pt x="54" y="12"/>
                  </a:cubicBezTo>
                  <a:cubicBezTo>
                    <a:pt x="55" y="11"/>
                    <a:pt x="56" y="9"/>
                    <a:pt x="57" y="8"/>
                  </a:cubicBezTo>
                  <a:cubicBezTo>
                    <a:pt x="62" y="5"/>
                    <a:pt x="68" y="14"/>
                    <a:pt x="70" y="17"/>
                  </a:cubicBezTo>
                  <a:cubicBezTo>
                    <a:pt x="72" y="21"/>
                    <a:pt x="81" y="26"/>
                    <a:pt x="7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3" name="Freeform 56">
              <a:extLst>
                <a:ext uri="{FF2B5EF4-FFF2-40B4-BE49-F238E27FC236}">
                  <a16:creationId xmlns:a16="http://schemas.microsoft.com/office/drawing/2014/main" id="{CD51584C-8998-433E-B1E9-CE5F59096616}"/>
                </a:ext>
              </a:extLst>
            </p:cNvPr>
            <p:cNvSpPr/>
            <p:nvPr/>
          </p:nvSpPr>
          <p:spPr bwMode="auto">
            <a:xfrm>
              <a:off x="1671857" y="2701762"/>
              <a:ext cx="32474" cy="37394"/>
            </a:xfrm>
            <a:custGeom>
              <a:gdLst>
                <a:gd fmla="*/ 5 w 14" name="T0"/>
                <a:gd fmla="*/ 2 h 16" name="T1"/>
                <a:gd fmla="*/ 5 w 14" name="T2"/>
                <a:gd fmla="*/ 14 h 16" name="T3"/>
                <a:gd fmla="*/ 1 w 14" name="T4"/>
                <a:gd fmla="*/ 10 h 16" name="T5"/>
                <a:gd fmla="*/ 5 w 14" name="T6"/>
                <a:gd fmla="*/ 2 h 16" name="T7"/>
              </a:gdLst>
              <a:cxnLst>
                <a:cxn ang="0">
                  <a:pos x="T0" y="T1"/>
                </a:cxn>
                <a:cxn ang="0">
                  <a:pos x="T2" y="T3"/>
                </a:cxn>
                <a:cxn ang="0">
                  <a:pos x="T4" y="T5"/>
                </a:cxn>
                <a:cxn ang="0">
                  <a:pos x="T6" y="T7"/>
                </a:cxn>
              </a:cxnLst>
              <a:rect b="b" l="0" r="r" t="0"/>
              <a:pathLst>
                <a:path h="16" w="14">
                  <a:moveTo>
                    <a:pt x="5" y="2"/>
                  </a:moveTo>
                  <a:cubicBezTo>
                    <a:pt x="13" y="0"/>
                    <a:pt x="14" y="16"/>
                    <a:pt x="5" y="14"/>
                  </a:cubicBezTo>
                  <a:cubicBezTo>
                    <a:pt x="2" y="13"/>
                    <a:pt x="1" y="12"/>
                    <a:pt x="1" y="10"/>
                  </a:cubicBezTo>
                  <a:cubicBezTo>
                    <a:pt x="0" y="7"/>
                    <a:pt x="1"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4" name="Freeform 57">
              <a:extLst>
                <a:ext uri="{FF2B5EF4-FFF2-40B4-BE49-F238E27FC236}">
                  <a16:creationId xmlns:a16="http://schemas.microsoft.com/office/drawing/2014/main" id="{1EE1594F-01F4-48A0-97C0-A8486ECCFC9E}"/>
                </a:ext>
              </a:extLst>
            </p:cNvPr>
            <p:cNvSpPr/>
            <p:nvPr/>
          </p:nvSpPr>
          <p:spPr bwMode="auto">
            <a:xfrm>
              <a:off x="1445523" y="2611228"/>
              <a:ext cx="223382" cy="165322"/>
            </a:xfrm>
            <a:custGeom>
              <a:gdLst>
                <a:gd fmla="*/ 90 w 96" name="T0"/>
                <a:gd fmla="*/ 23 h 71" name="T1"/>
                <a:gd fmla="*/ 95 w 96" name="T2"/>
                <a:gd fmla="*/ 34 h 71" name="T3"/>
                <a:gd fmla="*/ 89 w 96" name="T4"/>
                <a:gd fmla="*/ 47 h 71" name="T5"/>
                <a:gd fmla="*/ 87 w 96" name="T6"/>
                <a:gd fmla="*/ 53 h 71" name="T7"/>
                <a:gd fmla="*/ 80 w 96" name="T8"/>
                <a:gd fmla="*/ 55 h 71" name="T9"/>
                <a:gd fmla="*/ 77 w 96" name="T10"/>
                <a:gd fmla="*/ 51 h 71" name="T11"/>
                <a:gd fmla="*/ 75 w 96" name="T12"/>
                <a:gd fmla="*/ 55 h 71" name="T13"/>
                <a:gd fmla="*/ 70 w 96" name="T14"/>
                <a:gd fmla="*/ 51 h 71" name="T15"/>
                <a:gd fmla="*/ 61 w 96" name="T16"/>
                <a:gd fmla="*/ 58 h 71" name="T17"/>
                <a:gd fmla="*/ 48 w 96" name="T18"/>
                <a:gd fmla="*/ 66 h 71" name="T19"/>
                <a:gd fmla="*/ 35 w 96" name="T20"/>
                <a:gd fmla="*/ 69 h 71" name="T21"/>
                <a:gd fmla="*/ 27 w 96" name="T22"/>
                <a:gd fmla="*/ 60 h 71" name="T23"/>
                <a:gd fmla="*/ 33 w 96" name="T24"/>
                <a:gd fmla="*/ 56 h 71" name="T25"/>
                <a:gd fmla="*/ 40 w 96" name="T26"/>
                <a:gd fmla="*/ 53 h 71" name="T27"/>
                <a:gd fmla="*/ 47 w 96" name="T28"/>
                <a:gd fmla="*/ 52 h 71" name="T29"/>
                <a:gd fmla="*/ 52 w 96" name="T30"/>
                <a:gd fmla="*/ 47 h 71" name="T31"/>
                <a:gd fmla="*/ 43 w 96" name="T32"/>
                <a:gd fmla="*/ 50 h 71" name="T33"/>
                <a:gd fmla="*/ 40 w 96" name="T34"/>
                <a:gd fmla="*/ 48 h 71" name="T35"/>
                <a:gd fmla="*/ 38 w 96" name="T36"/>
                <a:gd fmla="*/ 52 h 71" name="T37"/>
                <a:gd fmla="*/ 31 w 96" name="T38"/>
                <a:gd fmla="*/ 49 h 71" name="T39"/>
                <a:gd fmla="*/ 33 w 96" name="T40"/>
                <a:gd fmla="*/ 41 h 71" name="T41"/>
                <a:gd fmla="*/ 23 w 96" name="T42"/>
                <a:gd fmla="*/ 54 h 71" name="T43"/>
                <a:gd fmla="*/ 22 w 96" name="T44"/>
                <a:gd fmla="*/ 50 h 71" name="T45"/>
                <a:gd fmla="*/ 15 w 96" name="T46"/>
                <a:gd fmla="*/ 54 h 71" name="T47"/>
                <a:gd fmla="*/ 13 w 96" name="T48"/>
                <a:gd fmla="*/ 48 h 71" name="T49"/>
                <a:gd fmla="*/ 6 w 96" name="T50"/>
                <a:gd fmla="*/ 41 h 71" name="T51"/>
                <a:gd fmla="*/ 21 w 96" name="T52"/>
                <a:gd fmla="*/ 35 h 71" name="T53"/>
                <a:gd fmla="*/ 13 w 96" name="T54"/>
                <a:gd fmla="*/ 37 h 71" name="T55"/>
                <a:gd fmla="*/ 5 w 96" name="T56"/>
                <a:gd fmla="*/ 34 h 71" name="T57"/>
                <a:gd fmla="*/ 12 w 96" name="T58"/>
                <a:gd fmla="*/ 29 h 71" name="T59"/>
                <a:gd fmla="*/ 17 w 96" name="T60"/>
                <a:gd fmla="*/ 30 h 71" name="T61"/>
                <a:gd fmla="*/ 22 w 96" name="T62"/>
                <a:gd fmla="*/ 28 h 71" name="T63"/>
                <a:gd fmla="*/ 14 w 96" name="T64"/>
                <a:gd fmla="*/ 28 h 71" name="T65"/>
                <a:gd fmla="*/ 9 w 96" name="T66"/>
                <a:gd fmla="*/ 24 h 71" name="T67"/>
                <a:gd fmla="*/ 13 w 96" name="T68"/>
                <a:gd fmla="*/ 19 h 71" name="T69"/>
                <a:gd fmla="*/ 18 w 96" name="T70"/>
                <a:gd fmla="*/ 19 h 71" name="T71"/>
                <a:gd fmla="*/ 20 w 96" name="T72"/>
                <a:gd fmla="*/ 16 h 71" name="T73"/>
                <a:gd fmla="*/ 19 w 96" name="T74"/>
                <a:gd fmla="*/ 12 h 71" name="T75"/>
                <a:gd fmla="*/ 29 w 96" name="T76"/>
                <a:gd fmla="*/ 13 h 71" name="T77"/>
                <a:gd fmla="*/ 34 w 96" name="T78"/>
                <a:gd fmla="*/ 17 h 71" name="T79"/>
                <a:gd fmla="*/ 40 w 96" name="T80"/>
                <a:gd fmla="*/ 20 h 71" name="T81"/>
                <a:gd fmla="*/ 45 w 96" name="T82"/>
                <a:gd fmla="*/ 25 h 71" name="T83"/>
                <a:gd fmla="*/ 48 w 96" name="T84"/>
                <a:gd fmla="*/ 31 h 71" name="T85"/>
                <a:gd fmla="*/ 59 w 96" name="T86"/>
                <a:gd fmla="*/ 38 h 71" name="T87"/>
                <a:gd fmla="*/ 66 w 96" name="T88"/>
                <a:gd fmla="*/ 36 h 71" name="T89"/>
                <a:gd fmla="*/ 65 w 96" name="T90"/>
                <a:gd fmla="*/ 31 h 71" name="T91"/>
                <a:gd fmla="*/ 63 w 96" name="T92"/>
                <a:gd fmla="*/ 26 h 71" name="T93"/>
                <a:gd fmla="*/ 65 w 96" name="T94"/>
                <a:gd fmla="*/ 21 h 71" name="T95"/>
                <a:gd fmla="*/ 59 w 96" name="T96"/>
                <a:gd fmla="*/ 9 h 71" name="T97"/>
                <a:gd fmla="*/ 64 w 96" name="T98"/>
                <a:gd fmla="*/ 5 h 71" name="T99"/>
                <a:gd fmla="*/ 69 w 96" name="T100"/>
                <a:gd fmla="*/ 1 h 71" name="T101"/>
                <a:gd fmla="*/ 72 w 96" name="T102"/>
                <a:gd fmla="*/ 12 h 71" name="T103"/>
                <a:gd fmla="*/ 76 w 96" name="T104"/>
                <a:gd fmla="*/ 21 h 71" name="T105"/>
                <a:gd fmla="*/ 85 w 96" name="T106"/>
                <a:gd fmla="*/ 27 h 71" name="T107"/>
                <a:gd fmla="*/ 90 w 96" name="T108"/>
                <a:gd fmla="*/ 23 h 7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1" w="96">
                  <a:moveTo>
                    <a:pt x="90" y="23"/>
                  </a:moveTo>
                  <a:cubicBezTo>
                    <a:pt x="93" y="26"/>
                    <a:pt x="96" y="29"/>
                    <a:pt x="95" y="34"/>
                  </a:cubicBezTo>
                  <a:cubicBezTo>
                    <a:pt x="94" y="39"/>
                    <a:pt x="91" y="43"/>
                    <a:pt x="89" y="47"/>
                  </a:cubicBezTo>
                  <a:cubicBezTo>
                    <a:pt x="89" y="49"/>
                    <a:pt x="89" y="51"/>
                    <a:pt x="87" y="53"/>
                  </a:cubicBezTo>
                  <a:cubicBezTo>
                    <a:pt x="86" y="55"/>
                    <a:pt x="82" y="56"/>
                    <a:pt x="80" y="55"/>
                  </a:cubicBezTo>
                  <a:cubicBezTo>
                    <a:pt x="78" y="54"/>
                    <a:pt x="79" y="52"/>
                    <a:pt x="77" y="51"/>
                  </a:cubicBezTo>
                  <a:cubicBezTo>
                    <a:pt x="75" y="51"/>
                    <a:pt x="76" y="54"/>
                    <a:pt x="75" y="55"/>
                  </a:cubicBezTo>
                  <a:cubicBezTo>
                    <a:pt x="72" y="56"/>
                    <a:pt x="69" y="54"/>
                    <a:pt x="70" y="51"/>
                  </a:cubicBezTo>
                  <a:cubicBezTo>
                    <a:pt x="66" y="52"/>
                    <a:pt x="64" y="56"/>
                    <a:pt x="61" y="58"/>
                  </a:cubicBezTo>
                  <a:cubicBezTo>
                    <a:pt x="56" y="61"/>
                    <a:pt x="51" y="63"/>
                    <a:pt x="48" y="66"/>
                  </a:cubicBezTo>
                  <a:cubicBezTo>
                    <a:pt x="44" y="69"/>
                    <a:pt x="40" y="71"/>
                    <a:pt x="35" y="69"/>
                  </a:cubicBezTo>
                  <a:cubicBezTo>
                    <a:pt x="32" y="67"/>
                    <a:pt x="25" y="63"/>
                    <a:pt x="27" y="60"/>
                  </a:cubicBezTo>
                  <a:cubicBezTo>
                    <a:pt x="28" y="57"/>
                    <a:pt x="31" y="56"/>
                    <a:pt x="33" y="56"/>
                  </a:cubicBezTo>
                  <a:cubicBezTo>
                    <a:pt x="36" y="55"/>
                    <a:pt x="37" y="55"/>
                    <a:pt x="40" y="53"/>
                  </a:cubicBezTo>
                  <a:cubicBezTo>
                    <a:pt x="42" y="51"/>
                    <a:pt x="44" y="52"/>
                    <a:pt x="47" y="52"/>
                  </a:cubicBezTo>
                  <a:cubicBezTo>
                    <a:pt x="50" y="51"/>
                    <a:pt x="50" y="49"/>
                    <a:pt x="52" y="47"/>
                  </a:cubicBezTo>
                  <a:cubicBezTo>
                    <a:pt x="48" y="45"/>
                    <a:pt x="46" y="51"/>
                    <a:pt x="43" y="50"/>
                  </a:cubicBezTo>
                  <a:cubicBezTo>
                    <a:pt x="41" y="49"/>
                    <a:pt x="42" y="48"/>
                    <a:pt x="40" y="48"/>
                  </a:cubicBezTo>
                  <a:cubicBezTo>
                    <a:pt x="39" y="49"/>
                    <a:pt x="38" y="51"/>
                    <a:pt x="38" y="52"/>
                  </a:cubicBezTo>
                  <a:cubicBezTo>
                    <a:pt x="35" y="54"/>
                    <a:pt x="31" y="53"/>
                    <a:pt x="31" y="49"/>
                  </a:cubicBezTo>
                  <a:cubicBezTo>
                    <a:pt x="31" y="47"/>
                    <a:pt x="35" y="43"/>
                    <a:pt x="33" y="41"/>
                  </a:cubicBezTo>
                  <a:cubicBezTo>
                    <a:pt x="27" y="42"/>
                    <a:pt x="28" y="57"/>
                    <a:pt x="23" y="54"/>
                  </a:cubicBezTo>
                  <a:cubicBezTo>
                    <a:pt x="23" y="53"/>
                    <a:pt x="23" y="51"/>
                    <a:pt x="22" y="50"/>
                  </a:cubicBezTo>
                  <a:cubicBezTo>
                    <a:pt x="20" y="52"/>
                    <a:pt x="18" y="58"/>
                    <a:pt x="15" y="54"/>
                  </a:cubicBezTo>
                  <a:cubicBezTo>
                    <a:pt x="14" y="53"/>
                    <a:pt x="13" y="50"/>
                    <a:pt x="13" y="48"/>
                  </a:cubicBezTo>
                  <a:cubicBezTo>
                    <a:pt x="8" y="52"/>
                    <a:pt x="0" y="45"/>
                    <a:pt x="6" y="41"/>
                  </a:cubicBezTo>
                  <a:cubicBezTo>
                    <a:pt x="10" y="38"/>
                    <a:pt x="19" y="40"/>
                    <a:pt x="21" y="35"/>
                  </a:cubicBezTo>
                  <a:cubicBezTo>
                    <a:pt x="18" y="32"/>
                    <a:pt x="15" y="37"/>
                    <a:pt x="13" y="37"/>
                  </a:cubicBezTo>
                  <a:cubicBezTo>
                    <a:pt x="10" y="38"/>
                    <a:pt x="5" y="38"/>
                    <a:pt x="5" y="34"/>
                  </a:cubicBezTo>
                  <a:cubicBezTo>
                    <a:pt x="5" y="32"/>
                    <a:pt x="10" y="29"/>
                    <a:pt x="12" y="29"/>
                  </a:cubicBezTo>
                  <a:cubicBezTo>
                    <a:pt x="14" y="30"/>
                    <a:pt x="15" y="31"/>
                    <a:pt x="17" y="30"/>
                  </a:cubicBezTo>
                  <a:cubicBezTo>
                    <a:pt x="19" y="29"/>
                    <a:pt x="20" y="28"/>
                    <a:pt x="22" y="28"/>
                  </a:cubicBezTo>
                  <a:cubicBezTo>
                    <a:pt x="19" y="27"/>
                    <a:pt x="16" y="27"/>
                    <a:pt x="14" y="28"/>
                  </a:cubicBezTo>
                  <a:cubicBezTo>
                    <a:pt x="11" y="28"/>
                    <a:pt x="9" y="28"/>
                    <a:pt x="9" y="24"/>
                  </a:cubicBezTo>
                  <a:cubicBezTo>
                    <a:pt x="10" y="23"/>
                    <a:pt x="11" y="20"/>
                    <a:pt x="13" y="19"/>
                  </a:cubicBezTo>
                  <a:cubicBezTo>
                    <a:pt x="15" y="17"/>
                    <a:pt x="16" y="18"/>
                    <a:pt x="18" y="19"/>
                  </a:cubicBezTo>
                  <a:cubicBezTo>
                    <a:pt x="22" y="19"/>
                    <a:pt x="22" y="18"/>
                    <a:pt x="20" y="16"/>
                  </a:cubicBezTo>
                  <a:cubicBezTo>
                    <a:pt x="17" y="14"/>
                    <a:pt x="16" y="14"/>
                    <a:pt x="19" y="12"/>
                  </a:cubicBezTo>
                  <a:cubicBezTo>
                    <a:pt x="22" y="7"/>
                    <a:pt x="28" y="7"/>
                    <a:pt x="29" y="13"/>
                  </a:cubicBezTo>
                  <a:cubicBezTo>
                    <a:pt x="30" y="17"/>
                    <a:pt x="30" y="17"/>
                    <a:pt x="34" y="17"/>
                  </a:cubicBezTo>
                  <a:cubicBezTo>
                    <a:pt x="37" y="18"/>
                    <a:pt x="38" y="18"/>
                    <a:pt x="40" y="20"/>
                  </a:cubicBezTo>
                  <a:cubicBezTo>
                    <a:pt x="41" y="22"/>
                    <a:pt x="43" y="23"/>
                    <a:pt x="45" y="25"/>
                  </a:cubicBezTo>
                  <a:cubicBezTo>
                    <a:pt x="47" y="27"/>
                    <a:pt x="47" y="28"/>
                    <a:pt x="48" y="31"/>
                  </a:cubicBezTo>
                  <a:cubicBezTo>
                    <a:pt x="49" y="35"/>
                    <a:pt x="54" y="37"/>
                    <a:pt x="59" y="38"/>
                  </a:cubicBezTo>
                  <a:cubicBezTo>
                    <a:pt x="62" y="38"/>
                    <a:pt x="64" y="39"/>
                    <a:pt x="66" y="36"/>
                  </a:cubicBezTo>
                  <a:cubicBezTo>
                    <a:pt x="67" y="34"/>
                    <a:pt x="67" y="33"/>
                    <a:pt x="65" y="31"/>
                  </a:cubicBezTo>
                  <a:cubicBezTo>
                    <a:pt x="63" y="29"/>
                    <a:pt x="61" y="29"/>
                    <a:pt x="63" y="26"/>
                  </a:cubicBezTo>
                  <a:cubicBezTo>
                    <a:pt x="64" y="24"/>
                    <a:pt x="66" y="23"/>
                    <a:pt x="65" y="21"/>
                  </a:cubicBezTo>
                  <a:cubicBezTo>
                    <a:pt x="63" y="16"/>
                    <a:pt x="57" y="15"/>
                    <a:pt x="59" y="9"/>
                  </a:cubicBezTo>
                  <a:cubicBezTo>
                    <a:pt x="60" y="7"/>
                    <a:pt x="62" y="6"/>
                    <a:pt x="64" y="5"/>
                  </a:cubicBezTo>
                  <a:cubicBezTo>
                    <a:pt x="67" y="4"/>
                    <a:pt x="67" y="2"/>
                    <a:pt x="69" y="1"/>
                  </a:cubicBezTo>
                  <a:cubicBezTo>
                    <a:pt x="74" y="0"/>
                    <a:pt x="71" y="10"/>
                    <a:pt x="72" y="12"/>
                  </a:cubicBezTo>
                  <a:cubicBezTo>
                    <a:pt x="72" y="15"/>
                    <a:pt x="74" y="20"/>
                    <a:pt x="76" y="21"/>
                  </a:cubicBezTo>
                  <a:cubicBezTo>
                    <a:pt x="78" y="23"/>
                    <a:pt x="81" y="34"/>
                    <a:pt x="85" y="27"/>
                  </a:cubicBezTo>
                  <a:cubicBezTo>
                    <a:pt x="86" y="24"/>
                    <a:pt x="86" y="20"/>
                    <a:pt x="90"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5" name="Freeform 58">
              <a:extLst>
                <a:ext uri="{FF2B5EF4-FFF2-40B4-BE49-F238E27FC236}">
                  <a16:creationId xmlns:a16="http://schemas.microsoft.com/office/drawing/2014/main" id="{B4804DD6-99CB-402F-BBEE-7B2C7F9B7558}"/>
                </a:ext>
              </a:extLst>
            </p:cNvPr>
            <p:cNvSpPr/>
            <p:nvPr/>
          </p:nvSpPr>
          <p:spPr bwMode="auto">
            <a:xfrm>
              <a:off x="1655128" y="2527582"/>
              <a:ext cx="32474" cy="58060"/>
            </a:xfrm>
            <a:custGeom>
              <a:gdLst>
                <a:gd fmla="*/ 9 w 14" name="T0"/>
                <a:gd fmla="*/ 10 h 25" name="T1"/>
                <a:gd fmla="*/ 13 w 14" name="T2"/>
                <a:gd fmla="*/ 21 h 25" name="T3"/>
                <a:gd fmla="*/ 7 w 14" name="T4"/>
                <a:gd fmla="*/ 22 h 25" name="T5"/>
                <a:gd fmla="*/ 4 w 14" name="T6"/>
                <a:gd fmla="*/ 16 h 25" name="T7"/>
                <a:gd fmla="*/ 2 w 14" name="T8"/>
                <a:gd fmla="*/ 10 h 25" name="T9"/>
                <a:gd fmla="*/ 0 w 14" name="T10"/>
                <a:gd fmla="*/ 3 h 25" name="T11"/>
                <a:gd fmla="*/ 6 w 14" name="T12"/>
                <a:gd fmla="*/ 3 h 25" name="T13"/>
                <a:gd fmla="*/ 9 w 14" name="T14"/>
                <a:gd fmla="*/ 10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14">
                  <a:moveTo>
                    <a:pt x="9" y="10"/>
                  </a:moveTo>
                  <a:cubicBezTo>
                    <a:pt x="10" y="13"/>
                    <a:pt x="14" y="18"/>
                    <a:pt x="13" y="21"/>
                  </a:cubicBezTo>
                  <a:cubicBezTo>
                    <a:pt x="12" y="24"/>
                    <a:pt x="9" y="25"/>
                    <a:pt x="7" y="22"/>
                  </a:cubicBezTo>
                  <a:cubicBezTo>
                    <a:pt x="5" y="21"/>
                    <a:pt x="5" y="18"/>
                    <a:pt x="4" y="16"/>
                  </a:cubicBezTo>
                  <a:cubicBezTo>
                    <a:pt x="4" y="14"/>
                    <a:pt x="2" y="12"/>
                    <a:pt x="2" y="10"/>
                  </a:cubicBezTo>
                  <a:cubicBezTo>
                    <a:pt x="1" y="9"/>
                    <a:pt x="0" y="4"/>
                    <a:pt x="0" y="3"/>
                  </a:cubicBezTo>
                  <a:cubicBezTo>
                    <a:pt x="1" y="0"/>
                    <a:pt x="4" y="2"/>
                    <a:pt x="6" y="3"/>
                  </a:cubicBezTo>
                  <a:cubicBezTo>
                    <a:pt x="7" y="5"/>
                    <a:pt x="8" y="8"/>
                    <a:pt x="9"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6" name="Freeform 59">
              <a:extLst>
                <a:ext uri="{FF2B5EF4-FFF2-40B4-BE49-F238E27FC236}">
                  <a16:creationId xmlns:a16="http://schemas.microsoft.com/office/drawing/2014/main" id="{1F714E0E-B21A-4A9A-B3C7-9CC543188E54}"/>
                </a:ext>
              </a:extLst>
            </p:cNvPr>
            <p:cNvSpPr/>
            <p:nvPr/>
          </p:nvSpPr>
          <p:spPr bwMode="auto">
            <a:xfrm>
              <a:off x="1411081" y="2662400"/>
              <a:ext cx="51171" cy="46251"/>
            </a:xfrm>
            <a:custGeom>
              <a:gdLst>
                <a:gd fmla="*/ 15 w 22" name="T0"/>
                <a:gd fmla="*/ 10 h 20" name="T1"/>
                <a:gd fmla="*/ 10 w 22" name="T2"/>
                <a:gd fmla="*/ 20 h 20" name="T3"/>
                <a:gd fmla="*/ 5 w 22" name="T4"/>
                <a:gd fmla="*/ 8 h 20" name="T5"/>
                <a:gd fmla="*/ 12 w 22" name="T6"/>
                <a:gd fmla="*/ 3 h 20" name="T7"/>
                <a:gd fmla="*/ 16 w 22" name="T8"/>
                <a:gd fmla="*/ 1 h 20" name="T9"/>
                <a:gd fmla="*/ 15 w 22" name="T10"/>
                <a:gd fmla="*/ 10 h 20" name="T11"/>
              </a:gdLst>
              <a:cxnLst>
                <a:cxn ang="0">
                  <a:pos x="T0" y="T1"/>
                </a:cxn>
                <a:cxn ang="0">
                  <a:pos x="T2" y="T3"/>
                </a:cxn>
                <a:cxn ang="0">
                  <a:pos x="T4" y="T5"/>
                </a:cxn>
                <a:cxn ang="0">
                  <a:pos x="T6" y="T7"/>
                </a:cxn>
                <a:cxn ang="0">
                  <a:pos x="T8" y="T9"/>
                </a:cxn>
                <a:cxn ang="0">
                  <a:pos x="T10" y="T11"/>
                </a:cxn>
              </a:cxnLst>
              <a:rect b="b" l="0" r="r" t="0"/>
              <a:pathLst>
                <a:path h="20" w="22">
                  <a:moveTo>
                    <a:pt x="15" y="10"/>
                  </a:moveTo>
                  <a:cubicBezTo>
                    <a:pt x="14" y="13"/>
                    <a:pt x="13" y="17"/>
                    <a:pt x="10" y="20"/>
                  </a:cubicBezTo>
                  <a:cubicBezTo>
                    <a:pt x="5" y="18"/>
                    <a:pt x="0" y="13"/>
                    <a:pt x="5" y="8"/>
                  </a:cubicBezTo>
                  <a:cubicBezTo>
                    <a:pt x="7" y="6"/>
                    <a:pt x="10" y="4"/>
                    <a:pt x="12" y="3"/>
                  </a:cubicBezTo>
                  <a:cubicBezTo>
                    <a:pt x="13" y="2"/>
                    <a:pt x="15" y="1"/>
                    <a:pt x="16" y="1"/>
                  </a:cubicBezTo>
                  <a:cubicBezTo>
                    <a:pt x="22" y="0"/>
                    <a:pt x="16" y="8"/>
                    <a:pt x="1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7" name="Freeform 60">
              <a:extLst>
                <a:ext uri="{FF2B5EF4-FFF2-40B4-BE49-F238E27FC236}">
                  <a16:creationId xmlns:a16="http://schemas.microsoft.com/office/drawing/2014/main" id="{CDFB56B4-50D6-4E70-9BDE-3BF379DF69C0}"/>
                </a:ext>
              </a:extLst>
            </p:cNvPr>
            <p:cNvSpPr/>
            <p:nvPr/>
          </p:nvSpPr>
          <p:spPr bwMode="auto">
            <a:xfrm>
              <a:off x="1364830" y="2550217"/>
              <a:ext cx="124976" cy="130881"/>
            </a:xfrm>
            <a:custGeom>
              <a:gdLst>
                <a:gd fmla="*/ 37 w 54" name="T0"/>
                <a:gd fmla="*/ 25 h 56" name="T1"/>
                <a:gd fmla="*/ 33 w 54" name="T2"/>
                <a:gd fmla="*/ 29 h 56" name="T3"/>
                <a:gd fmla="*/ 30 w 54" name="T4"/>
                <a:gd fmla="*/ 34 h 56" name="T5"/>
                <a:gd fmla="*/ 32 w 54" name="T6"/>
                <a:gd fmla="*/ 39 h 56" name="T7"/>
                <a:gd fmla="*/ 25 w 54" name="T8"/>
                <a:gd fmla="*/ 45 h 56" name="T9"/>
                <a:gd fmla="*/ 23 w 54" name="T10"/>
                <a:gd fmla="*/ 40 h 56" name="T11"/>
                <a:gd fmla="*/ 22 w 54" name="T12"/>
                <a:gd fmla="*/ 45 h 56" name="T13"/>
                <a:gd fmla="*/ 19 w 54" name="T14"/>
                <a:gd fmla="*/ 56 h 56" name="T15"/>
                <a:gd fmla="*/ 16 w 54" name="T16"/>
                <a:gd fmla="*/ 52 h 56" name="T17"/>
                <a:gd fmla="*/ 13 w 54" name="T18"/>
                <a:gd fmla="*/ 48 h 56" name="T19"/>
                <a:gd fmla="*/ 10 w 54" name="T20"/>
                <a:gd fmla="*/ 52 h 56" name="T21"/>
                <a:gd fmla="*/ 7 w 54" name="T22"/>
                <a:gd fmla="*/ 48 h 56" name="T23"/>
                <a:gd fmla="*/ 5 w 54" name="T24"/>
                <a:gd fmla="*/ 51 h 56" name="T25"/>
                <a:gd fmla="*/ 0 w 54" name="T26"/>
                <a:gd fmla="*/ 40 h 56" name="T27"/>
                <a:gd fmla="*/ 11 w 54" name="T28"/>
                <a:gd fmla="*/ 33 h 56" name="T29"/>
                <a:gd fmla="*/ 27 w 54" name="T30"/>
                <a:gd fmla="*/ 10 h 56" name="T31"/>
                <a:gd fmla="*/ 36 w 54" name="T32"/>
                <a:gd fmla="*/ 7 h 56" name="T33"/>
                <a:gd fmla="*/ 44 w 54" name="T34"/>
                <a:gd fmla="*/ 6 h 56" name="T35"/>
                <a:gd fmla="*/ 44 w 54" name="T36"/>
                <a:gd fmla="*/ 1 h 56" name="T37"/>
                <a:gd fmla="*/ 50 w 54" name="T38"/>
                <a:gd fmla="*/ 2 h 56" name="T39"/>
                <a:gd fmla="*/ 54 w 54" name="T40"/>
                <a:gd fmla="*/ 11 h 56" name="T41"/>
                <a:gd fmla="*/ 48 w 54" name="T42"/>
                <a:gd fmla="*/ 14 h 56" name="T43"/>
                <a:gd fmla="*/ 48 w 54" name="T44"/>
                <a:gd fmla="*/ 21 h 56" name="T45"/>
                <a:gd fmla="*/ 48 w 54" name="T46"/>
                <a:gd fmla="*/ 24 h 56" name="T47"/>
                <a:gd fmla="*/ 50 w 54" name="T48"/>
                <a:gd fmla="*/ 27 h 56" name="T49"/>
                <a:gd fmla="*/ 46 w 54" name="T50"/>
                <a:gd fmla="*/ 32 h 56" name="T51"/>
                <a:gd fmla="*/ 43 w 54" name="T52"/>
                <a:gd fmla="*/ 37 h 56" name="T53"/>
                <a:gd fmla="*/ 40 w 54" name="T54"/>
                <a:gd fmla="*/ 42 h 56" name="T55"/>
                <a:gd fmla="*/ 37 w 54" name="T56"/>
                <a:gd fmla="*/ 33 h 56" name="T57"/>
                <a:gd fmla="*/ 37 w 54" name="T58"/>
                <a:gd fmla="*/ 25 h 5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6" w="54">
                  <a:moveTo>
                    <a:pt x="37" y="25"/>
                  </a:moveTo>
                  <a:cubicBezTo>
                    <a:pt x="34" y="25"/>
                    <a:pt x="34" y="27"/>
                    <a:pt x="33" y="29"/>
                  </a:cubicBezTo>
                  <a:cubicBezTo>
                    <a:pt x="32" y="31"/>
                    <a:pt x="30" y="32"/>
                    <a:pt x="30" y="34"/>
                  </a:cubicBezTo>
                  <a:cubicBezTo>
                    <a:pt x="30" y="36"/>
                    <a:pt x="31" y="37"/>
                    <a:pt x="32" y="39"/>
                  </a:cubicBezTo>
                  <a:cubicBezTo>
                    <a:pt x="32" y="42"/>
                    <a:pt x="28" y="48"/>
                    <a:pt x="25" y="45"/>
                  </a:cubicBezTo>
                  <a:cubicBezTo>
                    <a:pt x="24" y="44"/>
                    <a:pt x="25" y="40"/>
                    <a:pt x="23" y="40"/>
                  </a:cubicBezTo>
                  <a:cubicBezTo>
                    <a:pt x="21" y="39"/>
                    <a:pt x="22" y="44"/>
                    <a:pt x="22" y="45"/>
                  </a:cubicBezTo>
                  <a:cubicBezTo>
                    <a:pt x="23" y="49"/>
                    <a:pt x="24" y="53"/>
                    <a:pt x="19" y="56"/>
                  </a:cubicBezTo>
                  <a:cubicBezTo>
                    <a:pt x="18" y="55"/>
                    <a:pt x="17" y="53"/>
                    <a:pt x="16" y="52"/>
                  </a:cubicBezTo>
                  <a:cubicBezTo>
                    <a:pt x="16" y="50"/>
                    <a:pt x="17" y="45"/>
                    <a:pt x="13" y="48"/>
                  </a:cubicBezTo>
                  <a:cubicBezTo>
                    <a:pt x="12" y="50"/>
                    <a:pt x="13" y="54"/>
                    <a:pt x="10" y="52"/>
                  </a:cubicBezTo>
                  <a:cubicBezTo>
                    <a:pt x="9" y="51"/>
                    <a:pt x="9" y="49"/>
                    <a:pt x="7" y="48"/>
                  </a:cubicBezTo>
                  <a:cubicBezTo>
                    <a:pt x="6" y="49"/>
                    <a:pt x="5" y="50"/>
                    <a:pt x="5" y="51"/>
                  </a:cubicBezTo>
                  <a:cubicBezTo>
                    <a:pt x="0" y="53"/>
                    <a:pt x="0" y="43"/>
                    <a:pt x="0" y="40"/>
                  </a:cubicBezTo>
                  <a:cubicBezTo>
                    <a:pt x="1" y="34"/>
                    <a:pt x="8" y="37"/>
                    <a:pt x="11" y="33"/>
                  </a:cubicBezTo>
                  <a:cubicBezTo>
                    <a:pt x="16" y="25"/>
                    <a:pt x="21" y="17"/>
                    <a:pt x="27" y="10"/>
                  </a:cubicBezTo>
                  <a:cubicBezTo>
                    <a:pt x="30" y="7"/>
                    <a:pt x="32" y="6"/>
                    <a:pt x="36" y="7"/>
                  </a:cubicBezTo>
                  <a:cubicBezTo>
                    <a:pt x="39" y="7"/>
                    <a:pt x="44" y="11"/>
                    <a:pt x="44" y="6"/>
                  </a:cubicBezTo>
                  <a:cubicBezTo>
                    <a:pt x="44" y="4"/>
                    <a:pt x="43" y="3"/>
                    <a:pt x="44" y="1"/>
                  </a:cubicBezTo>
                  <a:cubicBezTo>
                    <a:pt x="46" y="0"/>
                    <a:pt x="49" y="1"/>
                    <a:pt x="50" y="2"/>
                  </a:cubicBezTo>
                  <a:cubicBezTo>
                    <a:pt x="53" y="4"/>
                    <a:pt x="52" y="8"/>
                    <a:pt x="54" y="11"/>
                  </a:cubicBezTo>
                  <a:cubicBezTo>
                    <a:pt x="53" y="12"/>
                    <a:pt x="49" y="13"/>
                    <a:pt x="48" y="14"/>
                  </a:cubicBezTo>
                  <a:cubicBezTo>
                    <a:pt x="47" y="15"/>
                    <a:pt x="48" y="19"/>
                    <a:pt x="48" y="21"/>
                  </a:cubicBezTo>
                  <a:cubicBezTo>
                    <a:pt x="48" y="22"/>
                    <a:pt x="48" y="23"/>
                    <a:pt x="48" y="24"/>
                  </a:cubicBezTo>
                  <a:cubicBezTo>
                    <a:pt x="48" y="26"/>
                    <a:pt x="50" y="26"/>
                    <a:pt x="50" y="27"/>
                  </a:cubicBezTo>
                  <a:cubicBezTo>
                    <a:pt x="50" y="28"/>
                    <a:pt x="47" y="31"/>
                    <a:pt x="46" y="32"/>
                  </a:cubicBezTo>
                  <a:cubicBezTo>
                    <a:pt x="45" y="33"/>
                    <a:pt x="44" y="35"/>
                    <a:pt x="43" y="37"/>
                  </a:cubicBezTo>
                  <a:cubicBezTo>
                    <a:pt x="42" y="38"/>
                    <a:pt x="41" y="41"/>
                    <a:pt x="40" y="42"/>
                  </a:cubicBezTo>
                  <a:cubicBezTo>
                    <a:pt x="36" y="46"/>
                    <a:pt x="37" y="35"/>
                    <a:pt x="37" y="33"/>
                  </a:cubicBezTo>
                  <a:cubicBezTo>
                    <a:pt x="37" y="30"/>
                    <a:pt x="38" y="28"/>
                    <a:pt x="37"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8" name="Freeform 61">
              <a:extLst>
                <a:ext uri="{FF2B5EF4-FFF2-40B4-BE49-F238E27FC236}">
                  <a16:creationId xmlns:a16="http://schemas.microsoft.com/office/drawing/2014/main" id="{98C1E757-4DC0-431B-BDB4-F1431FB6808F}"/>
                </a:ext>
              </a:extLst>
            </p:cNvPr>
            <p:cNvSpPr/>
            <p:nvPr/>
          </p:nvSpPr>
          <p:spPr bwMode="auto">
            <a:xfrm>
              <a:off x="1494725" y="2508885"/>
              <a:ext cx="97422" cy="62980"/>
            </a:xfrm>
            <a:custGeom>
              <a:gdLst>
                <a:gd fmla="*/ 26 w 42" name="T0"/>
                <a:gd fmla="*/ 12 h 27" name="T1"/>
                <a:gd fmla="*/ 38 w 42" name="T2"/>
                <a:gd fmla="*/ 14 h 27" name="T3"/>
                <a:gd fmla="*/ 27 w 42" name="T4"/>
                <a:gd fmla="*/ 25 h 27" name="T5"/>
                <a:gd fmla="*/ 20 w 42" name="T6"/>
                <a:gd fmla="*/ 25 h 27" name="T7"/>
                <a:gd fmla="*/ 16 w 42" name="T8"/>
                <a:gd fmla="*/ 19 h 27" name="T9"/>
                <a:gd fmla="*/ 8 w 42" name="T10"/>
                <a:gd fmla="*/ 12 h 27" name="T11"/>
                <a:gd fmla="*/ 4 w 42" name="T12"/>
                <a:gd fmla="*/ 12 h 27" name="T13"/>
                <a:gd fmla="*/ 1 w 42" name="T14"/>
                <a:gd fmla="*/ 6 h 27" name="T15"/>
                <a:gd fmla="*/ 4 w 42" name="T16"/>
                <a:gd fmla="*/ 1 h 27" name="T17"/>
                <a:gd fmla="*/ 9 w 42" name="T18"/>
                <a:gd fmla="*/ 3 h 27" name="T19"/>
                <a:gd fmla="*/ 12 w 42" name="T20"/>
                <a:gd fmla="*/ 8 h 27" name="T21"/>
                <a:gd fmla="*/ 18 w 42" name="T22"/>
                <a:gd fmla="*/ 4 h 27" name="T23"/>
                <a:gd fmla="*/ 34 w 42" name="T24"/>
                <a:gd fmla="*/ 0 h 27" name="T25"/>
                <a:gd fmla="*/ 41 w 42" name="T26"/>
                <a:gd fmla="*/ 2 h 27" name="T27"/>
                <a:gd fmla="*/ 37 w 42" name="T28"/>
                <a:gd fmla="*/ 6 h 27" name="T29"/>
                <a:gd fmla="*/ 26 w 42" name="T30"/>
                <a:gd fmla="*/ 12 h 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7" w="42">
                  <a:moveTo>
                    <a:pt x="26" y="12"/>
                  </a:moveTo>
                  <a:cubicBezTo>
                    <a:pt x="28" y="16"/>
                    <a:pt x="35" y="8"/>
                    <a:pt x="38" y="14"/>
                  </a:cubicBezTo>
                  <a:cubicBezTo>
                    <a:pt x="41" y="20"/>
                    <a:pt x="32" y="24"/>
                    <a:pt x="27" y="25"/>
                  </a:cubicBezTo>
                  <a:cubicBezTo>
                    <a:pt x="24" y="25"/>
                    <a:pt x="22" y="27"/>
                    <a:pt x="20" y="25"/>
                  </a:cubicBezTo>
                  <a:cubicBezTo>
                    <a:pt x="18" y="23"/>
                    <a:pt x="17" y="21"/>
                    <a:pt x="16" y="19"/>
                  </a:cubicBezTo>
                  <a:cubicBezTo>
                    <a:pt x="14" y="16"/>
                    <a:pt x="14" y="8"/>
                    <a:pt x="8" y="12"/>
                  </a:cubicBezTo>
                  <a:cubicBezTo>
                    <a:pt x="6" y="14"/>
                    <a:pt x="5" y="15"/>
                    <a:pt x="4" y="12"/>
                  </a:cubicBezTo>
                  <a:cubicBezTo>
                    <a:pt x="3" y="11"/>
                    <a:pt x="1" y="8"/>
                    <a:pt x="1" y="6"/>
                  </a:cubicBezTo>
                  <a:cubicBezTo>
                    <a:pt x="0" y="4"/>
                    <a:pt x="2" y="2"/>
                    <a:pt x="4" y="1"/>
                  </a:cubicBezTo>
                  <a:cubicBezTo>
                    <a:pt x="7" y="0"/>
                    <a:pt x="8" y="1"/>
                    <a:pt x="9" y="3"/>
                  </a:cubicBezTo>
                  <a:cubicBezTo>
                    <a:pt x="10" y="4"/>
                    <a:pt x="11" y="8"/>
                    <a:pt x="12" y="8"/>
                  </a:cubicBezTo>
                  <a:cubicBezTo>
                    <a:pt x="14" y="8"/>
                    <a:pt x="17" y="5"/>
                    <a:pt x="18" y="4"/>
                  </a:cubicBezTo>
                  <a:cubicBezTo>
                    <a:pt x="23" y="1"/>
                    <a:pt x="28" y="0"/>
                    <a:pt x="34" y="0"/>
                  </a:cubicBezTo>
                  <a:cubicBezTo>
                    <a:pt x="35" y="0"/>
                    <a:pt x="40" y="0"/>
                    <a:pt x="41" y="2"/>
                  </a:cubicBezTo>
                  <a:cubicBezTo>
                    <a:pt x="42" y="4"/>
                    <a:pt x="39" y="5"/>
                    <a:pt x="37" y="6"/>
                  </a:cubicBezTo>
                  <a:cubicBezTo>
                    <a:pt x="34" y="8"/>
                    <a:pt x="30" y="9"/>
                    <a:pt x="26"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59" name="Freeform 62">
              <a:extLst>
                <a:ext uri="{FF2B5EF4-FFF2-40B4-BE49-F238E27FC236}">
                  <a16:creationId xmlns:a16="http://schemas.microsoft.com/office/drawing/2014/main" id="{BDB65573-DF3E-46EE-9A96-25BF893454E1}"/>
                </a:ext>
              </a:extLst>
            </p:cNvPr>
            <p:cNvSpPr/>
            <p:nvPr/>
          </p:nvSpPr>
          <p:spPr bwMode="auto">
            <a:xfrm>
              <a:off x="1522279" y="2447873"/>
              <a:ext cx="74789" cy="49203"/>
            </a:xfrm>
            <a:custGeom>
              <a:gdLst>
                <a:gd fmla="*/ 30 w 32" name="T0"/>
                <a:gd fmla="*/ 9 h 21" name="T1"/>
                <a:gd fmla="*/ 30 w 32" name="T2"/>
                <a:gd fmla="*/ 19 h 21" name="T3"/>
                <a:gd fmla="*/ 21 w 32" name="T4"/>
                <a:gd fmla="*/ 17 h 21" name="T5"/>
                <a:gd fmla="*/ 16 w 32" name="T6"/>
                <a:gd fmla="*/ 19 h 21" name="T7"/>
                <a:gd fmla="*/ 11 w 32" name="T8"/>
                <a:gd fmla="*/ 16 h 21" name="T9"/>
                <a:gd fmla="*/ 6 w 32" name="T10"/>
                <a:gd fmla="*/ 19 h 21" name="T11"/>
                <a:gd fmla="*/ 3 w 32" name="T12"/>
                <a:gd fmla="*/ 12 h 21" name="T13"/>
                <a:gd fmla="*/ 14 w 32" name="T14"/>
                <a:gd fmla="*/ 8 h 21" name="T15"/>
                <a:gd fmla="*/ 19 w 32" name="T16"/>
                <a:gd fmla="*/ 4 h 21" name="T17"/>
                <a:gd fmla="*/ 22 w 32" name="T18"/>
                <a:gd fmla="*/ 0 h 21" name="T19"/>
                <a:gd fmla="*/ 26 w 32" name="T20"/>
                <a:gd fmla="*/ 4 h 21" name="T21"/>
                <a:gd fmla="*/ 30 w 32" name="T22"/>
                <a:gd fmla="*/ 9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32">
                  <a:moveTo>
                    <a:pt x="30" y="9"/>
                  </a:moveTo>
                  <a:cubicBezTo>
                    <a:pt x="32" y="11"/>
                    <a:pt x="32" y="17"/>
                    <a:pt x="30" y="19"/>
                  </a:cubicBezTo>
                  <a:cubicBezTo>
                    <a:pt x="27" y="21"/>
                    <a:pt x="23" y="18"/>
                    <a:pt x="21" y="17"/>
                  </a:cubicBezTo>
                  <a:cubicBezTo>
                    <a:pt x="17" y="15"/>
                    <a:pt x="16" y="15"/>
                    <a:pt x="16" y="19"/>
                  </a:cubicBezTo>
                  <a:cubicBezTo>
                    <a:pt x="14" y="19"/>
                    <a:pt x="13" y="16"/>
                    <a:pt x="11" y="16"/>
                  </a:cubicBezTo>
                  <a:cubicBezTo>
                    <a:pt x="9" y="16"/>
                    <a:pt x="8" y="19"/>
                    <a:pt x="6" y="19"/>
                  </a:cubicBezTo>
                  <a:cubicBezTo>
                    <a:pt x="0" y="21"/>
                    <a:pt x="1" y="15"/>
                    <a:pt x="3" y="12"/>
                  </a:cubicBezTo>
                  <a:cubicBezTo>
                    <a:pt x="6" y="9"/>
                    <a:pt x="11" y="11"/>
                    <a:pt x="14" y="8"/>
                  </a:cubicBezTo>
                  <a:cubicBezTo>
                    <a:pt x="16" y="7"/>
                    <a:pt x="18" y="5"/>
                    <a:pt x="19" y="4"/>
                  </a:cubicBezTo>
                  <a:cubicBezTo>
                    <a:pt x="21" y="3"/>
                    <a:pt x="21" y="1"/>
                    <a:pt x="22" y="0"/>
                  </a:cubicBezTo>
                  <a:cubicBezTo>
                    <a:pt x="24" y="1"/>
                    <a:pt x="24" y="3"/>
                    <a:pt x="26" y="4"/>
                  </a:cubicBezTo>
                  <a:cubicBezTo>
                    <a:pt x="27" y="6"/>
                    <a:pt x="29" y="7"/>
                    <a:pt x="30"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0" name="Freeform 63">
              <a:extLst>
                <a:ext uri="{FF2B5EF4-FFF2-40B4-BE49-F238E27FC236}">
                  <a16:creationId xmlns:a16="http://schemas.microsoft.com/office/drawing/2014/main" id="{CA3152D5-FC2B-400A-9F76-5BC1C44BB84D}"/>
                </a:ext>
              </a:extLst>
            </p:cNvPr>
            <p:cNvSpPr/>
            <p:nvPr/>
          </p:nvSpPr>
          <p:spPr bwMode="auto">
            <a:xfrm>
              <a:off x="5431957" y="4923773"/>
              <a:ext cx="709509" cy="547138"/>
            </a:xfrm>
            <a:custGeom>
              <a:gdLst>
                <a:gd fmla="*/ 213 w 305" name="T0"/>
                <a:gd fmla="*/ 21 h 235" name="T1"/>
                <a:gd fmla="*/ 228 w 305" name="T2"/>
                <a:gd fmla="*/ 20 h 235" name="T3"/>
                <a:gd fmla="*/ 241 w 305" name="T4"/>
                <a:gd fmla="*/ 33 h 235" name="T5"/>
                <a:gd fmla="*/ 249 w 305" name="T6"/>
                <a:gd fmla="*/ 62 h 235" name="T7"/>
                <a:gd fmla="*/ 269 w 305" name="T8"/>
                <a:gd fmla="*/ 78 h 235" name="T9"/>
                <a:gd fmla="*/ 283 w 305" name="T10"/>
                <a:gd fmla="*/ 95 h 235" name="T11"/>
                <a:gd fmla="*/ 300 w 305" name="T12"/>
                <a:gd fmla="*/ 114 h 235" name="T13"/>
                <a:gd fmla="*/ 305 w 305" name="T14"/>
                <a:gd fmla="*/ 138 h 235" name="T15"/>
                <a:gd fmla="*/ 299 w 305" name="T16"/>
                <a:gd fmla="*/ 168 h 235" name="T17"/>
                <a:gd fmla="*/ 284 w 305" name="T18"/>
                <a:gd fmla="*/ 195 h 235" name="T19"/>
                <a:gd fmla="*/ 276 w 305" name="T20"/>
                <a:gd fmla="*/ 214 h 235" name="T21"/>
                <a:gd fmla="*/ 265 w 305" name="T22"/>
                <a:gd fmla="*/ 225 h 235" name="T23"/>
                <a:gd fmla="*/ 247 w 305" name="T24"/>
                <a:gd fmla="*/ 233 h 235" name="T25"/>
                <a:gd fmla="*/ 232 w 305" name="T26"/>
                <a:gd fmla="*/ 230 h 235" name="T27"/>
                <a:gd fmla="*/ 212 w 305" name="T28"/>
                <a:gd fmla="*/ 228 h 235" name="T29"/>
                <a:gd fmla="*/ 203 w 305" name="T30"/>
                <a:gd fmla="*/ 222 h 235" name="T31"/>
                <a:gd fmla="*/ 196 w 305" name="T32"/>
                <a:gd fmla="*/ 202 h 235" name="T33"/>
                <a:gd fmla="*/ 189 w 305" name="T34"/>
                <a:gd fmla="*/ 197 h 235" name="T35"/>
                <a:gd fmla="*/ 185 w 305" name="T36"/>
                <a:gd fmla="*/ 199 h 235" name="T37"/>
                <a:gd fmla="*/ 186 w 305" name="T38"/>
                <a:gd fmla="*/ 187 h 235" name="T39"/>
                <a:gd fmla="*/ 188 w 305" name="T40"/>
                <a:gd fmla="*/ 178 h 235" name="T41"/>
                <a:gd fmla="*/ 176 w 305" name="T42"/>
                <a:gd fmla="*/ 189 h 235" name="T43"/>
                <a:gd fmla="*/ 169 w 305" name="T44"/>
                <a:gd fmla="*/ 199 h 235" name="T45"/>
                <a:gd fmla="*/ 159 w 305" name="T46"/>
                <a:gd fmla="*/ 179 h 235" name="T47"/>
                <a:gd fmla="*/ 128 w 305" name="T48"/>
                <a:gd fmla="*/ 169 h 235" name="T49"/>
                <a:gd fmla="*/ 102 w 305" name="T50"/>
                <a:gd fmla="*/ 173 h 235" name="T51"/>
                <a:gd fmla="*/ 75 w 305" name="T52"/>
                <a:gd fmla="*/ 187 h 235" name="T53"/>
                <a:gd fmla="*/ 36 w 305" name="T54"/>
                <a:gd fmla="*/ 198 h 235" name="T55"/>
                <a:gd fmla="*/ 22 w 305" name="T56"/>
                <a:gd fmla="*/ 172 h 235" name="T57"/>
                <a:gd fmla="*/ 14 w 305" name="T58"/>
                <a:gd fmla="*/ 147 h 235" name="T59"/>
                <a:gd fmla="*/ 2 w 305" name="T60"/>
                <a:gd fmla="*/ 123 h 235" name="T61"/>
                <a:gd fmla="*/ 7 w 305" name="T62"/>
                <a:gd fmla="*/ 114 h 235" name="T63"/>
                <a:gd fmla="*/ 5 w 305" name="T64"/>
                <a:gd fmla="*/ 98 h 235" name="T65"/>
                <a:gd fmla="*/ 25 w 305" name="T66"/>
                <a:gd fmla="*/ 78 h 235" name="T67"/>
                <a:gd fmla="*/ 45 w 305" name="T68"/>
                <a:gd fmla="*/ 73 h 235" name="T69"/>
                <a:gd fmla="*/ 64 w 305" name="T70"/>
                <a:gd fmla="*/ 62 h 235" name="T71"/>
                <a:gd fmla="*/ 78 w 305" name="T72"/>
                <a:gd fmla="*/ 51 h 235" name="T73"/>
                <a:gd fmla="*/ 84 w 305" name="T74"/>
                <a:gd fmla="*/ 43 h 235" name="T75"/>
                <a:gd fmla="*/ 92 w 305" name="T76"/>
                <a:gd fmla="*/ 33 h 235" name="T77"/>
                <a:gd fmla="*/ 105 w 305" name="T78"/>
                <a:gd fmla="*/ 28 h 235" name="T79"/>
                <a:gd fmla="*/ 124 w 305" name="T80"/>
                <a:gd fmla="*/ 31 h 235" name="T81"/>
                <a:gd fmla="*/ 132 w 305" name="T82"/>
                <a:gd fmla="*/ 15 h 235" name="T83"/>
                <a:gd fmla="*/ 139 w 305" name="T84"/>
                <a:gd fmla="*/ 12 h 235" name="T85"/>
                <a:gd fmla="*/ 137 w 305" name="T86"/>
                <a:gd fmla="*/ 8 h 235" name="T87"/>
                <a:gd fmla="*/ 130 w 305" name="T88"/>
                <a:gd fmla="*/ 3 h 235" name="T89"/>
                <a:gd fmla="*/ 145 w 305" name="T90"/>
                <a:gd fmla="*/ 5 h 235" name="T91"/>
                <a:gd fmla="*/ 168 w 305" name="T92"/>
                <a:gd fmla="*/ 10 h 235" name="T93"/>
                <a:gd fmla="*/ 172 w 305" name="T94"/>
                <a:gd fmla="*/ 29 h 235" name="T95"/>
                <a:gd fmla="*/ 177 w 305" name="T96"/>
                <a:gd fmla="*/ 37 h 235" name="T97"/>
                <a:gd fmla="*/ 194 w 305" name="T98"/>
                <a:gd fmla="*/ 50 h 235" name="T99"/>
                <a:gd fmla="*/ 211 w 305" name="T100"/>
                <a:gd fmla="*/ 44 h 23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5" w="305">
                  <a:moveTo>
                    <a:pt x="215" y="33"/>
                  </a:moveTo>
                  <a:cubicBezTo>
                    <a:pt x="215" y="29"/>
                    <a:pt x="213" y="26"/>
                    <a:pt x="213" y="21"/>
                  </a:cubicBezTo>
                  <a:cubicBezTo>
                    <a:pt x="212" y="13"/>
                    <a:pt x="218" y="4"/>
                    <a:pt x="223" y="0"/>
                  </a:cubicBezTo>
                  <a:cubicBezTo>
                    <a:pt x="224" y="7"/>
                    <a:pt x="224" y="13"/>
                    <a:pt x="228" y="20"/>
                  </a:cubicBezTo>
                  <a:cubicBezTo>
                    <a:pt x="229" y="23"/>
                    <a:pt x="230" y="26"/>
                    <a:pt x="233" y="27"/>
                  </a:cubicBezTo>
                  <a:cubicBezTo>
                    <a:pt x="237" y="29"/>
                    <a:pt x="239" y="28"/>
                    <a:pt x="241" y="33"/>
                  </a:cubicBezTo>
                  <a:cubicBezTo>
                    <a:pt x="244" y="39"/>
                    <a:pt x="242" y="47"/>
                    <a:pt x="245" y="53"/>
                  </a:cubicBezTo>
                  <a:cubicBezTo>
                    <a:pt x="247" y="57"/>
                    <a:pt x="248" y="59"/>
                    <a:pt x="249" y="62"/>
                  </a:cubicBezTo>
                  <a:cubicBezTo>
                    <a:pt x="250" y="67"/>
                    <a:pt x="251" y="68"/>
                    <a:pt x="256" y="69"/>
                  </a:cubicBezTo>
                  <a:cubicBezTo>
                    <a:pt x="262" y="70"/>
                    <a:pt x="266" y="73"/>
                    <a:pt x="269" y="78"/>
                  </a:cubicBezTo>
                  <a:cubicBezTo>
                    <a:pt x="271" y="83"/>
                    <a:pt x="270" y="88"/>
                    <a:pt x="276" y="91"/>
                  </a:cubicBezTo>
                  <a:cubicBezTo>
                    <a:pt x="278" y="92"/>
                    <a:pt x="281" y="93"/>
                    <a:pt x="283" y="95"/>
                  </a:cubicBezTo>
                  <a:cubicBezTo>
                    <a:pt x="285" y="97"/>
                    <a:pt x="285" y="101"/>
                    <a:pt x="286" y="103"/>
                  </a:cubicBezTo>
                  <a:cubicBezTo>
                    <a:pt x="289" y="108"/>
                    <a:pt x="297" y="108"/>
                    <a:pt x="300" y="114"/>
                  </a:cubicBezTo>
                  <a:cubicBezTo>
                    <a:pt x="302" y="119"/>
                    <a:pt x="299" y="124"/>
                    <a:pt x="299" y="129"/>
                  </a:cubicBezTo>
                  <a:cubicBezTo>
                    <a:pt x="300" y="133"/>
                    <a:pt x="304" y="134"/>
                    <a:pt x="305" y="138"/>
                  </a:cubicBezTo>
                  <a:cubicBezTo>
                    <a:pt x="305" y="142"/>
                    <a:pt x="304" y="145"/>
                    <a:pt x="303" y="148"/>
                  </a:cubicBezTo>
                  <a:cubicBezTo>
                    <a:pt x="302" y="154"/>
                    <a:pt x="301" y="162"/>
                    <a:pt x="299" y="168"/>
                  </a:cubicBezTo>
                  <a:cubicBezTo>
                    <a:pt x="296" y="174"/>
                    <a:pt x="289" y="178"/>
                    <a:pt x="286" y="184"/>
                  </a:cubicBezTo>
                  <a:cubicBezTo>
                    <a:pt x="285" y="187"/>
                    <a:pt x="285" y="191"/>
                    <a:pt x="284" y="195"/>
                  </a:cubicBezTo>
                  <a:cubicBezTo>
                    <a:pt x="283" y="198"/>
                    <a:pt x="280" y="202"/>
                    <a:pt x="279" y="205"/>
                  </a:cubicBezTo>
                  <a:cubicBezTo>
                    <a:pt x="278" y="208"/>
                    <a:pt x="276" y="211"/>
                    <a:pt x="276" y="214"/>
                  </a:cubicBezTo>
                  <a:cubicBezTo>
                    <a:pt x="275" y="217"/>
                    <a:pt x="277" y="220"/>
                    <a:pt x="275" y="223"/>
                  </a:cubicBezTo>
                  <a:cubicBezTo>
                    <a:pt x="273" y="225"/>
                    <a:pt x="268" y="224"/>
                    <a:pt x="265" y="225"/>
                  </a:cubicBezTo>
                  <a:cubicBezTo>
                    <a:pt x="262" y="226"/>
                    <a:pt x="259" y="227"/>
                    <a:pt x="256" y="229"/>
                  </a:cubicBezTo>
                  <a:cubicBezTo>
                    <a:pt x="253" y="232"/>
                    <a:pt x="251" y="235"/>
                    <a:pt x="247" y="233"/>
                  </a:cubicBezTo>
                  <a:cubicBezTo>
                    <a:pt x="244" y="232"/>
                    <a:pt x="244" y="228"/>
                    <a:pt x="241" y="227"/>
                  </a:cubicBezTo>
                  <a:cubicBezTo>
                    <a:pt x="236" y="225"/>
                    <a:pt x="235" y="227"/>
                    <a:pt x="232" y="230"/>
                  </a:cubicBezTo>
                  <a:cubicBezTo>
                    <a:pt x="229" y="233"/>
                    <a:pt x="227" y="233"/>
                    <a:pt x="223" y="232"/>
                  </a:cubicBezTo>
                  <a:cubicBezTo>
                    <a:pt x="219" y="231"/>
                    <a:pt x="215" y="230"/>
                    <a:pt x="212" y="228"/>
                  </a:cubicBezTo>
                  <a:cubicBezTo>
                    <a:pt x="210" y="227"/>
                    <a:pt x="210" y="225"/>
                    <a:pt x="209" y="224"/>
                  </a:cubicBezTo>
                  <a:cubicBezTo>
                    <a:pt x="207" y="223"/>
                    <a:pt x="205" y="224"/>
                    <a:pt x="203" y="222"/>
                  </a:cubicBezTo>
                  <a:cubicBezTo>
                    <a:pt x="200" y="221"/>
                    <a:pt x="200" y="216"/>
                    <a:pt x="200" y="213"/>
                  </a:cubicBezTo>
                  <a:cubicBezTo>
                    <a:pt x="199" y="210"/>
                    <a:pt x="198" y="203"/>
                    <a:pt x="196" y="202"/>
                  </a:cubicBezTo>
                  <a:cubicBezTo>
                    <a:pt x="194" y="200"/>
                    <a:pt x="194" y="202"/>
                    <a:pt x="192" y="202"/>
                  </a:cubicBezTo>
                  <a:cubicBezTo>
                    <a:pt x="187" y="203"/>
                    <a:pt x="187" y="201"/>
                    <a:pt x="189" y="197"/>
                  </a:cubicBezTo>
                  <a:cubicBezTo>
                    <a:pt x="189" y="196"/>
                    <a:pt x="193" y="189"/>
                    <a:pt x="188" y="191"/>
                  </a:cubicBezTo>
                  <a:cubicBezTo>
                    <a:pt x="186" y="191"/>
                    <a:pt x="187" y="198"/>
                    <a:pt x="185" y="199"/>
                  </a:cubicBezTo>
                  <a:cubicBezTo>
                    <a:pt x="180" y="203"/>
                    <a:pt x="178" y="199"/>
                    <a:pt x="180" y="195"/>
                  </a:cubicBezTo>
                  <a:cubicBezTo>
                    <a:pt x="182" y="192"/>
                    <a:pt x="186" y="191"/>
                    <a:pt x="186" y="187"/>
                  </a:cubicBezTo>
                  <a:cubicBezTo>
                    <a:pt x="187" y="185"/>
                    <a:pt x="186" y="184"/>
                    <a:pt x="186" y="183"/>
                  </a:cubicBezTo>
                  <a:cubicBezTo>
                    <a:pt x="186" y="181"/>
                    <a:pt x="188" y="180"/>
                    <a:pt x="188" y="178"/>
                  </a:cubicBezTo>
                  <a:cubicBezTo>
                    <a:pt x="187" y="173"/>
                    <a:pt x="184" y="177"/>
                    <a:pt x="183" y="179"/>
                  </a:cubicBezTo>
                  <a:cubicBezTo>
                    <a:pt x="182" y="183"/>
                    <a:pt x="179" y="187"/>
                    <a:pt x="176" y="189"/>
                  </a:cubicBezTo>
                  <a:cubicBezTo>
                    <a:pt x="175" y="191"/>
                    <a:pt x="172" y="191"/>
                    <a:pt x="171" y="193"/>
                  </a:cubicBezTo>
                  <a:cubicBezTo>
                    <a:pt x="170" y="195"/>
                    <a:pt x="172" y="199"/>
                    <a:pt x="169" y="199"/>
                  </a:cubicBezTo>
                  <a:cubicBezTo>
                    <a:pt x="167" y="195"/>
                    <a:pt x="168" y="191"/>
                    <a:pt x="167" y="187"/>
                  </a:cubicBezTo>
                  <a:cubicBezTo>
                    <a:pt x="165" y="184"/>
                    <a:pt x="161" y="182"/>
                    <a:pt x="159" y="179"/>
                  </a:cubicBezTo>
                  <a:cubicBezTo>
                    <a:pt x="156" y="176"/>
                    <a:pt x="155" y="173"/>
                    <a:pt x="151" y="171"/>
                  </a:cubicBezTo>
                  <a:cubicBezTo>
                    <a:pt x="144" y="168"/>
                    <a:pt x="136" y="167"/>
                    <a:pt x="128" y="169"/>
                  </a:cubicBezTo>
                  <a:cubicBezTo>
                    <a:pt x="123" y="170"/>
                    <a:pt x="119" y="172"/>
                    <a:pt x="114" y="172"/>
                  </a:cubicBezTo>
                  <a:cubicBezTo>
                    <a:pt x="110" y="173"/>
                    <a:pt x="106" y="172"/>
                    <a:pt x="102" y="173"/>
                  </a:cubicBezTo>
                  <a:cubicBezTo>
                    <a:pt x="99" y="173"/>
                    <a:pt x="94" y="173"/>
                    <a:pt x="91" y="175"/>
                  </a:cubicBezTo>
                  <a:cubicBezTo>
                    <a:pt x="84" y="177"/>
                    <a:pt x="83" y="186"/>
                    <a:pt x="75" y="187"/>
                  </a:cubicBezTo>
                  <a:cubicBezTo>
                    <a:pt x="68" y="189"/>
                    <a:pt x="60" y="182"/>
                    <a:pt x="53" y="188"/>
                  </a:cubicBezTo>
                  <a:cubicBezTo>
                    <a:pt x="48" y="192"/>
                    <a:pt x="42" y="197"/>
                    <a:pt x="36" y="198"/>
                  </a:cubicBezTo>
                  <a:cubicBezTo>
                    <a:pt x="28" y="199"/>
                    <a:pt x="14" y="191"/>
                    <a:pt x="17" y="183"/>
                  </a:cubicBezTo>
                  <a:cubicBezTo>
                    <a:pt x="18" y="179"/>
                    <a:pt x="22" y="176"/>
                    <a:pt x="22" y="172"/>
                  </a:cubicBezTo>
                  <a:cubicBezTo>
                    <a:pt x="23" y="167"/>
                    <a:pt x="20" y="164"/>
                    <a:pt x="18" y="159"/>
                  </a:cubicBezTo>
                  <a:cubicBezTo>
                    <a:pt x="17" y="155"/>
                    <a:pt x="16" y="151"/>
                    <a:pt x="14" y="147"/>
                  </a:cubicBezTo>
                  <a:cubicBezTo>
                    <a:pt x="12" y="143"/>
                    <a:pt x="11" y="139"/>
                    <a:pt x="9" y="135"/>
                  </a:cubicBezTo>
                  <a:cubicBezTo>
                    <a:pt x="7" y="131"/>
                    <a:pt x="4" y="127"/>
                    <a:pt x="2" y="123"/>
                  </a:cubicBezTo>
                  <a:cubicBezTo>
                    <a:pt x="0" y="116"/>
                    <a:pt x="7" y="115"/>
                    <a:pt x="9" y="121"/>
                  </a:cubicBezTo>
                  <a:cubicBezTo>
                    <a:pt x="14" y="119"/>
                    <a:pt x="9" y="116"/>
                    <a:pt x="7" y="114"/>
                  </a:cubicBezTo>
                  <a:cubicBezTo>
                    <a:pt x="5" y="112"/>
                    <a:pt x="3" y="110"/>
                    <a:pt x="2" y="106"/>
                  </a:cubicBezTo>
                  <a:cubicBezTo>
                    <a:pt x="2" y="102"/>
                    <a:pt x="3" y="101"/>
                    <a:pt x="5" y="98"/>
                  </a:cubicBezTo>
                  <a:cubicBezTo>
                    <a:pt x="7" y="94"/>
                    <a:pt x="6" y="91"/>
                    <a:pt x="8" y="88"/>
                  </a:cubicBezTo>
                  <a:cubicBezTo>
                    <a:pt x="10" y="83"/>
                    <a:pt x="20" y="82"/>
                    <a:pt x="25" y="78"/>
                  </a:cubicBezTo>
                  <a:cubicBezTo>
                    <a:pt x="28" y="76"/>
                    <a:pt x="29" y="75"/>
                    <a:pt x="34" y="74"/>
                  </a:cubicBezTo>
                  <a:cubicBezTo>
                    <a:pt x="37" y="73"/>
                    <a:pt x="42" y="74"/>
                    <a:pt x="45" y="73"/>
                  </a:cubicBezTo>
                  <a:cubicBezTo>
                    <a:pt x="49" y="72"/>
                    <a:pt x="53" y="71"/>
                    <a:pt x="57" y="70"/>
                  </a:cubicBezTo>
                  <a:cubicBezTo>
                    <a:pt x="62" y="69"/>
                    <a:pt x="62" y="66"/>
                    <a:pt x="64" y="62"/>
                  </a:cubicBezTo>
                  <a:cubicBezTo>
                    <a:pt x="66" y="55"/>
                    <a:pt x="69" y="47"/>
                    <a:pt x="76" y="44"/>
                  </a:cubicBezTo>
                  <a:cubicBezTo>
                    <a:pt x="76" y="46"/>
                    <a:pt x="76" y="50"/>
                    <a:pt x="78" y="51"/>
                  </a:cubicBezTo>
                  <a:cubicBezTo>
                    <a:pt x="81" y="50"/>
                    <a:pt x="79" y="47"/>
                    <a:pt x="80" y="45"/>
                  </a:cubicBezTo>
                  <a:cubicBezTo>
                    <a:pt x="81" y="40"/>
                    <a:pt x="81" y="43"/>
                    <a:pt x="84" y="43"/>
                  </a:cubicBezTo>
                  <a:cubicBezTo>
                    <a:pt x="86" y="43"/>
                    <a:pt x="87" y="42"/>
                    <a:pt x="88" y="39"/>
                  </a:cubicBezTo>
                  <a:cubicBezTo>
                    <a:pt x="89" y="37"/>
                    <a:pt x="90" y="35"/>
                    <a:pt x="92" y="33"/>
                  </a:cubicBezTo>
                  <a:cubicBezTo>
                    <a:pt x="94" y="32"/>
                    <a:pt x="96" y="29"/>
                    <a:pt x="99" y="28"/>
                  </a:cubicBezTo>
                  <a:cubicBezTo>
                    <a:pt x="102" y="26"/>
                    <a:pt x="103" y="27"/>
                    <a:pt x="105" y="28"/>
                  </a:cubicBezTo>
                  <a:cubicBezTo>
                    <a:pt x="108" y="29"/>
                    <a:pt x="109" y="31"/>
                    <a:pt x="111" y="32"/>
                  </a:cubicBezTo>
                  <a:cubicBezTo>
                    <a:pt x="115" y="34"/>
                    <a:pt x="123" y="38"/>
                    <a:pt x="124" y="31"/>
                  </a:cubicBezTo>
                  <a:cubicBezTo>
                    <a:pt x="124" y="26"/>
                    <a:pt x="124" y="25"/>
                    <a:pt x="127" y="21"/>
                  </a:cubicBezTo>
                  <a:cubicBezTo>
                    <a:pt x="129" y="19"/>
                    <a:pt x="131" y="17"/>
                    <a:pt x="132" y="15"/>
                  </a:cubicBezTo>
                  <a:cubicBezTo>
                    <a:pt x="133" y="13"/>
                    <a:pt x="132" y="12"/>
                    <a:pt x="134" y="11"/>
                  </a:cubicBezTo>
                  <a:cubicBezTo>
                    <a:pt x="136" y="10"/>
                    <a:pt x="137" y="11"/>
                    <a:pt x="139" y="12"/>
                  </a:cubicBezTo>
                  <a:cubicBezTo>
                    <a:pt x="141" y="13"/>
                    <a:pt x="147" y="14"/>
                    <a:pt x="146" y="9"/>
                  </a:cubicBezTo>
                  <a:cubicBezTo>
                    <a:pt x="145" y="5"/>
                    <a:pt x="139" y="7"/>
                    <a:pt x="137" y="8"/>
                  </a:cubicBezTo>
                  <a:cubicBezTo>
                    <a:pt x="134" y="9"/>
                    <a:pt x="131" y="11"/>
                    <a:pt x="128" y="8"/>
                  </a:cubicBezTo>
                  <a:cubicBezTo>
                    <a:pt x="124" y="6"/>
                    <a:pt x="126" y="3"/>
                    <a:pt x="130" y="3"/>
                  </a:cubicBezTo>
                  <a:cubicBezTo>
                    <a:pt x="134" y="3"/>
                    <a:pt x="137" y="5"/>
                    <a:pt x="141" y="5"/>
                  </a:cubicBezTo>
                  <a:cubicBezTo>
                    <a:pt x="142" y="5"/>
                    <a:pt x="144" y="4"/>
                    <a:pt x="145" y="5"/>
                  </a:cubicBezTo>
                  <a:cubicBezTo>
                    <a:pt x="147" y="5"/>
                    <a:pt x="146" y="6"/>
                    <a:pt x="148" y="7"/>
                  </a:cubicBezTo>
                  <a:cubicBezTo>
                    <a:pt x="152" y="10"/>
                    <a:pt x="162" y="11"/>
                    <a:pt x="168" y="10"/>
                  </a:cubicBezTo>
                  <a:cubicBezTo>
                    <a:pt x="174" y="9"/>
                    <a:pt x="184" y="11"/>
                    <a:pt x="174" y="17"/>
                  </a:cubicBezTo>
                  <a:cubicBezTo>
                    <a:pt x="169" y="20"/>
                    <a:pt x="165" y="26"/>
                    <a:pt x="172" y="29"/>
                  </a:cubicBezTo>
                  <a:cubicBezTo>
                    <a:pt x="171" y="31"/>
                    <a:pt x="170" y="32"/>
                    <a:pt x="170" y="35"/>
                  </a:cubicBezTo>
                  <a:cubicBezTo>
                    <a:pt x="172" y="36"/>
                    <a:pt x="175" y="36"/>
                    <a:pt x="177" y="37"/>
                  </a:cubicBezTo>
                  <a:cubicBezTo>
                    <a:pt x="179" y="38"/>
                    <a:pt x="181" y="40"/>
                    <a:pt x="183" y="41"/>
                  </a:cubicBezTo>
                  <a:cubicBezTo>
                    <a:pt x="186" y="44"/>
                    <a:pt x="191" y="47"/>
                    <a:pt x="194" y="50"/>
                  </a:cubicBezTo>
                  <a:cubicBezTo>
                    <a:pt x="197" y="52"/>
                    <a:pt x="202" y="57"/>
                    <a:pt x="206" y="54"/>
                  </a:cubicBezTo>
                  <a:cubicBezTo>
                    <a:pt x="210" y="52"/>
                    <a:pt x="210" y="48"/>
                    <a:pt x="211" y="44"/>
                  </a:cubicBezTo>
                  <a:cubicBezTo>
                    <a:pt x="212" y="41"/>
                    <a:pt x="215" y="37"/>
                    <a:pt x="215"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1" name="Freeform 64">
              <a:extLst>
                <a:ext uri="{FF2B5EF4-FFF2-40B4-BE49-F238E27FC236}">
                  <a16:creationId xmlns:a16="http://schemas.microsoft.com/office/drawing/2014/main" id="{35FF6313-658D-47E2-95FE-E48DE087CE98}"/>
                </a:ext>
              </a:extLst>
            </p:cNvPr>
            <p:cNvSpPr/>
            <p:nvPr/>
          </p:nvSpPr>
          <p:spPr bwMode="auto">
            <a:xfrm>
              <a:off x="5976143" y="5487641"/>
              <a:ext cx="74789" cy="83646"/>
            </a:xfrm>
            <a:custGeom>
              <a:gdLst>
                <a:gd fmla="*/ 30 w 32" name="T0"/>
                <a:gd fmla="*/ 23 h 36" name="T1"/>
                <a:gd fmla="*/ 25 w 32" name="T2"/>
                <a:gd fmla="*/ 31 h 36" name="T3"/>
                <a:gd fmla="*/ 17 w 32" name="T4"/>
                <a:gd fmla="*/ 36 h 36" name="T5"/>
                <a:gd fmla="*/ 9 w 32" name="T6"/>
                <a:gd fmla="*/ 29 h 36" name="T7"/>
                <a:gd fmla="*/ 9 w 32" name="T8"/>
                <a:gd fmla="*/ 19 h 36" name="T9"/>
                <a:gd fmla="*/ 3 w 32" name="T10"/>
                <a:gd fmla="*/ 12 h 36" name="T11"/>
                <a:gd fmla="*/ 3 w 32" name="T12"/>
                <a:gd fmla="*/ 3 h 36" name="T13"/>
                <a:gd fmla="*/ 11 w 32" name="T14"/>
                <a:gd fmla="*/ 6 h 36" name="T15"/>
                <a:gd fmla="*/ 22 w 32" name="T16"/>
                <a:gd fmla="*/ 10 h 36" name="T17"/>
                <a:gd fmla="*/ 30 w 32" name="T18"/>
                <a:gd fmla="*/ 23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32">
                  <a:moveTo>
                    <a:pt x="30" y="23"/>
                  </a:moveTo>
                  <a:cubicBezTo>
                    <a:pt x="30" y="27"/>
                    <a:pt x="28" y="29"/>
                    <a:pt x="25" y="31"/>
                  </a:cubicBezTo>
                  <a:cubicBezTo>
                    <a:pt x="23" y="33"/>
                    <a:pt x="19" y="36"/>
                    <a:pt x="17" y="36"/>
                  </a:cubicBezTo>
                  <a:cubicBezTo>
                    <a:pt x="14" y="35"/>
                    <a:pt x="10" y="31"/>
                    <a:pt x="9" y="29"/>
                  </a:cubicBezTo>
                  <a:cubicBezTo>
                    <a:pt x="8" y="25"/>
                    <a:pt x="9" y="22"/>
                    <a:pt x="9" y="19"/>
                  </a:cubicBezTo>
                  <a:cubicBezTo>
                    <a:pt x="8" y="15"/>
                    <a:pt x="5" y="15"/>
                    <a:pt x="3" y="12"/>
                  </a:cubicBezTo>
                  <a:cubicBezTo>
                    <a:pt x="1" y="9"/>
                    <a:pt x="0" y="5"/>
                    <a:pt x="3" y="3"/>
                  </a:cubicBezTo>
                  <a:cubicBezTo>
                    <a:pt x="7" y="0"/>
                    <a:pt x="8" y="3"/>
                    <a:pt x="11" y="6"/>
                  </a:cubicBezTo>
                  <a:cubicBezTo>
                    <a:pt x="14" y="9"/>
                    <a:pt x="17" y="10"/>
                    <a:pt x="22" y="10"/>
                  </a:cubicBezTo>
                  <a:cubicBezTo>
                    <a:pt x="29" y="9"/>
                    <a:pt x="32" y="17"/>
                    <a:pt x="30"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2" name="Freeform 65">
              <a:extLst>
                <a:ext uri="{FF2B5EF4-FFF2-40B4-BE49-F238E27FC236}">
                  <a16:creationId xmlns:a16="http://schemas.microsoft.com/office/drawing/2014/main" id="{0AFBB712-CA65-426F-9B06-8AC4286A2E77}"/>
                </a:ext>
              </a:extLst>
            </p:cNvPr>
            <p:cNvSpPr/>
            <p:nvPr/>
          </p:nvSpPr>
          <p:spPr bwMode="auto">
            <a:xfrm>
              <a:off x="6353039" y="5492561"/>
              <a:ext cx="142689" cy="162371"/>
            </a:xfrm>
            <a:custGeom>
              <a:gdLst>
                <a:gd fmla="*/ 36 w 61" name="T0"/>
                <a:gd fmla="*/ 51 h 70" name="T1"/>
                <a:gd fmla="*/ 26 w 61" name="T2"/>
                <a:gd fmla="*/ 66 h 70" name="T3"/>
                <a:gd fmla="*/ 14 w 61" name="T4"/>
                <a:gd fmla="*/ 63 h 70" name="T5"/>
                <a:gd fmla="*/ 1 w 61" name="T6"/>
                <a:gd fmla="*/ 62 h 70" name="T7"/>
                <a:gd fmla="*/ 12 w 61" name="T8"/>
                <a:gd fmla="*/ 45 h 70" name="T9"/>
                <a:gd fmla="*/ 18 w 61" name="T10"/>
                <a:gd fmla="*/ 36 h 70" name="T11"/>
                <a:gd fmla="*/ 29 w 61" name="T12"/>
                <a:gd fmla="*/ 33 h 70" name="T13"/>
                <a:gd fmla="*/ 35 w 61" name="T14"/>
                <a:gd fmla="*/ 25 h 70" name="T15"/>
                <a:gd fmla="*/ 39 w 61" name="T16"/>
                <a:gd fmla="*/ 17 h 70" name="T17"/>
                <a:gd fmla="*/ 50 w 61" name="T18"/>
                <a:gd fmla="*/ 7 h 70" name="T19"/>
                <a:gd fmla="*/ 52 w 61" name="T20"/>
                <a:gd fmla="*/ 11 h 70" name="T21"/>
                <a:gd fmla="*/ 60 w 61" name="T22"/>
                <a:gd fmla="*/ 14 h 70" name="T23"/>
                <a:gd fmla="*/ 56 w 61" name="T24"/>
                <a:gd fmla="*/ 22 h 70" name="T25"/>
                <a:gd fmla="*/ 45 w 61" name="T26"/>
                <a:gd fmla="*/ 36 h 70" name="T27"/>
                <a:gd fmla="*/ 42 w 61" name="T28"/>
                <a:gd fmla="*/ 44 h 70" name="T29"/>
                <a:gd fmla="*/ 36 w 61" name="T30"/>
                <a:gd fmla="*/ 51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61">
                  <a:moveTo>
                    <a:pt x="36" y="51"/>
                  </a:moveTo>
                  <a:cubicBezTo>
                    <a:pt x="33" y="56"/>
                    <a:pt x="31" y="62"/>
                    <a:pt x="26" y="66"/>
                  </a:cubicBezTo>
                  <a:cubicBezTo>
                    <a:pt x="21" y="70"/>
                    <a:pt x="19" y="65"/>
                    <a:pt x="14" y="63"/>
                  </a:cubicBezTo>
                  <a:cubicBezTo>
                    <a:pt x="12" y="63"/>
                    <a:pt x="1" y="62"/>
                    <a:pt x="1" y="62"/>
                  </a:cubicBezTo>
                  <a:cubicBezTo>
                    <a:pt x="0" y="54"/>
                    <a:pt x="8" y="50"/>
                    <a:pt x="12" y="45"/>
                  </a:cubicBezTo>
                  <a:cubicBezTo>
                    <a:pt x="15" y="42"/>
                    <a:pt x="16" y="38"/>
                    <a:pt x="18" y="36"/>
                  </a:cubicBezTo>
                  <a:cubicBezTo>
                    <a:pt x="22" y="34"/>
                    <a:pt x="26" y="35"/>
                    <a:pt x="29" y="33"/>
                  </a:cubicBezTo>
                  <a:cubicBezTo>
                    <a:pt x="32" y="32"/>
                    <a:pt x="33" y="28"/>
                    <a:pt x="35" y="25"/>
                  </a:cubicBezTo>
                  <a:cubicBezTo>
                    <a:pt x="37" y="22"/>
                    <a:pt x="38" y="19"/>
                    <a:pt x="39" y="17"/>
                  </a:cubicBezTo>
                  <a:cubicBezTo>
                    <a:pt x="42" y="12"/>
                    <a:pt x="45" y="0"/>
                    <a:pt x="50" y="7"/>
                  </a:cubicBezTo>
                  <a:cubicBezTo>
                    <a:pt x="51" y="8"/>
                    <a:pt x="51" y="10"/>
                    <a:pt x="52" y="11"/>
                  </a:cubicBezTo>
                  <a:cubicBezTo>
                    <a:pt x="55" y="11"/>
                    <a:pt x="59" y="9"/>
                    <a:pt x="60" y="14"/>
                  </a:cubicBezTo>
                  <a:cubicBezTo>
                    <a:pt x="61" y="17"/>
                    <a:pt x="58" y="19"/>
                    <a:pt x="56" y="22"/>
                  </a:cubicBezTo>
                  <a:cubicBezTo>
                    <a:pt x="53" y="26"/>
                    <a:pt x="48" y="31"/>
                    <a:pt x="45" y="36"/>
                  </a:cubicBezTo>
                  <a:cubicBezTo>
                    <a:pt x="44" y="38"/>
                    <a:pt x="44" y="41"/>
                    <a:pt x="42" y="44"/>
                  </a:cubicBezTo>
                  <a:cubicBezTo>
                    <a:pt x="40" y="47"/>
                    <a:pt x="37" y="48"/>
                    <a:pt x="36"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3" name="Freeform 66">
              <a:extLst>
                <a:ext uri="{FF2B5EF4-FFF2-40B4-BE49-F238E27FC236}">
                  <a16:creationId xmlns:a16="http://schemas.microsoft.com/office/drawing/2014/main" id="{179F7B16-8F31-4971-941F-916F67F61331}"/>
                </a:ext>
              </a:extLst>
            </p:cNvPr>
            <p:cNvSpPr/>
            <p:nvPr/>
          </p:nvSpPr>
          <p:spPr bwMode="auto">
            <a:xfrm>
              <a:off x="6467191" y="5368569"/>
              <a:ext cx="109231" cy="158434"/>
            </a:xfrm>
            <a:custGeom>
              <a:gdLst>
                <a:gd fmla="*/ 41 w 47" name="T0"/>
                <a:gd fmla="*/ 28 h 68" name="T1"/>
                <a:gd fmla="*/ 31 w 47" name="T2"/>
                <a:gd fmla="*/ 52 h 68" name="T3"/>
                <a:gd fmla="*/ 26 w 47" name="T4"/>
                <a:gd fmla="*/ 61 h 68" name="T5"/>
                <a:gd fmla="*/ 19 w 47" name="T6"/>
                <a:gd fmla="*/ 67 h 68" name="T7"/>
                <a:gd fmla="*/ 16 w 47" name="T8"/>
                <a:gd fmla="*/ 61 h 68" name="T9"/>
                <a:gd fmla="*/ 16 w 47" name="T10"/>
                <a:gd fmla="*/ 52 h 68" name="T11"/>
                <a:gd fmla="*/ 9 w 47" name="T12"/>
                <a:gd fmla="*/ 47 h 68" name="T13"/>
                <a:gd fmla="*/ 14 w 47" name="T14"/>
                <a:gd fmla="*/ 39 h 68" name="T15"/>
                <a:gd fmla="*/ 12 w 47" name="T16"/>
                <a:gd fmla="*/ 30 h 68" name="T17"/>
                <a:gd fmla="*/ 10 w 47" name="T18"/>
                <a:gd fmla="*/ 22 h 68" name="T19"/>
                <a:gd fmla="*/ 4 w 47" name="T20"/>
                <a:gd fmla="*/ 15 h 68" name="T21"/>
                <a:gd fmla="*/ 2 w 47" name="T22"/>
                <a:gd fmla="*/ 10 h 68" name="T23"/>
                <a:gd fmla="*/ 0 w 47" name="T24"/>
                <a:gd fmla="*/ 6 h 68" name="T25"/>
                <a:gd fmla="*/ 7 w 47" name="T26"/>
                <a:gd fmla="*/ 1 h 68" name="T27"/>
                <a:gd fmla="*/ 12 w 47" name="T28"/>
                <a:gd fmla="*/ 10 h 68" name="T29"/>
                <a:gd fmla="*/ 17 w 47" name="T30"/>
                <a:gd fmla="*/ 19 h 68" name="T31"/>
                <a:gd fmla="*/ 18 w 47" name="T32"/>
                <a:gd fmla="*/ 23 h 68" name="T33"/>
                <a:gd fmla="*/ 22 w 47" name="T34"/>
                <a:gd fmla="*/ 25 h 68" name="T35"/>
                <a:gd fmla="*/ 25 w 47" name="T36"/>
                <a:gd fmla="*/ 25 h 68" name="T37"/>
                <a:gd fmla="*/ 25 w 47" name="T38"/>
                <a:gd fmla="*/ 27 h 68" name="T39"/>
                <a:gd fmla="*/ 26 w 47" name="T40"/>
                <a:gd fmla="*/ 32 h 68" name="T41"/>
                <a:gd fmla="*/ 41 w 47" name="T42"/>
                <a:gd fmla="*/ 28 h 6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8" w="47">
                  <a:moveTo>
                    <a:pt x="41" y="28"/>
                  </a:moveTo>
                  <a:cubicBezTo>
                    <a:pt x="47" y="37"/>
                    <a:pt x="32" y="46"/>
                    <a:pt x="31" y="52"/>
                  </a:cubicBezTo>
                  <a:cubicBezTo>
                    <a:pt x="30" y="56"/>
                    <a:pt x="29" y="58"/>
                    <a:pt x="26" y="61"/>
                  </a:cubicBezTo>
                  <a:cubicBezTo>
                    <a:pt x="24" y="62"/>
                    <a:pt x="21" y="66"/>
                    <a:pt x="19" y="67"/>
                  </a:cubicBezTo>
                  <a:cubicBezTo>
                    <a:pt x="15" y="68"/>
                    <a:pt x="15" y="64"/>
                    <a:pt x="16" y="61"/>
                  </a:cubicBezTo>
                  <a:cubicBezTo>
                    <a:pt x="17" y="58"/>
                    <a:pt x="19" y="54"/>
                    <a:pt x="16" y="52"/>
                  </a:cubicBezTo>
                  <a:cubicBezTo>
                    <a:pt x="14" y="50"/>
                    <a:pt x="10" y="51"/>
                    <a:pt x="9" y="47"/>
                  </a:cubicBezTo>
                  <a:cubicBezTo>
                    <a:pt x="8" y="42"/>
                    <a:pt x="12" y="43"/>
                    <a:pt x="14" y="39"/>
                  </a:cubicBezTo>
                  <a:cubicBezTo>
                    <a:pt x="16" y="36"/>
                    <a:pt x="12" y="33"/>
                    <a:pt x="12" y="30"/>
                  </a:cubicBezTo>
                  <a:cubicBezTo>
                    <a:pt x="12" y="26"/>
                    <a:pt x="13" y="25"/>
                    <a:pt x="10" y="22"/>
                  </a:cubicBezTo>
                  <a:cubicBezTo>
                    <a:pt x="7" y="19"/>
                    <a:pt x="5" y="19"/>
                    <a:pt x="4" y="15"/>
                  </a:cubicBezTo>
                  <a:cubicBezTo>
                    <a:pt x="3" y="13"/>
                    <a:pt x="3" y="12"/>
                    <a:pt x="2" y="10"/>
                  </a:cubicBezTo>
                  <a:cubicBezTo>
                    <a:pt x="1" y="9"/>
                    <a:pt x="0" y="8"/>
                    <a:pt x="0" y="6"/>
                  </a:cubicBezTo>
                  <a:cubicBezTo>
                    <a:pt x="0" y="4"/>
                    <a:pt x="4" y="0"/>
                    <a:pt x="7" y="1"/>
                  </a:cubicBezTo>
                  <a:cubicBezTo>
                    <a:pt x="10" y="2"/>
                    <a:pt x="11" y="8"/>
                    <a:pt x="12" y="10"/>
                  </a:cubicBezTo>
                  <a:cubicBezTo>
                    <a:pt x="13" y="14"/>
                    <a:pt x="16" y="16"/>
                    <a:pt x="17" y="19"/>
                  </a:cubicBezTo>
                  <a:cubicBezTo>
                    <a:pt x="18" y="20"/>
                    <a:pt x="18" y="22"/>
                    <a:pt x="18" y="23"/>
                  </a:cubicBezTo>
                  <a:cubicBezTo>
                    <a:pt x="20" y="25"/>
                    <a:pt x="20" y="24"/>
                    <a:pt x="22" y="25"/>
                  </a:cubicBezTo>
                  <a:cubicBezTo>
                    <a:pt x="23" y="25"/>
                    <a:pt x="24" y="24"/>
                    <a:pt x="25" y="25"/>
                  </a:cubicBezTo>
                  <a:cubicBezTo>
                    <a:pt x="25" y="25"/>
                    <a:pt x="25" y="27"/>
                    <a:pt x="25" y="27"/>
                  </a:cubicBezTo>
                  <a:cubicBezTo>
                    <a:pt x="26" y="29"/>
                    <a:pt x="25" y="30"/>
                    <a:pt x="26" y="32"/>
                  </a:cubicBezTo>
                  <a:cubicBezTo>
                    <a:pt x="34" y="40"/>
                    <a:pt x="36" y="22"/>
                    <a:pt x="41"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4" name="Freeform 67">
              <a:extLst>
                <a:ext uri="{FF2B5EF4-FFF2-40B4-BE49-F238E27FC236}">
                  <a16:creationId xmlns:a16="http://schemas.microsoft.com/office/drawing/2014/main" id="{D2944CEE-9750-413D-8937-8981FF20FB99}"/>
                </a:ext>
              </a:extLst>
            </p:cNvPr>
            <p:cNvSpPr/>
            <p:nvPr/>
          </p:nvSpPr>
          <p:spPr bwMode="auto">
            <a:xfrm>
              <a:off x="2104843" y="2662400"/>
              <a:ext cx="20666" cy="30506"/>
            </a:xfrm>
            <a:custGeom>
              <a:gdLst>
                <a:gd fmla="*/ 6 w 9" name="T0"/>
                <a:gd fmla="*/ 0 h 13" name="T1"/>
                <a:gd fmla="*/ 5 w 9" name="T2"/>
                <a:gd fmla="*/ 10 h 13" name="T3"/>
                <a:gd fmla="*/ 1 w 9" name="T4"/>
                <a:gd fmla="*/ 6 h 13" name="T5"/>
                <a:gd fmla="*/ 6 w 9" name="T6"/>
                <a:gd fmla="*/ 0 h 13" name="T7"/>
              </a:gdLst>
              <a:cxnLst>
                <a:cxn ang="0">
                  <a:pos x="T0" y="T1"/>
                </a:cxn>
                <a:cxn ang="0">
                  <a:pos x="T2" y="T3"/>
                </a:cxn>
                <a:cxn ang="0">
                  <a:pos x="T4" y="T5"/>
                </a:cxn>
                <a:cxn ang="0">
                  <a:pos x="T6" y="T7"/>
                </a:cxn>
              </a:cxnLst>
              <a:rect b="b" l="0" r="r" t="0"/>
              <a:pathLst>
                <a:path h="13" w="9">
                  <a:moveTo>
                    <a:pt x="6" y="0"/>
                  </a:moveTo>
                  <a:cubicBezTo>
                    <a:pt x="9" y="1"/>
                    <a:pt x="6" y="9"/>
                    <a:pt x="5" y="10"/>
                  </a:cubicBezTo>
                  <a:cubicBezTo>
                    <a:pt x="1" y="13"/>
                    <a:pt x="0" y="9"/>
                    <a:pt x="1" y="6"/>
                  </a:cubicBezTo>
                  <a:cubicBezTo>
                    <a:pt x="1" y="4"/>
                    <a:pt x="3"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5" name="Freeform 68">
              <a:extLst>
                <a:ext uri="{FF2B5EF4-FFF2-40B4-BE49-F238E27FC236}">
                  <a16:creationId xmlns:a16="http://schemas.microsoft.com/office/drawing/2014/main" id="{D09FA254-25BF-4085-ACEE-BA1949FF3074}"/>
                </a:ext>
              </a:extLst>
            </p:cNvPr>
            <p:cNvSpPr/>
            <p:nvPr/>
          </p:nvSpPr>
          <p:spPr bwMode="auto">
            <a:xfrm>
              <a:off x="1823402" y="2254998"/>
              <a:ext cx="194844" cy="258809"/>
            </a:xfrm>
            <a:custGeom>
              <a:gdLst>
                <a:gd fmla="*/ 76 w 84" name="T0"/>
                <a:gd fmla="*/ 52 h 111" name="T1"/>
                <a:gd fmla="*/ 73 w 84" name="T2"/>
                <a:gd fmla="*/ 49 h 111" name="T3"/>
                <a:gd fmla="*/ 67 w 84" name="T4"/>
                <a:gd fmla="*/ 49 h 111" name="T5"/>
                <a:gd fmla="*/ 62 w 84" name="T6"/>
                <a:gd fmla="*/ 51 h 111" name="T7"/>
                <a:gd fmla="*/ 67 w 84" name="T8"/>
                <a:gd fmla="*/ 43 h 111" name="T9"/>
                <a:gd fmla="*/ 69 w 84" name="T10"/>
                <a:gd fmla="*/ 39 h 111" name="T11"/>
                <a:gd fmla="*/ 68 w 84" name="T12"/>
                <a:gd fmla="*/ 38 h 111" name="T13"/>
                <a:gd fmla="*/ 69 w 84" name="T14"/>
                <a:gd fmla="*/ 35 h 111" name="T15"/>
                <a:gd fmla="*/ 68 w 84" name="T16"/>
                <a:gd fmla="*/ 29 h 111" name="T17"/>
                <a:gd fmla="*/ 65 w 84" name="T18"/>
                <a:gd fmla="*/ 18 h 111" name="T19"/>
                <a:gd fmla="*/ 56 w 84" name="T20"/>
                <a:gd fmla="*/ 16 h 111" name="T21"/>
                <a:gd fmla="*/ 49 w 84" name="T22"/>
                <a:gd fmla="*/ 10 h 111" name="T23"/>
                <a:gd fmla="*/ 35 w 84" name="T24"/>
                <a:gd fmla="*/ 9 h 111" name="T25"/>
                <a:gd fmla="*/ 26 w 84" name="T26"/>
                <a:gd fmla="*/ 2 h 111" name="T27"/>
                <a:gd fmla="*/ 18 w 84" name="T28"/>
                <a:gd fmla="*/ 10 h 111" name="T29"/>
                <a:gd fmla="*/ 7 w 84" name="T30"/>
                <a:gd fmla="*/ 17 h 111" name="T31"/>
                <a:gd fmla="*/ 6 w 84" name="T32"/>
                <a:gd fmla="*/ 22 h 111" name="T33"/>
                <a:gd fmla="*/ 3 w 84" name="T34"/>
                <a:gd fmla="*/ 41 h 111" name="T35"/>
                <a:gd fmla="*/ 12 w 84" name="T36"/>
                <a:gd fmla="*/ 50 h 111" name="T37"/>
                <a:gd fmla="*/ 10 w 84" name="T38"/>
                <a:gd fmla="*/ 54 h 111" name="T39"/>
                <a:gd fmla="*/ 8 w 84" name="T40"/>
                <a:gd fmla="*/ 59 h 111" name="T41"/>
                <a:gd fmla="*/ 19 w 84" name="T42"/>
                <a:gd fmla="*/ 59 h 111" name="T43"/>
                <a:gd fmla="*/ 26 w 84" name="T44"/>
                <a:gd fmla="*/ 65 h 111" name="T45"/>
                <a:gd fmla="*/ 34 w 84" name="T46"/>
                <a:gd fmla="*/ 63 h 111" name="T47"/>
                <a:gd fmla="*/ 29 w 84" name="T48"/>
                <a:gd fmla="*/ 66 h 111" name="T49"/>
                <a:gd fmla="*/ 42 w 84" name="T50"/>
                <a:gd fmla="*/ 67 h 111" name="T51"/>
                <a:gd fmla="*/ 21 w 84" name="T52"/>
                <a:gd fmla="*/ 70 h 111" name="T53"/>
                <a:gd fmla="*/ 25 w 84" name="T54"/>
                <a:gd fmla="*/ 84 h 111" name="T55"/>
                <a:gd fmla="*/ 27 w 84" name="T56"/>
                <a:gd fmla="*/ 89 h 111" name="T57"/>
                <a:gd fmla="*/ 32 w 84" name="T58"/>
                <a:gd fmla="*/ 93 h 111" name="T59"/>
                <a:gd fmla="*/ 27 w 84" name="T60"/>
                <a:gd fmla="*/ 95 h 111" name="T61"/>
                <a:gd fmla="*/ 38 w 84" name="T62"/>
                <a:gd fmla="*/ 109 h 111" name="T63"/>
                <a:gd fmla="*/ 45 w 84" name="T64"/>
                <a:gd fmla="*/ 106 h 111" name="T65"/>
                <a:gd fmla="*/ 49 w 84" name="T66"/>
                <a:gd fmla="*/ 107 h 111" name="T67"/>
                <a:gd fmla="*/ 44 w 84" name="T68"/>
                <a:gd fmla="*/ 91 h 111" name="T69"/>
                <a:gd fmla="*/ 53 w 84" name="T70"/>
                <a:gd fmla="*/ 108 h 111" name="T71"/>
                <a:gd fmla="*/ 55 w 84" name="T72"/>
                <a:gd fmla="*/ 91 h 111" name="T73"/>
                <a:gd fmla="*/ 61 w 84" name="T74"/>
                <a:gd fmla="*/ 94 h 111" name="T75"/>
                <a:gd fmla="*/ 59 w 84" name="T76"/>
                <a:gd fmla="*/ 75 h 111" name="T77"/>
                <a:gd fmla="*/ 62 w 84" name="T78"/>
                <a:gd fmla="*/ 88 h 111" name="T79"/>
                <a:gd fmla="*/ 77 w 84" name="T80"/>
                <a:gd fmla="*/ 70 h 111" name="T81"/>
                <a:gd fmla="*/ 83 w 84" name="T82"/>
                <a:gd fmla="*/ 61 h 1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0" w="84">
                  <a:moveTo>
                    <a:pt x="83" y="61"/>
                  </a:moveTo>
                  <a:cubicBezTo>
                    <a:pt x="83" y="58"/>
                    <a:pt x="79" y="52"/>
                    <a:pt x="76" y="52"/>
                  </a:cubicBezTo>
                  <a:cubicBezTo>
                    <a:pt x="75" y="54"/>
                    <a:pt x="77" y="56"/>
                    <a:pt x="75" y="58"/>
                  </a:cubicBezTo>
                  <a:cubicBezTo>
                    <a:pt x="72" y="57"/>
                    <a:pt x="74" y="51"/>
                    <a:pt x="73" y="49"/>
                  </a:cubicBezTo>
                  <a:cubicBezTo>
                    <a:pt x="72" y="47"/>
                    <a:pt x="70" y="46"/>
                    <a:pt x="69" y="47"/>
                  </a:cubicBezTo>
                  <a:cubicBezTo>
                    <a:pt x="68" y="47"/>
                    <a:pt x="68" y="48"/>
                    <a:pt x="67" y="49"/>
                  </a:cubicBezTo>
                  <a:cubicBezTo>
                    <a:pt x="66" y="49"/>
                    <a:pt x="65" y="49"/>
                    <a:pt x="65" y="49"/>
                  </a:cubicBezTo>
                  <a:cubicBezTo>
                    <a:pt x="64" y="50"/>
                    <a:pt x="63" y="52"/>
                    <a:pt x="62" y="51"/>
                  </a:cubicBezTo>
                  <a:cubicBezTo>
                    <a:pt x="60" y="50"/>
                    <a:pt x="63" y="48"/>
                    <a:pt x="64" y="47"/>
                  </a:cubicBezTo>
                  <a:cubicBezTo>
                    <a:pt x="65" y="46"/>
                    <a:pt x="66" y="45"/>
                    <a:pt x="67" y="43"/>
                  </a:cubicBezTo>
                  <a:cubicBezTo>
                    <a:pt x="67" y="42"/>
                    <a:pt x="68" y="42"/>
                    <a:pt x="68" y="41"/>
                  </a:cubicBezTo>
                  <a:cubicBezTo>
                    <a:pt x="68" y="40"/>
                    <a:pt x="69" y="39"/>
                    <a:pt x="69" y="39"/>
                  </a:cubicBezTo>
                  <a:cubicBezTo>
                    <a:pt x="69" y="39"/>
                    <a:pt x="69" y="38"/>
                    <a:pt x="69" y="38"/>
                  </a:cubicBezTo>
                  <a:cubicBezTo>
                    <a:pt x="69" y="38"/>
                    <a:pt x="69" y="38"/>
                    <a:pt x="68" y="38"/>
                  </a:cubicBezTo>
                  <a:cubicBezTo>
                    <a:pt x="68" y="37"/>
                    <a:pt x="69" y="36"/>
                    <a:pt x="69" y="36"/>
                  </a:cubicBezTo>
                  <a:cubicBezTo>
                    <a:pt x="69" y="36"/>
                    <a:pt x="69" y="36"/>
                    <a:pt x="69" y="35"/>
                  </a:cubicBezTo>
                  <a:cubicBezTo>
                    <a:pt x="69" y="35"/>
                    <a:pt x="69" y="34"/>
                    <a:pt x="69" y="33"/>
                  </a:cubicBezTo>
                  <a:cubicBezTo>
                    <a:pt x="69" y="32"/>
                    <a:pt x="68" y="31"/>
                    <a:pt x="68" y="29"/>
                  </a:cubicBezTo>
                  <a:cubicBezTo>
                    <a:pt x="67" y="27"/>
                    <a:pt x="65" y="24"/>
                    <a:pt x="67" y="21"/>
                  </a:cubicBezTo>
                  <a:cubicBezTo>
                    <a:pt x="67" y="21"/>
                    <a:pt x="66" y="19"/>
                    <a:pt x="65" y="18"/>
                  </a:cubicBezTo>
                  <a:cubicBezTo>
                    <a:pt x="64" y="17"/>
                    <a:pt x="62" y="18"/>
                    <a:pt x="61" y="17"/>
                  </a:cubicBezTo>
                  <a:cubicBezTo>
                    <a:pt x="59" y="17"/>
                    <a:pt x="58" y="16"/>
                    <a:pt x="56" y="16"/>
                  </a:cubicBezTo>
                  <a:cubicBezTo>
                    <a:pt x="54" y="17"/>
                    <a:pt x="53" y="18"/>
                    <a:pt x="52" y="16"/>
                  </a:cubicBezTo>
                  <a:cubicBezTo>
                    <a:pt x="50" y="14"/>
                    <a:pt x="51" y="12"/>
                    <a:pt x="49" y="10"/>
                  </a:cubicBezTo>
                  <a:cubicBezTo>
                    <a:pt x="47" y="8"/>
                    <a:pt x="44" y="6"/>
                    <a:pt x="42" y="7"/>
                  </a:cubicBezTo>
                  <a:cubicBezTo>
                    <a:pt x="40" y="7"/>
                    <a:pt x="37" y="11"/>
                    <a:pt x="35" y="9"/>
                  </a:cubicBezTo>
                  <a:cubicBezTo>
                    <a:pt x="33" y="8"/>
                    <a:pt x="35" y="5"/>
                    <a:pt x="33" y="4"/>
                  </a:cubicBezTo>
                  <a:cubicBezTo>
                    <a:pt x="32" y="2"/>
                    <a:pt x="28" y="3"/>
                    <a:pt x="26" y="2"/>
                  </a:cubicBezTo>
                  <a:cubicBezTo>
                    <a:pt x="23" y="1"/>
                    <a:pt x="22" y="0"/>
                    <a:pt x="20" y="4"/>
                  </a:cubicBezTo>
                  <a:cubicBezTo>
                    <a:pt x="19" y="6"/>
                    <a:pt x="19" y="8"/>
                    <a:pt x="18" y="10"/>
                  </a:cubicBezTo>
                  <a:cubicBezTo>
                    <a:pt x="16" y="12"/>
                    <a:pt x="12" y="16"/>
                    <a:pt x="12" y="11"/>
                  </a:cubicBezTo>
                  <a:cubicBezTo>
                    <a:pt x="9" y="11"/>
                    <a:pt x="7" y="15"/>
                    <a:pt x="7" y="17"/>
                  </a:cubicBezTo>
                  <a:cubicBezTo>
                    <a:pt x="8" y="20"/>
                    <a:pt x="12" y="20"/>
                    <a:pt x="14" y="23"/>
                  </a:cubicBezTo>
                  <a:cubicBezTo>
                    <a:pt x="18" y="31"/>
                    <a:pt x="6" y="22"/>
                    <a:pt x="6" y="22"/>
                  </a:cubicBezTo>
                  <a:cubicBezTo>
                    <a:pt x="3" y="26"/>
                    <a:pt x="2" y="31"/>
                    <a:pt x="0" y="35"/>
                  </a:cubicBezTo>
                  <a:cubicBezTo>
                    <a:pt x="1" y="37"/>
                    <a:pt x="2" y="38"/>
                    <a:pt x="3" y="41"/>
                  </a:cubicBezTo>
                  <a:cubicBezTo>
                    <a:pt x="4" y="43"/>
                    <a:pt x="4" y="46"/>
                    <a:pt x="6" y="48"/>
                  </a:cubicBezTo>
                  <a:cubicBezTo>
                    <a:pt x="7" y="50"/>
                    <a:pt x="9" y="51"/>
                    <a:pt x="12" y="50"/>
                  </a:cubicBezTo>
                  <a:cubicBezTo>
                    <a:pt x="14" y="50"/>
                    <a:pt x="16" y="47"/>
                    <a:pt x="18" y="49"/>
                  </a:cubicBezTo>
                  <a:cubicBezTo>
                    <a:pt x="16" y="52"/>
                    <a:pt x="13" y="53"/>
                    <a:pt x="10" y="54"/>
                  </a:cubicBezTo>
                  <a:cubicBezTo>
                    <a:pt x="9" y="55"/>
                    <a:pt x="6" y="55"/>
                    <a:pt x="6" y="57"/>
                  </a:cubicBezTo>
                  <a:cubicBezTo>
                    <a:pt x="5" y="58"/>
                    <a:pt x="8" y="58"/>
                    <a:pt x="8" y="59"/>
                  </a:cubicBezTo>
                  <a:cubicBezTo>
                    <a:pt x="10" y="62"/>
                    <a:pt x="9" y="66"/>
                    <a:pt x="13" y="65"/>
                  </a:cubicBezTo>
                  <a:cubicBezTo>
                    <a:pt x="16" y="64"/>
                    <a:pt x="16" y="59"/>
                    <a:pt x="19" y="59"/>
                  </a:cubicBezTo>
                  <a:cubicBezTo>
                    <a:pt x="20" y="62"/>
                    <a:pt x="17" y="63"/>
                    <a:pt x="17" y="66"/>
                  </a:cubicBezTo>
                  <a:cubicBezTo>
                    <a:pt x="21" y="66"/>
                    <a:pt x="23" y="66"/>
                    <a:pt x="26" y="65"/>
                  </a:cubicBezTo>
                  <a:cubicBezTo>
                    <a:pt x="28" y="63"/>
                    <a:pt x="29" y="62"/>
                    <a:pt x="31" y="61"/>
                  </a:cubicBezTo>
                  <a:cubicBezTo>
                    <a:pt x="32" y="61"/>
                    <a:pt x="34" y="61"/>
                    <a:pt x="34" y="63"/>
                  </a:cubicBezTo>
                  <a:cubicBezTo>
                    <a:pt x="34" y="65"/>
                    <a:pt x="34" y="66"/>
                    <a:pt x="32" y="66"/>
                  </a:cubicBezTo>
                  <a:cubicBezTo>
                    <a:pt x="32" y="65"/>
                    <a:pt x="30" y="65"/>
                    <a:pt x="29" y="66"/>
                  </a:cubicBezTo>
                  <a:cubicBezTo>
                    <a:pt x="33" y="68"/>
                    <a:pt x="33" y="69"/>
                    <a:pt x="36" y="67"/>
                  </a:cubicBezTo>
                  <a:cubicBezTo>
                    <a:pt x="37" y="66"/>
                    <a:pt x="43" y="63"/>
                    <a:pt x="42" y="67"/>
                  </a:cubicBezTo>
                  <a:cubicBezTo>
                    <a:pt x="39" y="66"/>
                    <a:pt x="36" y="71"/>
                    <a:pt x="32" y="70"/>
                  </a:cubicBezTo>
                  <a:cubicBezTo>
                    <a:pt x="31" y="67"/>
                    <a:pt x="24" y="69"/>
                    <a:pt x="21" y="70"/>
                  </a:cubicBezTo>
                  <a:cubicBezTo>
                    <a:pt x="17" y="71"/>
                    <a:pt x="17" y="74"/>
                    <a:pt x="20" y="77"/>
                  </a:cubicBezTo>
                  <a:cubicBezTo>
                    <a:pt x="22" y="79"/>
                    <a:pt x="25" y="81"/>
                    <a:pt x="25" y="84"/>
                  </a:cubicBezTo>
                  <a:cubicBezTo>
                    <a:pt x="23" y="79"/>
                    <a:pt x="19" y="86"/>
                    <a:pt x="25" y="87"/>
                  </a:cubicBezTo>
                  <a:cubicBezTo>
                    <a:pt x="26" y="88"/>
                    <a:pt x="26" y="88"/>
                    <a:pt x="27" y="89"/>
                  </a:cubicBezTo>
                  <a:cubicBezTo>
                    <a:pt x="27" y="89"/>
                    <a:pt x="28" y="91"/>
                    <a:pt x="29" y="91"/>
                  </a:cubicBezTo>
                  <a:cubicBezTo>
                    <a:pt x="29" y="92"/>
                    <a:pt x="31" y="92"/>
                    <a:pt x="32" y="93"/>
                  </a:cubicBezTo>
                  <a:cubicBezTo>
                    <a:pt x="34" y="94"/>
                    <a:pt x="36" y="97"/>
                    <a:pt x="32" y="96"/>
                  </a:cubicBezTo>
                  <a:cubicBezTo>
                    <a:pt x="30" y="96"/>
                    <a:pt x="30" y="93"/>
                    <a:pt x="27" y="95"/>
                  </a:cubicBezTo>
                  <a:cubicBezTo>
                    <a:pt x="25" y="96"/>
                    <a:pt x="25" y="98"/>
                    <a:pt x="26" y="100"/>
                  </a:cubicBezTo>
                  <a:cubicBezTo>
                    <a:pt x="27" y="105"/>
                    <a:pt x="34" y="108"/>
                    <a:pt x="38" y="109"/>
                  </a:cubicBezTo>
                  <a:cubicBezTo>
                    <a:pt x="40" y="110"/>
                    <a:pt x="43" y="111"/>
                    <a:pt x="45" y="110"/>
                  </a:cubicBezTo>
                  <a:cubicBezTo>
                    <a:pt x="48" y="110"/>
                    <a:pt x="48" y="107"/>
                    <a:pt x="45" y="106"/>
                  </a:cubicBezTo>
                  <a:cubicBezTo>
                    <a:pt x="44" y="105"/>
                    <a:pt x="44" y="103"/>
                    <a:pt x="46" y="104"/>
                  </a:cubicBezTo>
                  <a:cubicBezTo>
                    <a:pt x="47" y="105"/>
                    <a:pt x="48" y="106"/>
                    <a:pt x="49" y="107"/>
                  </a:cubicBezTo>
                  <a:cubicBezTo>
                    <a:pt x="51" y="105"/>
                    <a:pt x="49" y="101"/>
                    <a:pt x="48" y="99"/>
                  </a:cubicBezTo>
                  <a:cubicBezTo>
                    <a:pt x="46" y="97"/>
                    <a:pt x="43" y="94"/>
                    <a:pt x="44" y="91"/>
                  </a:cubicBezTo>
                  <a:cubicBezTo>
                    <a:pt x="47" y="91"/>
                    <a:pt x="50" y="97"/>
                    <a:pt x="51" y="99"/>
                  </a:cubicBezTo>
                  <a:cubicBezTo>
                    <a:pt x="51" y="100"/>
                    <a:pt x="51" y="107"/>
                    <a:pt x="53" y="108"/>
                  </a:cubicBezTo>
                  <a:cubicBezTo>
                    <a:pt x="56" y="110"/>
                    <a:pt x="57" y="102"/>
                    <a:pt x="57" y="100"/>
                  </a:cubicBezTo>
                  <a:cubicBezTo>
                    <a:pt x="57" y="97"/>
                    <a:pt x="54" y="95"/>
                    <a:pt x="55" y="91"/>
                  </a:cubicBezTo>
                  <a:cubicBezTo>
                    <a:pt x="56" y="92"/>
                    <a:pt x="56" y="96"/>
                    <a:pt x="58" y="97"/>
                  </a:cubicBezTo>
                  <a:cubicBezTo>
                    <a:pt x="60" y="98"/>
                    <a:pt x="61" y="96"/>
                    <a:pt x="61" y="94"/>
                  </a:cubicBezTo>
                  <a:cubicBezTo>
                    <a:pt x="63" y="89"/>
                    <a:pt x="59" y="87"/>
                    <a:pt x="59" y="82"/>
                  </a:cubicBezTo>
                  <a:cubicBezTo>
                    <a:pt x="59" y="80"/>
                    <a:pt x="59" y="77"/>
                    <a:pt x="59" y="75"/>
                  </a:cubicBezTo>
                  <a:cubicBezTo>
                    <a:pt x="59" y="73"/>
                    <a:pt x="61" y="71"/>
                    <a:pt x="61" y="75"/>
                  </a:cubicBezTo>
                  <a:cubicBezTo>
                    <a:pt x="62" y="78"/>
                    <a:pt x="62" y="84"/>
                    <a:pt x="62" y="88"/>
                  </a:cubicBezTo>
                  <a:cubicBezTo>
                    <a:pt x="64" y="88"/>
                    <a:pt x="67" y="80"/>
                    <a:pt x="68" y="78"/>
                  </a:cubicBezTo>
                  <a:cubicBezTo>
                    <a:pt x="71" y="74"/>
                    <a:pt x="73" y="72"/>
                    <a:pt x="77" y="70"/>
                  </a:cubicBezTo>
                  <a:cubicBezTo>
                    <a:pt x="79" y="69"/>
                    <a:pt x="82" y="68"/>
                    <a:pt x="83" y="67"/>
                  </a:cubicBezTo>
                  <a:cubicBezTo>
                    <a:pt x="84" y="65"/>
                    <a:pt x="84" y="63"/>
                    <a:pt x="83"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6" name="Freeform 69">
              <a:extLst>
                <a:ext uri="{FF2B5EF4-FFF2-40B4-BE49-F238E27FC236}">
                  <a16:creationId xmlns:a16="http://schemas.microsoft.com/office/drawing/2014/main" id="{04DF6162-9AB5-4AD6-836A-503D4D779514}"/>
                </a:ext>
              </a:extLst>
            </p:cNvPr>
            <p:cNvSpPr/>
            <p:nvPr/>
          </p:nvSpPr>
          <p:spPr bwMode="auto">
            <a:xfrm>
              <a:off x="1934601" y="2234332"/>
              <a:ext cx="327693" cy="426099"/>
            </a:xfrm>
            <a:custGeom>
              <a:gdLst>
                <a:gd fmla="*/ 130 w 141" name="T0"/>
                <a:gd fmla="*/ 24 h 183" name="T1"/>
                <a:gd fmla="*/ 125 w 141" name="T2"/>
                <a:gd fmla="*/ 11 h 183" name="T3"/>
                <a:gd fmla="*/ 95 w 141" name="T4"/>
                <a:gd fmla="*/ 7 h 183" name="T5"/>
                <a:gd fmla="*/ 88 w 141" name="T6"/>
                <a:gd fmla="*/ 9 h 183" name="T7"/>
                <a:gd fmla="*/ 80 w 141" name="T8"/>
                <a:gd fmla="*/ 3 h 183" name="T9"/>
                <a:gd fmla="*/ 81 w 141" name="T10"/>
                <a:gd fmla="*/ 19 h 183" name="T11"/>
                <a:gd fmla="*/ 70 w 141" name="T12"/>
                <a:gd fmla="*/ 19 h 183" name="T13"/>
                <a:gd fmla="*/ 66 w 141" name="T14"/>
                <a:gd fmla="*/ 21 h 183" name="T15"/>
                <a:gd fmla="*/ 58 w 141" name="T16"/>
                <a:gd fmla="*/ 36 h 183" name="T17"/>
                <a:gd fmla="*/ 63 w 141" name="T18"/>
                <a:gd fmla="*/ 52 h 183" name="T19"/>
                <a:gd fmla="*/ 66 w 141" name="T20"/>
                <a:gd fmla="*/ 62 h 183" name="T21"/>
                <a:gd fmla="*/ 53 w 141" name="T22"/>
                <a:gd fmla="*/ 48 h 183" name="T23"/>
                <a:gd fmla="*/ 32 w 141" name="T24"/>
                <a:gd fmla="*/ 38 h 183" name="T25"/>
                <a:gd fmla="*/ 24 w 141" name="T26"/>
                <a:gd fmla="*/ 45 h 183" name="T27"/>
                <a:gd fmla="*/ 23 w 141" name="T28"/>
                <a:gd fmla="*/ 48 h 183" name="T29"/>
                <a:gd fmla="*/ 25 w 141" name="T30"/>
                <a:gd fmla="*/ 52 h 183" name="T31"/>
                <a:gd fmla="*/ 43 w 141" name="T32"/>
                <a:gd fmla="*/ 83 h 183" name="T33"/>
                <a:gd fmla="*/ 47 w 141" name="T34"/>
                <a:gd fmla="*/ 89 h 183" name="T35"/>
                <a:gd fmla="*/ 54 w 141" name="T36"/>
                <a:gd fmla="*/ 94 h 183" name="T37"/>
                <a:gd fmla="*/ 41 w 141" name="T38"/>
                <a:gd fmla="*/ 93 h 183" name="T39"/>
                <a:gd fmla="*/ 18 w 141" name="T40"/>
                <a:gd fmla="*/ 118 h 183" name="T41"/>
                <a:gd fmla="*/ 35 w 141" name="T42"/>
                <a:gd fmla="*/ 107 h 183" name="T43"/>
                <a:gd fmla="*/ 31 w 141" name="T44"/>
                <a:gd fmla="*/ 126 h 183" name="T45"/>
                <a:gd fmla="*/ 44 w 141" name="T46"/>
                <a:gd fmla="*/ 136 h 183" name="T47"/>
                <a:gd fmla="*/ 53 w 141" name="T48"/>
                <a:gd fmla="*/ 125 h 183" name="T49"/>
                <a:gd fmla="*/ 35 w 141" name="T50"/>
                <a:gd fmla="*/ 143 h 183" name="T51"/>
                <a:gd fmla="*/ 16 w 141" name="T52"/>
                <a:gd fmla="*/ 125 h 183" name="T53"/>
                <a:gd fmla="*/ 16 w 141" name="T54"/>
                <a:gd fmla="*/ 143 h 183" name="T55"/>
                <a:gd fmla="*/ 0 w 141" name="T56"/>
                <a:gd fmla="*/ 168 h 183" name="T57"/>
                <a:gd fmla="*/ 9 w 141" name="T58"/>
                <a:gd fmla="*/ 175 h 183" name="T59"/>
                <a:gd fmla="*/ 24 w 141" name="T60"/>
                <a:gd fmla="*/ 171 h 183" name="T61"/>
                <a:gd fmla="*/ 33 w 141" name="T62"/>
                <a:gd fmla="*/ 173 h 183" name="T63"/>
                <a:gd fmla="*/ 47 w 141" name="T64"/>
                <a:gd fmla="*/ 176 h 183" name="T65"/>
                <a:gd fmla="*/ 54 w 141" name="T66"/>
                <a:gd fmla="*/ 167 h 183" name="T67"/>
                <a:gd fmla="*/ 66 w 141" name="T68"/>
                <a:gd fmla="*/ 177 h 183" name="T69"/>
                <a:gd fmla="*/ 75 w 141" name="T70"/>
                <a:gd fmla="*/ 175 h 183" name="T71"/>
                <a:gd fmla="*/ 86 w 141" name="T72"/>
                <a:gd fmla="*/ 168 h 183" name="T73"/>
                <a:gd fmla="*/ 79 w 141" name="T74"/>
                <a:gd fmla="*/ 150 h 183" name="T75"/>
                <a:gd fmla="*/ 58 w 141" name="T76"/>
                <a:gd fmla="*/ 152 h 183" name="T77"/>
                <a:gd fmla="*/ 60 w 141" name="T78"/>
                <a:gd fmla="*/ 143 h 183" name="T79"/>
                <a:gd fmla="*/ 79 w 141" name="T80"/>
                <a:gd fmla="*/ 147 h 183" name="T81"/>
                <a:gd fmla="*/ 88 w 141" name="T82"/>
                <a:gd fmla="*/ 124 h 183" name="T83"/>
                <a:gd fmla="*/ 108 w 141" name="T84"/>
                <a:gd fmla="*/ 111 h 183" name="T85"/>
                <a:gd fmla="*/ 109 w 141" name="T86"/>
                <a:gd fmla="*/ 102 h 183" name="T87"/>
                <a:gd fmla="*/ 87 w 141" name="T88"/>
                <a:gd fmla="*/ 87 h 183" name="T89"/>
                <a:gd fmla="*/ 90 w 141" name="T90"/>
                <a:gd fmla="*/ 80 h 183" name="T91"/>
                <a:gd fmla="*/ 100 w 141" name="T92"/>
                <a:gd fmla="*/ 66 h 183" name="T93"/>
                <a:gd fmla="*/ 120 w 141" name="T94"/>
                <a:gd fmla="*/ 59 h 183" name="T95"/>
                <a:gd fmla="*/ 128 w 141" name="T96"/>
                <a:gd fmla="*/ 57 h 183" name="T97"/>
                <a:gd fmla="*/ 140 w 141" name="T98"/>
                <a:gd fmla="*/ 43 h 18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3" w="141">
                  <a:moveTo>
                    <a:pt x="141" y="35"/>
                  </a:moveTo>
                  <a:cubicBezTo>
                    <a:pt x="141" y="33"/>
                    <a:pt x="139" y="29"/>
                    <a:pt x="138" y="28"/>
                  </a:cubicBezTo>
                  <a:cubicBezTo>
                    <a:pt x="136" y="25"/>
                    <a:pt x="132" y="26"/>
                    <a:pt x="130" y="24"/>
                  </a:cubicBezTo>
                  <a:cubicBezTo>
                    <a:pt x="128" y="22"/>
                    <a:pt x="129" y="19"/>
                    <a:pt x="128" y="17"/>
                  </a:cubicBezTo>
                  <a:cubicBezTo>
                    <a:pt x="127" y="17"/>
                    <a:pt x="126" y="17"/>
                    <a:pt x="125" y="16"/>
                  </a:cubicBezTo>
                  <a:cubicBezTo>
                    <a:pt x="124" y="14"/>
                    <a:pt x="122" y="13"/>
                    <a:pt x="125" y="11"/>
                  </a:cubicBezTo>
                  <a:cubicBezTo>
                    <a:pt x="122" y="9"/>
                    <a:pt x="122" y="7"/>
                    <a:pt x="120" y="6"/>
                  </a:cubicBezTo>
                  <a:cubicBezTo>
                    <a:pt x="116" y="4"/>
                    <a:pt x="115" y="6"/>
                    <a:pt x="111" y="8"/>
                  </a:cubicBezTo>
                  <a:cubicBezTo>
                    <a:pt x="106" y="10"/>
                    <a:pt x="99" y="3"/>
                    <a:pt x="95" y="7"/>
                  </a:cubicBezTo>
                  <a:cubicBezTo>
                    <a:pt x="92" y="10"/>
                    <a:pt x="94" y="13"/>
                    <a:pt x="94" y="15"/>
                  </a:cubicBezTo>
                  <a:cubicBezTo>
                    <a:pt x="93" y="19"/>
                    <a:pt x="90" y="19"/>
                    <a:pt x="89" y="16"/>
                  </a:cubicBezTo>
                  <a:cubicBezTo>
                    <a:pt x="88" y="15"/>
                    <a:pt x="88" y="10"/>
                    <a:pt x="88" y="9"/>
                  </a:cubicBezTo>
                  <a:cubicBezTo>
                    <a:pt x="88" y="8"/>
                    <a:pt x="88" y="6"/>
                    <a:pt x="88" y="5"/>
                  </a:cubicBezTo>
                  <a:cubicBezTo>
                    <a:pt x="88" y="4"/>
                    <a:pt x="87" y="3"/>
                    <a:pt x="86" y="2"/>
                  </a:cubicBezTo>
                  <a:cubicBezTo>
                    <a:pt x="84" y="2"/>
                    <a:pt x="81" y="0"/>
                    <a:pt x="80" y="3"/>
                  </a:cubicBezTo>
                  <a:cubicBezTo>
                    <a:pt x="79" y="5"/>
                    <a:pt x="81" y="7"/>
                    <a:pt x="82" y="9"/>
                  </a:cubicBezTo>
                  <a:cubicBezTo>
                    <a:pt x="83" y="11"/>
                    <a:pt x="86" y="17"/>
                    <a:pt x="84" y="19"/>
                  </a:cubicBezTo>
                  <a:cubicBezTo>
                    <a:pt x="84" y="20"/>
                    <a:pt x="82" y="19"/>
                    <a:pt x="81" y="19"/>
                  </a:cubicBezTo>
                  <a:cubicBezTo>
                    <a:pt x="81" y="20"/>
                    <a:pt x="81" y="21"/>
                    <a:pt x="80" y="22"/>
                  </a:cubicBezTo>
                  <a:cubicBezTo>
                    <a:pt x="78" y="23"/>
                    <a:pt x="76" y="22"/>
                    <a:pt x="76" y="20"/>
                  </a:cubicBezTo>
                  <a:cubicBezTo>
                    <a:pt x="74" y="18"/>
                    <a:pt x="72" y="19"/>
                    <a:pt x="70" y="19"/>
                  </a:cubicBezTo>
                  <a:cubicBezTo>
                    <a:pt x="71" y="21"/>
                    <a:pt x="76" y="25"/>
                    <a:pt x="73" y="27"/>
                  </a:cubicBezTo>
                  <a:cubicBezTo>
                    <a:pt x="71" y="28"/>
                    <a:pt x="71" y="26"/>
                    <a:pt x="70" y="25"/>
                  </a:cubicBezTo>
                  <a:cubicBezTo>
                    <a:pt x="69" y="23"/>
                    <a:pt x="68" y="22"/>
                    <a:pt x="66" y="21"/>
                  </a:cubicBezTo>
                  <a:cubicBezTo>
                    <a:pt x="66" y="21"/>
                    <a:pt x="65" y="21"/>
                    <a:pt x="65" y="21"/>
                  </a:cubicBezTo>
                  <a:cubicBezTo>
                    <a:pt x="65" y="24"/>
                    <a:pt x="62" y="27"/>
                    <a:pt x="60" y="29"/>
                  </a:cubicBezTo>
                  <a:cubicBezTo>
                    <a:pt x="59" y="31"/>
                    <a:pt x="58" y="33"/>
                    <a:pt x="58" y="36"/>
                  </a:cubicBezTo>
                  <a:cubicBezTo>
                    <a:pt x="58" y="39"/>
                    <a:pt x="61" y="42"/>
                    <a:pt x="61" y="44"/>
                  </a:cubicBezTo>
                  <a:cubicBezTo>
                    <a:pt x="61" y="47"/>
                    <a:pt x="59" y="49"/>
                    <a:pt x="61" y="52"/>
                  </a:cubicBezTo>
                  <a:cubicBezTo>
                    <a:pt x="61" y="52"/>
                    <a:pt x="62" y="52"/>
                    <a:pt x="63" y="52"/>
                  </a:cubicBezTo>
                  <a:cubicBezTo>
                    <a:pt x="64" y="57"/>
                    <a:pt x="69" y="55"/>
                    <a:pt x="72" y="57"/>
                  </a:cubicBezTo>
                  <a:cubicBezTo>
                    <a:pt x="72" y="58"/>
                    <a:pt x="70" y="58"/>
                    <a:pt x="69" y="59"/>
                  </a:cubicBezTo>
                  <a:cubicBezTo>
                    <a:pt x="68" y="60"/>
                    <a:pt x="67" y="61"/>
                    <a:pt x="66" y="62"/>
                  </a:cubicBezTo>
                  <a:cubicBezTo>
                    <a:pt x="63" y="64"/>
                    <a:pt x="63" y="61"/>
                    <a:pt x="59" y="60"/>
                  </a:cubicBezTo>
                  <a:cubicBezTo>
                    <a:pt x="58" y="58"/>
                    <a:pt x="57" y="56"/>
                    <a:pt x="56" y="54"/>
                  </a:cubicBezTo>
                  <a:cubicBezTo>
                    <a:pt x="54" y="52"/>
                    <a:pt x="53" y="51"/>
                    <a:pt x="53" y="48"/>
                  </a:cubicBezTo>
                  <a:cubicBezTo>
                    <a:pt x="51" y="43"/>
                    <a:pt x="47" y="43"/>
                    <a:pt x="43" y="40"/>
                  </a:cubicBezTo>
                  <a:cubicBezTo>
                    <a:pt x="42" y="38"/>
                    <a:pt x="41" y="36"/>
                    <a:pt x="39" y="35"/>
                  </a:cubicBezTo>
                  <a:cubicBezTo>
                    <a:pt x="36" y="34"/>
                    <a:pt x="33" y="35"/>
                    <a:pt x="32" y="38"/>
                  </a:cubicBezTo>
                  <a:cubicBezTo>
                    <a:pt x="30" y="41"/>
                    <a:pt x="33" y="43"/>
                    <a:pt x="28" y="44"/>
                  </a:cubicBezTo>
                  <a:cubicBezTo>
                    <a:pt x="27" y="44"/>
                    <a:pt x="26" y="44"/>
                    <a:pt x="26" y="44"/>
                  </a:cubicBezTo>
                  <a:cubicBezTo>
                    <a:pt x="25" y="45"/>
                    <a:pt x="24" y="45"/>
                    <a:pt x="24" y="45"/>
                  </a:cubicBezTo>
                  <a:cubicBezTo>
                    <a:pt x="24" y="45"/>
                    <a:pt x="23" y="45"/>
                    <a:pt x="23" y="45"/>
                  </a:cubicBezTo>
                  <a:cubicBezTo>
                    <a:pt x="22" y="46"/>
                    <a:pt x="23" y="46"/>
                    <a:pt x="23" y="47"/>
                  </a:cubicBezTo>
                  <a:cubicBezTo>
                    <a:pt x="23" y="47"/>
                    <a:pt x="23" y="47"/>
                    <a:pt x="23" y="48"/>
                  </a:cubicBezTo>
                  <a:cubicBezTo>
                    <a:pt x="23" y="48"/>
                    <a:pt x="23" y="48"/>
                    <a:pt x="23" y="48"/>
                  </a:cubicBezTo>
                  <a:cubicBezTo>
                    <a:pt x="22" y="49"/>
                    <a:pt x="23" y="49"/>
                    <a:pt x="24" y="50"/>
                  </a:cubicBezTo>
                  <a:cubicBezTo>
                    <a:pt x="24" y="50"/>
                    <a:pt x="25" y="51"/>
                    <a:pt x="25" y="52"/>
                  </a:cubicBezTo>
                  <a:cubicBezTo>
                    <a:pt x="28" y="54"/>
                    <a:pt x="30" y="55"/>
                    <a:pt x="33" y="57"/>
                  </a:cubicBezTo>
                  <a:cubicBezTo>
                    <a:pt x="39" y="63"/>
                    <a:pt x="39" y="70"/>
                    <a:pt x="43" y="76"/>
                  </a:cubicBezTo>
                  <a:cubicBezTo>
                    <a:pt x="43" y="77"/>
                    <a:pt x="47" y="83"/>
                    <a:pt x="43" y="83"/>
                  </a:cubicBezTo>
                  <a:cubicBezTo>
                    <a:pt x="41" y="83"/>
                    <a:pt x="39" y="78"/>
                    <a:pt x="37" y="78"/>
                  </a:cubicBezTo>
                  <a:cubicBezTo>
                    <a:pt x="36" y="80"/>
                    <a:pt x="39" y="83"/>
                    <a:pt x="40" y="85"/>
                  </a:cubicBezTo>
                  <a:cubicBezTo>
                    <a:pt x="42" y="87"/>
                    <a:pt x="45" y="87"/>
                    <a:pt x="47" y="89"/>
                  </a:cubicBezTo>
                  <a:cubicBezTo>
                    <a:pt x="50" y="92"/>
                    <a:pt x="51" y="93"/>
                    <a:pt x="54" y="90"/>
                  </a:cubicBezTo>
                  <a:cubicBezTo>
                    <a:pt x="56" y="88"/>
                    <a:pt x="57" y="88"/>
                    <a:pt x="60" y="86"/>
                  </a:cubicBezTo>
                  <a:cubicBezTo>
                    <a:pt x="61" y="89"/>
                    <a:pt x="55" y="91"/>
                    <a:pt x="54" y="94"/>
                  </a:cubicBezTo>
                  <a:cubicBezTo>
                    <a:pt x="55" y="96"/>
                    <a:pt x="56" y="96"/>
                    <a:pt x="55" y="98"/>
                  </a:cubicBezTo>
                  <a:cubicBezTo>
                    <a:pt x="55" y="100"/>
                    <a:pt x="54" y="100"/>
                    <a:pt x="51" y="99"/>
                  </a:cubicBezTo>
                  <a:cubicBezTo>
                    <a:pt x="47" y="99"/>
                    <a:pt x="45" y="95"/>
                    <a:pt x="41" y="93"/>
                  </a:cubicBezTo>
                  <a:cubicBezTo>
                    <a:pt x="36" y="90"/>
                    <a:pt x="31" y="86"/>
                    <a:pt x="25" y="91"/>
                  </a:cubicBezTo>
                  <a:cubicBezTo>
                    <a:pt x="22" y="94"/>
                    <a:pt x="19" y="99"/>
                    <a:pt x="18" y="104"/>
                  </a:cubicBezTo>
                  <a:cubicBezTo>
                    <a:pt x="17" y="108"/>
                    <a:pt x="13" y="114"/>
                    <a:pt x="18" y="118"/>
                  </a:cubicBezTo>
                  <a:cubicBezTo>
                    <a:pt x="25" y="122"/>
                    <a:pt x="23" y="112"/>
                    <a:pt x="28" y="110"/>
                  </a:cubicBezTo>
                  <a:cubicBezTo>
                    <a:pt x="27" y="112"/>
                    <a:pt x="24" y="122"/>
                    <a:pt x="30" y="118"/>
                  </a:cubicBezTo>
                  <a:cubicBezTo>
                    <a:pt x="33" y="115"/>
                    <a:pt x="33" y="110"/>
                    <a:pt x="35" y="107"/>
                  </a:cubicBezTo>
                  <a:cubicBezTo>
                    <a:pt x="37" y="104"/>
                    <a:pt x="39" y="98"/>
                    <a:pt x="39" y="106"/>
                  </a:cubicBezTo>
                  <a:cubicBezTo>
                    <a:pt x="40" y="108"/>
                    <a:pt x="40" y="118"/>
                    <a:pt x="36" y="117"/>
                  </a:cubicBezTo>
                  <a:cubicBezTo>
                    <a:pt x="35" y="120"/>
                    <a:pt x="32" y="123"/>
                    <a:pt x="31" y="126"/>
                  </a:cubicBezTo>
                  <a:cubicBezTo>
                    <a:pt x="30" y="131"/>
                    <a:pt x="34" y="131"/>
                    <a:pt x="37" y="133"/>
                  </a:cubicBezTo>
                  <a:cubicBezTo>
                    <a:pt x="36" y="136"/>
                    <a:pt x="34" y="139"/>
                    <a:pt x="39" y="140"/>
                  </a:cubicBezTo>
                  <a:cubicBezTo>
                    <a:pt x="41" y="140"/>
                    <a:pt x="43" y="138"/>
                    <a:pt x="44" y="136"/>
                  </a:cubicBezTo>
                  <a:cubicBezTo>
                    <a:pt x="47" y="132"/>
                    <a:pt x="48" y="127"/>
                    <a:pt x="50" y="123"/>
                  </a:cubicBezTo>
                  <a:cubicBezTo>
                    <a:pt x="50" y="123"/>
                    <a:pt x="51" y="119"/>
                    <a:pt x="53" y="120"/>
                  </a:cubicBezTo>
                  <a:cubicBezTo>
                    <a:pt x="55" y="120"/>
                    <a:pt x="53" y="124"/>
                    <a:pt x="53" y="125"/>
                  </a:cubicBezTo>
                  <a:cubicBezTo>
                    <a:pt x="53" y="129"/>
                    <a:pt x="52" y="131"/>
                    <a:pt x="49" y="134"/>
                  </a:cubicBezTo>
                  <a:cubicBezTo>
                    <a:pt x="47" y="138"/>
                    <a:pt x="45" y="146"/>
                    <a:pt x="39" y="145"/>
                  </a:cubicBezTo>
                  <a:cubicBezTo>
                    <a:pt x="37" y="145"/>
                    <a:pt x="37" y="144"/>
                    <a:pt x="35" y="143"/>
                  </a:cubicBezTo>
                  <a:cubicBezTo>
                    <a:pt x="35" y="142"/>
                    <a:pt x="33" y="142"/>
                    <a:pt x="32" y="141"/>
                  </a:cubicBezTo>
                  <a:cubicBezTo>
                    <a:pt x="30" y="140"/>
                    <a:pt x="29" y="137"/>
                    <a:pt x="28" y="135"/>
                  </a:cubicBezTo>
                  <a:cubicBezTo>
                    <a:pt x="25" y="131"/>
                    <a:pt x="22" y="124"/>
                    <a:pt x="16" y="125"/>
                  </a:cubicBezTo>
                  <a:cubicBezTo>
                    <a:pt x="14" y="126"/>
                    <a:pt x="11" y="129"/>
                    <a:pt x="10" y="130"/>
                  </a:cubicBezTo>
                  <a:cubicBezTo>
                    <a:pt x="8" y="133"/>
                    <a:pt x="11" y="134"/>
                    <a:pt x="12" y="137"/>
                  </a:cubicBezTo>
                  <a:cubicBezTo>
                    <a:pt x="13" y="141"/>
                    <a:pt x="13" y="140"/>
                    <a:pt x="16" y="143"/>
                  </a:cubicBezTo>
                  <a:cubicBezTo>
                    <a:pt x="17" y="144"/>
                    <a:pt x="19" y="147"/>
                    <a:pt x="19" y="149"/>
                  </a:cubicBezTo>
                  <a:cubicBezTo>
                    <a:pt x="21" y="155"/>
                    <a:pt x="11" y="154"/>
                    <a:pt x="8" y="156"/>
                  </a:cubicBezTo>
                  <a:cubicBezTo>
                    <a:pt x="3" y="159"/>
                    <a:pt x="0" y="162"/>
                    <a:pt x="0" y="168"/>
                  </a:cubicBezTo>
                  <a:cubicBezTo>
                    <a:pt x="0" y="170"/>
                    <a:pt x="2" y="174"/>
                    <a:pt x="5" y="173"/>
                  </a:cubicBezTo>
                  <a:cubicBezTo>
                    <a:pt x="7" y="171"/>
                    <a:pt x="5" y="167"/>
                    <a:pt x="8" y="166"/>
                  </a:cubicBezTo>
                  <a:cubicBezTo>
                    <a:pt x="10" y="169"/>
                    <a:pt x="5" y="172"/>
                    <a:pt x="9" y="175"/>
                  </a:cubicBezTo>
                  <a:cubicBezTo>
                    <a:pt x="15" y="180"/>
                    <a:pt x="13" y="171"/>
                    <a:pt x="17" y="173"/>
                  </a:cubicBezTo>
                  <a:cubicBezTo>
                    <a:pt x="17" y="175"/>
                    <a:pt x="18" y="178"/>
                    <a:pt x="21" y="176"/>
                  </a:cubicBezTo>
                  <a:cubicBezTo>
                    <a:pt x="23" y="174"/>
                    <a:pt x="21" y="172"/>
                    <a:pt x="24" y="171"/>
                  </a:cubicBezTo>
                  <a:cubicBezTo>
                    <a:pt x="24" y="172"/>
                    <a:pt x="25" y="174"/>
                    <a:pt x="26" y="174"/>
                  </a:cubicBezTo>
                  <a:cubicBezTo>
                    <a:pt x="27" y="177"/>
                    <a:pt x="31" y="180"/>
                    <a:pt x="34" y="180"/>
                  </a:cubicBezTo>
                  <a:cubicBezTo>
                    <a:pt x="38" y="180"/>
                    <a:pt x="35" y="174"/>
                    <a:pt x="33" y="173"/>
                  </a:cubicBezTo>
                  <a:cubicBezTo>
                    <a:pt x="34" y="173"/>
                    <a:pt x="36" y="174"/>
                    <a:pt x="37" y="175"/>
                  </a:cubicBezTo>
                  <a:cubicBezTo>
                    <a:pt x="39" y="175"/>
                    <a:pt x="38" y="172"/>
                    <a:pt x="39" y="170"/>
                  </a:cubicBezTo>
                  <a:cubicBezTo>
                    <a:pt x="42" y="169"/>
                    <a:pt x="43" y="176"/>
                    <a:pt x="47" y="176"/>
                  </a:cubicBezTo>
                  <a:cubicBezTo>
                    <a:pt x="47" y="173"/>
                    <a:pt x="45" y="167"/>
                    <a:pt x="47" y="166"/>
                  </a:cubicBezTo>
                  <a:cubicBezTo>
                    <a:pt x="50" y="169"/>
                    <a:pt x="48" y="174"/>
                    <a:pt x="52" y="176"/>
                  </a:cubicBezTo>
                  <a:cubicBezTo>
                    <a:pt x="57" y="177"/>
                    <a:pt x="55" y="169"/>
                    <a:pt x="54" y="167"/>
                  </a:cubicBezTo>
                  <a:cubicBezTo>
                    <a:pt x="56" y="165"/>
                    <a:pt x="56" y="168"/>
                    <a:pt x="57" y="169"/>
                  </a:cubicBezTo>
                  <a:cubicBezTo>
                    <a:pt x="59" y="171"/>
                    <a:pt x="60" y="170"/>
                    <a:pt x="62" y="171"/>
                  </a:cubicBezTo>
                  <a:cubicBezTo>
                    <a:pt x="66" y="172"/>
                    <a:pt x="67" y="174"/>
                    <a:pt x="66" y="177"/>
                  </a:cubicBezTo>
                  <a:cubicBezTo>
                    <a:pt x="65" y="178"/>
                    <a:pt x="63" y="180"/>
                    <a:pt x="64" y="181"/>
                  </a:cubicBezTo>
                  <a:cubicBezTo>
                    <a:pt x="64" y="183"/>
                    <a:pt x="67" y="182"/>
                    <a:pt x="68" y="181"/>
                  </a:cubicBezTo>
                  <a:cubicBezTo>
                    <a:pt x="71" y="180"/>
                    <a:pt x="74" y="177"/>
                    <a:pt x="75" y="175"/>
                  </a:cubicBezTo>
                  <a:cubicBezTo>
                    <a:pt x="76" y="174"/>
                    <a:pt x="80" y="174"/>
                    <a:pt x="82" y="173"/>
                  </a:cubicBezTo>
                  <a:cubicBezTo>
                    <a:pt x="83" y="172"/>
                    <a:pt x="84" y="172"/>
                    <a:pt x="84" y="171"/>
                  </a:cubicBezTo>
                  <a:cubicBezTo>
                    <a:pt x="85" y="170"/>
                    <a:pt x="85" y="169"/>
                    <a:pt x="86" y="168"/>
                  </a:cubicBezTo>
                  <a:cubicBezTo>
                    <a:pt x="87" y="165"/>
                    <a:pt x="91" y="159"/>
                    <a:pt x="87" y="157"/>
                  </a:cubicBezTo>
                  <a:cubicBezTo>
                    <a:pt x="84" y="156"/>
                    <a:pt x="82" y="161"/>
                    <a:pt x="79" y="160"/>
                  </a:cubicBezTo>
                  <a:cubicBezTo>
                    <a:pt x="79" y="157"/>
                    <a:pt x="84" y="153"/>
                    <a:pt x="79" y="150"/>
                  </a:cubicBezTo>
                  <a:cubicBezTo>
                    <a:pt x="76" y="149"/>
                    <a:pt x="75" y="152"/>
                    <a:pt x="72" y="152"/>
                  </a:cubicBezTo>
                  <a:cubicBezTo>
                    <a:pt x="69" y="152"/>
                    <a:pt x="67" y="149"/>
                    <a:pt x="65" y="149"/>
                  </a:cubicBezTo>
                  <a:cubicBezTo>
                    <a:pt x="63" y="150"/>
                    <a:pt x="60" y="153"/>
                    <a:pt x="58" y="152"/>
                  </a:cubicBezTo>
                  <a:cubicBezTo>
                    <a:pt x="54" y="151"/>
                    <a:pt x="58" y="148"/>
                    <a:pt x="60" y="147"/>
                  </a:cubicBezTo>
                  <a:cubicBezTo>
                    <a:pt x="61" y="147"/>
                    <a:pt x="63" y="149"/>
                    <a:pt x="62" y="146"/>
                  </a:cubicBezTo>
                  <a:cubicBezTo>
                    <a:pt x="62" y="145"/>
                    <a:pt x="60" y="144"/>
                    <a:pt x="60" y="143"/>
                  </a:cubicBezTo>
                  <a:cubicBezTo>
                    <a:pt x="59" y="139"/>
                    <a:pt x="63" y="141"/>
                    <a:pt x="65" y="143"/>
                  </a:cubicBezTo>
                  <a:cubicBezTo>
                    <a:pt x="66" y="144"/>
                    <a:pt x="67" y="146"/>
                    <a:pt x="70" y="147"/>
                  </a:cubicBezTo>
                  <a:cubicBezTo>
                    <a:pt x="72" y="148"/>
                    <a:pt x="76" y="148"/>
                    <a:pt x="79" y="147"/>
                  </a:cubicBezTo>
                  <a:cubicBezTo>
                    <a:pt x="84" y="146"/>
                    <a:pt x="86" y="140"/>
                    <a:pt x="87" y="136"/>
                  </a:cubicBezTo>
                  <a:cubicBezTo>
                    <a:pt x="89" y="133"/>
                    <a:pt x="89" y="132"/>
                    <a:pt x="88" y="129"/>
                  </a:cubicBezTo>
                  <a:cubicBezTo>
                    <a:pt x="86" y="127"/>
                    <a:pt x="84" y="125"/>
                    <a:pt x="88" y="124"/>
                  </a:cubicBezTo>
                  <a:cubicBezTo>
                    <a:pt x="92" y="123"/>
                    <a:pt x="103" y="128"/>
                    <a:pt x="105" y="122"/>
                  </a:cubicBezTo>
                  <a:cubicBezTo>
                    <a:pt x="109" y="116"/>
                    <a:pt x="95" y="119"/>
                    <a:pt x="96" y="113"/>
                  </a:cubicBezTo>
                  <a:cubicBezTo>
                    <a:pt x="101" y="114"/>
                    <a:pt x="104" y="116"/>
                    <a:pt x="108" y="111"/>
                  </a:cubicBezTo>
                  <a:cubicBezTo>
                    <a:pt x="108" y="111"/>
                    <a:pt x="108" y="111"/>
                    <a:pt x="109" y="111"/>
                  </a:cubicBezTo>
                  <a:cubicBezTo>
                    <a:pt x="111" y="106"/>
                    <a:pt x="99" y="107"/>
                    <a:pt x="99" y="103"/>
                  </a:cubicBezTo>
                  <a:cubicBezTo>
                    <a:pt x="99" y="101"/>
                    <a:pt x="107" y="102"/>
                    <a:pt x="109" y="102"/>
                  </a:cubicBezTo>
                  <a:cubicBezTo>
                    <a:pt x="113" y="101"/>
                    <a:pt x="113" y="96"/>
                    <a:pt x="111" y="92"/>
                  </a:cubicBezTo>
                  <a:cubicBezTo>
                    <a:pt x="109" y="89"/>
                    <a:pt x="109" y="88"/>
                    <a:pt x="105" y="88"/>
                  </a:cubicBezTo>
                  <a:cubicBezTo>
                    <a:pt x="105" y="80"/>
                    <a:pt x="90" y="89"/>
                    <a:pt x="87" y="87"/>
                  </a:cubicBezTo>
                  <a:cubicBezTo>
                    <a:pt x="90" y="84"/>
                    <a:pt x="96" y="84"/>
                    <a:pt x="99" y="81"/>
                  </a:cubicBezTo>
                  <a:cubicBezTo>
                    <a:pt x="99" y="81"/>
                    <a:pt x="98" y="79"/>
                    <a:pt x="98" y="79"/>
                  </a:cubicBezTo>
                  <a:cubicBezTo>
                    <a:pt x="95" y="80"/>
                    <a:pt x="92" y="79"/>
                    <a:pt x="90" y="80"/>
                  </a:cubicBezTo>
                  <a:cubicBezTo>
                    <a:pt x="91" y="78"/>
                    <a:pt x="94" y="78"/>
                    <a:pt x="96" y="78"/>
                  </a:cubicBezTo>
                  <a:cubicBezTo>
                    <a:pt x="96" y="74"/>
                    <a:pt x="88" y="76"/>
                    <a:pt x="90" y="70"/>
                  </a:cubicBezTo>
                  <a:cubicBezTo>
                    <a:pt x="92" y="65"/>
                    <a:pt x="96" y="64"/>
                    <a:pt x="100" y="66"/>
                  </a:cubicBezTo>
                  <a:cubicBezTo>
                    <a:pt x="105" y="67"/>
                    <a:pt x="109" y="67"/>
                    <a:pt x="114" y="66"/>
                  </a:cubicBezTo>
                  <a:cubicBezTo>
                    <a:pt x="116" y="65"/>
                    <a:pt x="119" y="65"/>
                    <a:pt x="121" y="63"/>
                  </a:cubicBezTo>
                  <a:cubicBezTo>
                    <a:pt x="122" y="62"/>
                    <a:pt x="123" y="59"/>
                    <a:pt x="120" y="59"/>
                  </a:cubicBezTo>
                  <a:cubicBezTo>
                    <a:pt x="119" y="57"/>
                    <a:pt x="115" y="56"/>
                    <a:pt x="113" y="55"/>
                  </a:cubicBezTo>
                  <a:cubicBezTo>
                    <a:pt x="113" y="54"/>
                    <a:pt x="112" y="53"/>
                    <a:pt x="112" y="52"/>
                  </a:cubicBezTo>
                  <a:cubicBezTo>
                    <a:pt x="117" y="48"/>
                    <a:pt x="124" y="56"/>
                    <a:pt x="128" y="57"/>
                  </a:cubicBezTo>
                  <a:cubicBezTo>
                    <a:pt x="130" y="58"/>
                    <a:pt x="134" y="57"/>
                    <a:pt x="136" y="55"/>
                  </a:cubicBezTo>
                  <a:cubicBezTo>
                    <a:pt x="138" y="53"/>
                    <a:pt x="135" y="51"/>
                    <a:pt x="133" y="49"/>
                  </a:cubicBezTo>
                  <a:cubicBezTo>
                    <a:pt x="135" y="47"/>
                    <a:pt x="139" y="45"/>
                    <a:pt x="140" y="43"/>
                  </a:cubicBezTo>
                  <a:cubicBezTo>
                    <a:pt x="137" y="40"/>
                    <a:pt x="141" y="37"/>
                    <a:pt x="141"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7" name="Freeform 70">
              <a:extLst>
                <a:ext uri="{FF2B5EF4-FFF2-40B4-BE49-F238E27FC236}">
                  <a16:creationId xmlns:a16="http://schemas.microsoft.com/office/drawing/2014/main" id="{DBBDFDC5-38D6-402B-9834-809CE9ACE4D1}"/>
                </a:ext>
              </a:extLst>
            </p:cNvPr>
            <p:cNvSpPr/>
            <p:nvPr/>
          </p:nvSpPr>
          <p:spPr bwMode="auto">
            <a:xfrm>
              <a:off x="1711219" y="2515773"/>
              <a:ext cx="32474" cy="27554"/>
            </a:xfrm>
            <a:custGeom>
              <a:gdLst>
                <a:gd fmla="*/ 2 w 14" name="T0"/>
                <a:gd fmla="*/ 8 h 12" name="T1"/>
                <a:gd fmla="*/ 4 w 14" name="T2"/>
                <a:gd fmla="*/ 0 h 12" name="T3"/>
                <a:gd fmla="*/ 11 w 14" name="T4"/>
                <a:gd fmla="*/ 3 h 12" name="T5"/>
                <a:gd fmla="*/ 2 w 14" name="T6"/>
                <a:gd fmla="*/ 8 h 12" name="T7"/>
              </a:gdLst>
              <a:cxnLst>
                <a:cxn ang="0">
                  <a:pos x="T0" y="T1"/>
                </a:cxn>
                <a:cxn ang="0">
                  <a:pos x="T2" y="T3"/>
                </a:cxn>
                <a:cxn ang="0">
                  <a:pos x="T4" y="T5"/>
                </a:cxn>
                <a:cxn ang="0">
                  <a:pos x="T6" y="T7"/>
                </a:cxn>
              </a:cxnLst>
              <a:rect b="b" l="0" r="r" t="0"/>
              <a:pathLst>
                <a:path h="12" w="14">
                  <a:moveTo>
                    <a:pt x="2" y="8"/>
                  </a:moveTo>
                  <a:cubicBezTo>
                    <a:pt x="0" y="5"/>
                    <a:pt x="0" y="0"/>
                    <a:pt x="4" y="0"/>
                  </a:cubicBezTo>
                  <a:cubicBezTo>
                    <a:pt x="6" y="0"/>
                    <a:pt x="10" y="0"/>
                    <a:pt x="11" y="3"/>
                  </a:cubicBezTo>
                  <a:cubicBezTo>
                    <a:pt x="14" y="8"/>
                    <a:pt x="5" y="12"/>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8" name="Freeform 71">
              <a:extLst>
                <a:ext uri="{FF2B5EF4-FFF2-40B4-BE49-F238E27FC236}">
                  <a16:creationId xmlns:a16="http://schemas.microsoft.com/office/drawing/2014/main" id="{6344C4D0-2DEF-473B-939C-9FA8D4438CAE}"/>
                </a:ext>
              </a:extLst>
            </p:cNvPr>
            <p:cNvSpPr/>
            <p:nvPr/>
          </p:nvSpPr>
          <p:spPr bwMode="auto">
            <a:xfrm>
              <a:off x="1653159" y="2384894"/>
              <a:ext cx="125960" cy="149577"/>
            </a:xfrm>
            <a:custGeom>
              <a:gdLst>
                <a:gd fmla="*/ 37 w 54" name="T0"/>
                <a:gd fmla="*/ 50 h 64" name="T1"/>
                <a:gd fmla="*/ 36 w 54" name="T2"/>
                <a:gd fmla="*/ 48 h 64" name="T3"/>
                <a:gd fmla="*/ 32 w 54" name="T4"/>
                <a:gd fmla="*/ 46 h 64" name="T5"/>
                <a:gd fmla="*/ 26 w 54" name="T6"/>
                <a:gd fmla="*/ 47 h 64" name="T7"/>
                <a:gd fmla="*/ 20 w 54" name="T8"/>
                <a:gd fmla="*/ 45 h 64" name="T9"/>
                <a:gd fmla="*/ 10 w 54" name="T10"/>
                <a:gd fmla="*/ 46 h 64" name="T11"/>
                <a:gd fmla="*/ 7 w 54" name="T12"/>
                <a:gd fmla="*/ 38 h 64" name="T13"/>
                <a:gd fmla="*/ 13 w 54" name="T14"/>
                <a:gd fmla="*/ 37 h 64" name="T15"/>
                <a:gd fmla="*/ 15 w 54" name="T16"/>
                <a:gd fmla="*/ 33 h 64" name="T17"/>
                <a:gd fmla="*/ 17 w 54" name="T18"/>
                <a:gd fmla="*/ 35 h 64" name="T19"/>
                <a:gd fmla="*/ 18 w 54" name="T20"/>
                <a:gd fmla="*/ 26 h 64" name="T21"/>
                <a:gd fmla="*/ 15 w 54" name="T22"/>
                <a:gd fmla="*/ 19 h 64" name="T23"/>
                <a:gd fmla="*/ 9 w 54" name="T24"/>
                <a:gd fmla="*/ 25 h 64" name="T25"/>
                <a:gd fmla="*/ 8 w 54" name="T26"/>
                <a:gd fmla="*/ 21 h 64" name="T27"/>
                <a:gd fmla="*/ 10 w 54" name="T28"/>
                <a:gd fmla="*/ 18 h 64" name="T29"/>
                <a:gd fmla="*/ 5 w 54" name="T30"/>
                <a:gd fmla="*/ 18 h 64" name="T31"/>
                <a:gd fmla="*/ 0 w 54" name="T32"/>
                <a:gd fmla="*/ 13 h 64" name="T33"/>
                <a:gd fmla="*/ 4 w 54" name="T34"/>
                <a:gd fmla="*/ 5 h 64" name="T35"/>
                <a:gd fmla="*/ 11 w 54" name="T36"/>
                <a:gd fmla="*/ 7 h 64" name="T37"/>
                <a:gd fmla="*/ 17 w 54" name="T38"/>
                <a:gd fmla="*/ 2 h 64" name="T39"/>
                <a:gd fmla="*/ 20 w 54" name="T40"/>
                <a:gd fmla="*/ 9 h 64" name="T41"/>
                <a:gd fmla="*/ 19 w 54" name="T42"/>
                <a:gd fmla="*/ 16 h 64" name="T43"/>
                <a:gd fmla="*/ 22 w 54" name="T44"/>
                <a:gd fmla="*/ 16 h 64" name="T45"/>
                <a:gd fmla="*/ 30 w 54" name="T46"/>
                <a:gd fmla="*/ 11 h 64" name="T47"/>
                <a:gd fmla="*/ 35 w 54" name="T48"/>
                <a:gd fmla="*/ 21 h 64" name="T49"/>
                <a:gd fmla="*/ 41 w 54" name="T50"/>
                <a:gd fmla="*/ 16 h 64" name="T51"/>
                <a:gd fmla="*/ 44 w 54" name="T52"/>
                <a:gd fmla="*/ 22 h 64" name="T53"/>
                <a:gd fmla="*/ 46 w 54" name="T54"/>
                <a:gd fmla="*/ 30 h 64" name="T55"/>
                <a:gd fmla="*/ 47 w 54" name="T56"/>
                <a:gd fmla="*/ 44 h 64" name="T57"/>
                <a:gd fmla="*/ 52 w 54" name="T58"/>
                <a:gd fmla="*/ 50 h 64" name="T59"/>
                <a:gd fmla="*/ 54 w 54" name="T60"/>
                <a:gd fmla="*/ 57 h 64" name="T61"/>
                <a:gd fmla="*/ 48 w 54" name="T62"/>
                <a:gd fmla="*/ 59 h 64" name="T63"/>
                <a:gd fmla="*/ 44 w 54" name="T64"/>
                <a:gd fmla="*/ 61 h 64" name="T65"/>
                <a:gd fmla="*/ 43 w 54" name="T66"/>
                <a:gd fmla="*/ 61 h 64" name="T67"/>
                <a:gd fmla="*/ 37 w 54" name="T68"/>
                <a:gd fmla="*/ 50 h 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4" w="54">
                  <a:moveTo>
                    <a:pt x="37" y="50"/>
                  </a:moveTo>
                  <a:cubicBezTo>
                    <a:pt x="37" y="49"/>
                    <a:pt x="37" y="49"/>
                    <a:pt x="36" y="48"/>
                  </a:cubicBezTo>
                  <a:cubicBezTo>
                    <a:pt x="34" y="45"/>
                    <a:pt x="36" y="45"/>
                    <a:pt x="32" y="46"/>
                  </a:cubicBezTo>
                  <a:cubicBezTo>
                    <a:pt x="29" y="47"/>
                    <a:pt x="29" y="48"/>
                    <a:pt x="26" y="47"/>
                  </a:cubicBezTo>
                  <a:cubicBezTo>
                    <a:pt x="23" y="44"/>
                    <a:pt x="25" y="43"/>
                    <a:pt x="20" y="45"/>
                  </a:cubicBezTo>
                  <a:cubicBezTo>
                    <a:pt x="17" y="46"/>
                    <a:pt x="13" y="49"/>
                    <a:pt x="10" y="46"/>
                  </a:cubicBezTo>
                  <a:cubicBezTo>
                    <a:pt x="9" y="45"/>
                    <a:pt x="7" y="39"/>
                    <a:pt x="7" y="38"/>
                  </a:cubicBezTo>
                  <a:cubicBezTo>
                    <a:pt x="6" y="33"/>
                    <a:pt x="11" y="37"/>
                    <a:pt x="13" y="37"/>
                  </a:cubicBezTo>
                  <a:cubicBezTo>
                    <a:pt x="15" y="36"/>
                    <a:pt x="15" y="35"/>
                    <a:pt x="15" y="33"/>
                  </a:cubicBezTo>
                  <a:cubicBezTo>
                    <a:pt x="16" y="33"/>
                    <a:pt x="17" y="34"/>
                    <a:pt x="17" y="35"/>
                  </a:cubicBezTo>
                  <a:cubicBezTo>
                    <a:pt x="21" y="33"/>
                    <a:pt x="15" y="29"/>
                    <a:pt x="18" y="26"/>
                  </a:cubicBezTo>
                  <a:cubicBezTo>
                    <a:pt x="16" y="22"/>
                    <a:pt x="13" y="24"/>
                    <a:pt x="15" y="19"/>
                  </a:cubicBezTo>
                  <a:cubicBezTo>
                    <a:pt x="11" y="19"/>
                    <a:pt x="12" y="24"/>
                    <a:pt x="9" y="25"/>
                  </a:cubicBezTo>
                  <a:cubicBezTo>
                    <a:pt x="5" y="28"/>
                    <a:pt x="7" y="22"/>
                    <a:pt x="8" y="21"/>
                  </a:cubicBezTo>
                  <a:cubicBezTo>
                    <a:pt x="9" y="20"/>
                    <a:pt x="11" y="18"/>
                    <a:pt x="10" y="18"/>
                  </a:cubicBezTo>
                  <a:cubicBezTo>
                    <a:pt x="9" y="16"/>
                    <a:pt x="7" y="19"/>
                    <a:pt x="5" y="18"/>
                  </a:cubicBezTo>
                  <a:cubicBezTo>
                    <a:pt x="4" y="18"/>
                    <a:pt x="0" y="14"/>
                    <a:pt x="0" y="13"/>
                  </a:cubicBezTo>
                  <a:cubicBezTo>
                    <a:pt x="0" y="11"/>
                    <a:pt x="2" y="6"/>
                    <a:pt x="4" y="5"/>
                  </a:cubicBezTo>
                  <a:cubicBezTo>
                    <a:pt x="7" y="4"/>
                    <a:pt x="9" y="9"/>
                    <a:pt x="11" y="7"/>
                  </a:cubicBezTo>
                  <a:cubicBezTo>
                    <a:pt x="14" y="5"/>
                    <a:pt x="12" y="0"/>
                    <a:pt x="17" y="2"/>
                  </a:cubicBezTo>
                  <a:cubicBezTo>
                    <a:pt x="20" y="4"/>
                    <a:pt x="20" y="7"/>
                    <a:pt x="20" y="9"/>
                  </a:cubicBezTo>
                  <a:cubicBezTo>
                    <a:pt x="20" y="12"/>
                    <a:pt x="19" y="14"/>
                    <a:pt x="19" y="16"/>
                  </a:cubicBezTo>
                  <a:cubicBezTo>
                    <a:pt x="20" y="17"/>
                    <a:pt x="21" y="17"/>
                    <a:pt x="22" y="16"/>
                  </a:cubicBezTo>
                  <a:cubicBezTo>
                    <a:pt x="24" y="12"/>
                    <a:pt x="26" y="7"/>
                    <a:pt x="30" y="11"/>
                  </a:cubicBezTo>
                  <a:cubicBezTo>
                    <a:pt x="32" y="13"/>
                    <a:pt x="36" y="18"/>
                    <a:pt x="35" y="21"/>
                  </a:cubicBezTo>
                  <a:cubicBezTo>
                    <a:pt x="38" y="23"/>
                    <a:pt x="40" y="19"/>
                    <a:pt x="41" y="16"/>
                  </a:cubicBezTo>
                  <a:cubicBezTo>
                    <a:pt x="43" y="18"/>
                    <a:pt x="43" y="20"/>
                    <a:pt x="44" y="22"/>
                  </a:cubicBezTo>
                  <a:cubicBezTo>
                    <a:pt x="44" y="24"/>
                    <a:pt x="45" y="27"/>
                    <a:pt x="46" y="30"/>
                  </a:cubicBezTo>
                  <a:cubicBezTo>
                    <a:pt x="47" y="34"/>
                    <a:pt x="45" y="40"/>
                    <a:pt x="47" y="44"/>
                  </a:cubicBezTo>
                  <a:cubicBezTo>
                    <a:pt x="48" y="47"/>
                    <a:pt x="51" y="48"/>
                    <a:pt x="52" y="50"/>
                  </a:cubicBezTo>
                  <a:cubicBezTo>
                    <a:pt x="54" y="51"/>
                    <a:pt x="54" y="54"/>
                    <a:pt x="54" y="57"/>
                  </a:cubicBezTo>
                  <a:cubicBezTo>
                    <a:pt x="54" y="64"/>
                    <a:pt x="52" y="59"/>
                    <a:pt x="48" y="59"/>
                  </a:cubicBezTo>
                  <a:cubicBezTo>
                    <a:pt x="47" y="60"/>
                    <a:pt x="45" y="61"/>
                    <a:pt x="44" y="61"/>
                  </a:cubicBezTo>
                  <a:cubicBezTo>
                    <a:pt x="44" y="61"/>
                    <a:pt x="43" y="61"/>
                    <a:pt x="43" y="61"/>
                  </a:cubicBezTo>
                  <a:cubicBezTo>
                    <a:pt x="43" y="57"/>
                    <a:pt x="40" y="53"/>
                    <a:pt x="37"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69" name="Freeform 72">
              <a:extLst>
                <a:ext uri="{FF2B5EF4-FFF2-40B4-BE49-F238E27FC236}">
                  <a16:creationId xmlns:a16="http://schemas.microsoft.com/office/drawing/2014/main" id="{B93E2B5E-AAD7-4BE7-A8D7-E707B2C2E26E}"/>
                </a:ext>
              </a:extLst>
            </p:cNvPr>
            <p:cNvSpPr/>
            <p:nvPr/>
          </p:nvSpPr>
          <p:spPr bwMode="auto">
            <a:xfrm>
              <a:off x="1818482" y="2529550"/>
              <a:ext cx="64948" cy="46251"/>
            </a:xfrm>
            <a:custGeom>
              <a:gdLst>
                <a:gd fmla="*/ 12 w 28" name="T0"/>
                <a:gd fmla="*/ 13 h 20" name="T1"/>
                <a:gd fmla="*/ 4 w 28" name="T2"/>
                <a:gd fmla="*/ 5 h 20" name="T3"/>
                <a:gd fmla="*/ 20 w 28" name="T4"/>
                <a:gd fmla="*/ 3 h 20" name="T5"/>
                <a:gd fmla="*/ 23 w 28" name="T6"/>
                <a:gd fmla="*/ 16 h 20" name="T7"/>
                <a:gd fmla="*/ 17 w 28" name="T8"/>
                <a:gd fmla="*/ 16 h 20" name="T9"/>
                <a:gd fmla="*/ 12 w 28" name="T10"/>
                <a:gd fmla="*/ 13 h 20" name="T11"/>
              </a:gdLst>
              <a:cxnLst>
                <a:cxn ang="0">
                  <a:pos x="T0" y="T1"/>
                </a:cxn>
                <a:cxn ang="0">
                  <a:pos x="T2" y="T3"/>
                </a:cxn>
                <a:cxn ang="0">
                  <a:pos x="T4" y="T5"/>
                </a:cxn>
                <a:cxn ang="0">
                  <a:pos x="T6" y="T7"/>
                </a:cxn>
                <a:cxn ang="0">
                  <a:pos x="T8" y="T9"/>
                </a:cxn>
                <a:cxn ang="0">
                  <a:pos x="T10" y="T11"/>
                </a:cxn>
              </a:cxnLst>
              <a:rect b="b" l="0" r="r" t="0"/>
              <a:pathLst>
                <a:path h="20" w="28">
                  <a:moveTo>
                    <a:pt x="12" y="13"/>
                  </a:moveTo>
                  <a:cubicBezTo>
                    <a:pt x="8" y="14"/>
                    <a:pt x="0" y="12"/>
                    <a:pt x="4" y="5"/>
                  </a:cubicBezTo>
                  <a:cubicBezTo>
                    <a:pt x="6" y="1"/>
                    <a:pt x="16" y="0"/>
                    <a:pt x="20" y="3"/>
                  </a:cubicBezTo>
                  <a:cubicBezTo>
                    <a:pt x="26" y="6"/>
                    <a:pt x="28" y="10"/>
                    <a:pt x="23" y="16"/>
                  </a:cubicBezTo>
                  <a:cubicBezTo>
                    <a:pt x="22" y="18"/>
                    <a:pt x="19" y="20"/>
                    <a:pt x="17" y="16"/>
                  </a:cubicBezTo>
                  <a:cubicBezTo>
                    <a:pt x="15" y="13"/>
                    <a:pt x="17" y="11"/>
                    <a:pt x="12"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0" name="Freeform 73">
              <a:extLst>
                <a:ext uri="{FF2B5EF4-FFF2-40B4-BE49-F238E27FC236}">
                  <a16:creationId xmlns:a16="http://schemas.microsoft.com/office/drawing/2014/main" id="{78ACB522-4CEA-495A-9702-965EB90E0E82}"/>
                </a:ext>
              </a:extLst>
            </p:cNvPr>
            <p:cNvSpPr/>
            <p:nvPr/>
          </p:nvSpPr>
          <p:spPr bwMode="auto">
            <a:xfrm>
              <a:off x="1786007" y="2425241"/>
              <a:ext cx="69869" cy="109231"/>
            </a:xfrm>
            <a:custGeom>
              <a:gdLst>
                <a:gd fmla="*/ 27 w 30" name="T0"/>
                <a:gd fmla="*/ 23 h 47" name="T1"/>
                <a:gd fmla="*/ 26 w 30" name="T2"/>
                <a:gd fmla="*/ 33 h 47" name="T3"/>
                <a:gd fmla="*/ 28 w 30" name="T4"/>
                <a:gd fmla="*/ 39 h 47" name="T5"/>
                <a:gd fmla="*/ 22 w 30" name="T6"/>
                <a:gd fmla="*/ 42 h 47" name="T7"/>
                <a:gd fmla="*/ 8 w 30" name="T8"/>
                <a:gd fmla="*/ 46 h 47" name="T9"/>
                <a:gd fmla="*/ 8 w 30" name="T10"/>
                <a:gd fmla="*/ 40 h 47" name="T11"/>
                <a:gd fmla="*/ 6 w 30" name="T12"/>
                <a:gd fmla="*/ 35 h 47" name="T13"/>
                <a:gd fmla="*/ 11 w 30" name="T14"/>
                <a:gd fmla="*/ 33 h 47" name="T15"/>
                <a:gd fmla="*/ 7 w 30" name="T16"/>
                <a:gd fmla="*/ 31 h 47" name="T17"/>
                <a:gd fmla="*/ 4 w 30" name="T18"/>
                <a:gd fmla="*/ 27 h 47" name="T19"/>
                <a:gd fmla="*/ 2 w 30" name="T20"/>
                <a:gd fmla="*/ 20 h 47" name="T21"/>
                <a:gd fmla="*/ 2 w 30" name="T22"/>
                <a:gd fmla="*/ 11 h 47" name="T23"/>
                <a:gd fmla="*/ 2 w 30" name="T24"/>
                <a:gd fmla="*/ 2 h 47" name="T25"/>
                <a:gd fmla="*/ 10 w 30" name="T26"/>
                <a:gd fmla="*/ 5 h 47" name="T27"/>
                <a:gd fmla="*/ 16 w 30" name="T28"/>
                <a:gd fmla="*/ 11 h 47" name="T29"/>
                <a:gd fmla="*/ 19 w 30" name="T30"/>
                <a:gd fmla="*/ 14 h 47" name="T31"/>
                <a:gd fmla="*/ 20 w 30" name="T32"/>
                <a:gd fmla="*/ 18 h 47" name="T33"/>
                <a:gd fmla="*/ 27 w 30" name="T34"/>
                <a:gd fmla="*/ 23 h 4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7" w="30">
                  <a:moveTo>
                    <a:pt x="27" y="23"/>
                  </a:moveTo>
                  <a:cubicBezTo>
                    <a:pt x="28" y="26"/>
                    <a:pt x="25" y="30"/>
                    <a:pt x="26" y="33"/>
                  </a:cubicBezTo>
                  <a:cubicBezTo>
                    <a:pt x="27" y="35"/>
                    <a:pt x="30" y="36"/>
                    <a:pt x="28" y="39"/>
                  </a:cubicBezTo>
                  <a:cubicBezTo>
                    <a:pt x="28" y="41"/>
                    <a:pt x="24" y="41"/>
                    <a:pt x="22" y="42"/>
                  </a:cubicBezTo>
                  <a:cubicBezTo>
                    <a:pt x="18" y="44"/>
                    <a:pt x="13" y="47"/>
                    <a:pt x="8" y="46"/>
                  </a:cubicBezTo>
                  <a:cubicBezTo>
                    <a:pt x="7" y="44"/>
                    <a:pt x="9" y="42"/>
                    <a:pt x="8" y="40"/>
                  </a:cubicBezTo>
                  <a:cubicBezTo>
                    <a:pt x="7" y="38"/>
                    <a:pt x="5" y="38"/>
                    <a:pt x="6" y="35"/>
                  </a:cubicBezTo>
                  <a:cubicBezTo>
                    <a:pt x="7" y="34"/>
                    <a:pt x="14" y="36"/>
                    <a:pt x="11" y="33"/>
                  </a:cubicBezTo>
                  <a:cubicBezTo>
                    <a:pt x="11" y="31"/>
                    <a:pt x="8" y="32"/>
                    <a:pt x="7" y="31"/>
                  </a:cubicBezTo>
                  <a:cubicBezTo>
                    <a:pt x="6" y="30"/>
                    <a:pt x="5" y="28"/>
                    <a:pt x="4" y="27"/>
                  </a:cubicBezTo>
                  <a:cubicBezTo>
                    <a:pt x="3" y="25"/>
                    <a:pt x="3" y="23"/>
                    <a:pt x="2" y="20"/>
                  </a:cubicBezTo>
                  <a:cubicBezTo>
                    <a:pt x="2" y="17"/>
                    <a:pt x="2" y="14"/>
                    <a:pt x="2" y="11"/>
                  </a:cubicBezTo>
                  <a:cubicBezTo>
                    <a:pt x="2" y="8"/>
                    <a:pt x="0" y="5"/>
                    <a:pt x="2" y="2"/>
                  </a:cubicBezTo>
                  <a:cubicBezTo>
                    <a:pt x="5" y="0"/>
                    <a:pt x="8" y="3"/>
                    <a:pt x="10" y="5"/>
                  </a:cubicBezTo>
                  <a:cubicBezTo>
                    <a:pt x="12" y="7"/>
                    <a:pt x="14" y="9"/>
                    <a:pt x="16" y="11"/>
                  </a:cubicBezTo>
                  <a:cubicBezTo>
                    <a:pt x="17" y="12"/>
                    <a:pt x="18" y="12"/>
                    <a:pt x="19" y="14"/>
                  </a:cubicBezTo>
                  <a:cubicBezTo>
                    <a:pt x="20" y="15"/>
                    <a:pt x="19" y="17"/>
                    <a:pt x="20" y="18"/>
                  </a:cubicBezTo>
                  <a:cubicBezTo>
                    <a:pt x="22" y="20"/>
                    <a:pt x="26" y="19"/>
                    <a:pt x="27"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1" name="Freeform 74">
              <a:extLst>
                <a:ext uri="{FF2B5EF4-FFF2-40B4-BE49-F238E27FC236}">
                  <a16:creationId xmlns:a16="http://schemas.microsoft.com/office/drawing/2014/main" id="{AD4F9EAA-6912-417B-8EFF-D71F7985DAA8}"/>
                </a:ext>
              </a:extLst>
            </p:cNvPr>
            <p:cNvSpPr/>
            <p:nvPr/>
          </p:nvSpPr>
          <p:spPr bwMode="auto">
            <a:xfrm>
              <a:off x="1745661" y="2282551"/>
              <a:ext cx="59044" cy="91518"/>
            </a:xfrm>
            <a:custGeom>
              <a:gdLst>
                <a:gd fmla="*/ 17 w 25" name="T0"/>
                <a:gd fmla="*/ 28 h 39" name="T1"/>
                <a:gd fmla="*/ 22 w 25" name="T2"/>
                <a:gd fmla="*/ 36 h 39" name="T3"/>
                <a:gd fmla="*/ 13 w 25" name="T4"/>
                <a:gd fmla="*/ 34 h 39" name="T5"/>
                <a:gd fmla="*/ 10 w 25" name="T6"/>
                <a:gd fmla="*/ 30 h 39" name="T7"/>
                <a:gd fmla="*/ 12 w 25" name="T8"/>
                <a:gd fmla="*/ 27 h 39" name="T9"/>
                <a:gd fmla="*/ 3 w 25" name="T10"/>
                <a:gd fmla="*/ 15 h 39" name="T11"/>
                <a:gd fmla="*/ 9 w 25" name="T12"/>
                <a:gd fmla="*/ 9 h 39" name="T13"/>
                <a:gd fmla="*/ 13 w 25" name="T14"/>
                <a:gd fmla="*/ 2 h 39" name="T15"/>
                <a:gd fmla="*/ 22 w 25" name="T16"/>
                <a:gd fmla="*/ 3 h 39" name="T17"/>
                <a:gd fmla="*/ 25 w 25" name="T18"/>
                <a:gd fmla="*/ 5 h 39" name="T19"/>
                <a:gd fmla="*/ 22 w 25" name="T20"/>
                <a:gd fmla="*/ 9 h 39" name="T21"/>
                <a:gd fmla="*/ 19 w 25" name="T22"/>
                <a:gd fmla="*/ 22 h 39" name="T23"/>
                <a:gd fmla="*/ 22 w 25" name="T24"/>
                <a:gd fmla="*/ 25 h 39" name="T25"/>
                <a:gd fmla="*/ 17 w 25" name="T26"/>
                <a:gd fmla="*/ 28 h 3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 w="25">
                  <a:moveTo>
                    <a:pt x="17" y="28"/>
                  </a:moveTo>
                  <a:cubicBezTo>
                    <a:pt x="19" y="29"/>
                    <a:pt x="23" y="33"/>
                    <a:pt x="22" y="36"/>
                  </a:cubicBezTo>
                  <a:cubicBezTo>
                    <a:pt x="20" y="39"/>
                    <a:pt x="15" y="36"/>
                    <a:pt x="13" y="34"/>
                  </a:cubicBezTo>
                  <a:cubicBezTo>
                    <a:pt x="12" y="33"/>
                    <a:pt x="10" y="32"/>
                    <a:pt x="10" y="30"/>
                  </a:cubicBezTo>
                  <a:cubicBezTo>
                    <a:pt x="10" y="30"/>
                    <a:pt x="11" y="27"/>
                    <a:pt x="12" y="27"/>
                  </a:cubicBezTo>
                  <a:cubicBezTo>
                    <a:pt x="8" y="24"/>
                    <a:pt x="0" y="22"/>
                    <a:pt x="3" y="15"/>
                  </a:cubicBezTo>
                  <a:cubicBezTo>
                    <a:pt x="4" y="13"/>
                    <a:pt x="7" y="12"/>
                    <a:pt x="9" y="9"/>
                  </a:cubicBezTo>
                  <a:cubicBezTo>
                    <a:pt x="11" y="7"/>
                    <a:pt x="11" y="4"/>
                    <a:pt x="13" y="2"/>
                  </a:cubicBezTo>
                  <a:cubicBezTo>
                    <a:pt x="16" y="0"/>
                    <a:pt x="20" y="2"/>
                    <a:pt x="22" y="3"/>
                  </a:cubicBezTo>
                  <a:cubicBezTo>
                    <a:pt x="24" y="4"/>
                    <a:pt x="25" y="2"/>
                    <a:pt x="25" y="5"/>
                  </a:cubicBezTo>
                  <a:cubicBezTo>
                    <a:pt x="25" y="7"/>
                    <a:pt x="23" y="8"/>
                    <a:pt x="22" y="9"/>
                  </a:cubicBezTo>
                  <a:cubicBezTo>
                    <a:pt x="16" y="13"/>
                    <a:pt x="14" y="16"/>
                    <a:pt x="19" y="22"/>
                  </a:cubicBezTo>
                  <a:cubicBezTo>
                    <a:pt x="20" y="23"/>
                    <a:pt x="22" y="23"/>
                    <a:pt x="22" y="25"/>
                  </a:cubicBezTo>
                  <a:cubicBezTo>
                    <a:pt x="22" y="27"/>
                    <a:pt x="18" y="27"/>
                    <a:pt x="1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2" name="Freeform 75">
              <a:extLst>
                <a:ext uri="{FF2B5EF4-FFF2-40B4-BE49-F238E27FC236}">
                  <a16:creationId xmlns:a16="http://schemas.microsoft.com/office/drawing/2014/main" id="{1BD9FC22-E368-4492-B379-02B309740FFD}"/>
                </a:ext>
              </a:extLst>
            </p:cNvPr>
            <p:cNvSpPr/>
            <p:nvPr/>
          </p:nvSpPr>
          <p:spPr bwMode="auto">
            <a:xfrm>
              <a:off x="2367588" y="3742899"/>
              <a:ext cx="60028" cy="28538"/>
            </a:xfrm>
            <a:custGeom>
              <a:gdLst>
                <a:gd fmla="*/ 22 w 26" name="T0"/>
                <a:gd fmla="*/ 8 h 12" name="T1"/>
                <a:gd fmla="*/ 20 w 26" name="T2"/>
                <a:gd fmla="*/ 12 h 12" name="T3"/>
                <a:gd fmla="*/ 10 w 26" name="T4"/>
                <a:gd fmla="*/ 9 h 12" name="T5"/>
                <a:gd fmla="*/ 0 w 26" name="T6"/>
                <a:gd fmla="*/ 2 h 12" name="T7"/>
                <a:gd fmla="*/ 3 w 26" name="T8"/>
                <a:gd fmla="*/ 2 h 12" name="T9"/>
                <a:gd fmla="*/ 8 w 26" name="T10"/>
                <a:gd fmla="*/ 2 h 12" name="T11"/>
                <a:gd fmla="*/ 16 w 26" name="T12"/>
                <a:gd fmla="*/ 4 h 12" name="T13"/>
                <a:gd fmla="*/ 22 w 26" name="T14"/>
                <a:gd fmla="*/ 8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26">
                  <a:moveTo>
                    <a:pt x="22" y="8"/>
                  </a:moveTo>
                  <a:cubicBezTo>
                    <a:pt x="26" y="11"/>
                    <a:pt x="25" y="12"/>
                    <a:pt x="20" y="12"/>
                  </a:cubicBezTo>
                  <a:cubicBezTo>
                    <a:pt x="17" y="11"/>
                    <a:pt x="13" y="11"/>
                    <a:pt x="10" y="9"/>
                  </a:cubicBezTo>
                  <a:cubicBezTo>
                    <a:pt x="7" y="8"/>
                    <a:pt x="2" y="5"/>
                    <a:pt x="0" y="2"/>
                  </a:cubicBezTo>
                  <a:cubicBezTo>
                    <a:pt x="2" y="0"/>
                    <a:pt x="1" y="2"/>
                    <a:pt x="3" y="2"/>
                  </a:cubicBezTo>
                  <a:cubicBezTo>
                    <a:pt x="4" y="3"/>
                    <a:pt x="6" y="2"/>
                    <a:pt x="8" y="2"/>
                  </a:cubicBezTo>
                  <a:cubicBezTo>
                    <a:pt x="11" y="2"/>
                    <a:pt x="13" y="2"/>
                    <a:pt x="16" y="4"/>
                  </a:cubicBezTo>
                  <a:cubicBezTo>
                    <a:pt x="18" y="5"/>
                    <a:pt x="20" y="7"/>
                    <a:pt x="2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3" name="Freeform 76">
              <a:extLst>
                <a:ext uri="{FF2B5EF4-FFF2-40B4-BE49-F238E27FC236}">
                  <a16:creationId xmlns:a16="http://schemas.microsoft.com/office/drawing/2014/main" id="{512D7588-806D-458E-B3F2-1C8C22208FD4}"/>
                </a:ext>
              </a:extLst>
            </p:cNvPr>
            <p:cNvSpPr/>
            <p:nvPr/>
          </p:nvSpPr>
          <p:spPr bwMode="auto">
            <a:xfrm>
              <a:off x="2453201" y="3694681"/>
              <a:ext cx="130881" cy="143673"/>
            </a:xfrm>
            <a:custGeom>
              <a:gdLst>
                <a:gd fmla="*/ 42 w 56" name="T0"/>
                <a:gd fmla="*/ 55 h 62" name="T1"/>
                <a:gd fmla="*/ 40 w 56" name="T2"/>
                <a:gd fmla="*/ 49 h 62" name="T3"/>
                <a:gd fmla="*/ 34 w 56" name="T4"/>
                <a:gd fmla="*/ 55 h 62" name="T5"/>
                <a:gd fmla="*/ 22 w 56" name="T6"/>
                <a:gd fmla="*/ 55 h 62" name="T7"/>
                <a:gd fmla="*/ 29 w 56" name="T8"/>
                <a:gd fmla="*/ 54 h 62" name="T9"/>
                <a:gd fmla="*/ 33 w 56" name="T10"/>
                <a:gd fmla="*/ 50 h 62" name="T11"/>
                <a:gd fmla="*/ 12 w 56" name="T12"/>
                <a:gd fmla="*/ 50 h 62" name="T13"/>
                <a:gd fmla="*/ 3 w 56" name="T14"/>
                <a:gd fmla="*/ 49 h 62" name="T15"/>
                <a:gd fmla="*/ 5 w 56" name="T16"/>
                <a:gd fmla="*/ 43 h 62" name="T17"/>
                <a:gd fmla="*/ 8 w 56" name="T18"/>
                <a:gd fmla="*/ 35 h 62" name="T19"/>
                <a:gd fmla="*/ 11 w 56" name="T20"/>
                <a:gd fmla="*/ 28 h 62" name="T21"/>
                <a:gd fmla="*/ 16 w 56" name="T22"/>
                <a:gd fmla="*/ 20 h 62" name="T23"/>
                <a:gd fmla="*/ 21 w 56" name="T24"/>
                <a:gd fmla="*/ 13 h 62" name="T25"/>
                <a:gd fmla="*/ 28 w 56" name="T26"/>
                <a:gd fmla="*/ 4 h 62" name="T27"/>
                <a:gd fmla="*/ 34 w 56" name="T28"/>
                <a:gd fmla="*/ 1 h 62" name="T29"/>
                <a:gd fmla="*/ 33 w 56" name="T30"/>
                <a:gd fmla="*/ 6 h 62" name="T31"/>
                <a:gd fmla="*/ 29 w 56" name="T32"/>
                <a:gd fmla="*/ 10 h 62" name="T33"/>
                <a:gd fmla="*/ 27 w 56" name="T34"/>
                <a:gd fmla="*/ 16 h 62" name="T35"/>
                <a:gd fmla="*/ 22 w 56" name="T36"/>
                <a:gd fmla="*/ 26 h 62" name="T37"/>
                <a:gd fmla="*/ 27 w 56" name="T38"/>
                <a:gd fmla="*/ 19 h 62" name="T39"/>
                <a:gd fmla="*/ 32 w 56" name="T40"/>
                <a:gd fmla="*/ 20 h 62" name="T41"/>
                <a:gd fmla="*/ 31 w 56" name="T42"/>
                <a:gd fmla="*/ 23 h 62" name="T43"/>
                <a:gd fmla="*/ 31 w 56" name="T44"/>
                <a:gd fmla="*/ 27 h 62" name="T45"/>
                <a:gd fmla="*/ 34 w 56" name="T46"/>
                <a:gd fmla="*/ 27 h 62" name="T47"/>
                <a:gd fmla="*/ 38 w 56" name="T48"/>
                <a:gd fmla="*/ 28 h 62" name="T49"/>
                <a:gd fmla="*/ 42 w 56" name="T50"/>
                <a:gd fmla="*/ 26 h 62" name="T51"/>
                <a:gd fmla="*/ 48 w 56" name="T52"/>
                <a:gd fmla="*/ 29 h 62" name="T53"/>
                <a:gd fmla="*/ 47 w 56" name="T54"/>
                <a:gd fmla="*/ 35 h 62" name="T55"/>
                <a:gd fmla="*/ 50 w 56" name="T56"/>
                <a:gd fmla="*/ 39 h 62" name="T57"/>
                <a:gd fmla="*/ 44 w 56" name="T58"/>
                <a:gd fmla="*/ 43 h 62" name="T59"/>
                <a:gd fmla="*/ 55 w 56" name="T60"/>
                <a:gd fmla="*/ 48 h 62" name="T61"/>
                <a:gd fmla="*/ 54 w 56" name="T62"/>
                <a:gd fmla="*/ 53 h 62" name="T63"/>
                <a:gd fmla="*/ 52 w 56" name="T64"/>
                <a:gd fmla="*/ 58 h 62" name="T65"/>
                <a:gd fmla="*/ 42 w 56" name="T66"/>
                <a:gd fmla="*/ 55 h 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2" w="56">
                  <a:moveTo>
                    <a:pt x="42" y="55"/>
                  </a:moveTo>
                  <a:cubicBezTo>
                    <a:pt x="42" y="52"/>
                    <a:pt x="45" y="47"/>
                    <a:pt x="40" y="49"/>
                  </a:cubicBezTo>
                  <a:cubicBezTo>
                    <a:pt x="38" y="50"/>
                    <a:pt x="36" y="53"/>
                    <a:pt x="34" y="55"/>
                  </a:cubicBezTo>
                  <a:cubicBezTo>
                    <a:pt x="31" y="57"/>
                    <a:pt x="25" y="59"/>
                    <a:pt x="22" y="55"/>
                  </a:cubicBezTo>
                  <a:cubicBezTo>
                    <a:pt x="24" y="52"/>
                    <a:pt x="27" y="55"/>
                    <a:pt x="29" y="54"/>
                  </a:cubicBezTo>
                  <a:cubicBezTo>
                    <a:pt x="31" y="53"/>
                    <a:pt x="32" y="51"/>
                    <a:pt x="33" y="50"/>
                  </a:cubicBezTo>
                  <a:cubicBezTo>
                    <a:pt x="29" y="47"/>
                    <a:pt x="17" y="50"/>
                    <a:pt x="12" y="50"/>
                  </a:cubicBezTo>
                  <a:cubicBezTo>
                    <a:pt x="9" y="50"/>
                    <a:pt x="6" y="51"/>
                    <a:pt x="3" y="49"/>
                  </a:cubicBezTo>
                  <a:cubicBezTo>
                    <a:pt x="0" y="46"/>
                    <a:pt x="3" y="45"/>
                    <a:pt x="5" y="43"/>
                  </a:cubicBezTo>
                  <a:cubicBezTo>
                    <a:pt x="7" y="41"/>
                    <a:pt x="8" y="39"/>
                    <a:pt x="8" y="35"/>
                  </a:cubicBezTo>
                  <a:cubicBezTo>
                    <a:pt x="8" y="32"/>
                    <a:pt x="9" y="31"/>
                    <a:pt x="11" y="28"/>
                  </a:cubicBezTo>
                  <a:cubicBezTo>
                    <a:pt x="13" y="25"/>
                    <a:pt x="14" y="23"/>
                    <a:pt x="16" y="20"/>
                  </a:cubicBezTo>
                  <a:cubicBezTo>
                    <a:pt x="17" y="18"/>
                    <a:pt x="20" y="16"/>
                    <a:pt x="21" y="13"/>
                  </a:cubicBezTo>
                  <a:cubicBezTo>
                    <a:pt x="23" y="9"/>
                    <a:pt x="24" y="7"/>
                    <a:pt x="28" y="4"/>
                  </a:cubicBezTo>
                  <a:cubicBezTo>
                    <a:pt x="29" y="3"/>
                    <a:pt x="33" y="0"/>
                    <a:pt x="34" y="1"/>
                  </a:cubicBezTo>
                  <a:cubicBezTo>
                    <a:pt x="37" y="2"/>
                    <a:pt x="34" y="5"/>
                    <a:pt x="33" y="6"/>
                  </a:cubicBezTo>
                  <a:cubicBezTo>
                    <a:pt x="31" y="8"/>
                    <a:pt x="29" y="8"/>
                    <a:pt x="29" y="10"/>
                  </a:cubicBezTo>
                  <a:cubicBezTo>
                    <a:pt x="28" y="12"/>
                    <a:pt x="29" y="13"/>
                    <a:pt x="27" y="16"/>
                  </a:cubicBezTo>
                  <a:cubicBezTo>
                    <a:pt x="25" y="19"/>
                    <a:pt x="19" y="20"/>
                    <a:pt x="22" y="26"/>
                  </a:cubicBezTo>
                  <a:cubicBezTo>
                    <a:pt x="24" y="24"/>
                    <a:pt x="24" y="21"/>
                    <a:pt x="27" y="19"/>
                  </a:cubicBezTo>
                  <a:cubicBezTo>
                    <a:pt x="28" y="19"/>
                    <a:pt x="31" y="19"/>
                    <a:pt x="32" y="20"/>
                  </a:cubicBezTo>
                  <a:cubicBezTo>
                    <a:pt x="33" y="22"/>
                    <a:pt x="32" y="22"/>
                    <a:pt x="31" y="23"/>
                  </a:cubicBezTo>
                  <a:cubicBezTo>
                    <a:pt x="31" y="25"/>
                    <a:pt x="30" y="26"/>
                    <a:pt x="31" y="27"/>
                  </a:cubicBezTo>
                  <a:cubicBezTo>
                    <a:pt x="32" y="29"/>
                    <a:pt x="33" y="27"/>
                    <a:pt x="34" y="27"/>
                  </a:cubicBezTo>
                  <a:cubicBezTo>
                    <a:pt x="36" y="27"/>
                    <a:pt x="37" y="28"/>
                    <a:pt x="38" y="28"/>
                  </a:cubicBezTo>
                  <a:cubicBezTo>
                    <a:pt x="39" y="28"/>
                    <a:pt x="40" y="26"/>
                    <a:pt x="42" y="26"/>
                  </a:cubicBezTo>
                  <a:cubicBezTo>
                    <a:pt x="44" y="25"/>
                    <a:pt x="48" y="26"/>
                    <a:pt x="48" y="29"/>
                  </a:cubicBezTo>
                  <a:cubicBezTo>
                    <a:pt x="49" y="32"/>
                    <a:pt x="43" y="32"/>
                    <a:pt x="47" y="35"/>
                  </a:cubicBezTo>
                  <a:cubicBezTo>
                    <a:pt x="49" y="37"/>
                    <a:pt x="54" y="35"/>
                    <a:pt x="50" y="39"/>
                  </a:cubicBezTo>
                  <a:cubicBezTo>
                    <a:pt x="48" y="41"/>
                    <a:pt x="45" y="41"/>
                    <a:pt x="44" y="43"/>
                  </a:cubicBezTo>
                  <a:cubicBezTo>
                    <a:pt x="48" y="45"/>
                    <a:pt x="53" y="42"/>
                    <a:pt x="55" y="48"/>
                  </a:cubicBezTo>
                  <a:cubicBezTo>
                    <a:pt x="56" y="50"/>
                    <a:pt x="55" y="51"/>
                    <a:pt x="54" y="53"/>
                  </a:cubicBezTo>
                  <a:cubicBezTo>
                    <a:pt x="53" y="54"/>
                    <a:pt x="53" y="57"/>
                    <a:pt x="52" y="58"/>
                  </a:cubicBezTo>
                  <a:cubicBezTo>
                    <a:pt x="48" y="62"/>
                    <a:pt x="43" y="59"/>
                    <a:pt x="42"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4" name="Freeform 77">
              <a:extLst>
                <a:ext uri="{FF2B5EF4-FFF2-40B4-BE49-F238E27FC236}">
                  <a16:creationId xmlns:a16="http://schemas.microsoft.com/office/drawing/2014/main" id="{3EA61BA1-2C39-4434-9399-EF7E6A1E20AA}"/>
                </a:ext>
              </a:extLst>
            </p:cNvPr>
            <p:cNvSpPr/>
            <p:nvPr/>
          </p:nvSpPr>
          <p:spPr bwMode="auto">
            <a:xfrm>
              <a:off x="4224513" y="4928694"/>
              <a:ext cx="132849" cy="269633"/>
            </a:xfrm>
            <a:custGeom>
              <a:gdLst>
                <a:gd fmla="*/ 45 w 57" name="T0"/>
                <a:gd fmla="*/ 55 h 116" name="T1"/>
                <a:gd fmla="*/ 41 w 57" name="T2"/>
                <a:gd fmla="*/ 75 h 116" name="T3"/>
                <a:gd fmla="*/ 35 w 57" name="T4"/>
                <a:gd fmla="*/ 95 h 116" name="T5"/>
                <a:gd fmla="*/ 31 w 57" name="T6"/>
                <a:gd fmla="*/ 105 h 116" name="T7"/>
                <a:gd fmla="*/ 24 w 57" name="T8"/>
                <a:gd fmla="*/ 111 h 116" name="T9"/>
                <a:gd fmla="*/ 16 w 57" name="T10"/>
                <a:gd fmla="*/ 116 h 116" name="T11"/>
                <a:gd fmla="*/ 8 w 57" name="T12"/>
                <a:gd fmla="*/ 110 h 116" name="T13"/>
                <a:gd fmla="*/ 4 w 57" name="T14"/>
                <a:gd fmla="*/ 100 h 116" name="T15"/>
                <a:gd fmla="*/ 0 w 57" name="T16"/>
                <a:gd fmla="*/ 91 h 116" name="T17"/>
                <a:gd fmla="*/ 7 w 57" name="T18"/>
                <a:gd fmla="*/ 73 h 116" name="T19"/>
                <a:gd fmla="*/ 13 w 57" name="T20"/>
                <a:gd fmla="*/ 66 h 116" name="T21"/>
                <a:gd fmla="*/ 10 w 57" name="T22"/>
                <a:gd fmla="*/ 55 h 116" name="T23"/>
                <a:gd fmla="*/ 14 w 57" name="T24"/>
                <a:gd fmla="*/ 36 h 116" name="T25"/>
                <a:gd fmla="*/ 33 w 57" name="T26"/>
                <a:gd fmla="*/ 25 h 116" name="T27"/>
                <a:gd fmla="*/ 38 w 57" name="T28"/>
                <a:gd fmla="*/ 17 h 116" name="T29"/>
                <a:gd fmla="*/ 44 w 57" name="T30"/>
                <a:gd fmla="*/ 10 h 116" name="T31"/>
                <a:gd fmla="*/ 51 w 57" name="T32"/>
                <a:gd fmla="*/ 0 h 116" name="T33"/>
                <a:gd fmla="*/ 54 w 57" name="T34"/>
                <a:gd fmla="*/ 9 h 116" name="T35"/>
                <a:gd fmla="*/ 55 w 57" name="T36"/>
                <a:gd fmla="*/ 22 h 116" name="T37"/>
                <a:gd fmla="*/ 57 w 57" name="T38"/>
                <a:gd fmla="*/ 35 h 116" name="T39"/>
                <a:gd fmla="*/ 52 w 57" name="T40"/>
                <a:gd fmla="*/ 37 h 116" name="T41"/>
                <a:gd fmla="*/ 48 w 57" name="T42"/>
                <a:gd fmla="*/ 43 h 116" name="T43"/>
                <a:gd fmla="*/ 45 w 57" name="T44"/>
                <a:gd fmla="*/ 55 h 11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5" w="57">
                  <a:moveTo>
                    <a:pt x="45" y="55"/>
                  </a:moveTo>
                  <a:cubicBezTo>
                    <a:pt x="44" y="63"/>
                    <a:pt x="43" y="69"/>
                    <a:pt x="41" y="75"/>
                  </a:cubicBezTo>
                  <a:cubicBezTo>
                    <a:pt x="38" y="82"/>
                    <a:pt x="37" y="89"/>
                    <a:pt x="35" y="95"/>
                  </a:cubicBezTo>
                  <a:cubicBezTo>
                    <a:pt x="34" y="98"/>
                    <a:pt x="33" y="101"/>
                    <a:pt x="31" y="105"/>
                  </a:cubicBezTo>
                  <a:cubicBezTo>
                    <a:pt x="29" y="110"/>
                    <a:pt x="29" y="109"/>
                    <a:pt x="24" y="111"/>
                  </a:cubicBezTo>
                  <a:cubicBezTo>
                    <a:pt x="21" y="112"/>
                    <a:pt x="19" y="116"/>
                    <a:pt x="16" y="116"/>
                  </a:cubicBezTo>
                  <a:cubicBezTo>
                    <a:pt x="13" y="116"/>
                    <a:pt x="10" y="113"/>
                    <a:pt x="8" y="110"/>
                  </a:cubicBezTo>
                  <a:cubicBezTo>
                    <a:pt x="7" y="107"/>
                    <a:pt x="6" y="103"/>
                    <a:pt x="4" y="100"/>
                  </a:cubicBezTo>
                  <a:cubicBezTo>
                    <a:pt x="3" y="97"/>
                    <a:pt x="1" y="95"/>
                    <a:pt x="0" y="91"/>
                  </a:cubicBezTo>
                  <a:cubicBezTo>
                    <a:pt x="0" y="84"/>
                    <a:pt x="2" y="78"/>
                    <a:pt x="7" y="73"/>
                  </a:cubicBezTo>
                  <a:cubicBezTo>
                    <a:pt x="10" y="71"/>
                    <a:pt x="12" y="71"/>
                    <a:pt x="13" y="66"/>
                  </a:cubicBezTo>
                  <a:cubicBezTo>
                    <a:pt x="13" y="63"/>
                    <a:pt x="10" y="58"/>
                    <a:pt x="10" y="55"/>
                  </a:cubicBezTo>
                  <a:cubicBezTo>
                    <a:pt x="7" y="48"/>
                    <a:pt x="6" y="41"/>
                    <a:pt x="14" y="36"/>
                  </a:cubicBezTo>
                  <a:cubicBezTo>
                    <a:pt x="21" y="32"/>
                    <a:pt x="29" y="33"/>
                    <a:pt x="33" y="25"/>
                  </a:cubicBezTo>
                  <a:cubicBezTo>
                    <a:pt x="34" y="22"/>
                    <a:pt x="35" y="20"/>
                    <a:pt x="38" y="17"/>
                  </a:cubicBezTo>
                  <a:cubicBezTo>
                    <a:pt x="42" y="14"/>
                    <a:pt x="43" y="15"/>
                    <a:pt x="44" y="10"/>
                  </a:cubicBezTo>
                  <a:cubicBezTo>
                    <a:pt x="44" y="7"/>
                    <a:pt x="46" y="0"/>
                    <a:pt x="51" y="0"/>
                  </a:cubicBezTo>
                  <a:cubicBezTo>
                    <a:pt x="56" y="1"/>
                    <a:pt x="54" y="6"/>
                    <a:pt x="54" y="9"/>
                  </a:cubicBezTo>
                  <a:cubicBezTo>
                    <a:pt x="53" y="14"/>
                    <a:pt x="53" y="18"/>
                    <a:pt x="55" y="22"/>
                  </a:cubicBezTo>
                  <a:cubicBezTo>
                    <a:pt x="57" y="26"/>
                    <a:pt x="57" y="30"/>
                    <a:pt x="57" y="35"/>
                  </a:cubicBezTo>
                  <a:cubicBezTo>
                    <a:pt x="57" y="33"/>
                    <a:pt x="52" y="37"/>
                    <a:pt x="52" y="37"/>
                  </a:cubicBezTo>
                  <a:cubicBezTo>
                    <a:pt x="50" y="39"/>
                    <a:pt x="49" y="41"/>
                    <a:pt x="48" y="43"/>
                  </a:cubicBezTo>
                  <a:cubicBezTo>
                    <a:pt x="47" y="47"/>
                    <a:pt x="46" y="51"/>
                    <a:pt x="45"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5" name="Freeform 78">
              <a:extLst>
                <a:ext uri="{FF2B5EF4-FFF2-40B4-BE49-F238E27FC236}">
                  <a16:creationId xmlns:a16="http://schemas.microsoft.com/office/drawing/2014/main" id="{CDBC8B95-3033-4C77-9F4B-7A903C773FE2}"/>
                </a:ext>
              </a:extLst>
            </p:cNvPr>
            <p:cNvSpPr/>
            <p:nvPr/>
          </p:nvSpPr>
          <p:spPr bwMode="auto">
            <a:xfrm>
              <a:off x="3181407" y="4045990"/>
              <a:ext cx="1198588" cy="1344229"/>
            </a:xfrm>
            <a:custGeom>
              <a:gdLst>
                <a:gd fmla="*/ 421 w 515" name="T0"/>
                <a:gd fmla="*/ 419 h 577" name="T1"/>
                <a:gd fmla="*/ 387 w 515" name="T2"/>
                <a:gd fmla="*/ 454 h 577" name="T3"/>
                <a:gd fmla="*/ 375 w 515" name="T4"/>
                <a:gd fmla="*/ 496 h 577" name="T5"/>
                <a:gd fmla="*/ 350 w 515" name="T6"/>
                <a:gd fmla="*/ 540 h 577" name="T7"/>
                <a:gd fmla="*/ 291 w 515" name="T8"/>
                <a:gd fmla="*/ 570 h 577" name="T9"/>
                <a:gd fmla="*/ 257 w 515" name="T10"/>
                <a:gd fmla="*/ 531 h 577" name="T11"/>
                <a:gd fmla="*/ 238 w 515" name="T12"/>
                <a:gd fmla="*/ 481 h 577" name="T13"/>
                <a:gd fmla="*/ 214 w 515" name="T14"/>
                <a:gd fmla="*/ 430 h 577" name="T15"/>
                <a:gd fmla="*/ 230 w 515" name="T16"/>
                <a:gd fmla="*/ 387 h 577" name="T17"/>
                <a:gd fmla="*/ 219 w 515" name="T18"/>
                <a:gd fmla="*/ 336 h 577" name="T19"/>
                <a:gd fmla="*/ 200 w 515" name="T20"/>
                <a:gd fmla="*/ 315 h 577" name="T21"/>
                <a:gd fmla="*/ 193 w 515" name="T22"/>
                <a:gd fmla="*/ 265 h 577" name="T23"/>
                <a:gd fmla="*/ 170 w 515" name="T24"/>
                <a:gd fmla="*/ 264 h 577" name="T25"/>
                <a:gd fmla="*/ 142 w 515" name="T26"/>
                <a:gd fmla="*/ 254 h 577" name="T27"/>
                <a:gd fmla="*/ 100 w 515" name="T28"/>
                <a:gd fmla="*/ 260 h 577" name="T29"/>
                <a:gd fmla="*/ 57 w 515" name="T30"/>
                <a:gd fmla="*/ 259 h 577" name="T31"/>
                <a:gd fmla="*/ 22 w 515" name="T32"/>
                <a:gd fmla="*/ 223 h 577" name="T33"/>
                <a:gd fmla="*/ 6 w 515" name="T34"/>
                <a:gd fmla="*/ 193 h 577" name="T35"/>
                <a:gd fmla="*/ 7 w 515" name="T36"/>
                <a:gd fmla="*/ 141 h 577" name="T37"/>
                <a:gd fmla="*/ 7 w 515" name="T38"/>
                <a:gd fmla="*/ 123 h 577" name="T39"/>
                <a:gd fmla="*/ 49 w 515" name="T40"/>
                <a:gd fmla="*/ 74 h 577" name="T41"/>
                <a:gd fmla="*/ 86 w 515" name="T42"/>
                <a:gd fmla="*/ 15 h 577" name="T43"/>
                <a:gd fmla="*/ 130 w 515" name="T44"/>
                <a:gd fmla="*/ 13 h 577" name="T45"/>
                <a:gd fmla="*/ 190 w 515" name="T46"/>
                <a:gd fmla="*/ 3 h 577" name="T47"/>
                <a:gd fmla="*/ 210 w 515" name="T48"/>
                <a:gd fmla="*/ 11 h 577" name="T49"/>
                <a:gd fmla="*/ 212 w 515" name="T50"/>
                <a:gd fmla="*/ 36 h 577" name="T51"/>
                <a:gd fmla="*/ 247 w 515" name="T52"/>
                <a:gd fmla="*/ 49 h 577" name="T53"/>
                <a:gd fmla="*/ 280 w 515" name="T54"/>
                <a:gd fmla="*/ 56 h 577" name="T55"/>
                <a:gd fmla="*/ 291 w 515" name="T56"/>
                <a:gd fmla="*/ 40 h 577" name="T57"/>
                <a:gd fmla="*/ 319 w 515" name="T58"/>
                <a:gd fmla="*/ 50 h 577" name="T59"/>
                <a:gd fmla="*/ 371 w 515" name="T60"/>
                <a:gd fmla="*/ 53 h 577" name="T61"/>
                <a:gd fmla="*/ 386 w 515" name="T62"/>
                <a:gd fmla="*/ 81 h 577" name="T63"/>
                <a:gd fmla="*/ 383 w 515" name="T64"/>
                <a:gd fmla="*/ 89 h 577" name="T65"/>
                <a:gd fmla="*/ 398 w 515" name="T66"/>
                <a:gd fmla="*/ 125 h 577" name="T67"/>
                <a:gd fmla="*/ 407 w 515" name="T68"/>
                <a:gd fmla="*/ 152 h 577" name="T69"/>
                <a:gd fmla="*/ 420 w 515" name="T70"/>
                <a:gd fmla="*/ 172 h 577" name="T71"/>
                <a:gd fmla="*/ 446 w 515" name="T72"/>
                <a:gd fmla="*/ 199 h 577" name="T73"/>
                <a:gd fmla="*/ 468 w 515" name="T74"/>
                <a:gd fmla="*/ 217 h 577" name="T75"/>
                <a:gd fmla="*/ 514 w 515" name="T76"/>
                <a:gd fmla="*/ 215 h 577" name="T77"/>
                <a:gd fmla="*/ 506 w 515" name="T78"/>
                <a:gd fmla="*/ 235 h 577" name="T79"/>
                <a:gd fmla="*/ 466 w 515" name="T80"/>
                <a:gd fmla="*/ 284 h 577" name="T81"/>
                <a:gd fmla="*/ 427 w 515" name="T82"/>
                <a:gd fmla="*/ 326 h 577" name="T83"/>
                <a:gd fmla="*/ 425 w 515" name="T84"/>
                <a:gd fmla="*/ 348 h 577" name="T85"/>
                <a:gd fmla="*/ 429 w 515" name="T86"/>
                <a:gd fmla="*/ 386 h 57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77" w="515">
                  <a:moveTo>
                    <a:pt x="433" y="405"/>
                  </a:moveTo>
                  <a:cubicBezTo>
                    <a:pt x="434" y="410"/>
                    <a:pt x="434" y="410"/>
                    <a:pt x="430" y="413"/>
                  </a:cubicBezTo>
                  <a:cubicBezTo>
                    <a:pt x="427" y="415"/>
                    <a:pt x="424" y="417"/>
                    <a:pt x="421" y="419"/>
                  </a:cubicBezTo>
                  <a:cubicBezTo>
                    <a:pt x="418" y="421"/>
                    <a:pt x="418" y="424"/>
                    <a:pt x="416" y="427"/>
                  </a:cubicBezTo>
                  <a:cubicBezTo>
                    <a:pt x="413" y="432"/>
                    <a:pt x="403" y="434"/>
                    <a:pt x="398" y="437"/>
                  </a:cubicBezTo>
                  <a:cubicBezTo>
                    <a:pt x="392" y="440"/>
                    <a:pt x="386" y="447"/>
                    <a:pt x="387" y="454"/>
                  </a:cubicBezTo>
                  <a:cubicBezTo>
                    <a:pt x="389" y="461"/>
                    <a:pt x="394" y="467"/>
                    <a:pt x="395" y="473"/>
                  </a:cubicBezTo>
                  <a:cubicBezTo>
                    <a:pt x="396" y="483"/>
                    <a:pt x="390" y="487"/>
                    <a:pt x="383" y="489"/>
                  </a:cubicBezTo>
                  <a:cubicBezTo>
                    <a:pt x="379" y="491"/>
                    <a:pt x="376" y="492"/>
                    <a:pt x="375" y="496"/>
                  </a:cubicBezTo>
                  <a:cubicBezTo>
                    <a:pt x="374" y="500"/>
                    <a:pt x="374" y="503"/>
                    <a:pt x="374" y="506"/>
                  </a:cubicBezTo>
                  <a:cubicBezTo>
                    <a:pt x="373" y="513"/>
                    <a:pt x="374" y="520"/>
                    <a:pt x="367" y="525"/>
                  </a:cubicBezTo>
                  <a:cubicBezTo>
                    <a:pt x="361" y="530"/>
                    <a:pt x="356" y="534"/>
                    <a:pt x="350" y="540"/>
                  </a:cubicBezTo>
                  <a:cubicBezTo>
                    <a:pt x="345" y="546"/>
                    <a:pt x="341" y="552"/>
                    <a:pt x="337" y="558"/>
                  </a:cubicBezTo>
                  <a:cubicBezTo>
                    <a:pt x="332" y="564"/>
                    <a:pt x="324" y="567"/>
                    <a:pt x="316" y="568"/>
                  </a:cubicBezTo>
                  <a:cubicBezTo>
                    <a:pt x="308" y="569"/>
                    <a:pt x="298" y="565"/>
                    <a:pt x="291" y="570"/>
                  </a:cubicBezTo>
                  <a:cubicBezTo>
                    <a:pt x="284" y="574"/>
                    <a:pt x="277" y="577"/>
                    <a:pt x="269" y="572"/>
                  </a:cubicBezTo>
                  <a:cubicBezTo>
                    <a:pt x="263" y="568"/>
                    <a:pt x="261" y="560"/>
                    <a:pt x="260" y="553"/>
                  </a:cubicBezTo>
                  <a:cubicBezTo>
                    <a:pt x="260" y="545"/>
                    <a:pt x="258" y="539"/>
                    <a:pt x="257" y="531"/>
                  </a:cubicBezTo>
                  <a:cubicBezTo>
                    <a:pt x="255" y="525"/>
                    <a:pt x="253" y="520"/>
                    <a:pt x="248" y="515"/>
                  </a:cubicBezTo>
                  <a:cubicBezTo>
                    <a:pt x="245" y="511"/>
                    <a:pt x="242" y="505"/>
                    <a:pt x="240" y="501"/>
                  </a:cubicBezTo>
                  <a:cubicBezTo>
                    <a:pt x="238" y="494"/>
                    <a:pt x="240" y="488"/>
                    <a:pt x="238" y="481"/>
                  </a:cubicBezTo>
                  <a:cubicBezTo>
                    <a:pt x="237" y="475"/>
                    <a:pt x="235" y="467"/>
                    <a:pt x="232" y="461"/>
                  </a:cubicBezTo>
                  <a:cubicBezTo>
                    <a:pt x="229" y="454"/>
                    <a:pt x="220" y="450"/>
                    <a:pt x="217" y="442"/>
                  </a:cubicBezTo>
                  <a:cubicBezTo>
                    <a:pt x="216" y="438"/>
                    <a:pt x="216" y="434"/>
                    <a:pt x="214" y="430"/>
                  </a:cubicBezTo>
                  <a:cubicBezTo>
                    <a:pt x="213" y="427"/>
                    <a:pt x="211" y="423"/>
                    <a:pt x="212" y="419"/>
                  </a:cubicBezTo>
                  <a:cubicBezTo>
                    <a:pt x="214" y="412"/>
                    <a:pt x="221" y="405"/>
                    <a:pt x="225" y="399"/>
                  </a:cubicBezTo>
                  <a:cubicBezTo>
                    <a:pt x="228" y="395"/>
                    <a:pt x="230" y="392"/>
                    <a:pt x="230" y="387"/>
                  </a:cubicBezTo>
                  <a:cubicBezTo>
                    <a:pt x="229" y="384"/>
                    <a:pt x="228" y="380"/>
                    <a:pt x="228" y="377"/>
                  </a:cubicBezTo>
                  <a:cubicBezTo>
                    <a:pt x="227" y="370"/>
                    <a:pt x="229" y="362"/>
                    <a:pt x="227" y="355"/>
                  </a:cubicBezTo>
                  <a:cubicBezTo>
                    <a:pt x="226" y="349"/>
                    <a:pt x="223" y="341"/>
                    <a:pt x="219" y="336"/>
                  </a:cubicBezTo>
                  <a:cubicBezTo>
                    <a:pt x="217" y="334"/>
                    <a:pt x="216" y="330"/>
                    <a:pt x="214" y="328"/>
                  </a:cubicBezTo>
                  <a:cubicBezTo>
                    <a:pt x="211" y="326"/>
                    <a:pt x="208" y="325"/>
                    <a:pt x="206" y="323"/>
                  </a:cubicBezTo>
                  <a:cubicBezTo>
                    <a:pt x="204" y="320"/>
                    <a:pt x="202" y="318"/>
                    <a:pt x="200" y="315"/>
                  </a:cubicBezTo>
                  <a:cubicBezTo>
                    <a:pt x="195" y="309"/>
                    <a:pt x="197" y="301"/>
                    <a:pt x="197" y="294"/>
                  </a:cubicBezTo>
                  <a:cubicBezTo>
                    <a:pt x="198" y="288"/>
                    <a:pt x="202" y="279"/>
                    <a:pt x="200" y="273"/>
                  </a:cubicBezTo>
                  <a:cubicBezTo>
                    <a:pt x="199" y="271"/>
                    <a:pt x="194" y="266"/>
                    <a:pt x="193" y="265"/>
                  </a:cubicBezTo>
                  <a:cubicBezTo>
                    <a:pt x="191" y="264"/>
                    <a:pt x="192" y="264"/>
                    <a:pt x="188" y="264"/>
                  </a:cubicBezTo>
                  <a:cubicBezTo>
                    <a:pt x="187" y="265"/>
                    <a:pt x="185" y="266"/>
                    <a:pt x="184" y="266"/>
                  </a:cubicBezTo>
                  <a:cubicBezTo>
                    <a:pt x="179" y="267"/>
                    <a:pt x="174" y="265"/>
                    <a:pt x="170" y="264"/>
                  </a:cubicBezTo>
                  <a:cubicBezTo>
                    <a:pt x="169" y="261"/>
                    <a:pt x="168" y="257"/>
                    <a:pt x="167" y="255"/>
                  </a:cubicBezTo>
                  <a:cubicBezTo>
                    <a:pt x="164" y="251"/>
                    <a:pt x="158" y="250"/>
                    <a:pt x="154" y="251"/>
                  </a:cubicBezTo>
                  <a:cubicBezTo>
                    <a:pt x="150" y="251"/>
                    <a:pt x="146" y="253"/>
                    <a:pt x="142" y="254"/>
                  </a:cubicBezTo>
                  <a:cubicBezTo>
                    <a:pt x="138" y="255"/>
                    <a:pt x="134" y="255"/>
                    <a:pt x="130" y="256"/>
                  </a:cubicBezTo>
                  <a:cubicBezTo>
                    <a:pt x="122" y="257"/>
                    <a:pt x="120" y="264"/>
                    <a:pt x="111" y="263"/>
                  </a:cubicBezTo>
                  <a:cubicBezTo>
                    <a:pt x="107" y="262"/>
                    <a:pt x="104" y="260"/>
                    <a:pt x="100" y="260"/>
                  </a:cubicBezTo>
                  <a:cubicBezTo>
                    <a:pt x="96" y="259"/>
                    <a:pt x="93" y="262"/>
                    <a:pt x="90" y="264"/>
                  </a:cubicBezTo>
                  <a:cubicBezTo>
                    <a:pt x="82" y="269"/>
                    <a:pt x="75" y="267"/>
                    <a:pt x="67" y="263"/>
                  </a:cubicBezTo>
                  <a:cubicBezTo>
                    <a:pt x="63" y="262"/>
                    <a:pt x="60" y="261"/>
                    <a:pt x="57" y="259"/>
                  </a:cubicBezTo>
                  <a:cubicBezTo>
                    <a:pt x="54" y="258"/>
                    <a:pt x="53" y="255"/>
                    <a:pt x="50" y="253"/>
                  </a:cubicBezTo>
                  <a:cubicBezTo>
                    <a:pt x="45" y="248"/>
                    <a:pt x="39" y="244"/>
                    <a:pt x="34" y="239"/>
                  </a:cubicBezTo>
                  <a:cubicBezTo>
                    <a:pt x="29" y="234"/>
                    <a:pt x="26" y="228"/>
                    <a:pt x="22" y="223"/>
                  </a:cubicBezTo>
                  <a:cubicBezTo>
                    <a:pt x="20" y="221"/>
                    <a:pt x="18" y="219"/>
                    <a:pt x="16" y="217"/>
                  </a:cubicBezTo>
                  <a:cubicBezTo>
                    <a:pt x="13" y="215"/>
                    <a:pt x="8" y="214"/>
                    <a:pt x="6" y="211"/>
                  </a:cubicBezTo>
                  <a:cubicBezTo>
                    <a:pt x="4" y="207"/>
                    <a:pt x="5" y="198"/>
                    <a:pt x="6" y="193"/>
                  </a:cubicBezTo>
                  <a:cubicBezTo>
                    <a:pt x="0" y="192"/>
                    <a:pt x="5" y="184"/>
                    <a:pt x="3" y="181"/>
                  </a:cubicBezTo>
                  <a:cubicBezTo>
                    <a:pt x="6" y="174"/>
                    <a:pt x="10" y="169"/>
                    <a:pt x="11" y="161"/>
                  </a:cubicBezTo>
                  <a:cubicBezTo>
                    <a:pt x="12" y="154"/>
                    <a:pt x="9" y="148"/>
                    <a:pt x="7" y="141"/>
                  </a:cubicBezTo>
                  <a:cubicBezTo>
                    <a:pt x="7" y="140"/>
                    <a:pt x="8" y="138"/>
                    <a:pt x="7" y="136"/>
                  </a:cubicBezTo>
                  <a:cubicBezTo>
                    <a:pt x="6" y="134"/>
                    <a:pt x="4" y="134"/>
                    <a:pt x="3" y="131"/>
                  </a:cubicBezTo>
                  <a:cubicBezTo>
                    <a:pt x="2" y="128"/>
                    <a:pt x="5" y="125"/>
                    <a:pt x="7" y="123"/>
                  </a:cubicBezTo>
                  <a:cubicBezTo>
                    <a:pt x="11" y="117"/>
                    <a:pt x="17" y="111"/>
                    <a:pt x="20" y="104"/>
                  </a:cubicBezTo>
                  <a:cubicBezTo>
                    <a:pt x="23" y="98"/>
                    <a:pt x="26" y="91"/>
                    <a:pt x="30" y="86"/>
                  </a:cubicBezTo>
                  <a:cubicBezTo>
                    <a:pt x="36" y="79"/>
                    <a:pt x="43" y="79"/>
                    <a:pt x="49" y="74"/>
                  </a:cubicBezTo>
                  <a:cubicBezTo>
                    <a:pt x="60" y="65"/>
                    <a:pt x="54" y="45"/>
                    <a:pt x="66" y="37"/>
                  </a:cubicBezTo>
                  <a:cubicBezTo>
                    <a:pt x="71" y="34"/>
                    <a:pt x="76" y="31"/>
                    <a:pt x="80" y="26"/>
                  </a:cubicBezTo>
                  <a:cubicBezTo>
                    <a:pt x="83" y="22"/>
                    <a:pt x="85" y="19"/>
                    <a:pt x="86" y="15"/>
                  </a:cubicBezTo>
                  <a:cubicBezTo>
                    <a:pt x="89" y="13"/>
                    <a:pt x="95" y="16"/>
                    <a:pt x="97" y="17"/>
                  </a:cubicBezTo>
                  <a:cubicBezTo>
                    <a:pt x="102" y="19"/>
                    <a:pt x="104" y="20"/>
                    <a:pt x="109" y="19"/>
                  </a:cubicBezTo>
                  <a:cubicBezTo>
                    <a:pt x="116" y="19"/>
                    <a:pt x="122" y="16"/>
                    <a:pt x="130" y="13"/>
                  </a:cubicBezTo>
                  <a:cubicBezTo>
                    <a:pt x="137" y="11"/>
                    <a:pt x="144" y="6"/>
                    <a:pt x="152" y="5"/>
                  </a:cubicBezTo>
                  <a:cubicBezTo>
                    <a:pt x="161" y="4"/>
                    <a:pt x="170" y="6"/>
                    <a:pt x="179" y="5"/>
                  </a:cubicBezTo>
                  <a:cubicBezTo>
                    <a:pt x="183" y="4"/>
                    <a:pt x="186" y="3"/>
                    <a:pt x="190" y="3"/>
                  </a:cubicBezTo>
                  <a:cubicBezTo>
                    <a:pt x="195" y="4"/>
                    <a:pt x="196" y="3"/>
                    <a:pt x="201" y="1"/>
                  </a:cubicBezTo>
                  <a:cubicBezTo>
                    <a:pt x="205" y="0"/>
                    <a:pt x="207" y="1"/>
                    <a:pt x="210" y="4"/>
                  </a:cubicBezTo>
                  <a:cubicBezTo>
                    <a:pt x="213" y="7"/>
                    <a:pt x="213" y="8"/>
                    <a:pt x="210" y="11"/>
                  </a:cubicBezTo>
                  <a:cubicBezTo>
                    <a:pt x="212" y="13"/>
                    <a:pt x="216" y="17"/>
                    <a:pt x="214" y="20"/>
                  </a:cubicBezTo>
                  <a:cubicBezTo>
                    <a:pt x="212" y="24"/>
                    <a:pt x="206" y="24"/>
                    <a:pt x="206" y="29"/>
                  </a:cubicBezTo>
                  <a:cubicBezTo>
                    <a:pt x="201" y="31"/>
                    <a:pt x="211" y="35"/>
                    <a:pt x="212" y="36"/>
                  </a:cubicBezTo>
                  <a:cubicBezTo>
                    <a:pt x="213" y="38"/>
                    <a:pt x="213" y="39"/>
                    <a:pt x="215" y="40"/>
                  </a:cubicBezTo>
                  <a:cubicBezTo>
                    <a:pt x="217" y="41"/>
                    <a:pt x="220" y="41"/>
                    <a:pt x="222" y="41"/>
                  </a:cubicBezTo>
                  <a:cubicBezTo>
                    <a:pt x="232" y="40"/>
                    <a:pt x="238" y="47"/>
                    <a:pt x="247" y="49"/>
                  </a:cubicBezTo>
                  <a:cubicBezTo>
                    <a:pt x="247" y="55"/>
                    <a:pt x="256" y="58"/>
                    <a:pt x="260" y="61"/>
                  </a:cubicBezTo>
                  <a:cubicBezTo>
                    <a:pt x="265" y="64"/>
                    <a:pt x="276" y="67"/>
                    <a:pt x="279" y="60"/>
                  </a:cubicBezTo>
                  <a:cubicBezTo>
                    <a:pt x="280" y="59"/>
                    <a:pt x="281" y="58"/>
                    <a:pt x="280" y="56"/>
                  </a:cubicBezTo>
                  <a:cubicBezTo>
                    <a:pt x="280" y="55"/>
                    <a:pt x="278" y="54"/>
                    <a:pt x="278" y="52"/>
                  </a:cubicBezTo>
                  <a:cubicBezTo>
                    <a:pt x="278" y="49"/>
                    <a:pt x="282" y="47"/>
                    <a:pt x="284" y="45"/>
                  </a:cubicBezTo>
                  <a:cubicBezTo>
                    <a:pt x="285" y="44"/>
                    <a:pt x="288" y="40"/>
                    <a:pt x="291" y="40"/>
                  </a:cubicBezTo>
                  <a:cubicBezTo>
                    <a:pt x="293" y="40"/>
                    <a:pt x="293" y="42"/>
                    <a:pt x="295" y="42"/>
                  </a:cubicBezTo>
                  <a:cubicBezTo>
                    <a:pt x="297" y="44"/>
                    <a:pt x="298" y="44"/>
                    <a:pt x="301" y="45"/>
                  </a:cubicBezTo>
                  <a:cubicBezTo>
                    <a:pt x="307" y="46"/>
                    <a:pt x="313" y="47"/>
                    <a:pt x="319" y="50"/>
                  </a:cubicBezTo>
                  <a:cubicBezTo>
                    <a:pt x="325" y="54"/>
                    <a:pt x="334" y="55"/>
                    <a:pt x="341" y="56"/>
                  </a:cubicBezTo>
                  <a:cubicBezTo>
                    <a:pt x="350" y="58"/>
                    <a:pt x="356" y="49"/>
                    <a:pt x="365" y="51"/>
                  </a:cubicBezTo>
                  <a:cubicBezTo>
                    <a:pt x="367" y="51"/>
                    <a:pt x="368" y="52"/>
                    <a:pt x="371" y="53"/>
                  </a:cubicBezTo>
                  <a:cubicBezTo>
                    <a:pt x="373" y="53"/>
                    <a:pt x="375" y="53"/>
                    <a:pt x="377" y="53"/>
                  </a:cubicBezTo>
                  <a:cubicBezTo>
                    <a:pt x="380" y="55"/>
                    <a:pt x="383" y="57"/>
                    <a:pt x="385" y="60"/>
                  </a:cubicBezTo>
                  <a:cubicBezTo>
                    <a:pt x="388" y="64"/>
                    <a:pt x="388" y="76"/>
                    <a:pt x="386" y="81"/>
                  </a:cubicBezTo>
                  <a:cubicBezTo>
                    <a:pt x="386" y="81"/>
                    <a:pt x="386" y="83"/>
                    <a:pt x="386" y="83"/>
                  </a:cubicBezTo>
                  <a:cubicBezTo>
                    <a:pt x="385" y="84"/>
                    <a:pt x="383" y="84"/>
                    <a:pt x="383" y="84"/>
                  </a:cubicBezTo>
                  <a:cubicBezTo>
                    <a:pt x="381" y="87"/>
                    <a:pt x="383" y="86"/>
                    <a:pt x="383" y="89"/>
                  </a:cubicBezTo>
                  <a:cubicBezTo>
                    <a:pt x="384" y="93"/>
                    <a:pt x="383" y="96"/>
                    <a:pt x="385" y="99"/>
                  </a:cubicBezTo>
                  <a:cubicBezTo>
                    <a:pt x="388" y="105"/>
                    <a:pt x="392" y="110"/>
                    <a:pt x="395" y="116"/>
                  </a:cubicBezTo>
                  <a:cubicBezTo>
                    <a:pt x="396" y="119"/>
                    <a:pt x="396" y="122"/>
                    <a:pt x="398" y="125"/>
                  </a:cubicBezTo>
                  <a:cubicBezTo>
                    <a:pt x="401" y="128"/>
                    <a:pt x="402" y="129"/>
                    <a:pt x="404" y="132"/>
                  </a:cubicBezTo>
                  <a:cubicBezTo>
                    <a:pt x="406" y="135"/>
                    <a:pt x="407" y="137"/>
                    <a:pt x="407" y="140"/>
                  </a:cubicBezTo>
                  <a:cubicBezTo>
                    <a:pt x="408" y="143"/>
                    <a:pt x="406" y="149"/>
                    <a:pt x="407" y="152"/>
                  </a:cubicBezTo>
                  <a:cubicBezTo>
                    <a:pt x="408" y="154"/>
                    <a:pt x="413" y="156"/>
                    <a:pt x="415" y="158"/>
                  </a:cubicBezTo>
                  <a:cubicBezTo>
                    <a:pt x="416" y="160"/>
                    <a:pt x="418" y="164"/>
                    <a:pt x="419" y="167"/>
                  </a:cubicBezTo>
                  <a:cubicBezTo>
                    <a:pt x="419" y="168"/>
                    <a:pt x="419" y="170"/>
                    <a:pt x="420" y="172"/>
                  </a:cubicBezTo>
                  <a:cubicBezTo>
                    <a:pt x="420" y="181"/>
                    <a:pt x="424" y="181"/>
                    <a:pt x="431" y="183"/>
                  </a:cubicBezTo>
                  <a:cubicBezTo>
                    <a:pt x="435" y="185"/>
                    <a:pt x="437" y="187"/>
                    <a:pt x="440" y="191"/>
                  </a:cubicBezTo>
                  <a:cubicBezTo>
                    <a:pt x="442" y="194"/>
                    <a:pt x="443" y="196"/>
                    <a:pt x="446" y="199"/>
                  </a:cubicBezTo>
                  <a:cubicBezTo>
                    <a:pt x="449" y="201"/>
                    <a:pt x="451" y="203"/>
                    <a:pt x="452" y="206"/>
                  </a:cubicBezTo>
                  <a:cubicBezTo>
                    <a:pt x="453" y="210"/>
                    <a:pt x="453" y="214"/>
                    <a:pt x="456" y="216"/>
                  </a:cubicBezTo>
                  <a:cubicBezTo>
                    <a:pt x="458" y="218"/>
                    <a:pt x="465" y="218"/>
                    <a:pt x="468" y="217"/>
                  </a:cubicBezTo>
                  <a:cubicBezTo>
                    <a:pt x="472" y="217"/>
                    <a:pt x="476" y="216"/>
                    <a:pt x="481" y="215"/>
                  </a:cubicBezTo>
                  <a:cubicBezTo>
                    <a:pt x="485" y="215"/>
                    <a:pt x="490" y="215"/>
                    <a:pt x="494" y="214"/>
                  </a:cubicBezTo>
                  <a:cubicBezTo>
                    <a:pt x="499" y="214"/>
                    <a:pt x="515" y="205"/>
                    <a:pt x="514" y="215"/>
                  </a:cubicBezTo>
                  <a:cubicBezTo>
                    <a:pt x="513" y="217"/>
                    <a:pt x="512" y="218"/>
                    <a:pt x="511" y="220"/>
                  </a:cubicBezTo>
                  <a:cubicBezTo>
                    <a:pt x="510" y="222"/>
                    <a:pt x="510" y="224"/>
                    <a:pt x="510" y="226"/>
                  </a:cubicBezTo>
                  <a:cubicBezTo>
                    <a:pt x="509" y="230"/>
                    <a:pt x="508" y="232"/>
                    <a:pt x="506" y="235"/>
                  </a:cubicBezTo>
                  <a:cubicBezTo>
                    <a:pt x="502" y="242"/>
                    <a:pt x="496" y="246"/>
                    <a:pt x="492" y="253"/>
                  </a:cubicBezTo>
                  <a:cubicBezTo>
                    <a:pt x="489" y="259"/>
                    <a:pt x="484" y="263"/>
                    <a:pt x="480" y="268"/>
                  </a:cubicBezTo>
                  <a:cubicBezTo>
                    <a:pt x="475" y="273"/>
                    <a:pt x="471" y="279"/>
                    <a:pt x="466" y="284"/>
                  </a:cubicBezTo>
                  <a:cubicBezTo>
                    <a:pt x="461" y="289"/>
                    <a:pt x="454" y="293"/>
                    <a:pt x="448" y="298"/>
                  </a:cubicBezTo>
                  <a:cubicBezTo>
                    <a:pt x="442" y="303"/>
                    <a:pt x="438" y="309"/>
                    <a:pt x="433" y="316"/>
                  </a:cubicBezTo>
                  <a:cubicBezTo>
                    <a:pt x="431" y="319"/>
                    <a:pt x="430" y="323"/>
                    <a:pt x="427" y="326"/>
                  </a:cubicBezTo>
                  <a:cubicBezTo>
                    <a:pt x="425" y="329"/>
                    <a:pt x="422" y="331"/>
                    <a:pt x="421" y="335"/>
                  </a:cubicBezTo>
                  <a:cubicBezTo>
                    <a:pt x="420" y="337"/>
                    <a:pt x="419" y="340"/>
                    <a:pt x="420" y="343"/>
                  </a:cubicBezTo>
                  <a:cubicBezTo>
                    <a:pt x="421" y="345"/>
                    <a:pt x="423" y="346"/>
                    <a:pt x="425" y="348"/>
                  </a:cubicBezTo>
                  <a:cubicBezTo>
                    <a:pt x="427" y="353"/>
                    <a:pt x="422" y="358"/>
                    <a:pt x="424" y="363"/>
                  </a:cubicBezTo>
                  <a:cubicBezTo>
                    <a:pt x="425" y="366"/>
                    <a:pt x="428" y="369"/>
                    <a:pt x="430" y="372"/>
                  </a:cubicBezTo>
                  <a:cubicBezTo>
                    <a:pt x="431" y="377"/>
                    <a:pt x="430" y="382"/>
                    <a:pt x="429" y="386"/>
                  </a:cubicBezTo>
                  <a:cubicBezTo>
                    <a:pt x="425" y="396"/>
                    <a:pt x="430" y="397"/>
                    <a:pt x="433" y="4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6" name="Freeform 79">
              <a:extLst>
                <a:ext uri="{FF2B5EF4-FFF2-40B4-BE49-F238E27FC236}">
                  <a16:creationId xmlns:a16="http://schemas.microsoft.com/office/drawing/2014/main" id="{20453CFE-01CF-4786-955B-4B66325A2541}"/>
                </a:ext>
              </a:extLst>
            </p:cNvPr>
            <p:cNvSpPr/>
            <p:nvPr/>
          </p:nvSpPr>
          <p:spPr bwMode="auto">
            <a:xfrm>
              <a:off x="3295558" y="3589385"/>
              <a:ext cx="100374" cy="121040"/>
            </a:xfrm>
            <a:custGeom>
              <a:gdLst>
                <a:gd fmla="*/ 18 w 43" name="T0"/>
                <a:gd fmla="*/ 15 h 52" name="T1"/>
                <a:gd fmla="*/ 16 w 43" name="T2"/>
                <a:gd fmla="*/ 7 h 52" name="T3"/>
                <a:gd fmla="*/ 24 w 43" name="T4"/>
                <a:gd fmla="*/ 1 h 52" name="T5"/>
                <a:gd fmla="*/ 40 w 43" name="T6"/>
                <a:gd fmla="*/ 11 h 52" name="T7"/>
                <a:gd fmla="*/ 37 w 43" name="T8"/>
                <a:gd fmla="*/ 19 h 52" name="T9"/>
                <a:gd fmla="*/ 38 w 43" name="T10"/>
                <a:gd fmla="*/ 27 h 52" name="T11"/>
                <a:gd fmla="*/ 34 w 43" name="T12"/>
                <a:gd fmla="*/ 36 h 52" name="T13"/>
                <a:gd fmla="*/ 27 w 43" name="T14"/>
                <a:gd fmla="*/ 42 h 52" name="T15"/>
                <a:gd fmla="*/ 12 w 43" name="T16"/>
                <a:gd fmla="*/ 51 h 52" name="T17"/>
                <a:gd fmla="*/ 5 w 43" name="T18"/>
                <a:gd fmla="*/ 40 h 52" name="T19"/>
                <a:gd fmla="*/ 11 w 43" name="T20"/>
                <a:gd fmla="*/ 35 h 52" name="T21"/>
                <a:gd fmla="*/ 9 w 43" name="T22"/>
                <a:gd fmla="*/ 27 h 52" name="T23"/>
                <a:gd fmla="*/ 7 w 43" name="T24"/>
                <a:gd fmla="*/ 20 h 52" name="T25"/>
                <a:gd fmla="*/ 18 w 43" name="T26"/>
                <a:gd fmla="*/ 15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43">
                  <a:moveTo>
                    <a:pt x="18" y="15"/>
                  </a:moveTo>
                  <a:cubicBezTo>
                    <a:pt x="24" y="11"/>
                    <a:pt x="16" y="10"/>
                    <a:pt x="16" y="7"/>
                  </a:cubicBezTo>
                  <a:cubicBezTo>
                    <a:pt x="16" y="3"/>
                    <a:pt x="22" y="2"/>
                    <a:pt x="24" y="1"/>
                  </a:cubicBezTo>
                  <a:cubicBezTo>
                    <a:pt x="31" y="0"/>
                    <a:pt x="39" y="5"/>
                    <a:pt x="40" y="11"/>
                  </a:cubicBezTo>
                  <a:cubicBezTo>
                    <a:pt x="43" y="18"/>
                    <a:pt x="40" y="15"/>
                    <a:pt x="37" y="19"/>
                  </a:cubicBezTo>
                  <a:cubicBezTo>
                    <a:pt x="34" y="22"/>
                    <a:pt x="38" y="24"/>
                    <a:pt x="38" y="27"/>
                  </a:cubicBezTo>
                  <a:cubicBezTo>
                    <a:pt x="38" y="30"/>
                    <a:pt x="35" y="33"/>
                    <a:pt x="34" y="36"/>
                  </a:cubicBezTo>
                  <a:cubicBezTo>
                    <a:pt x="32" y="41"/>
                    <a:pt x="33" y="41"/>
                    <a:pt x="27" y="42"/>
                  </a:cubicBezTo>
                  <a:cubicBezTo>
                    <a:pt x="21" y="44"/>
                    <a:pt x="17" y="50"/>
                    <a:pt x="12" y="51"/>
                  </a:cubicBezTo>
                  <a:cubicBezTo>
                    <a:pt x="7" y="52"/>
                    <a:pt x="0" y="44"/>
                    <a:pt x="5" y="40"/>
                  </a:cubicBezTo>
                  <a:cubicBezTo>
                    <a:pt x="8" y="37"/>
                    <a:pt x="10" y="39"/>
                    <a:pt x="11" y="35"/>
                  </a:cubicBezTo>
                  <a:cubicBezTo>
                    <a:pt x="12" y="31"/>
                    <a:pt x="11" y="30"/>
                    <a:pt x="9" y="27"/>
                  </a:cubicBezTo>
                  <a:cubicBezTo>
                    <a:pt x="7" y="25"/>
                    <a:pt x="6" y="24"/>
                    <a:pt x="7" y="20"/>
                  </a:cubicBezTo>
                  <a:cubicBezTo>
                    <a:pt x="8" y="13"/>
                    <a:pt x="12" y="11"/>
                    <a:pt x="18"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7" name="Freeform 80">
              <a:extLst>
                <a:ext uri="{FF2B5EF4-FFF2-40B4-BE49-F238E27FC236}">
                  <a16:creationId xmlns:a16="http://schemas.microsoft.com/office/drawing/2014/main" id="{936218ED-22C3-42FF-A88E-91ED9B0A9695}"/>
                </a:ext>
              </a:extLst>
            </p:cNvPr>
            <p:cNvSpPr/>
            <p:nvPr/>
          </p:nvSpPr>
          <p:spPr bwMode="auto">
            <a:xfrm>
              <a:off x="3368379" y="3468345"/>
              <a:ext cx="155482" cy="279474"/>
            </a:xfrm>
            <a:custGeom>
              <a:gdLst>
                <a:gd fmla="*/ 8 w 67" name="T0"/>
                <a:gd fmla="*/ 45 h 120" name="T1"/>
                <a:gd fmla="*/ 10 w 67" name="T2"/>
                <a:gd fmla="*/ 40 h 120" name="T3"/>
                <a:gd fmla="*/ 10 w 67" name="T4"/>
                <a:gd fmla="*/ 34 h 120" name="T5"/>
                <a:gd fmla="*/ 5 w 67" name="T6"/>
                <a:gd fmla="*/ 34 h 120" name="T7"/>
                <a:gd fmla="*/ 5 w 67" name="T8"/>
                <a:gd fmla="*/ 29 h 120" name="T9"/>
                <a:gd fmla="*/ 0 w 67" name="T10"/>
                <a:gd fmla="*/ 22 h 120" name="T11"/>
                <a:gd fmla="*/ 5 w 67" name="T12"/>
                <a:gd fmla="*/ 22 h 120" name="T13"/>
                <a:gd fmla="*/ 7 w 67" name="T14"/>
                <a:gd fmla="*/ 18 h 120" name="T15"/>
                <a:gd fmla="*/ 13 w 67" name="T16"/>
                <a:gd fmla="*/ 11 h 120" name="T17"/>
                <a:gd fmla="*/ 28 w 67" name="T18"/>
                <a:gd fmla="*/ 9 h 120" name="T19"/>
                <a:gd fmla="*/ 20 w 67" name="T20"/>
                <a:gd fmla="*/ 22 h 120" name="T21"/>
                <a:gd fmla="*/ 36 w 67" name="T22"/>
                <a:gd fmla="*/ 26 h 120" name="T23"/>
                <a:gd fmla="*/ 30 w 67" name="T24"/>
                <a:gd fmla="*/ 44 h 120" name="T25"/>
                <a:gd fmla="*/ 36 w 67" name="T26"/>
                <a:gd fmla="*/ 46 h 120" name="T27"/>
                <a:gd fmla="*/ 39 w 67" name="T28"/>
                <a:gd fmla="*/ 50 h 120" name="T29"/>
                <a:gd fmla="*/ 43 w 67" name="T30"/>
                <a:gd fmla="*/ 60 h 120" name="T31"/>
                <a:gd fmla="*/ 51 w 67" name="T32"/>
                <a:gd fmla="*/ 66 h 120" name="T33"/>
                <a:gd fmla="*/ 53 w 67" name="T34"/>
                <a:gd fmla="*/ 76 h 120" name="T35"/>
                <a:gd fmla="*/ 54 w 67" name="T36"/>
                <a:gd fmla="*/ 84 h 120" name="T37"/>
                <a:gd fmla="*/ 63 w 67" name="T38"/>
                <a:gd fmla="*/ 83 h 120" name="T39"/>
                <a:gd fmla="*/ 65 w 67" name="T40"/>
                <a:gd fmla="*/ 88 h 120" name="T41"/>
                <a:gd fmla="*/ 60 w 67" name="T42"/>
                <a:gd fmla="*/ 101 h 120" name="T43"/>
                <a:gd fmla="*/ 42 w 67" name="T44"/>
                <a:gd fmla="*/ 110 h 120" name="T45"/>
                <a:gd fmla="*/ 32 w 67" name="T46"/>
                <a:gd fmla="*/ 112 h 120" name="T47"/>
                <a:gd fmla="*/ 27 w 67" name="T48"/>
                <a:gd fmla="*/ 110 h 120" name="T49"/>
                <a:gd fmla="*/ 25 w 67" name="T50"/>
                <a:gd fmla="*/ 115 h 120" name="T51"/>
                <a:gd fmla="*/ 19 w 67" name="T52"/>
                <a:gd fmla="*/ 115 h 120" name="T53"/>
                <a:gd fmla="*/ 15 w 67" name="T54"/>
                <a:gd fmla="*/ 118 h 120" name="T55"/>
                <a:gd fmla="*/ 11 w 67" name="T56"/>
                <a:gd fmla="*/ 120 h 120" name="T57"/>
                <a:gd fmla="*/ 7 w 67" name="T58"/>
                <a:gd fmla="*/ 117 h 120" name="T59"/>
                <a:gd fmla="*/ 15 w 67" name="T60"/>
                <a:gd fmla="*/ 111 h 120" name="T61"/>
                <a:gd fmla="*/ 21 w 67" name="T62"/>
                <a:gd fmla="*/ 104 h 120" name="T63"/>
                <a:gd fmla="*/ 30 w 67" name="T64"/>
                <a:gd fmla="*/ 98 h 120" name="T65"/>
                <a:gd fmla="*/ 12 w 67" name="T66"/>
                <a:gd fmla="*/ 98 h 120" name="T67"/>
                <a:gd fmla="*/ 17 w 67" name="T68"/>
                <a:gd fmla="*/ 93 h 120" name="T69"/>
                <a:gd fmla="*/ 18 w 67" name="T70"/>
                <a:gd fmla="*/ 86 h 120" name="T71"/>
                <a:gd fmla="*/ 29 w 67" name="T72"/>
                <a:gd fmla="*/ 76 h 120" name="T73"/>
                <a:gd fmla="*/ 25 w 67" name="T74"/>
                <a:gd fmla="*/ 66 h 120" name="T75"/>
                <a:gd fmla="*/ 27 w 67" name="T76"/>
                <a:gd fmla="*/ 57 h 120" name="T77"/>
                <a:gd fmla="*/ 14 w 67" name="T78"/>
                <a:gd fmla="*/ 57 h 120" name="T79"/>
                <a:gd fmla="*/ 17 w 67" name="T80"/>
                <a:gd fmla="*/ 50 h 120" name="T81"/>
                <a:gd fmla="*/ 13 w 67" name="T82"/>
                <a:gd fmla="*/ 45 h 120" name="T83"/>
                <a:gd fmla="*/ 8 w 67" name="T84"/>
                <a:gd fmla="*/ 45 h 1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0" w="67">
                  <a:moveTo>
                    <a:pt x="8" y="45"/>
                  </a:moveTo>
                  <a:cubicBezTo>
                    <a:pt x="7" y="46"/>
                    <a:pt x="10" y="40"/>
                    <a:pt x="10" y="40"/>
                  </a:cubicBezTo>
                  <a:cubicBezTo>
                    <a:pt x="11" y="38"/>
                    <a:pt x="12" y="36"/>
                    <a:pt x="10" y="34"/>
                  </a:cubicBezTo>
                  <a:cubicBezTo>
                    <a:pt x="8" y="33"/>
                    <a:pt x="6" y="35"/>
                    <a:pt x="5" y="34"/>
                  </a:cubicBezTo>
                  <a:cubicBezTo>
                    <a:pt x="4" y="33"/>
                    <a:pt x="5" y="30"/>
                    <a:pt x="5" y="29"/>
                  </a:cubicBezTo>
                  <a:cubicBezTo>
                    <a:pt x="4" y="25"/>
                    <a:pt x="2" y="25"/>
                    <a:pt x="0" y="22"/>
                  </a:cubicBezTo>
                  <a:cubicBezTo>
                    <a:pt x="2" y="22"/>
                    <a:pt x="4" y="23"/>
                    <a:pt x="5" y="22"/>
                  </a:cubicBezTo>
                  <a:cubicBezTo>
                    <a:pt x="7" y="21"/>
                    <a:pt x="6" y="20"/>
                    <a:pt x="7" y="18"/>
                  </a:cubicBezTo>
                  <a:cubicBezTo>
                    <a:pt x="9" y="15"/>
                    <a:pt x="10" y="13"/>
                    <a:pt x="13" y="11"/>
                  </a:cubicBezTo>
                  <a:cubicBezTo>
                    <a:pt x="15" y="9"/>
                    <a:pt x="28" y="0"/>
                    <a:pt x="28" y="9"/>
                  </a:cubicBezTo>
                  <a:cubicBezTo>
                    <a:pt x="24" y="11"/>
                    <a:pt x="20" y="17"/>
                    <a:pt x="20" y="22"/>
                  </a:cubicBezTo>
                  <a:cubicBezTo>
                    <a:pt x="25" y="23"/>
                    <a:pt x="42" y="15"/>
                    <a:pt x="36" y="26"/>
                  </a:cubicBezTo>
                  <a:cubicBezTo>
                    <a:pt x="34" y="30"/>
                    <a:pt x="26" y="40"/>
                    <a:pt x="30" y="44"/>
                  </a:cubicBezTo>
                  <a:cubicBezTo>
                    <a:pt x="31" y="45"/>
                    <a:pt x="34" y="45"/>
                    <a:pt x="36" y="46"/>
                  </a:cubicBezTo>
                  <a:cubicBezTo>
                    <a:pt x="38" y="47"/>
                    <a:pt x="38" y="48"/>
                    <a:pt x="39" y="50"/>
                  </a:cubicBezTo>
                  <a:cubicBezTo>
                    <a:pt x="41" y="53"/>
                    <a:pt x="40" y="57"/>
                    <a:pt x="43" y="60"/>
                  </a:cubicBezTo>
                  <a:cubicBezTo>
                    <a:pt x="45" y="62"/>
                    <a:pt x="49" y="63"/>
                    <a:pt x="51" y="66"/>
                  </a:cubicBezTo>
                  <a:cubicBezTo>
                    <a:pt x="53" y="69"/>
                    <a:pt x="52" y="72"/>
                    <a:pt x="53" y="76"/>
                  </a:cubicBezTo>
                  <a:cubicBezTo>
                    <a:pt x="53" y="79"/>
                    <a:pt x="54" y="81"/>
                    <a:pt x="54" y="84"/>
                  </a:cubicBezTo>
                  <a:cubicBezTo>
                    <a:pt x="58" y="85"/>
                    <a:pt x="59" y="80"/>
                    <a:pt x="63" y="83"/>
                  </a:cubicBezTo>
                  <a:cubicBezTo>
                    <a:pt x="67" y="84"/>
                    <a:pt x="66" y="85"/>
                    <a:pt x="65" y="88"/>
                  </a:cubicBezTo>
                  <a:cubicBezTo>
                    <a:pt x="64" y="91"/>
                    <a:pt x="52" y="101"/>
                    <a:pt x="60" y="101"/>
                  </a:cubicBezTo>
                  <a:cubicBezTo>
                    <a:pt x="63" y="108"/>
                    <a:pt x="46" y="109"/>
                    <a:pt x="42" y="110"/>
                  </a:cubicBezTo>
                  <a:cubicBezTo>
                    <a:pt x="38" y="111"/>
                    <a:pt x="36" y="113"/>
                    <a:pt x="32" y="112"/>
                  </a:cubicBezTo>
                  <a:cubicBezTo>
                    <a:pt x="31" y="111"/>
                    <a:pt x="29" y="109"/>
                    <a:pt x="27" y="110"/>
                  </a:cubicBezTo>
                  <a:cubicBezTo>
                    <a:pt x="24" y="111"/>
                    <a:pt x="26" y="113"/>
                    <a:pt x="25" y="115"/>
                  </a:cubicBezTo>
                  <a:cubicBezTo>
                    <a:pt x="23" y="117"/>
                    <a:pt x="22" y="115"/>
                    <a:pt x="19" y="115"/>
                  </a:cubicBezTo>
                  <a:cubicBezTo>
                    <a:pt x="17" y="115"/>
                    <a:pt x="17" y="116"/>
                    <a:pt x="15" y="118"/>
                  </a:cubicBezTo>
                  <a:cubicBezTo>
                    <a:pt x="13" y="119"/>
                    <a:pt x="13" y="120"/>
                    <a:pt x="11" y="120"/>
                  </a:cubicBezTo>
                  <a:cubicBezTo>
                    <a:pt x="9" y="120"/>
                    <a:pt x="7" y="120"/>
                    <a:pt x="7" y="117"/>
                  </a:cubicBezTo>
                  <a:cubicBezTo>
                    <a:pt x="7" y="115"/>
                    <a:pt x="13" y="113"/>
                    <a:pt x="15" y="111"/>
                  </a:cubicBezTo>
                  <a:cubicBezTo>
                    <a:pt x="17" y="109"/>
                    <a:pt x="18" y="106"/>
                    <a:pt x="21" y="104"/>
                  </a:cubicBezTo>
                  <a:cubicBezTo>
                    <a:pt x="23" y="102"/>
                    <a:pt x="30" y="102"/>
                    <a:pt x="30" y="98"/>
                  </a:cubicBezTo>
                  <a:cubicBezTo>
                    <a:pt x="24" y="97"/>
                    <a:pt x="18" y="101"/>
                    <a:pt x="12" y="98"/>
                  </a:cubicBezTo>
                  <a:cubicBezTo>
                    <a:pt x="12" y="94"/>
                    <a:pt x="15" y="94"/>
                    <a:pt x="17" y="93"/>
                  </a:cubicBezTo>
                  <a:cubicBezTo>
                    <a:pt x="21" y="90"/>
                    <a:pt x="19" y="90"/>
                    <a:pt x="18" y="86"/>
                  </a:cubicBezTo>
                  <a:cubicBezTo>
                    <a:pt x="16" y="79"/>
                    <a:pt x="23" y="77"/>
                    <a:pt x="29" y="76"/>
                  </a:cubicBezTo>
                  <a:cubicBezTo>
                    <a:pt x="31" y="73"/>
                    <a:pt x="29" y="66"/>
                    <a:pt x="25" y="66"/>
                  </a:cubicBezTo>
                  <a:cubicBezTo>
                    <a:pt x="24" y="62"/>
                    <a:pt x="28" y="61"/>
                    <a:pt x="27" y="57"/>
                  </a:cubicBezTo>
                  <a:cubicBezTo>
                    <a:pt x="22" y="56"/>
                    <a:pt x="16" y="64"/>
                    <a:pt x="14" y="57"/>
                  </a:cubicBezTo>
                  <a:cubicBezTo>
                    <a:pt x="13" y="53"/>
                    <a:pt x="17" y="53"/>
                    <a:pt x="17" y="50"/>
                  </a:cubicBezTo>
                  <a:cubicBezTo>
                    <a:pt x="17" y="48"/>
                    <a:pt x="13" y="48"/>
                    <a:pt x="13" y="45"/>
                  </a:cubicBezTo>
                  <a:cubicBezTo>
                    <a:pt x="12" y="44"/>
                    <a:pt x="10" y="45"/>
                    <a:pt x="8"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8" name="Freeform 81">
              <a:extLst>
                <a:ext uri="{FF2B5EF4-FFF2-40B4-BE49-F238E27FC236}">
                  <a16:creationId xmlns:a16="http://schemas.microsoft.com/office/drawing/2014/main" id="{3F68BEF1-AB16-44CC-AABB-E1F9B60576E6}"/>
                </a:ext>
              </a:extLst>
            </p:cNvPr>
            <p:cNvSpPr/>
            <p:nvPr/>
          </p:nvSpPr>
          <p:spPr bwMode="auto">
            <a:xfrm>
              <a:off x="4371138" y="2594498"/>
              <a:ext cx="320804" cy="410354"/>
            </a:xfrm>
            <a:custGeom>
              <a:gdLst>
                <a:gd fmla="*/ 108 w 138" name="T0"/>
                <a:gd fmla="*/ 34 h 176" name="T1"/>
                <a:gd fmla="*/ 97 w 138" name="T2"/>
                <a:gd fmla="*/ 39 h 176" name="T3"/>
                <a:gd fmla="*/ 91 w 138" name="T4"/>
                <a:gd fmla="*/ 46 h 176" name="T5"/>
                <a:gd fmla="*/ 81 w 138" name="T6"/>
                <a:gd fmla="*/ 50 h 176" name="T7"/>
                <a:gd fmla="*/ 75 w 138" name="T8"/>
                <a:gd fmla="*/ 58 h 176" name="T9"/>
                <a:gd fmla="*/ 66 w 138" name="T10"/>
                <a:gd fmla="*/ 65 h 176" name="T11"/>
                <a:gd fmla="*/ 61 w 138" name="T12"/>
                <a:gd fmla="*/ 73 h 176" name="T13"/>
                <a:gd fmla="*/ 54 w 138" name="T14"/>
                <a:gd fmla="*/ 77 h 176" name="T15"/>
                <a:gd fmla="*/ 44 w 138" name="T16"/>
                <a:gd fmla="*/ 95 h 176" name="T17"/>
                <a:gd fmla="*/ 36 w 138" name="T18"/>
                <a:gd fmla="*/ 113 h 176" name="T19"/>
                <a:gd fmla="*/ 28 w 138" name="T20"/>
                <a:gd fmla="*/ 131 h 176" name="T21"/>
                <a:gd fmla="*/ 29 w 138" name="T22"/>
                <a:gd fmla="*/ 140 h 176" name="T23"/>
                <a:gd fmla="*/ 32 w 138" name="T24"/>
                <a:gd fmla="*/ 150 h 176" name="T25"/>
                <a:gd fmla="*/ 38 w 138" name="T26"/>
                <a:gd fmla="*/ 163 h 176" name="T27"/>
                <a:gd fmla="*/ 47 w 138" name="T28"/>
                <a:gd fmla="*/ 174 h 176" name="T29"/>
                <a:gd fmla="*/ 19 w 138" name="T30"/>
                <a:gd fmla="*/ 167 h 176" name="T31"/>
                <a:gd fmla="*/ 21 w 138" name="T32"/>
                <a:gd fmla="*/ 157 h 176" name="T33"/>
                <a:gd fmla="*/ 12 w 138" name="T34"/>
                <a:gd fmla="*/ 151 h 176" name="T35"/>
                <a:gd fmla="*/ 14 w 138" name="T36"/>
                <a:gd fmla="*/ 157 h 176" name="T37"/>
                <a:gd fmla="*/ 11 w 138" name="T38"/>
                <a:gd fmla="*/ 164 h 176" name="T39"/>
                <a:gd fmla="*/ 10 w 138" name="T40"/>
                <a:gd fmla="*/ 159 h 176" name="T41"/>
                <a:gd fmla="*/ 6 w 138" name="T42"/>
                <a:gd fmla="*/ 154 h 176" name="T43"/>
                <a:gd fmla="*/ 0 w 138" name="T44"/>
                <a:gd fmla="*/ 147 h 176" name="T45"/>
                <a:gd fmla="*/ 1 w 138" name="T46"/>
                <a:gd fmla="*/ 136 h 176" name="T47"/>
                <a:gd fmla="*/ 10 w 138" name="T48"/>
                <a:gd fmla="*/ 131 h 176" name="T49"/>
                <a:gd fmla="*/ 10 w 138" name="T50"/>
                <a:gd fmla="*/ 115 h 176" name="T51"/>
                <a:gd fmla="*/ 15 w 138" name="T52"/>
                <a:gd fmla="*/ 113 h 176" name="T53"/>
                <a:gd fmla="*/ 17 w 138" name="T54"/>
                <a:gd fmla="*/ 108 h 176" name="T55"/>
                <a:gd fmla="*/ 24 w 138" name="T56"/>
                <a:gd fmla="*/ 102 h 176" name="T57"/>
                <a:gd fmla="*/ 17 w 138" name="T58"/>
                <a:gd fmla="*/ 95 h 176" name="T59"/>
                <a:gd fmla="*/ 24 w 138" name="T60"/>
                <a:gd fmla="*/ 89 h 176" name="T61"/>
                <a:gd fmla="*/ 29 w 138" name="T62"/>
                <a:gd fmla="*/ 81 h 176" name="T63"/>
                <a:gd fmla="*/ 30 w 138" name="T64"/>
                <a:gd fmla="*/ 76 h 176" name="T65"/>
                <a:gd fmla="*/ 34 w 138" name="T66"/>
                <a:gd fmla="*/ 73 h 176" name="T67"/>
                <a:gd fmla="*/ 38 w 138" name="T68"/>
                <a:gd fmla="*/ 54 h 176" name="T69"/>
                <a:gd fmla="*/ 43 w 138" name="T70"/>
                <a:gd fmla="*/ 52 h 176" name="T71"/>
                <a:gd fmla="*/ 45 w 138" name="T72"/>
                <a:gd fmla="*/ 48 h 176" name="T73"/>
                <a:gd fmla="*/ 51 w 138" name="T74"/>
                <a:gd fmla="*/ 40 h 176" name="T75"/>
                <a:gd fmla="*/ 58 w 138" name="T76"/>
                <a:gd fmla="*/ 33 h 176" name="T77"/>
                <a:gd fmla="*/ 67 w 138" name="T78"/>
                <a:gd fmla="*/ 29 h 176" name="T79"/>
                <a:gd fmla="*/ 81 w 138" name="T80"/>
                <a:gd fmla="*/ 24 h 176" name="T81"/>
                <a:gd fmla="*/ 102 w 138" name="T82"/>
                <a:gd fmla="*/ 18 h 176" name="T83"/>
                <a:gd fmla="*/ 108 w 138" name="T84"/>
                <a:gd fmla="*/ 12 h 176" name="T85"/>
                <a:gd fmla="*/ 110 w 138" name="T86"/>
                <a:gd fmla="*/ 7 h 176" name="T87"/>
                <a:gd fmla="*/ 115 w 138" name="T88"/>
                <a:gd fmla="*/ 5 h 176" name="T89"/>
                <a:gd fmla="*/ 125 w 138" name="T90"/>
                <a:gd fmla="*/ 0 h 176" name="T91"/>
                <a:gd fmla="*/ 132 w 138" name="T92"/>
                <a:gd fmla="*/ 6 h 176" name="T93"/>
                <a:gd fmla="*/ 108 w 138" name="T94"/>
                <a:gd fmla="*/ 34 h 17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6" w="138">
                  <a:moveTo>
                    <a:pt x="108" y="34"/>
                  </a:moveTo>
                  <a:cubicBezTo>
                    <a:pt x="104" y="36"/>
                    <a:pt x="101" y="36"/>
                    <a:pt x="97" y="39"/>
                  </a:cubicBezTo>
                  <a:cubicBezTo>
                    <a:pt x="95" y="41"/>
                    <a:pt x="93" y="44"/>
                    <a:pt x="91" y="46"/>
                  </a:cubicBezTo>
                  <a:cubicBezTo>
                    <a:pt x="88" y="48"/>
                    <a:pt x="84" y="47"/>
                    <a:pt x="81" y="50"/>
                  </a:cubicBezTo>
                  <a:cubicBezTo>
                    <a:pt x="79" y="52"/>
                    <a:pt x="78" y="56"/>
                    <a:pt x="75" y="58"/>
                  </a:cubicBezTo>
                  <a:cubicBezTo>
                    <a:pt x="72" y="60"/>
                    <a:pt x="68" y="61"/>
                    <a:pt x="66" y="65"/>
                  </a:cubicBezTo>
                  <a:cubicBezTo>
                    <a:pt x="64" y="67"/>
                    <a:pt x="64" y="70"/>
                    <a:pt x="61" y="73"/>
                  </a:cubicBezTo>
                  <a:cubicBezTo>
                    <a:pt x="59" y="74"/>
                    <a:pt x="57" y="76"/>
                    <a:pt x="54" y="77"/>
                  </a:cubicBezTo>
                  <a:cubicBezTo>
                    <a:pt x="55" y="83"/>
                    <a:pt x="47" y="90"/>
                    <a:pt x="44" y="95"/>
                  </a:cubicBezTo>
                  <a:cubicBezTo>
                    <a:pt x="41" y="100"/>
                    <a:pt x="39" y="107"/>
                    <a:pt x="36" y="113"/>
                  </a:cubicBezTo>
                  <a:cubicBezTo>
                    <a:pt x="34" y="119"/>
                    <a:pt x="30" y="124"/>
                    <a:pt x="28" y="131"/>
                  </a:cubicBezTo>
                  <a:cubicBezTo>
                    <a:pt x="27" y="134"/>
                    <a:pt x="28" y="137"/>
                    <a:pt x="29" y="140"/>
                  </a:cubicBezTo>
                  <a:cubicBezTo>
                    <a:pt x="31" y="144"/>
                    <a:pt x="32" y="146"/>
                    <a:pt x="32" y="150"/>
                  </a:cubicBezTo>
                  <a:cubicBezTo>
                    <a:pt x="32" y="155"/>
                    <a:pt x="34" y="160"/>
                    <a:pt x="38" y="163"/>
                  </a:cubicBezTo>
                  <a:cubicBezTo>
                    <a:pt x="43" y="165"/>
                    <a:pt x="50" y="167"/>
                    <a:pt x="47" y="174"/>
                  </a:cubicBezTo>
                  <a:cubicBezTo>
                    <a:pt x="38" y="176"/>
                    <a:pt x="27" y="170"/>
                    <a:pt x="19" y="167"/>
                  </a:cubicBezTo>
                  <a:cubicBezTo>
                    <a:pt x="18" y="163"/>
                    <a:pt x="22" y="162"/>
                    <a:pt x="21" y="157"/>
                  </a:cubicBezTo>
                  <a:cubicBezTo>
                    <a:pt x="20" y="156"/>
                    <a:pt x="14" y="151"/>
                    <a:pt x="12" y="151"/>
                  </a:cubicBezTo>
                  <a:cubicBezTo>
                    <a:pt x="7" y="151"/>
                    <a:pt x="13" y="156"/>
                    <a:pt x="14" y="157"/>
                  </a:cubicBezTo>
                  <a:cubicBezTo>
                    <a:pt x="16" y="160"/>
                    <a:pt x="15" y="168"/>
                    <a:pt x="11" y="164"/>
                  </a:cubicBezTo>
                  <a:cubicBezTo>
                    <a:pt x="9" y="163"/>
                    <a:pt x="10" y="160"/>
                    <a:pt x="10" y="159"/>
                  </a:cubicBezTo>
                  <a:cubicBezTo>
                    <a:pt x="9" y="157"/>
                    <a:pt x="8" y="155"/>
                    <a:pt x="6" y="154"/>
                  </a:cubicBezTo>
                  <a:cubicBezTo>
                    <a:pt x="3" y="151"/>
                    <a:pt x="1" y="151"/>
                    <a:pt x="0" y="147"/>
                  </a:cubicBezTo>
                  <a:cubicBezTo>
                    <a:pt x="0" y="145"/>
                    <a:pt x="0" y="138"/>
                    <a:pt x="1" y="136"/>
                  </a:cubicBezTo>
                  <a:cubicBezTo>
                    <a:pt x="4" y="133"/>
                    <a:pt x="8" y="136"/>
                    <a:pt x="10" y="131"/>
                  </a:cubicBezTo>
                  <a:cubicBezTo>
                    <a:pt x="12" y="124"/>
                    <a:pt x="3" y="118"/>
                    <a:pt x="10" y="115"/>
                  </a:cubicBezTo>
                  <a:cubicBezTo>
                    <a:pt x="12" y="114"/>
                    <a:pt x="14" y="114"/>
                    <a:pt x="15" y="113"/>
                  </a:cubicBezTo>
                  <a:cubicBezTo>
                    <a:pt x="17" y="111"/>
                    <a:pt x="16" y="110"/>
                    <a:pt x="17" y="108"/>
                  </a:cubicBezTo>
                  <a:cubicBezTo>
                    <a:pt x="18" y="104"/>
                    <a:pt x="20" y="103"/>
                    <a:pt x="24" y="102"/>
                  </a:cubicBezTo>
                  <a:cubicBezTo>
                    <a:pt x="23" y="99"/>
                    <a:pt x="17" y="98"/>
                    <a:pt x="17" y="95"/>
                  </a:cubicBezTo>
                  <a:cubicBezTo>
                    <a:pt x="17" y="92"/>
                    <a:pt x="22" y="90"/>
                    <a:pt x="24" y="89"/>
                  </a:cubicBezTo>
                  <a:cubicBezTo>
                    <a:pt x="27" y="86"/>
                    <a:pt x="28" y="85"/>
                    <a:pt x="29" y="81"/>
                  </a:cubicBezTo>
                  <a:cubicBezTo>
                    <a:pt x="30" y="79"/>
                    <a:pt x="29" y="78"/>
                    <a:pt x="30" y="76"/>
                  </a:cubicBezTo>
                  <a:cubicBezTo>
                    <a:pt x="31" y="75"/>
                    <a:pt x="33" y="74"/>
                    <a:pt x="34" y="73"/>
                  </a:cubicBezTo>
                  <a:cubicBezTo>
                    <a:pt x="38" y="67"/>
                    <a:pt x="30" y="59"/>
                    <a:pt x="38" y="54"/>
                  </a:cubicBezTo>
                  <a:cubicBezTo>
                    <a:pt x="40" y="53"/>
                    <a:pt x="42" y="54"/>
                    <a:pt x="43" y="52"/>
                  </a:cubicBezTo>
                  <a:cubicBezTo>
                    <a:pt x="44" y="52"/>
                    <a:pt x="45" y="49"/>
                    <a:pt x="45" y="48"/>
                  </a:cubicBezTo>
                  <a:cubicBezTo>
                    <a:pt x="48" y="45"/>
                    <a:pt x="49" y="43"/>
                    <a:pt x="51" y="40"/>
                  </a:cubicBezTo>
                  <a:cubicBezTo>
                    <a:pt x="53" y="37"/>
                    <a:pt x="55" y="35"/>
                    <a:pt x="58" y="33"/>
                  </a:cubicBezTo>
                  <a:cubicBezTo>
                    <a:pt x="61" y="31"/>
                    <a:pt x="64" y="31"/>
                    <a:pt x="67" y="29"/>
                  </a:cubicBezTo>
                  <a:cubicBezTo>
                    <a:pt x="71" y="26"/>
                    <a:pt x="76" y="14"/>
                    <a:pt x="81" y="24"/>
                  </a:cubicBezTo>
                  <a:cubicBezTo>
                    <a:pt x="88" y="25"/>
                    <a:pt x="96" y="23"/>
                    <a:pt x="102" y="18"/>
                  </a:cubicBezTo>
                  <a:cubicBezTo>
                    <a:pt x="104" y="16"/>
                    <a:pt x="107" y="14"/>
                    <a:pt x="108" y="12"/>
                  </a:cubicBezTo>
                  <a:cubicBezTo>
                    <a:pt x="109" y="9"/>
                    <a:pt x="108" y="9"/>
                    <a:pt x="110" y="7"/>
                  </a:cubicBezTo>
                  <a:cubicBezTo>
                    <a:pt x="111" y="6"/>
                    <a:pt x="113" y="5"/>
                    <a:pt x="115" y="5"/>
                  </a:cubicBezTo>
                  <a:cubicBezTo>
                    <a:pt x="118" y="3"/>
                    <a:pt x="120" y="0"/>
                    <a:pt x="125" y="0"/>
                  </a:cubicBezTo>
                  <a:cubicBezTo>
                    <a:pt x="128" y="1"/>
                    <a:pt x="131" y="4"/>
                    <a:pt x="132" y="6"/>
                  </a:cubicBezTo>
                  <a:cubicBezTo>
                    <a:pt x="138" y="21"/>
                    <a:pt x="117" y="29"/>
                    <a:pt x="108"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79" name="Freeform 82">
              <a:extLst>
                <a:ext uri="{FF2B5EF4-FFF2-40B4-BE49-F238E27FC236}">
                  <a16:creationId xmlns:a16="http://schemas.microsoft.com/office/drawing/2014/main" id="{F9748152-1D1C-4F4A-BD9B-4198C81412CD}"/>
                </a:ext>
              </a:extLst>
            </p:cNvPr>
            <p:cNvSpPr/>
            <p:nvPr/>
          </p:nvSpPr>
          <p:spPr bwMode="auto">
            <a:xfrm>
              <a:off x="4313078" y="3044215"/>
              <a:ext cx="44283" cy="49203"/>
            </a:xfrm>
            <a:custGeom>
              <a:gdLst>
                <a:gd fmla="*/ 13 w 19" name="T0"/>
                <a:gd fmla="*/ 19 h 21" name="T1"/>
                <a:gd fmla="*/ 0 w 19" name="T2"/>
                <a:gd fmla="*/ 19 h 21" name="T3"/>
                <a:gd fmla="*/ 2 w 19" name="T4"/>
                <a:gd fmla="*/ 11 h 21" name="T5"/>
                <a:gd fmla="*/ 6 w 19" name="T6"/>
                <a:gd fmla="*/ 3 h 21" name="T7"/>
                <a:gd fmla="*/ 15 w 19" name="T8"/>
                <a:gd fmla="*/ 5 h 21" name="T9"/>
                <a:gd fmla="*/ 13 w 19" name="T10"/>
                <a:gd fmla="*/ 19 h 21" name="T11"/>
              </a:gdLst>
              <a:cxnLst>
                <a:cxn ang="0">
                  <a:pos x="T0" y="T1"/>
                </a:cxn>
                <a:cxn ang="0">
                  <a:pos x="T2" y="T3"/>
                </a:cxn>
                <a:cxn ang="0">
                  <a:pos x="T4" y="T5"/>
                </a:cxn>
                <a:cxn ang="0">
                  <a:pos x="T6" y="T7"/>
                </a:cxn>
                <a:cxn ang="0">
                  <a:pos x="T8" y="T9"/>
                </a:cxn>
                <a:cxn ang="0">
                  <a:pos x="T10" y="T11"/>
                </a:cxn>
              </a:cxnLst>
              <a:rect b="b" l="0" r="r" t="0"/>
              <a:pathLst>
                <a:path h="21" w="19">
                  <a:moveTo>
                    <a:pt x="13" y="19"/>
                  </a:moveTo>
                  <a:cubicBezTo>
                    <a:pt x="9" y="21"/>
                    <a:pt x="4" y="20"/>
                    <a:pt x="0" y="19"/>
                  </a:cubicBezTo>
                  <a:cubicBezTo>
                    <a:pt x="0" y="16"/>
                    <a:pt x="1" y="13"/>
                    <a:pt x="2" y="11"/>
                  </a:cubicBezTo>
                  <a:cubicBezTo>
                    <a:pt x="3" y="9"/>
                    <a:pt x="4" y="4"/>
                    <a:pt x="6" y="3"/>
                  </a:cubicBezTo>
                  <a:cubicBezTo>
                    <a:pt x="9" y="0"/>
                    <a:pt x="12" y="2"/>
                    <a:pt x="15" y="5"/>
                  </a:cubicBezTo>
                  <a:cubicBezTo>
                    <a:pt x="19" y="9"/>
                    <a:pt x="18" y="15"/>
                    <a:pt x="1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0" name="Freeform 83">
              <a:extLst>
                <a:ext uri="{FF2B5EF4-FFF2-40B4-BE49-F238E27FC236}">
                  <a16:creationId xmlns:a16="http://schemas.microsoft.com/office/drawing/2014/main" id="{C10DC6E0-946D-4EBC-9A66-C4B0A44AF5E0}"/>
                </a:ext>
              </a:extLst>
            </p:cNvPr>
            <p:cNvSpPr/>
            <p:nvPr/>
          </p:nvSpPr>
          <p:spPr bwMode="auto">
            <a:xfrm>
              <a:off x="5184957" y="2382926"/>
              <a:ext cx="125960" cy="139737"/>
            </a:xfrm>
            <a:custGeom>
              <a:gdLst>
                <a:gd fmla="*/ 27 w 54" name="T0"/>
                <a:gd fmla="*/ 50 h 60" name="T1"/>
                <a:gd fmla="*/ 8 w 54" name="T2"/>
                <a:gd fmla="*/ 59 h 60" name="T3"/>
                <a:gd fmla="*/ 11 w 54" name="T4"/>
                <a:gd fmla="*/ 44 h 60" name="T5"/>
                <a:gd fmla="*/ 16 w 54" name="T6"/>
                <a:gd fmla="*/ 24 h 60" name="T7"/>
                <a:gd fmla="*/ 27 w 54" name="T8"/>
                <a:gd fmla="*/ 3 h 60" name="T9"/>
                <a:gd fmla="*/ 31 w 54" name="T10"/>
                <a:gd fmla="*/ 0 h 60" name="T11"/>
                <a:gd fmla="*/ 35 w 54" name="T12"/>
                <a:gd fmla="*/ 5 h 60" name="T13"/>
                <a:gd fmla="*/ 33 w 54" name="T14"/>
                <a:gd fmla="*/ 17 h 60" name="T15"/>
                <a:gd fmla="*/ 42 w 54" name="T16"/>
                <a:gd fmla="*/ 12 h 60" name="T17"/>
                <a:gd fmla="*/ 44 w 54" name="T18"/>
                <a:gd fmla="*/ 18 h 60" name="T19"/>
                <a:gd fmla="*/ 48 w 54" name="T20"/>
                <a:gd fmla="*/ 23 h 60" name="T21"/>
                <a:gd fmla="*/ 53 w 54" name="T22"/>
                <a:gd fmla="*/ 34 h 60" name="T23"/>
                <a:gd fmla="*/ 27 w 54" name="T24"/>
                <a:gd fmla="*/ 50 h 6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0" w="54">
                  <a:moveTo>
                    <a:pt x="27" y="50"/>
                  </a:moveTo>
                  <a:cubicBezTo>
                    <a:pt x="20" y="51"/>
                    <a:pt x="14" y="60"/>
                    <a:pt x="8" y="59"/>
                  </a:cubicBezTo>
                  <a:cubicBezTo>
                    <a:pt x="0" y="58"/>
                    <a:pt x="10" y="48"/>
                    <a:pt x="11" y="44"/>
                  </a:cubicBezTo>
                  <a:cubicBezTo>
                    <a:pt x="14" y="38"/>
                    <a:pt x="14" y="31"/>
                    <a:pt x="16" y="24"/>
                  </a:cubicBezTo>
                  <a:cubicBezTo>
                    <a:pt x="18" y="16"/>
                    <a:pt x="21" y="8"/>
                    <a:pt x="27" y="3"/>
                  </a:cubicBezTo>
                  <a:cubicBezTo>
                    <a:pt x="28" y="1"/>
                    <a:pt x="28" y="0"/>
                    <a:pt x="31" y="0"/>
                  </a:cubicBezTo>
                  <a:cubicBezTo>
                    <a:pt x="32" y="1"/>
                    <a:pt x="35" y="3"/>
                    <a:pt x="35" y="5"/>
                  </a:cubicBezTo>
                  <a:cubicBezTo>
                    <a:pt x="36" y="9"/>
                    <a:pt x="32" y="12"/>
                    <a:pt x="33" y="17"/>
                  </a:cubicBezTo>
                  <a:cubicBezTo>
                    <a:pt x="36" y="15"/>
                    <a:pt x="37" y="8"/>
                    <a:pt x="42" y="12"/>
                  </a:cubicBezTo>
                  <a:cubicBezTo>
                    <a:pt x="44" y="13"/>
                    <a:pt x="43" y="15"/>
                    <a:pt x="44" y="18"/>
                  </a:cubicBezTo>
                  <a:cubicBezTo>
                    <a:pt x="45" y="20"/>
                    <a:pt x="47" y="21"/>
                    <a:pt x="48" y="23"/>
                  </a:cubicBezTo>
                  <a:cubicBezTo>
                    <a:pt x="52" y="26"/>
                    <a:pt x="54" y="29"/>
                    <a:pt x="53" y="34"/>
                  </a:cubicBezTo>
                  <a:cubicBezTo>
                    <a:pt x="53" y="49"/>
                    <a:pt x="37" y="48"/>
                    <a:pt x="27"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1" name="Freeform 84">
              <a:extLst>
                <a:ext uri="{FF2B5EF4-FFF2-40B4-BE49-F238E27FC236}">
                  <a16:creationId xmlns:a16="http://schemas.microsoft.com/office/drawing/2014/main" id="{4822BF3E-5B95-4B47-B3F7-22A753349281}"/>
                </a:ext>
              </a:extLst>
            </p:cNvPr>
            <p:cNvSpPr/>
            <p:nvPr/>
          </p:nvSpPr>
          <p:spPr bwMode="auto">
            <a:xfrm>
              <a:off x="5055061" y="2259917"/>
              <a:ext cx="160402" cy="187956"/>
            </a:xfrm>
            <a:custGeom>
              <a:gdLst>
                <a:gd fmla="*/ 64 w 69" name="T0"/>
                <a:gd fmla="*/ 54 h 81" name="T1"/>
                <a:gd fmla="*/ 63 w 69" name="T2"/>
                <a:gd fmla="*/ 58 h 81" name="T3"/>
                <a:gd fmla="*/ 63 w 69" name="T4"/>
                <a:gd fmla="*/ 60 h 81" name="T5"/>
                <a:gd fmla="*/ 60 w 69" name="T6"/>
                <a:gd fmla="*/ 61 h 81" name="T7"/>
                <a:gd fmla="*/ 64 w 69" name="T8"/>
                <a:gd fmla="*/ 68 h 81" name="T9"/>
                <a:gd fmla="*/ 55 w 69" name="T10"/>
                <a:gd fmla="*/ 80 h 81" name="T11"/>
                <a:gd fmla="*/ 37 w 69" name="T12"/>
                <a:gd fmla="*/ 72 h 81" name="T13"/>
                <a:gd fmla="*/ 36 w 69" name="T14"/>
                <a:gd fmla="*/ 64 h 81" name="T15"/>
                <a:gd fmla="*/ 33 w 69" name="T16"/>
                <a:gd fmla="*/ 73 h 81" name="T17"/>
                <a:gd fmla="*/ 27 w 69" name="T18"/>
                <a:gd fmla="*/ 66 h 81" name="T19"/>
                <a:gd fmla="*/ 24 w 69" name="T20"/>
                <a:gd fmla="*/ 58 h 81" name="T21"/>
                <a:gd fmla="*/ 19 w 69" name="T22"/>
                <a:gd fmla="*/ 52 h 81" name="T23"/>
                <a:gd fmla="*/ 26 w 69" name="T24"/>
                <a:gd fmla="*/ 37 h 81" name="T25"/>
                <a:gd fmla="*/ 20 w 69" name="T26"/>
                <a:gd fmla="*/ 35 h 81" name="T27"/>
                <a:gd fmla="*/ 21 w 69" name="T28"/>
                <a:gd fmla="*/ 39 h 81" name="T29"/>
                <a:gd fmla="*/ 17 w 69" name="T30"/>
                <a:gd fmla="*/ 42 h 81" name="T31"/>
                <a:gd fmla="*/ 5 w 69" name="T32"/>
                <a:gd fmla="*/ 39 h 81" name="T33"/>
                <a:gd fmla="*/ 1 w 69" name="T34"/>
                <a:gd fmla="*/ 25 h 81" name="T35"/>
                <a:gd fmla="*/ 9 w 69" name="T36"/>
                <a:gd fmla="*/ 14 h 81" name="T37"/>
                <a:gd fmla="*/ 11 w 69" name="T38"/>
                <a:gd fmla="*/ 4 h 81" name="T39"/>
                <a:gd fmla="*/ 15 w 69" name="T40"/>
                <a:gd fmla="*/ 12 h 81" name="T41"/>
                <a:gd fmla="*/ 23 w 69" name="T42"/>
                <a:gd fmla="*/ 8 h 81" name="T43"/>
                <a:gd fmla="*/ 29 w 69" name="T44"/>
                <a:gd fmla="*/ 1 h 81" name="T45"/>
                <a:gd fmla="*/ 39 w 69" name="T46"/>
                <a:gd fmla="*/ 6 h 81" name="T47"/>
                <a:gd fmla="*/ 58 w 69" name="T48"/>
                <a:gd fmla="*/ 15 h 81" name="T49"/>
                <a:gd fmla="*/ 54 w 69" name="T50"/>
                <a:gd fmla="*/ 22 h 81" name="T51"/>
                <a:gd fmla="*/ 54 w 69" name="T52"/>
                <a:gd fmla="*/ 32 h 81" name="T53"/>
                <a:gd fmla="*/ 43 w 69" name="T54"/>
                <a:gd fmla="*/ 44 h 81" name="T55"/>
                <a:gd fmla="*/ 54 w 69" name="T56"/>
                <a:gd fmla="*/ 37 h 81" name="T57"/>
                <a:gd fmla="*/ 57 w 69" name="T58"/>
                <a:gd fmla="*/ 33 h 81" name="T59"/>
                <a:gd fmla="*/ 60 w 69" name="T60"/>
                <a:gd fmla="*/ 26 h 81" name="T61"/>
                <a:gd fmla="*/ 64 w 69" name="T62"/>
                <a:gd fmla="*/ 31 h 81" name="T63"/>
                <a:gd fmla="*/ 69 w 69" name="T64"/>
                <a:gd fmla="*/ 43 h 81" name="T65"/>
                <a:gd fmla="*/ 64 w 69" name="T66"/>
                <a:gd fmla="*/ 54 h 8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1" w="69">
                  <a:moveTo>
                    <a:pt x="64" y="54"/>
                  </a:moveTo>
                  <a:cubicBezTo>
                    <a:pt x="64" y="55"/>
                    <a:pt x="64" y="57"/>
                    <a:pt x="63" y="58"/>
                  </a:cubicBezTo>
                  <a:cubicBezTo>
                    <a:pt x="63" y="59"/>
                    <a:pt x="63" y="60"/>
                    <a:pt x="63" y="60"/>
                  </a:cubicBezTo>
                  <a:cubicBezTo>
                    <a:pt x="62" y="61"/>
                    <a:pt x="60" y="60"/>
                    <a:pt x="60" y="61"/>
                  </a:cubicBezTo>
                  <a:cubicBezTo>
                    <a:pt x="58" y="64"/>
                    <a:pt x="62" y="64"/>
                    <a:pt x="64" y="68"/>
                  </a:cubicBezTo>
                  <a:cubicBezTo>
                    <a:pt x="67" y="74"/>
                    <a:pt x="61" y="80"/>
                    <a:pt x="55" y="80"/>
                  </a:cubicBezTo>
                  <a:cubicBezTo>
                    <a:pt x="46" y="81"/>
                    <a:pt x="45" y="74"/>
                    <a:pt x="37" y="72"/>
                  </a:cubicBezTo>
                  <a:cubicBezTo>
                    <a:pt x="36" y="70"/>
                    <a:pt x="36" y="67"/>
                    <a:pt x="36" y="64"/>
                  </a:cubicBezTo>
                  <a:cubicBezTo>
                    <a:pt x="31" y="65"/>
                    <a:pt x="35" y="71"/>
                    <a:pt x="33" y="73"/>
                  </a:cubicBezTo>
                  <a:cubicBezTo>
                    <a:pt x="30" y="74"/>
                    <a:pt x="27" y="68"/>
                    <a:pt x="27" y="66"/>
                  </a:cubicBezTo>
                  <a:cubicBezTo>
                    <a:pt x="23" y="63"/>
                    <a:pt x="23" y="63"/>
                    <a:pt x="24" y="58"/>
                  </a:cubicBezTo>
                  <a:cubicBezTo>
                    <a:pt x="26" y="52"/>
                    <a:pt x="23" y="54"/>
                    <a:pt x="19" y="52"/>
                  </a:cubicBezTo>
                  <a:cubicBezTo>
                    <a:pt x="11" y="47"/>
                    <a:pt x="26" y="42"/>
                    <a:pt x="26" y="37"/>
                  </a:cubicBezTo>
                  <a:cubicBezTo>
                    <a:pt x="27" y="32"/>
                    <a:pt x="22" y="31"/>
                    <a:pt x="20" y="35"/>
                  </a:cubicBezTo>
                  <a:cubicBezTo>
                    <a:pt x="20" y="36"/>
                    <a:pt x="22" y="37"/>
                    <a:pt x="21" y="39"/>
                  </a:cubicBezTo>
                  <a:cubicBezTo>
                    <a:pt x="20" y="41"/>
                    <a:pt x="18" y="41"/>
                    <a:pt x="17" y="42"/>
                  </a:cubicBezTo>
                  <a:cubicBezTo>
                    <a:pt x="11" y="47"/>
                    <a:pt x="9" y="44"/>
                    <a:pt x="5" y="39"/>
                  </a:cubicBezTo>
                  <a:cubicBezTo>
                    <a:pt x="3" y="35"/>
                    <a:pt x="0" y="29"/>
                    <a:pt x="1" y="25"/>
                  </a:cubicBezTo>
                  <a:cubicBezTo>
                    <a:pt x="3" y="20"/>
                    <a:pt x="10" y="20"/>
                    <a:pt x="9" y="14"/>
                  </a:cubicBezTo>
                  <a:cubicBezTo>
                    <a:pt x="8" y="10"/>
                    <a:pt x="2" y="2"/>
                    <a:pt x="11" y="4"/>
                  </a:cubicBezTo>
                  <a:cubicBezTo>
                    <a:pt x="13" y="6"/>
                    <a:pt x="12" y="10"/>
                    <a:pt x="15" y="12"/>
                  </a:cubicBezTo>
                  <a:cubicBezTo>
                    <a:pt x="19" y="15"/>
                    <a:pt x="22" y="12"/>
                    <a:pt x="23" y="8"/>
                  </a:cubicBezTo>
                  <a:cubicBezTo>
                    <a:pt x="24" y="4"/>
                    <a:pt x="23" y="0"/>
                    <a:pt x="29" y="1"/>
                  </a:cubicBezTo>
                  <a:cubicBezTo>
                    <a:pt x="32" y="2"/>
                    <a:pt x="36" y="5"/>
                    <a:pt x="39" y="6"/>
                  </a:cubicBezTo>
                  <a:cubicBezTo>
                    <a:pt x="43" y="7"/>
                    <a:pt x="61" y="7"/>
                    <a:pt x="58" y="15"/>
                  </a:cubicBezTo>
                  <a:cubicBezTo>
                    <a:pt x="56" y="19"/>
                    <a:pt x="53" y="17"/>
                    <a:pt x="54" y="22"/>
                  </a:cubicBezTo>
                  <a:cubicBezTo>
                    <a:pt x="55" y="26"/>
                    <a:pt x="56" y="28"/>
                    <a:pt x="54" y="32"/>
                  </a:cubicBezTo>
                  <a:cubicBezTo>
                    <a:pt x="51" y="37"/>
                    <a:pt x="45" y="39"/>
                    <a:pt x="43" y="44"/>
                  </a:cubicBezTo>
                  <a:cubicBezTo>
                    <a:pt x="48" y="46"/>
                    <a:pt x="51" y="40"/>
                    <a:pt x="54" y="37"/>
                  </a:cubicBezTo>
                  <a:cubicBezTo>
                    <a:pt x="55" y="36"/>
                    <a:pt x="57" y="35"/>
                    <a:pt x="57" y="33"/>
                  </a:cubicBezTo>
                  <a:cubicBezTo>
                    <a:pt x="58" y="31"/>
                    <a:pt x="58" y="28"/>
                    <a:pt x="60" y="26"/>
                  </a:cubicBezTo>
                  <a:cubicBezTo>
                    <a:pt x="63" y="26"/>
                    <a:pt x="63" y="28"/>
                    <a:pt x="64" y="31"/>
                  </a:cubicBezTo>
                  <a:cubicBezTo>
                    <a:pt x="66" y="34"/>
                    <a:pt x="69" y="39"/>
                    <a:pt x="69" y="43"/>
                  </a:cubicBezTo>
                  <a:cubicBezTo>
                    <a:pt x="69" y="47"/>
                    <a:pt x="66" y="51"/>
                    <a:pt x="64"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2" name="Freeform 85">
              <a:extLst>
                <a:ext uri="{FF2B5EF4-FFF2-40B4-BE49-F238E27FC236}">
                  <a16:creationId xmlns:a16="http://schemas.microsoft.com/office/drawing/2014/main" id="{17E62F11-2D94-4323-84F7-D6F365A39C3F}"/>
                </a:ext>
              </a:extLst>
            </p:cNvPr>
            <p:cNvSpPr/>
            <p:nvPr/>
          </p:nvSpPr>
          <p:spPr bwMode="auto">
            <a:xfrm>
              <a:off x="3319176" y="2534471"/>
              <a:ext cx="3461930" cy="2179698"/>
            </a:xfrm>
            <a:custGeom>
              <a:gdLst>
                <a:gd fmla="*/ 866 w 1488" name="T0"/>
                <a:gd fmla="*/ 41 h 936" name="T1"/>
                <a:gd fmla="*/ 876 w 1488" name="T2"/>
                <a:gd fmla="*/ 116 h 936" name="T3"/>
                <a:gd fmla="*/ 909 w 1488" name="T4"/>
                <a:gd fmla="*/ 121 h 936" name="T5"/>
                <a:gd fmla="*/ 962 w 1488" name="T6"/>
                <a:gd fmla="*/ 141 h 936" name="T7"/>
                <a:gd fmla="*/ 1026 w 1488" name="T8"/>
                <a:gd fmla="*/ 172 h 936" name="T9"/>
                <a:gd fmla="*/ 1106 w 1488" name="T10"/>
                <a:gd fmla="*/ 168 h 936" name="T11"/>
                <a:gd fmla="*/ 1180 w 1488" name="T12"/>
                <a:gd fmla="*/ 174 h 936" name="T13"/>
                <a:gd fmla="*/ 1274 w 1488" name="T14"/>
                <a:gd fmla="*/ 217 h 936" name="T15"/>
                <a:gd fmla="*/ 1336 w 1488" name="T16"/>
                <a:gd fmla="*/ 214 h 936" name="T17"/>
                <a:gd fmla="*/ 1461 w 1488" name="T18"/>
                <a:gd fmla="*/ 274 h 936" name="T19"/>
                <a:gd fmla="*/ 1405 w 1488" name="T20"/>
                <a:gd fmla="*/ 309 h 936" name="T21"/>
                <a:gd fmla="*/ 1324 w 1488" name="T22"/>
                <a:gd fmla="*/ 383 h 936" name="T23"/>
                <a:gd fmla="*/ 1264 w 1488" name="T24"/>
                <a:gd fmla="*/ 468 h 936" name="T25"/>
                <a:gd fmla="*/ 1279 w 1488" name="T26"/>
                <a:gd fmla="*/ 379 h 936" name="T27"/>
                <a:gd fmla="*/ 1228 w 1488" name="T28"/>
                <a:gd fmla="*/ 377 h 936" name="T29"/>
                <a:gd fmla="*/ 1112 w 1488" name="T30"/>
                <a:gd fmla="*/ 418 h 936" name="T31"/>
                <a:gd fmla="*/ 1113 w 1488" name="T32"/>
                <a:gd fmla="*/ 529 h 936" name="T33"/>
                <a:gd fmla="*/ 1032 w 1488" name="T34"/>
                <a:gd fmla="*/ 660 h 936" name="T35"/>
                <a:gd fmla="*/ 975 w 1488" name="T36"/>
                <a:gd fmla="*/ 615 h 936" name="T37"/>
                <a:gd fmla="*/ 968 w 1488" name="T38"/>
                <a:gd fmla="*/ 687 h 936" name="T39"/>
                <a:gd fmla="*/ 898 w 1488" name="T40"/>
                <a:gd fmla="*/ 784 h 936" name="T41"/>
                <a:gd fmla="*/ 848 w 1488" name="T42"/>
                <a:gd fmla="*/ 883 h 936" name="T43"/>
                <a:gd fmla="*/ 841 w 1488" name="T44"/>
                <a:gd fmla="*/ 914 h 936" name="T45"/>
                <a:gd fmla="*/ 788 w 1488" name="T46"/>
                <a:gd fmla="*/ 822 h 936" name="T47"/>
                <a:gd fmla="*/ 666 w 1488" name="T48"/>
                <a:gd fmla="*/ 832 h 936" name="T49"/>
                <a:gd fmla="*/ 612 w 1488" name="T50"/>
                <a:gd fmla="*/ 783 h 936" name="T51"/>
                <a:gd fmla="*/ 493 w 1488" name="T52"/>
                <a:gd fmla="*/ 738 h 936" name="T53"/>
                <a:gd fmla="*/ 449 w 1488" name="T54"/>
                <a:gd fmla="*/ 744 h 936" name="T55"/>
                <a:gd fmla="*/ 480 w 1488" name="T56"/>
                <a:gd fmla="*/ 819 h 936" name="T57"/>
                <a:gd fmla="*/ 330 w 1488" name="T58"/>
                <a:gd fmla="*/ 711 h 936" name="T59"/>
                <a:gd fmla="*/ 252 w 1488" name="T60"/>
                <a:gd fmla="*/ 620 h 936" name="T61"/>
                <a:gd fmla="*/ 208 w 1488" name="T62"/>
                <a:gd fmla="*/ 600 h 936" name="T63"/>
                <a:gd fmla="*/ 184 w 1488" name="T64"/>
                <a:gd fmla="*/ 603 h 936" name="T65"/>
                <a:gd fmla="*/ 172 w 1488" name="T66"/>
                <a:gd fmla="*/ 649 h 936" name="T67"/>
                <a:gd fmla="*/ 94 w 1488" name="T68"/>
                <a:gd fmla="*/ 604 h 936" name="T69"/>
                <a:gd fmla="*/ 5 w 1488" name="T70"/>
                <a:gd fmla="*/ 625 h 936" name="T71"/>
                <a:gd fmla="*/ 43 w 1488" name="T72"/>
                <a:gd fmla="*/ 533 h 936" name="T73"/>
                <a:gd fmla="*/ 124 w 1488" name="T74"/>
                <a:gd fmla="*/ 477 h 936" name="T75"/>
                <a:gd fmla="*/ 142 w 1488" name="T76"/>
                <a:gd fmla="*/ 457 h 936" name="T77"/>
                <a:gd fmla="*/ 238 w 1488" name="T78"/>
                <a:gd fmla="*/ 423 h 936" name="T79"/>
                <a:gd fmla="*/ 255 w 1488" name="T80"/>
                <a:gd fmla="*/ 386 h 936" name="T81"/>
                <a:gd fmla="*/ 200 w 1488" name="T82"/>
                <a:gd fmla="*/ 357 h 936" name="T83"/>
                <a:gd fmla="*/ 171 w 1488" name="T84"/>
                <a:gd fmla="*/ 453 h 936" name="T85"/>
                <a:gd fmla="*/ 115 w 1488" name="T86"/>
                <a:gd fmla="*/ 409 h 936" name="T87"/>
                <a:gd fmla="*/ 108 w 1488" name="T88"/>
                <a:gd fmla="*/ 364 h 936" name="T89"/>
                <a:gd fmla="*/ 179 w 1488" name="T90"/>
                <a:gd fmla="*/ 266 h 936" name="T91"/>
                <a:gd fmla="*/ 197 w 1488" name="T92"/>
                <a:gd fmla="*/ 240 h 936" name="T93"/>
                <a:gd fmla="*/ 231 w 1488" name="T94"/>
                <a:gd fmla="*/ 212 h 936" name="T95"/>
                <a:gd fmla="*/ 279 w 1488" name="T96"/>
                <a:gd fmla="*/ 188 h 936" name="T97"/>
                <a:gd fmla="*/ 331 w 1488" name="T98"/>
                <a:gd fmla="*/ 228 h 936" name="T99"/>
                <a:gd fmla="*/ 309 w 1488" name="T100"/>
                <a:gd fmla="*/ 272 h 936" name="T101"/>
                <a:gd fmla="*/ 368 w 1488" name="T102"/>
                <a:gd fmla="*/ 305 h 936" name="T103"/>
                <a:gd fmla="*/ 416 w 1488" name="T104"/>
                <a:gd fmla="*/ 248 h 936" name="T105"/>
                <a:gd fmla="*/ 503 w 1488" name="T106"/>
                <a:gd fmla="*/ 236 h 936" name="T107"/>
                <a:gd fmla="*/ 525 w 1488" name="T108"/>
                <a:gd fmla="*/ 216 h 936" name="T109"/>
                <a:gd fmla="*/ 571 w 1488" name="T110"/>
                <a:gd fmla="*/ 192 h 936" name="T111"/>
                <a:gd fmla="*/ 612 w 1488" name="T112"/>
                <a:gd fmla="*/ 261 h 936" name="T113"/>
                <a:gd fmla="*/ 651 w 1488" name="T114"/>
                <a:gd fmla="*/ 264 h 936" name="T115"/>
                <a:gd fmla="*/ 622 w 1488" name="T116"/>
                <a:gd fmla="*/ 137 h 936" name="T117"/>
                <a:gd fmla="*/ 652 w 1488" name="T118"/>
                <a:gd fmla="*/ 154 h 936" name="T119"/>
                <a:gd fmla="*/ 693 w 1488" name="T120"/>
                <a:gd fmla="*/ 168 h 936" name="T121"/>
                <a:gd fmla="*/ 723 w 1488" name="T122"/>
                <a:gd fmla="*/ 77 h 936" name="T123"/>
                <a:gd fmla="*/ 807 w 1488" name="T124"/>
                <a:gd fmla="*/ 47 h 93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36" w="1488">
                  <a:moveTo>
                    <a:pt x="818" y="43"/>
                  </a:moveTo>
                  <a:cubicBezTo>
                    <a:pt x="821" y="42"/>
                    <a:pt x="823" y="39"/>
                    <a:pt x="822" y="35"/>
                  </a:cubicBezTo>
                  <a:cubicBezTo>
                    <a:pt x="821" y="32"/>
                    <a:pt x="818" y="31"/>
                    <a:pt x="821" y="26"/>
                  </a:cubicBezTo>
                  <a:cubicBezTo>
                    <a:pt x="822" y="24"/>
                    <a:pt x="825" y="21"/>
                    <a:pt x="827" y="18"/>
                  </a:cubicBezTo>
                  <a:cubicBezTo>
                    <a:pt x="831" y="11"/>
                    <a:pt x="834" y="7"/>
                    <a:pt x="841" y="3"/>
                  </a:cubicBezTo>
                  <a:cubicBezTo>
                    <a:pt x="845" y="1"/>
                    <a:pt x="846" y="0"/>
                    <a:pt x="850" y="3"/>
                  </a:cubicBezTo>
                  <a:cubicBezTo>
                    <a:pt x="852" y="4"/>
                    <a:pt x="856" y="6"/>
                    <a:pt x="857" y="8"/>
                  </a:cubicBezTo>
                  <a:cubicBezTo>
                    <a:pt x="863" y="15"/>
                    <a:pt x="848" y="17"/>
                    <a:pt x="847" y="22"/>
                  </a:cubicBezTo>
                  <a:cubicBezTo>
                    <a:pt x="845" y="29"/>
                    <a:pt x="852" y="22"/>
                    <a:pt x="854" y="21"/>
                  </a:cubicBezTo>
                  <a:cubicBezTo>
                    <a:pt x="858" y="19"/>
                    <a:pt x="861" y="21"/>
                    <a:pt x="864" y="24"/>
                  </a:cubicBezTo>
                  <a:cubicBezTo>
                    <a:pt x="867" y="26"/>
                    <a:pt x="870" y="28"/>
                    <a:pt x="868" y="31"/>
                  </a:cubicBezTo>
                  <a:cubicBezTo>
                    <a:pt x="867" y="34"/>
                    <a:pt x="860" y="36"/>
                    <a:pt x="859" y="39"/>
                  </a:cubicBezTo>
                  <a:cubicBezTo>
                    <a:pt x="856" y="44"/>
                    <a:pt x="863" y="42"/>
                    <a:pt x="866" y="41"/>
                  </a:cubicBezTo>
                  <a:cubicBezTo>
                    <a:pt x="870" y="39"/>
                    <a:pt x="871" y="35"/>
                    <a:pt x="875" y="34"/>
                  </a:cubicBezTo>
                  <a:cubicBezTo>
                    <a:pt x="882" y="33"/>
                    <a:pt x="895" y="34"/>
                    <a:pt x="900" y="38"/>
                  </a:cubicBezTo>
                  <a:cubicBezTo>
                    <a:pt x="905" y="43"/>
                    <a:pt x="909" y="49"/>
                    <a:pt x="914" y="55"/>
                  </a:cubicBezTo>
                  <a:cubicBezTo>
                    <a:pt x="916" y="58"/>
                    <a:pt x="918" y="59"/>
                    <a:pt x="917" y="63"/>
                  </a:cubicBezTo>
                  <a:cubicBezTo>
                    <a:pt x="917" y="65"/>
                    <a:pt x="918" y="67"/>
                    <a:pt x="916" y="68"/>
                  </a:cubicBezTo>
                  <a:cubicBezTo>
                    <a:pt x="913" y="69"/>
                    <a:pt x="913" y="66"/>
                    <a:pt x="911" y="65"/>
                  </a:cubicBezTo>
                  <a:cubicBezTo>
                    <a:pt x="907" y="63"/>
                    <a:pt x="904" y="64"/>
                    <a:pt x="908" y="68"/>
                  </a:cubicBezTo>
                  <a:cubicBezTo>
                    <a:pt x="910" y="71"/>
                    <a:pt x="912" y="72"/>
                    <a:pt x="914" y="75"/>
                  </a:cubicBezTo>
                  <a:cubicBezTo>
                    <a:pt x="915" y="76"/>
                    <a:pt x="915" y="76"/>
                    <a:pt x="916" y="76"/>
                  </a:cubicBezTo>
                  <a:cubicBezTo>
                    <a:pt x="917" y="84"/>
                    <a:pt x="909" y="86"/>
                    <a:pt x="903" y="91"/>
                  </a:cubicBezTo>
                  <a:cubicBezTo>
                    <a:pt x="900" y="93"/>
                    <a:pt x="900" y="95"/>
                    <a:pt x="898" y="98"/>
                  </a:cubicBezTo>
                  <a:cubicBezTo>
                    <a:pt x="896" y="101"/>
                    <a:pt x="894" y="102"/>
                    <a:pt x="891" y="104"/>
                  </a:cubicBezTo>
                  <a:cubicBezTo>
                    <a:pt x="885" y="107"/>
                    <a:pt x="881" y="111"/>
                    <a:pt x="876" y="116"/>
                  </a:cubicBezTo>
                  <a:cubicBezTo>
                    <a:pt x="874" y="119"/>
                    <a:pt x="874" y="122"/>
                    <a:pt x="872" y="124"/>
                  </a:cubicBezTo>
                  <a:cubicBezTo>
                    <a:pt x="870" y="126"/>
                    <a:pt x="866" y="128"/>
                    <a:pt x="864" y="129"/>
                  </a:cubicBezTo>
                  <a:cubicBezTo>
                    <a:pt x="860" y="133"/>
                    <a:pt x="857" y="136"/>
                    <a:pt x="853" y="139"/>
                  </a:cubicBezTo>
                  <a:cubicBezTo>
                    <a:pt x="851" y="141"/>
                    <a:pt x="844" y="147"/>
                    <a:pt x="844" y="150"/>
                  </a:cubicBezTo>
                  <a:cubicBezTo>
                    <a:pt x="845" y="157"/>
                    <a:pt x="854" y="148"/>
                    <a:pt x="856" y="147"/>
                  </a:cubicBezTo>
                  <a:cubicBezTo>
                    <a:pt x="860" y="143"/>
                    <a:pt x="861" y="141"/>
                    <a:pt x="862" y="135"/>
                  </a:cubicBezTo>
                  <a:cubicBezTo>
                    <a:pt x="866" y="134"/>
                    <a:pt x="870" y="135"/>
                    <a:pt x="874" y="135"/>
                  </a:cubicBezTo>
                  <a:cubicBezTo>
                    <a:pt x="879" y="134"/>
                    <a:pt x="881" y="132"/>
                    <a:pt x="884" y="130"/>
                  </a:cubicBezTo>
                  <a:cubicBezTo>
                    <a:pt x="887" y="129"/>
                    <a:pt x="893" y="127"/>
                    <a:pt x="889" y="124"/>
                  </a:cubicBezTo>
                  <a:cubicBezTo>
                    <a:pt x="888" y="123"/>
                    <a:pt x="885" y="125"/>
                    <a:pt x="884" y="123"/>
                  </a:cubicBezTo>
                  <a:cubicBezTo>
                    <a:pt x="883" y="122"/>
                    <a:pt x="886" y="119"/>
                    <a:pt x="887" y="118"/>
                  </a:cubicBezTo>
                  <a:cubicBezTo>
                    <a:pt x="892" y="110"/>
                    <a:pt x="895" y="116"/>
                    <a:pt x="901" y="120"/>
                  </a:cubicBezTo>
                  <a:cubicBezTo>
                    <a:pt x="903" y="122"/>
                    <a:pt x="907" y="124"/>
                    <a:pt x="909" y="121"/>
                  </a:cubicBezTo>
                  <a:cubicBezTo>
                    <a:pt x="911" y="116"/>
                    <a:pt x="906" y="114"/>
                    <a:pt x="905" y="112"/>
                  </a:cubicBezTo>
                  <a:cubicBezTo>
                    <a:pt x="902" y="108"/>
                    <a:pt x="902" y="102"/>
                    <a:pt x="906" y="100"/>
                  </a:cubicBezTo>
                  <a:cubicBezTo>
                    <a:pt x="910" y="98"/>
                    <a:pt x="916" y="101"/>
                    <a:pt x="914" y="105"/>
                  </a:cubicBezTo>
                  <a:cubicBezTo>
                    <a:pt x="914" y="107"/>
                    <a:pt x="911" y="108"/>
                    <a:pt x="911" y="110"/>
                  </a:cubicBezTo>
                  <a:cubicBezTo>
                    <a:pt x="910" y="112"/>
                    <a:pt x="911" y="113"/>
                    <a:pt x="912" y="116"/>
                  </a:cubicBezTo>
                  <a:cubicBezTo>
                    <a:pt x="913" y="119"/>
                    <a:pt x="913" y="124"/>
                    <a:pt x="915" y="127"/>
                  </a:cubicBezTo>
                  <a:cubicBezTo>
                    <a:pt x="914" y="129"/>
                    <a:pt x="911" y="132"/>
                    <a:pt x="912" y="134"/>
                  </a:cubicBezTo>
                  <a:cubicBezTo>
                    <a:pt x="917" y="136"/>
                    <a:pt x="918" y="127"/>
                    <a:pt x="922" y="126"/>
                  </a:cubicBezTo>
                  <a:cubicBezTo>
                    <a:pt x="927" y="125"/>
                    <a:pt x="934" y="122"/>
                    <a:pt x="939" y="124"/>
                  </a:cubicBezTo>
                  <a:cubicBezTo>
                    <a:pt x="941" y="125"/>
                    <a:pt x="943" y="127"/>
                    <a:pt x="945" y="127"/>
                  </a:cubicBezTo>
                  <a:cubicBezTo>
                    <a:pt x="949" y="128"/>
                    <a:pt x="952" y="126"/>
                    <a:pt x="954" y="130"/>
                  </a:cubicBezTo>
                  <a:cubicBezTo>
                    <a:pt x="956" y="132"/>
                    <a:pt x="953" y="135"/>
                    <a:pt x="955" y="138"/>
                  </a:cubicBezTo>
                  <a:cubicBezTo>
                    <a:pt x="956" y="141"/>
                    <a:pt x="959" y="140"/>
                    <a:pt x="962" y="141"/>
                  </a:cubicBezTo>
                  <a:cubicBezTo>
                    <a:pt x="968" y="141"/>
                    <a:pt x="976" y="142"/>
                    <a:pt x="982" y="140"/>
                  </a:cubicBezTo>
                  <a:cubicBezTo>
                    <a:pt x="985" y="138"/>
                    <a:pt x="986" y="135"/>
                    <a:pt x="986" y="132"/>
                  </a:cubicBezTo>
                  <a:cubicBezTo>
                    <a:pt x="986" y="130"/>
                    <a:pt x="985" y="128"/>
                    <a:pt x="986" y="127"/>
                  </a:cubicBezTo>
                  <a:cubicBezTo>
                    <a:pt x="986" y="124"/>
                    <a:pt x="987" y="125"/>
                    <a:pt x="989" y="122"/>
                  </a:cubicBezTo>
                  <a:cubicBezTo>
                    <a:pt x="992" y="120"/>
                    <a:pt x="994" y="118"/>
                    <a:pt x="997" y="120"/>
                  </a:cubicBezTo>
                  <a:cubicBezTo>
                    <a:pt x="999" y="121"/>
                    <a:pt x="1000" y="122"/>
                    <a:pt x="1002" y="123"/>
                  </a:cubicBezTo>
                  <a:cubicBezTo>
                    <a:pt x="1004" y="124"/>
                    <a:pt x="1007" y="123"/>
                    <a:pt x="1009" y="124"/>
                  </a:cubicBezTo>
                  <a:cubicBezTo>
                    <a:pt x="1011" y="124"/>
                    <a:pt x="1012" y="125"/>
                    <a:pt x="1014" y="126"/>
                  </a:cubicBezTo>
                  <a:cubicBezTo>
                    <a:pt x="1016" y="126"/>
                    <a:pt x="1019" y="126"/>
                    <a:pt x="1021" y="126"/>
                  </a:cubicBezTo>
                  <a:cubicBezTo>
                    <a:pt x="1024" y="127"/>
                    <a:pt x="1026" y="130"/>
                    <a:pt x="1028" y="132"/>
                  </a:cubicBezTo>
                  <a:cubicBezTo>
                    <a:pt x="1033" y="139"/>
                    <a:pt x="1031" y="144"/>
                    <a:pt x="1031" y="151"/>
                  </a:cubicBezTo>
                  <a:cubicBezTo>
                    <a:pt x="1031" y="155"/>
                    <a:pt x="1031" y="159"/>
                    <a:pt x="1030" y="162"/>
                  </a:cubicBezTo>
                  <a:cubicBezTo>
                    <a:pt x="1028" y="166"/>
                    <a:pt x="1026" y="168"/>
                    <a:pt x="1026" y="172"/>
                  </a:cubicBezTo>
                  <a:cubicBezTo>
                    <a:pt x="1026" y="181"/>
                    <a:pt x="1033" y="185"/>
                    <a:pt x="1039" y="189"/>
                  </a:cubicBezTo>
                  <a:cubicBezTo>
                    <a:pt x="1042" y="191"/>
                    <a:pt x="1045" y="194"/>
                    <a:pt x="1049" y="192"/>
                  </a:cubicBezTo>
                  <a:cubicBezTo>
                    <a:pt x="1052" y="190"/>
                    <a:pt x="1052" y="186"/>
                    <a:pt x="1053" y="183"/>
                  </a:cubicBezTo>
                  <a:cubicBezTo>
                    <a:pt x="1054" y="181"/>
                    <a:pt x="1054" y="180"/>
                    <a:pt x="1054" y="177"/>
                  </a:cubicBezTo>
                  <a:cubicBezTo>
                    <a:pt x="1055" y="175"/>
                    <a:pt x="1054" y="171"/>
                    <a:pt x="1055" y="170"/>
                  </a:cubicBezTo>
                  <a:cubicBezTo>
                    <a:pt x="1059" y="164"/>
                    <a:pt x="1060" y="174"/>
                    <a:pt x="1061" y="175"/>
                  </a:cubicBezTo>
                  <a:cubicBezTo>
                    <a:pt x="1064" y="178"/>
                    <a:pt x="1070" y="178"/>
                    <a:pt x="1070" y="173"/>
                  </a:cubicBezTo>
                  <a:cubicBezTo>
                    <a:pt x="1076" y="170"/>
                    <a:pt x="1079" y="173"/>
                    <a:pt x="1086" y="176"/>
                  </a:cubicBezTo>
                  <a:cubicBezTo>
                    <a:pt x="1089" y="177"/>
                    <a:pt x="1090" y="178"/>
                    <a:pt x="1092" y="181"/>
                  </a:cubicBezTo>
                  <a:cubicBezTo>
                    <a:pt x="1093" y="183"/>
                    <a:pt x="1094" y="186"/>
                    <a:pt x="1096" y="186"/>
                  </a:cubicBezTo>
                  <a:cubicBezTo>
                    <a:pt x="1099" y="182"/>
                    <a:pt x="1090" y="179"/>
                    <a:pt x="1090" y="174"/>
                  </a:cubicBezTo>
                  <a:cubicBezTo>
                    <a:pt x="1095" y="173"/>
                    <a:pt x="1108" y="181"/>
                    <a:pt x="1110" y="175"/>
                  </a:cubicBezTo>
                  <a:cubicBezTo>
                    <a:pt x="1111" y="172"/>
                    <a:pt x="1106" y="170"/>
                    <a:pt x="1106" y="168"/>
                  </a:cubicBezTo>
                  <a:cubicBezTo>
                    <a:pt x="1104" y="164"/>
                    <a:pt x="1107" y="163"/>
                    <a:pt x="1108" y="160"/>
                  </a:cubicBezTo>
                  <a:cubicBezTo>
                    <a:pt x="1105" y="158"/>
                    <a:pt x="1101" y="155"/>
                    <a:pt x="1105" y="152"/>
                  </a:cubicBezTo>
                  <a:cubicBezTo>
                    <a:pt x="1108" y="150"/>
                    <a:pt x="1113" y="154"/>
                    <a:pt x="1115" y="152"/>
                  </a:cubicBezTo>
                  <a:cubicBezTo>
                    <a:pt x="1117" y="149"/>
                    <a:pt x="1110" y="146"/>
                    <a:pt x="1115" y="143"/>
                  </a:cubicBezTo>
                  <a:cubicBezTo>
                    <a:pt x="1116" y="142"/>
                    <a:pt x="1118" y="143"/>
                    <a:pt x="1120" y="143"/>
                  </a:cubicBezTo>
                  <a:cubicBezTo>
                    <a:pt x="1122" y="144"/>
                    <a:pt x="1124" y="144"/>
                    <a:pt x="1127" y="144"/>
                  </a:cubicBezTo>
                  <a:cubicBezTo>
                    <a:pt x="1131" y="144"/>
                    <a:pt x="1135" y="146"/>
                    <a:pt x="1139" y="147"/>
                  </a:cubicBezTo>
                  <a:cubicBezTo>
                    <a:pt x="1144" y="148"/>
                    <a:pt x="1148" y="149"/>
                    <a:pt x="1152" y="150"/>
                  </a:cubicBezTo>
                  <a:cubicBezTo>
                    <a:pt x="1161" y="151"/>
                    <a:pt x="1170" y="154"/>
                    <a:pt x="1179" y="157"/>
                  </a:cubicBezTo>
                  <a:cubicBezTo>
                    <a:pt x="1182" y="157"/>
                    <a:pt x="1184" y="157"/>
                    <a:pt x="1185" y="160"/>
                  </a:cubicBezTo>
                  <a:cubicBezTo>
                    <a:pt x="1187" y="162"/>
                    <a:pt x="1186" y="165"/>
                    <a:pt x="1188" y="166"/>
                  </a:cubicBezTo>
                  <a:cubicBezTo>
                    <a:pt x="1187" y="170"/>
                    <a:pt x="1184" y="170"/>
                    <a:pt x="1181" y="171"/>
                  </a:cubicBezTo>
                  <a:cubicBezTo>
                    <a:pt x="1181" y="172"/>
                    <a:pt x="1180" y="173"/>
                    <a:pt x="1180" y="174"/>
                  </a:cubicBezTo>
                  <a:cubicBezTo>
                    <a:pt x="1182" y="180"/>
                    <a:pt x="1195" y="173"/>
                    <a:pt x="1197" y="181"/>
                  </a:cubicBezTo>
                  <a:cubicBezTo>
                    <a:pt x="1198" y="181"/>
                    <a:pt x="1200" y="181"/>
                    <a:pt x="1201" y="182"/>
                  </a:cubicBezTo>
                  <a:cubicBezTo>
                    <a:pt x="1202" y="183"/>
                    <a:pt x="1203" y="184"/>
                    <a:pt x="1203" y="186"/>
                  </a:cubicBezTo>
                  <a:cubicBezTo>
                    <a:pt x="1203" y="188"/>
                    <a:pt x="1202" y="189"/>
                    <a:pt x="1202" y="190"/>
                  </a:cubicBezTo>
                  <a:cubicBezTo>
                    <a:pt x="1202" y="194"/>
                    <a:pt x="1206" y="195"/>
                    <a:pt x="1211" y="193"/>
                  </a:cubicBezTo>
                  <a:cubicBezTo>
                    <a:pt x="1215" y="191"/>
                    <a:pt x="1217" y="189"/>
                    <a:pt x="1223" y="189"/>
                  </a:cubicBezTo>
                  <a:cubicBezTo>
                    <a:pt x="1227" y="189"/>
                    <a:pt x="1232" y="190"/>
                    <a:pt x="1237" y="190"/>
                  </a:cubicBezTo>
                  <a:cubicBezTo>
                    <a:pt x="1244" y="190"/>
                    <a:pt x="1253" y="193"/>
                    <a:pt x="1258" y="200"/>
                  </a:cubicBezTo>
                  <a:cubicBezTo>
                    <a:pt x="1260" y="204"/>
                    <a:pt x="1258" y="206"/>
                    <a:pt x="1257" y="209"/>
                  </a:cubicBezTo>
                  <a:cubicBezTo>
                    <a:pt x="1256" y="211"/>
                    <a:pt x="1256" y="214"/>
                    <a:pt x="1257" y="216"/>
                  </a:cubicBezTo>
                  <a:cubicBezTo>
                    <a:pt x="1259" y="218"/>
                    <a:pt x="1262" y="215"/>
                    <a:pt x="1264" y="217"/>
                  </a:cubicBezTo>
                  <a:cubicBezTo>
                    <a:pt x="1266" y="218"/>
                    <a:pt x="1265" y="221"/>
                    <a:pt x="1266" y="222"/>
                  </a:cubicBezTo>
                  <a:cubicBezTo>
                    <a:pt x="1270" y="225"/>
                    <a:pt x="1271" y="219"/>
                    <a:pt x="1274" y="217"/>
                  </a:cubicBezTo>
                  <a:cubicBezTo>
                    <a:pt x="1281" y="211"/>
                    <a:pt x="1290" y="218"/>
                    <a:pt x="1297" y="219"/>
                  </a:cubicBezTo>
                  <a:cubicBezTo>
                    <a:pt x="1299" y="219"/>
                    <a:pt x="1301" y="219"/>
                    <a:pt x="1303" y="219"/>
                  </a:cubicBezTo>
                  <a:cubicBezTo>
                    <a:pt x="1305" y="219"/>
                    <a:pt x="1306" y="219"/>
                    <a:pt x="1308" y="219"/>
                  </a:cubicBezTo>
                  <a:cubicBezTo>
                    <a:pt x="1312" y="219"/>
                    <a:pt x="1313" y="218"/>
                    <a:pt x="1315" y="214"/>
                  </a:cubicBezTo>
                  <a:cubicBezTo>
                    <a:pt x="1317" y="211"/>
                    <a:pt x="1316" y="208"/>
                    <a:pt x="1322" y="209"/>
                  </a:cubicBezTo>
                  <a:cubicBezTo>
                    <a:pt x="1325" y="209"/>
                    <a:pt x="1332" y="213"/>
                    <a:pt x="1331" y="216"/>
                  </a:cubicBezTo>
                  <a:cubicBezTo>
                    <a:pt x="1330" y="219"/>
                    <a:pt x="1326" y="218"/>
                    <a:pt x="1325" y="219"/>
                  </a:cubicBezTo>
                  <a:cubicBezTo>
                    <a:pt x="1323" y="221"/>
                    <a:pt x="1323" y="222"/>
                    <a:pt x="1323" y="224"/>
                  </a:cubicBezTo>
                  <a:cubicBezTo>
                    <a:pt x="1321" y="231"/>
                    <a:pt x="1325" y="229"/>
                    <a:pt x="1330" y="232"/>
                  </a:cubicBezTo>
                  <a:cubicBezTo>
                    <a:pt x="1332" y="233"/>
                    <a:pt x="1332" y="236"/>
                    <a:pt x="1335" y="235"/>
                  </a:cubicBezTo>
                  <a:cubicBezTo>
                    <a:pt x="1337" y="235"/>
                    <a:pt x="1340" y="232"/>
                    <a:pt x="1340" y="230"/>
                  </a:cubicBezTo>
                  <a:cubicBezTo>
                    <a:pt x="1340" y="227"/>
                    <a:pt x="1336" y="220"/>
                    <a:pt x="1333" y="218"/>
                  </a:cubicBezTo>
                  <a:cubicBezTo>
                    <a:pt x="1334" y="217"/>
                    <a:pt x="1335" y="215"/>
                    <a:pt x="1336" y="214"/>
                  </a:cubicBezTo>
                  <a:cubicBezTo>
                    <a:pt x="1336" y="213"/>
                    <a:pt x="1337" y="209"/>
                    <a:pt x="1337" y="209"/>
                  </a:cubicBezTo>
                  <a:cubicBezTo>
                    <a:pt x="1339" y="206"/>
                    <a:pt x="1343" y="207"/>
                    <a:pt x="1347" y="209"/>
                  </a:cubicBezTo>
                  <a:cubicBezTo>
                    <a:pt x="1351" y="211"/>
                    <a:pt x="1352" y="213"/>
                    <a:pt x="1357" y="213"/>
                  </a:cubicBezTo>
                  <a:cubicBezTo>
                    <a:pt x="1361" y="214"/>
                    <a:pt x="1365" y="214"/>
                    <a:pt x="1369" y="214"/>
                  </a:cubicBezTo>
                  <a:cubicBezTo>
                    <a:pt x="1377" y="215"/>
                    <a:pt x="1386" y="219"/>
                    <a:pt x="1393" y="222"/>
                  </a:cubicBezTo>
                  <a:cubicBezTo>
                    <a:pt x="1400" y="225"/>
                    <a:pt x="1404" y="232"/>
                    <a:pt x="1409" y="237"/>
                  </a:cubicBezTo>
                  <a:cubicBezTo>
                    <a:pt x="1416" y="243"/>
                    <a:pt x="1421" y="248"/>
                    <a:pt x="1429" y="252"/>
                  </a:cubicBezTo>
                  <a:cubicBezTo>
                    <a:pt x="1433" y="253"/>
                    <a:pt x="1435" y="255"/>
                    <a:pt x="1438" y="258"/>
                  </a:cubicBezTo>
                  <a:cubicBezTo>
                    <a:pt x="1442" y="261"/>
                    <a:pt x="1442" y="264"/>
                    <a:pt x="1445" y="268"/>
                  </a:cubicBezTo>
                  <a:cubicBezTo>
                    <a:pt x="1441" y="269"/>
                    <a:pt x="1444" y="273"/>
                    <a:pt x="1445" y="275"/>
                  </a:cubicBezTo>
                  <a:cubicBezTo>
                    <a:pt x="1445" y="276"/>
                    <a:pt x="1448" y="281"/>
                    <a:pt x="1449" y="281"/>
                  </a:cubicBezTo>
                  <a:cubicBezTo>
                    <a:pt x="1454" y="283"/>
                    <a:pt x="1449" y="271"/>
                    <a:pt x="1454" y="269"/>
                  </a:cubicBezTo>
                  <a:cubicBezTo>
                    <a:pt x="1454" y="269"/>
                    <a:pt x="1460" y="273"/>
                    <a:pt x="1461" y="274"/>
                  </a:cubicBezTo>
                  <a:cubicBezTo>
                    <a:pt x="1465" y="275"/>
                    <a:pt x="1469" y="274"/>
                    <a:pt x="1472" y="276"/>
                  </a:cubicBezTo>
                  <a:cubicBezTo>
                    <a:pt x="1474" y="278"/>
                    <a:pt x="1477" y="281"/>
                    <a:pt x="1479" y="283"/>
                  </a:cubicBezTo>
                  <a:cubicBezTo>
                    <a:pt x="1488" y="292"/>
                    <a:pt x="1477" y="294"/>
                    <a:pt x="1471" y="299"/>
                  </a:cubicBezTo>
                  <a:cubicBezTo>
                    <a:pt x="1468" y="301"/>
                    <a:pt x="1464" y="304"/>
                    <a:pt x="1463" y="307"/>
                  </a:cubicBezTo>
                  <a:cubicBezTo>
                    <a:pt x="1462" y="310"/>
                    <a:pt x="1463" y="315"/>
                    <a:pt x="1461" y="318"/>
                  </a:cubicBezTo>
                  <a:cubicBezTo>
                    <a:pt x="1457" y="327"/>
                    <a:pt x="1449" y="316"/>
                    <a:pt x="1445" y="312"/>
                  </a:cubicBezTo>
                  <a:cubicBezTo>
                    <a:pt x="1442" y="310"/>
                    <a:pt x="1439" y="309"/>
                    <a:pt x="1436" y="306"/>
                  </a:cubicBezTo>
                  <a:cubicBezTo>
                    <a:pt x="1434" y="304"/>
                    <a:pt x="1436" y="299"/>
                    <a:pt x="1433" y="297"/>
                  </a:cubicBezTo>
                  <a:cubicBezTo>
                    <a:pt x="1431" y="294"/>
                    <a:pt x="1425" y="299"/>
                    <a:pt x="1422" y="298"/>
                  </a:cubicBezTo>
                  <a:cubicBezTo>
                    <a:pt x="1419" y="296"/>
                    <a:pt x="1418" y="291"/>
                    <a:pt x="1418" y="288"/>
                  </a:cubicBezTo>
                  <a:cubicBezTo>
                    <a:pt x="1416" y="278"/>
                    <a:pt x="1405" y="287"/>
                    <a:pt x="1410" y="294"/>
                  </a:cubicBezTo>
                  <a:cubicBezTo>
                    <a:pt x="1413" y="297"/>
                    <a:pt x="1418" y="298"/>
                    <a:pt x="1414" y="302"/>
                  </a:cubicBezTo>
                  <a:cubicBezTo>
                    <a:pt x="1412" y="306"/>
                    <a:pt x="1408" y="306"/>
                    <a:pt x="1405" y="309"/>
                  </a:cubicBezTo>
                  <a:cubicBezTo>
                    <a:pt x="1402" y="312"/>
                    <a:pt x="1403" y="315"/>
                    <a:pt x="1398" y="314"/>
                  </a:cubicBezTo>
                  <a:cubicBezTo>
                    <a:pt x="1394" y="313"/>
                    <a:pt x="1392" y="308"/>
                    <a:pt x="1388" y="312"/>
                  </a:cubicBezTo>
                  <a:cubicBezTo>
                    <a:pt x="1383" y="316"/>
                    <a:pt x="1387" y="318"/>
                    <a:pt x="1390" y="320"/>
                  </a:cubicBezTo>
                  <a:cubicBezTo>
                    <a:pt x="1394" y="322"/>
                    <a:pt x="1396" y="323"/>
                    <a:pt x="1396" y="328"/>
                  </a:cubicBezTo>
                  <a:cubicBezTo>
                    <a:pt x="1397" y="331"/>
                    <a:pt x="1395" y="336"/>
                    <a:pt x="1396" y="339"/>
                  </a:cubicBezTo>
                  <a:cubicBezTo>
                    <a:pt x="1396" y="342"/>
                    <a:pt x="1401" y="344"/>
                    <a:pt x="1401" y="348"/>
                  </a:cubicBezTo>
                  <a:cubicBezTo>
                    <a:pt x="1402" y="356"/>
                    <a:pt x="1395" y="351"/>
                    <a:pt x="1391" y="349"/>
                  </a:cubicBezTo>
                  <a:cubicBezTo>
                    <a:pt x="1383" y="345"/>
                    <a:pt x="1383" y="352"/>
                    <a:pt x="1376" y="355"/>
                  </a:cubicBezTo>
                  <a:cubicBezTo>
                    <a:pt x="1373" y="356"/>
                    <a:pt x="1369" y="357"/>
                    <a:pt x="1366" y="359"/>
                  </a:cubicBezTo>
                  <a:cubicBezTo>
                    <a:pt x="1360" y="361"/>
                    <a:pt x="1353" y="367"/>
                    <a:pt x="1348" y="371"/>
                  </a:cubicBezTo>
                  <a:cubicBezTo>
                    <a:pt x="1343" y="376"/>
                    <a:pt x="1338" y="382"/>
                    <a:pt x="1336" y="387"/>
                  </a:cubicBezTo>
                  <a:cubicBezTo>
                    <a:pt x="1335" y="390"/>
                    <a:pt x="1332" y="394"/>
                    <a:pt x="1329" y="392"/>
                  </a:cubicBezTo>
                  <a:cubicBezTo>
                    <a:pt x="1326" y="390"/>
                    <a:pt x="1326" y="385"/>
                    <a:pt x="1324" y="383"/>
                  </a:cubicBezTo>
                  <a:cubicBezTo>
                    <a:pt x="1314" y="376"/>
                    <a:pt x="1308" y="392"/>
                    <a:pt x="1301" y="395"/>
                  </a:cubicBezTo>
                  <a:cubicBezTo>
                    <a:pt x="1298" y="392"/>
                    <a:pt x="1301" y="387"/>
                    <a:pt x="1302" y="385"/>
                  </a:cubicBezTo>
                  <a:cubicBezTo>
                    <a:pt x="1298" y="384"/>
                    <a:pt x="1298" y="391"/>
                    <a:pt x="1293" y="391"/>
                  </a:cubicBezTo>
                  <a:cubicBezTo>
                    <a:pt x="1287" y="391"/>
                    <a:pt x="1285" y="389"/>
                    <a:pt x="1284" y="397"/>
                  </a:cubicBezTo>
                  <a:cubicBezTo>
                    <a:pt x="1282" y="402"/>
                    <a:pt x="1279" y="404"/>
                    <a:pt x="1276" y="408"/>
                  </a:cubicBezTo>
                  <a:cubicBezTo>
                    <a:pt x="1273" y="411"/>
                    <a:pt x="1273" y="416"/>
                    <a:pt x="1273" y="420"/>
                  </a:cubicBezTo>
                  <a:cubicBezTo>
                    <a:pt x="1277" y="420"/>
                    <a:pt x="1279" y="415"/>
                    <a:pt x="1281" y="419"/>
                  </a:cubicBezTo>
                  <a:cubicBezTo>
                    <a:pt x="1284" y="423"/>
                    <a:pt x="1278" y="425"/>
                    <a:pt x="1278" y="428"/>
                  </a:cubicBezTo>
                  <a:cubicBezTo>
                    <a:pt x="1277" y="434"/>
                    <a:pt x="1289" y="440"/>
                    <a:pt x="1281" y="445"/>
                  </a:cubicBezTo>
                  <a:cubicBezTo>
                    <a:pt x="1278" y="447"/>
                    <a:pt x="1275" y="446"/>
                    <a:pt x="1272" y="450"/>
                  </a:cubicBezTo>
                  <a:cubicBezTo>
                    <a:pt x="1270" y="453"/>
                    <a:pt x="1273" y="455"/>
                    <a:pt x="1275" y="458"/>
                  </a:cubicBezTo>
                  <a:cubicBezTo>
                    <a:pt x="1277" y="460"/>
                    <a:pt x="1278" y="465"/>
                    <a:pt x="1275" y="466"/>
                  </a:cubicBezTo>
                  <a:cubicBezTo>
                    <a:pt x="1271" y="468"/>
                    <a:pt x="1268" y="464"/>
                    <a:pt x="1264" y="468"/>
                  </a:cubicBezTo>
                  <a:cubicBezTo>
                    <a:pt x="1259" y="473"/>
                    <a:pt x="1263" y="483"/>
                    <a:pt x="1254" y="484"/>
                  </a:cubicBezTo>
                  <a:cubicBezTo>
                    <a:pt x="1249" y="485"/>
                    <a:pt x="1248" y="484"/>
                    <a:pt x="1248" y="490"/>
                  </a:cubicBezTo>
                  <a:cubicBezTo>
                    <a:pt x="1248" y="495"/>
                    <a:pt x="1248" y="497"/>
                    <a:pt x="1245" y="500"/>
                  </a:cubicBezTo>
                  <a:cubicBezTo>
                    <a:pt x="1241" y="505"/>
                    <a:pt x="1235" y="513"/>
                    <a:pt x="1233" y="503"/>
                  </a:cubicBezTo>
                  <a:cubicBezTo>
                    <a:pt x="1231" y="496"/>
                    <a:pt x="1228" y="489"/>
                    <a:pt x="1226" y="482"/>
                  </a:cubicBezTo>
                  <a:cubicBezTo>
                    <a:pt x="1225" y="474"/>
                    <a:pt x="1226" y="466"/>
                    <a:pt x="1226" y="459"/>
                  </a:cubicBezTo>
                  <a:cubicBezTo>
                    <a:pt x="1225" y="451"/>
                    <a:pt x="1225" y="443"/>
                    <a:pt x="1227" y="436"/>
                  </a:cubicBezTo>
                  <a:cubicBezTo>
                    <a:pt x="1228" y="433"/>
                    <a:pt x="1231" y="431"/>
                    <a:pt x="1231" y="428"/>
                  </a:cubicBezTo>
                  <a:cubicBezTo>
                    <a:pt x="1232" y="425"/>
                    <a:pt x="1231" y="420"/>
                    <a:pt x="1233" y="418"/>
                  </a:cubicBezTo>
                  <a:cubicBezTo>
                    <a:pt x="1234" y="415"/>
                    <a:pt x="1239" y="414"/>
                    <a:pt x="1242" y="413"/>
                  </a:cubicBezTo>
                  <a:cubicBezTo>
                    <a:pt x="1244" y="411"/>
                    <a:pt x="1247" y="409"/>
                    <a:pt x="1249" y="407"/>
                  </a:cubicBezTo>
                  <a:cubicBezTo>
                    <a:pt x="1255" y="402"/>
                    <a:pt x="1259" y="396"/>
                    <a:pt x="1265" y="391"/>
                  </a:cubicBezTo>
                  <a:cubicBezTo>
                    <a:pt x="1270" y="387"/>
                    <a:pt x="1275" y="383"/>
                    <a:pt x="1279" y="379"/>
                  </a:cubicBezTo>
                  <a:cubicBezTo>
                    <a:pt x="1281" y="377"/>
                    <a:pt x="1284" y="374"/>
                    <a:pt x="1286" y="371"/>
                  </a:cubicBezTo>
                  <a:cubicBezTo>
                    <a:pt x="1288" y="368"/>
                    <a:pt x="1288" y="364"/>
                    <a:pt x="1290" y="361"/>
                  </a:cubicBezTo>
                  <a:cubicBezTo>
                    <a:pt x="1291" y="357"/>
                    <a:pt x="1300" y="344"/>
                    <a:pt x="1290" y="347"/>
                  </a:cubicBezTo>
                  <a:cubicBezTo>
                    <a:pt x="1287" y="349"/>
                    <a:pt x="1283" y="351"/>
                    <a:pt x="1281" y="354"/>
                  </a:cubicBezTo>
                  <a:cubicBezTo>
                    <a:pt x="1280" y="357"/>
                    <a:pt x="1280" y="362"/>
                    <a:pt x="1278" y="365"/>
                  </a:cubicBezTo>
                  <a:cubicBezTo>
                    <a:pt x="1276" y="370"/>
                    <a:pt x="1273" y="371"/>
                    <a:pt x="1268" y="373"/>
                  </a:cubicBezTo>
                  <a:cubicBezTo>
                    <a:pt x="1266" y="374"/>
                    <a:pt x="1264" y="375"/>
                    <a:pt x="1263" y="377"/>
                  </a:cubicBezTo>
                  <a:cubicBezTo>
                    <a:pt x="1262" y="378"/>
                    <a:pt x="1262" y="381"/>
                    <a:pt x="1260" y="381"/>
                  </a:cubicBezTo>
                  <a:cubicBezTo>
                    <a:pt x="1255" y="374"/>
                    <a:pt x="1261" y="371"/>
                    <a:pt x="1264" y="365"/>
                  </a:cubicBezTo>
                  <a:cubicBezTo>
                    <a:pt x="1267" y="356"/>
                    <a:pt x="1253" y="360"/>
                    <a:pt x="1252" y="365"/>
                  </a:cubicBezTo>
                  <a:cubicBezTo>
                    <a:pt x="1249" y="364"/>
                    <a:pt x="1249" y="361"/>
                    <a:pt x="1245" y="362"/>
                  </a:cubicBezTo>
                  <a:cubicBezTo>
                    <a:pt x="1242" y="362"/>
                    <a:pt x="1239" y="364"/>
                    <a:pt x="1238" y="366"/>
                  </a:cubicBezTo>
                  <a:cubicBezTo>
                    <a:pt x="1234" y="369"/>
                    <a:pt x="1231" y="373"/>
                    <a:pt x="1228" y="377"/>
                  </a:cubicBezTo>
                  <a:cubicBezTo>
                    <a:pt x="1225" y="381"/>
                    <a:pt x="1221" y="384"/>
                    <a:pt x="1219" y="388"/>
                  </a:cubicBezTo>
                  <a:cubicBezTo>
                    <a:pt x="1216" y="395"/>
                    <a:pt x="1219" y="396"/>
                    <a:pt x="1225" y="398"/>
                  </a:cubicBezTo>
                  <a:cubicBezTo>
                    <a:pt x="1227" y="403"/>
                    <a:pt x="1221" y="403"/>
                    <a:pt x="1218" y="403"/>
                  </a:cubicBezTo>
                  <a:cubicBezTo>
                    <a:pt x="1213" y="403"/>
                    <a:pt x="1212" y="404"/>
                    <a:pt x="1208" y="406"/>
                  </a:cubicBezTo>
                  <a:cubicBezTo>
                    <a:pt x="1204" y="410"/>
                    <a:pt x="1202" y="408"/>
                    <a:pt x="1198" y="405"/>
                  </a:cubicBezTo>
                  <a:cubicBezTo>
                    <a:pt x="1196" y="404"/>
                    <a:pt x="1195" y="405"/>
                    <a:pt x="1194" y="402"/>
                  </a:cubicBezTo>
                  <a:cubicBezTo>
                    <a:pt x="1194" y="401"/>
                    <a:pt x="1196" y="398"/>
                    <a:pt x="1197" y="397"/>
                  </a:cubicBezTo>
                  <a:cubicBezTo>
                    <a:pt x="1193" y="395"/>
                    <a:pt x="1187" y="393"/>
                    <a:pt x="1182" y="396"/>
                  </a:cubicBezTo>
                  <a:cubicBezTo>
                    <a:pt x="1181" y="397"/>
                    <a:pt x="1180" y="400"/>
                    <a:pt x="1178" y="401"/>
                  </a:cubicBezTo>
                  <a:cubicBezTo>
                    <a:pt x="1176" y="402"/>
                    <a:pt x="1173" y="401"/>
                    <a:pt x="1170" y="401"/>
                  </a:cubicBezTo>
                  <a:cubicBezTo>
                    <a:pt x="1165" y="400"/>
                    <a:pt x="1159" y="397"/>
                    <a:pt x="1153" y="397"/>
                  </a:cubicBezTo>
                  <a:cubicBezTo>
                    <a:pt x="1145" y="398"/>
                    <a:pt x="1135" y="397"/>
                    <a:pt x="1129" y="400"/>
                  </a:cubicBezTo>
                  <a:cubicBezTo>
                    <a:pt x="1122" y="403"/>
                    <a:pt x="1117" y="412"/>
                    <a:pt x="1112" y="418"/>
                  </a:cubicBezTo>
                  <a:cubicBezTo>
                    <a:pt x="1107" y="424"/>
                    <a:pt x="1100" y="428"/>
                    <a:pt x="1096" y="435"/>
                  </a:cubicBezTo>
                  <a:cubicBezTo>
                    <a:pt x="1093" y="441"/>
                    <a:pt x="1091" y="449"/>
                    <a:pt x="1086" y="453"/>
                  </a:cubicBezTo>
                  <a:cubicBezTo>
                    <a:pt x="1082" y="455"/>
                    <a:pt x="1066" y="463"/>
                    <a:pt x="1080" y="462"/>
                  </a:cubicBezTo>
                  <a:cubicBezTo>
                    <a:pt x="1089" y="462"/>
                    <a:pt x="1083" y="476"/>
                    <a:pt x="1093" y="476"/>
                  </a:cubicBezTo>
                  <a:cubicBezTo>
                    <a:pt x="1105" y="477"/>
                    <a:pt x="1095" y="461"/>
                    <a:pt x="1107" y="463"/>
                  </a:cubicBezTo>
                  <a:cubicBezTo>
                    <a:pt x="1114" y="465"/>
                    <a:pt x="1116" y="471"/>
                    <a:pt x="1118" y="476"/>
                  </a:cubicBezTo>
                  <a:cubicBezTo>
                    <a:pt x="1118" y="477"/>
                    <a:pt x="1118" y="478"/>
                    <a:pt x="1118" y="479"/>
                  </a:cubicBezTo>
                  <a:cubicBezTo>
                    <a:pt x="1119" y="480"/>
                    <a:pt x="1121" y="480"/>
                    <a:pt x="1121" y="482"/>
                  </a:cubicBezTo>
                  <a:cubicBezTo>
                    <a:pt x="1121" y="485"/>
                    <a:pt x="1118" y="486"/>
                    <a:pt x="1116" y="487"/>
                  </a:cubicBezTo>
                  <a:cubicBezTo>
                    <a:pt x="1116" y="491"/>
                    <a:pt x="1120" y="493"/>
                    <a:pt x="1120" y="497"/>
                  </a:cubicBezTo>
                  <a:cubicBezTo>
                    <a:pt x="1120" y="501"/>
                    <a:pt x="1117" y="504"/>
                    <a:pt x="1115" y="507"/>
                  </a:cubicBezTo>
                  <a:cubicBezTo>
                    <a:pt x="1114" y="510"/>
                    <a:pt x="1110" y="514"/>
                    <a:pt x="1110" y="517"/>
                  </a:cubicBezTo>
                  <a:cubicBezTo>
                    <a:pt x="1110" y="521"/>
                    <a:pt x="1113" y="525"/>
                    <a:pt x="1113" y="529"/>
                  </a:cubicBezTo>
                  <a:cubicBezTo>
                    <a:pt x="1113" y="536"/>
                    <a:pt x="1106" y="541"/>
                    <a:pt x="1102" y="547"/>
                  </a:cubicBezTo>
                  <a:cubicBezTo>
                    <a:pt x="1100" y="551"/>
                    <a:pt x="1097" y="554"/>
                    <a:pt x="1095" y="558"/>
                  </a:cubicBezTo>
                  <a:cubicBezTo>
                    <a:pt x="1093" y="562"/>
                    <a:pt x="1092" y="565"/>
                    <a:pt x="1090" y="568"/>
                  </a:cubicBezTo>
                  <a:cubicBezTo>
                    <a:pt x="1086" y="575"/>
                    <a:pt x="1080" y="583"/>
                    <a:pt x="1074" y="588"/>
                  </a:cubicBezTo>
                  <a:cubicBezTo>
                    <a:pt x="1071" y="591"/>
                    <a:pt x="1069" y="594"/>
                    <a:pt x="1064" y="595"/>
                  </a:cubicBezTo>
                  <a:cubicBezTo>
                    <a:pt x="1060" y="595"/>
                    <a:pt x="1053" y="597"/>
                    <a:pt x="1049" y="594"/>
                  </a:cubicBezTo>
                  <a:cubicBezTo>
                    <a:pt x="1047" y="596"/>
                    <a:pt x="1046" y="600"/>
                    <a:pt x="1043" y="602"/>
                  </a:cubicBezTo>
                  <a:cubicBezTo>
                    <a:pt x="1041" y="604"/>
                    <a:pt x="1038" y="604"/>
                    <a:pt x="1036" y="607"/>
                  </a:cubicBezTo>
                  <a:cubicBezTo>
                    <a:pt x="1034" y="609"/>
                    <a:pt x="1035" y="613"/>
                    <a:pt x="1033" y="616"/>
                  </a:cubicBezTo>
                  <a:cubicBezTo>
                    <a:pt x="1030" y="621"/>
                    <a:pt x="1021" y="622"/>
                    <a:pt x="1019" y="628"/>
                  </a:cubicBezTo>
                  <a:cubicBezTo>
                    <a:pt x="1017" y="635"/>
                    <a:pt x="1029" y="638"/>
                    <a:pt x="1030" y="644"/>
                  </a:cubicBezTo>
                  <a:cubicBezTo>
                    <a:pt x="1031" y="648"/>
                    <a:pt x="1031" y="652"/>
                    <a:pt x="1032" y="655"/>
                  </a:cubicBezTo>
                  <a:cubicBezTo>
                    <a:pt x="1032" y="657"/>
                    <a:pt x="1031" y="658"/>
                    <a:pt x="1032" y="660"/>
                  </a:cubicBezTo>
                  <a:cubicBezTo>
                    <a:pt x="1032" y="662"/>
                    <a:pt x="1033" y="664"/>
                    <a:pt x="1033" y="665"/>
                  </a:cubicBezTo>
                  <a:cubicBezTo>
                    <a:pt x="1032" y="671"/>
                    <a:pt x="1024" y="672"/>
                    <a:pt x="1020" y="674"/>
                  </a:cubicBezTo>
                  <a:cubicBezTo>
                    <a:pt x="1016" y="676"/>
                    <a:pt x="1010" y="682"/>
                    <a:pt x="1008" y="675"/>
                  </a:cubicBezTo>
                  <a:cubicBezTo>
                    <a:pt x="1006" y="670"/>
                    <a:pt x="1012" y="667"/>
                    <a:pt x="1010" y="662"/>
                  </a:cubicBezTo>
                  <a:cubicBezTo>
                    <a:pt x="1009" y="658"/>
                    <a:pt x="1004" y="654"/>
                    <a:pt x="1011" y="652"/>
                  </a:cubicBezTo>
                  <a:cubicBezTo>
                    <a:pt x="1011" y="651"/>
                    <a:pt x="1011" y="650"/>
                    <a:pt x="1011" y="649"/>
                  </a:cubicBezTo>
                  <a:cubicBezTo>
                    <a:pt x="1010" y="648"/>
                    <a:pt x="1009" y="647"/>
                    <a:pt x="1008" y="646"/>
                  </a:cubicBezTo>
                  <a:cubicBezTo>
                    <a:pt x="1005" y="645"/>
                    <a:pt x="1003" y="647"/>
                    <a:pt x="1001" y="646"/>
                  </a:cubicBezTo>
                  <a:cubicBezTo>
                    <a:pt x="997" y="644"/>
                    <a:pt x="998" y="640"/>
                    <a:pt x="999" y="637"/>
                  </a:cubicBezTo>
                  <a:cubicBezTo>
                    <a:pt x="1001" y="633"/>
                    <a:pt x="1003" y="631"/>
                    <a:pt x="999" y="629"/>
                  </a:cubicBezTo>
                  <a:cubicBezTo>
                    <a:pt x="995" y="626"/>
                    <a:pt x="990" y="627"/>
                    <a:pt x="986" y="629"/>
                  </a:cubicBezTo>
                  <a:cubicBezTo>
                    <a:pt x="982" y="630"/>
                    <a:pt x="971" y="640"/>
                    <a:pt x="970" y="632"/>
                  </a:cubicBezTo>
                  <a:cubicBezTo>
                    <a:pt x="969" y="627"/>
                    <a:pt x="981" y="618"/>
                    <a:pt x="975" y="615"/>
                  </a:cubicBezTo>
                  <a:cubicBezTo>
                    <a:pt x="969" y="613"/>
                    <a:pt x="964" y="627"/>
                    <a:pt x="961" y="629"/>
                  </a:cubicBezTo>
                  <a:cubicBezTo>
                    <a:pt x="957" y="633"/>
                    <a:pt x="940" y="632"/>
                    <a:pt x="946" y="641"/>
                  </a:cubicBezTo>
                  <a:cubicBezTo>
                    <a:pt x="948" y="643"/>
                    <a:pt x="952" y="647"/>
                    <a:pt x="954" y="648"/>
                  </a:cubicBezTo>
                  <a:cubicBezTo>
                    <a:pt x="958" y="651"/>
                    <a:pt x="958" y="647"/>
                    <a:pt x="961" y="644"/>
                  </a:cubicBezTo>
                  <a:cubicBezTo>
                    <a:pt x="964" y="641"/>
                    <a:pt x="969" y="640"/>
                    <a:pt x="972" y="644"/>
                  </a:cubicBezTo>
                  <a:cubicBezTo>
                    <a:pt x="973" y="645"/>
                    <a:pt x="972" y="647"/>
                    <a:pt x="974" y="649"/>
                  </a:cubicBezTo>
                  <a:cubicBezTo>
                    <a:pt x="976" y="650"/>
                    <a:pt x="979" y="648"/>
                    <a:pt x="980" y="648"/>
                  </a:cubicBezTo>
                  <a:cubicBezTo>
                    <a:pt x="985" y="649"/>
                    <a:pt x="984" y="653"/>
                    <a:pt x="980" y="655"/>
                  </a:cubicBezTo>
                  <a:cubicBezTo>
                    <a:pt x="977" y="657"/>
                    <a:pt x="974" y="656"/>
                    <a:pt x="971" y="659"/>
                  </a:cubicBezTo>
                  <a:cubicBezTo>
                    <a:pt x="969" y="661"/>
                    <a:pt x="967" y="665"/>
                    <a:pt x="965" y="666"/>
                  </a:cubicBezTo>
                  <a:cubicBezTo>
                    <a:pt x="963" y="669"/>
                    <a:pt x="960" y="670"/>
                    <a:pt x="958" y="673"/>
                  </a:cubicBezTo>
                  <a:cubicBezTo>
                    <a:pt x="960" y="675"/>
                    <a:pt x="964" y="674"/>
                    <a:pt x="966" y="678"/>
                  </a:cubicBezTo>
                  <a:cubicBezTo>
                    <a:pt x="967" y="681"/>
                    <a:pt x="967" y="684"/>
                    <a:pt x="968" y="687"/>
                  </a:cubicBezTo>
                  <a:cubicBezTo>
                    <a:pt x="968" y="690"/>
                    <a:pt x="969" y="695"/>
                    <a:pt x="971" y="697"/>
                  </a:cubicBezTo>
                  <a:cubicBezTo>
                    <a:pt x="972" y="698"/>
                    <a:pt x="974" y="697"/>
                    <a:pt x="975" y="698"/>
                  </a:cubicBezTo>
                  <a:cubicBezTo>
                    <a:pt x="975" y="700"/>
                    <a:pt x="974" y="701"/>
                    <a:pt x="972" y="702"/>
                  </a:cubicBezTo>
                  <a:cubicBezTo>
                    <a:pt x="973" y="704"/>
                    <a:pt x="978" y="705"/>
                    <a:pt x="977" y="708"/>
                  </a:cubicBezTo>
                  <a:cubicBezTo>
                    <a:pt x="975" y="711"/>
                    <a:pt x="970" y="709"/>
                    <a:pt x="969" y="712"/>
                  </a:cubicBezTo>
                  <a:cubicBezTo>
                    <a:pt x="985" y="715"/>
                    <a:pt x="970" y="729"/>
                    <a:pt x="965" y="736"/>
                  </a:cubicBezTo>
                  <a:cubicBezTo>
                    <a:pt x="963" y="739"/>
                    <a:pt x="963" y="742"/>
                    <a:pt x="962" y="745"/>
                  </a:cubicBezTo>
                  <a:cubicBezTo>
                    <a:pt x="960" y="752"/>
                    <a:pt x="954" y="757"/>
                    <a:pt x="949" y="762"/>
                  </a:cubicBezTo>
                  <a:cubicBezTo>
                    <a:pt x="944" y="767"/>
                    <a:pt x="938" y="770"/>
                    <a:pt x="932" y="773"/>
                  </a:cubicBezTo>
                  <a:cubicBezTo>
                    <a:pt x="929" y="774"/>
                    <a:pt x="925" y="777"/>
                    <a:pt x="922" y="777"/>
                  </a:cubicBezTo>
                  <a:cubicBezTo>
                    <a:pt x="917" y="777"/>
                    <a:pt x="914" y="777"/>
                    <a:pt x="909" y="778"/>
                  </a:cubicBezTo>
                  <a:cubicBezTo>
                    <a:pt x="906" y="779"/>
                    <a:pt x="904" y="780"/>
                    <a:pt x="901" y="782"/>
                  </a:cubicBezTo>
                  <a:cubicBezTo>
                    <a:pt x="900" y="782"/>
                    <a:pt x="899" y="783"/>
                    <a:pt x="898" y="784"/>
                  </a:cubicBezTo>
                  <a:cubicBezTo>
                    <a:pt x="896" y="785"/>
                    <a:pt x="893" y="785"/>
                    <a:pt x="892" y="786"/>
                  </a:cubicBezTo>
                  <a:cubicBezTo>
                    <a:pt x="887" y="789"/>
                    <a:pt x="892" y="790"/>
                    <a:pt x="891" y="793"/>
                  </a:cubicBezTo>
                  <a:cubicBezTo>
                    <a:pt x="891" y="796"/>
                    <a:pt x="887" y="793"/>
                    <a:pt x="884" y="792"/>
                  </a:cubicBezTo>
                  <a:cubicBezTo>
                    <a:pt x="886" y="781"/>
                    <a:pt x="877" y="785"/>
                    <a:pt x="870" y="787"/>
                  </a:cubicBezTo>
                  <a:cubicBezTo>
                    <a:pt x="863" y="790"/>
                    <a:pt x="857" y="795"/>
                    <a:pt x="857" y="803"/>
                  </a:cubicBezTo>
                  <a:cubicBezTo>
                    <a:pt x="857" y="810"/>
                    <a:pt x="864" y="814"/>
                    <a:pt x="868" y="820"/>
                  </a:cubicBezTo>
                  <a:cubicBezTo>
                    <a:pt x="870" y="823"/>
                    <a:pt x="872" y="825"/>
                    <a:pt x="874" y="827"/>
                  </a:cubicBezTo>
                  <a:cubicBezTo>
                    <a:pt x="877" y="830"/>
                    <a:pt x="877" y="832"/>
                    <a:pt x="878" y="837"/>
                  </a:cubicBezTo>
                  <a:cubicBezTo>
                    <a:pt x="878" y="844"/>
                    <a:pt x="882" y="850"/>
                    <a:pt x="881" y="858"/>
                  </a:cubicBezTo>
                  <a:cubicBezTo>
                    <a:pt x="880" y="862"/>
                    <a:pt x="881" y="864"/>
                    <a:pt x="876" y="867"/>
                  </a:cubicBezTo>
                  <a:cubicBezTo>
                    <a:pt x="872" y="869"/>
                    <a:pt x="870" y="871"/>
                    <a:pt x="867" y="874"/>
                  </a:cubicBezTo>
                  <a:cubicBezTo>
                    <a:pt x="864" y="876"/>
                    <a:pt x="861" y="878"/>
                    <a:pt x="858" y="879"/>
                  </a:cubicBezTo>
                  <a:cubicBezTo>
                    <a:pt x="855" y="880"/>
                    <a:pt x="851" y="885"/>
                    <a:pt x="848" y="883"/>
                  </a:cubicBezTo>
                  <a:cubicBezTo>
                    <a:pt x="844" y="880"/>
                    <a:pt x="850" y="863"/>
                    <a:pt x="839" y="868"/>
                  </a:cubicBezTo>
                  <a:cubicBezTo>
                    <a:pt x="838" y="869"/>
                    <a:pt x="838" y="870"/>
                    <a:pt x="837" y="871"/>
                  </a:cubicBezTo>
                  <a:cubicBezTo>
                    <a:pt x="832" y="872"/>
                    <a:pt x="836" y="864"/>
                    <a:pt x="835" y="863"/>
                  </a:cubicBezTo>
                  <a:cubicBezTo>
                    <a:pt x="835" y="861"/>
                    <a:pt x="831" y="855"/>
                    <a:pt x="830" y="855"/>
                  </a:cubicBezTo>
                  <a:cubicBezTo>
                    <a:pt x="827" y="852"/>
                    <a:pt x="823" y="853"/>
                    <a:pt x="821" y="850"/>
                  </a:cubicBezTo>
                  <a:cubicBezTo>
                    <a:pt x="819" y="847"/>
                    <a:pt x="818" y="841"/>
                    <a:pt x="814" y="847"/>
                  </a:cubicBezTo>
                  <a:cubicBezTo>
                    <a:pt x="813" y="850"/>
                    <a:pt x="814" y="855"/>
                    <a:pt x="815" y="858"/>
                  </a:cubicBezTo>
                  <a:cubicBezTo>
                    <a:pt x="812" y="861"/>
                    <a:pt x="809" y="866"/>
                    <a:pt x="809" y="871"/>
                  </a:cubicBezTo>
                  <a:cubicBezTo>
                    <a:pt x="810" y="877"/>
                    <a:pt x="814" y="877"/>
                    <a:pt x="817" y="881"/>
                  </a:cubicBezTo>
                  <a:cubicBezTo>
                    <a:pt x="818" y="883"/>
                    <a:pt x="817" y="886"/>
                    <a:pt x="818" y="888"/>
                  </a:cubicBezTo>
                  <a:cubicBezTo>
                    <a:pt x="819" y="890"/>
                    <a:pt x="821" y="892"/>
                    <a:pt x="823" y="893"/>
                  </a:cubicBezTo>
                  <a:cubicBezTo>
                    <a:pt x="826" y="896"/>
                    <a:pt x="830" y="897"/>
                    <a:pt x="834" y="900"/>
                  </a:cubicBezTo>
                  <a:cubicBezTo>
                    <a:pt x="837" y="904"/>
                    <a:pt x="839" y="910"/>
                    <a:pt x="841" y="914"/>
                  </a:cubicBezTo>
                  <a:cubicBezTo>
                    <a:pt x="838" y="917"/>
                    <a:pt x="842" y="922"/>
                    <a:pt x="844" y="925"/>
                  </a:cubicBezTo>
                  <a:cubicBezTo>
                    <a:pt x="847" y="929"/>
                    <a:pt x="848" y="931"/>
                    <a:pt x="845" y="936"/>
                  </a:cubicBezTo>
                  <a:cubicBezTo>
                    <a:pt x="842" y="936"/>
                    <a:pt x="836" y="934"/>
                    <a:pt x="833" y="932"/>
                  </a:cubicBezTo>
                  <a:cubicBezTo>
                    <a:pt x="831" y="931"/>
                    <a:pt x="828" y="929"/>
                    <a:pt x="826" y="927"/>
                  </a:cubicBezTo>
                  <a:cubicBezTo>
                    <a:pt x="820" y="923"/>
                    <a:pt x="816" y="918"/>
                    <a:pt x="814" y="912"/>
                  </a:cubicBezTo>
                  <a:cubicBezTo>
                    <a:pt x="812" y="905"/>
                    <a:pt x="815" y="897"/>
                    <a:pt x="810" y="891"/>
                  </a:cubicBezTo>
                  <a:cubicBezTo>
                    <a:pt x="805" y="885"/>
                    <a:pt x="799" y="883"/>
                    <a:pt x="799" y="874"/>
                  </a:cubicBezTo>
                  <a:cubicBezTo>
                    <a:pt x="799" y="869"/>
                    <a:pt x="802" y="866"/>
                    <a:pt x="803" y="862"/>
                  </a:cubicBezTo>
                  <a:cubicBezTo>
                    <a:pt x="804" y="858"/>
                    <a:pt x="803" y="851"/>
                    <a:pt x="803" y="848"/>
                  </a:cubicBezTo>
                  <a:cubicBezTo>
                    <a:pt x="802" y="843"/>
                    <a:pt x="798" y="841"/>
                    <a:pt x="797" y="838"/>
                  </a:cubicBezTo>
                  <a:cubicBezTo>
                    <a:pt x="795" y="834"/>
                    <a:pt x="796" y="830"/>
                    <a:pt x="796" y="827"/>
                  </a:cubicBezTo>
                  <a:cubicBezTo>
                    <a:pt x="795" y="824"/>
                    <a:pt x="797" y="825"/>
                    <a:pt x="794" y="823"/>
                  </a:cubicBezTo>
                  <a:cubicBezTo>
                    <a:pt x="792" y="822"/>
                    <a:pt x="790" y="821"/>
                    <a:pt x="788" y="822"/>
                  </a:cubicBezTo>
                  <a:cubicBezTo>
                    <a:pt x="786" y="826"/>
                    <a:pt x="775" y="830"/>
                    <a:pt x="771" y="827"/>
                  </a:cubicBezTo>
                  <a:cubicBezTo>
                    <a:pt x="768" y="824"/>
                    <a:pt x="771" y="822"/>
                    <a:pt x="772" y="819"/>
                  </a:cubicBezTo>
                  <a:cubicBezTo>
                    <a:pt x="773" y="815"/>
                    <a:pt x="773" y="813"/>
                    <a:pt x="771" y="810"/>
                  </a:cubicBezTo>
                  <a:cubicBezTo>
                    <a:pt x="770" y="807"/>
                    <a:pt x="768" y="805"/>
                    <a:pt x="766" y="802"/>
                  </a:cubicBezTo>
                  <a:cubicBezTo>
                    <a:pt x="764" y="799"/>
                    <a:pt x="765" y="797"/>
                    <a:pt x="763" y="794"/>
                  </a:cubicBezTo>
                  <a:cubicBezTo>
                    <a:pt x="760" y="787"/>
                    <a:pt x="749" y="789"/>
                    <a:pt x="757" y="780"/>
                  </a:cubicBezTo>
                  <a:cubicBezTo>
                    <a:pt x="755" y="778"/>
                    <a:pt x="749" y="773"/>
                    <a:pt x="748" y="773"/>
                  </a:cubicBezTo>
                  <a:cubicBezTo>
                    <a:pt x="746" y="772"/>
                    <a:pt x="740" y="778"/>
                    <a:pt x="738" y="779"/>
                  </a:cubicBezTo>
                  <a:cubicBezTo>
                    <a:pt x="733" y="781"/>
                    <a:pt x="731" y="781"/>
                    <a:pt x="726" y="780"/>
                  </a:cubicBezTo>
                  <a:cubicBezTo>
                    <a:pt x="722" y="780"/>
                    <a:pt x="717" y="781"/>
                    <a:pt x="715" y="785"/>
                  </a:cubicBezTo>
                  <a:cubicBezTo>
                    <a:pt x="723" y="791"/>
                    <a:pt x="703" y="799"/>
                    <a:pt x="699" y="802"/>
                  </a:cubicBezTo>
                  <a:cubicBezTo>
                    <a:pt x="694" y="807"/>
                    <a:pt x="692" y="813"/>
                    <a:pt x="685" y="818"/>
                  </a:cubicBezTo>
                  <a:cubicBezTo>
                    <a:pt x="680" y="822"/>
                    <a:pt x="667" y="825"/>
                    <a:pt x="666" y="832"/>
                  </a:cubicBezTo>
                  <a:cubicBezTo>
                    <a:pt x="665" y="834"/>
                    <a:pt x="666" y="836"/>
                    <a:pt x="666" y="837"/>
                  </a:cubicBezTo>
                  <a:cubicBezTo>
                    <a:pt x="667" y="839"/>
                    <a:pt x="666" y="840"/>
                    <a:pt x="666" y="842"/>
                  </a:cubicBezTo>
                  <a:cubicBezTo>
                    <a:pt x="666" y="847"/>
                    <a:pt x="668" y="849"/>
                    <a:pt x="666" y="854"/>
                  </a:cubicBezTo>
                  <a:cubicBezTo>
                    <a:pt x="665" y="857"/>
                    <a:pt x="662" y="860"/>
                    <a:pt x="661" y="864"/>
                  </a:cubicBezTo>
                  <a:cubicBezTo>
                    <a:pt x="660" y="868"/>
                    <a:pt x="661" y="870"/>
                    <a:pt x="659" y="873"/>
                  </a:cubicBezTo>
                  <a:cubicBezTo>
                    <a:pt x="656" y="877"/>
                    <a:pt x="650" y="889"/>
                    <a:pt x="646" y="890"/>
                  </a:cubicBezTo>
                  <a:cubicBezTo>
                    <a:pt x="638" y="891"/>
                    <a:pt x="635" y="877"/>
                    <a:pt x="634" y="873"/>
                  </a:cubicBezTo>
                  <a:cubicBezTo>
                    <a:pt x="632" y="866"/>
                    <a:pt x="628" y="860"/>
                    <a:pt x="626" y="854"/>
                  </a:cubicBezTo>
                  <a:cubicBezTo>
                    <a:pt x="625" y="850"/>
                    <a:pt x="625" y="847"/>
                    <a:pt x="623" y="844"/>
                  </a:cubicBezTo>
                  <a:cubicBezTo>
                    <a:pt x="622" y="841"/>
                    <a:pt x="621" y="838"/>
                    <a:pt x="620" y="835"/>
                  </a:cubicBezTo>
                  <a:cubicBezTo>
                    <a:pt x="617" y="828"/>
                    <a:pt x="615" y="822"/>
                    <a:pt x="612" y="815"/>
                  </a:cubicBezTo>
                  <a:cubicBezTo>
                    <a:pt x="610" y="808"/>
                    <a:pt x="608" y="803"/>
                    <a:pt x="610" y="794"/>
                  </a:cubicBezTo>
                  <a:cubicBezTo>
                    <a:pt x="611" y="791"/>
                    <a:pt x="612" y="787"/>
                    <a:pt x="612" y="783"/>
                  </a:cubicBezTo>
                  <a:cubicBezTo>
                    <a:pt x="611" y="779"/>
                    <a:pt x="608" y="776"/>
                    <a:pt x="606" y="781"/>
                  </a:cubicBezTo>
                  <a:cubicBezTo>
                    <a:pt x="604" y="786"/>
                    <a:pt x="608" y="789"/>
                    <a:pt x="601" y="790"/>
                  </a:cubicBezTo>
                  <a:cubicBezTo>
                    <a:pt x="595" y="790"/>
                    <a:pt x="592" y="788"/>
                    <a:pt x="588" y="785"/>
                  </a:cubicBezTo>
                  <a:cubicBezTo>
                    <a:pt x="586" y="783"/>
                    <a:pt x="580" y="778"/>
                    <a:pt x="584" y="775"/>
                  </a:cubicBezTo>
                  <a:cubicBezTo>
                    <a:pt x="586" y="774"/>
                    <a:pt x="588" y="776"/>
                    <a:pt x="590" y="775"/>
                  </a:cubicBezTo>
                  <a:cubicBezTo>
                    <a:pt x="591" y="774"/>
                    <a:pt x="592" y="771"/>
                    <a:pt x="592" y="770"/>
                  </a:cubicBezTo>
                  <a:cubicBezTo>
                    <a:pt x="590" y="770"/>
                    <a:pt x="587" y="772"/>
                    <a:pt x="585" y="773"/>
                  </a:cubicBezTo>
                  <a:cubicBezTo>
                    <a:pt x="582" y="773"/>
                    <a:pt x="575" y="768"/>
                    <a:pt x="572" y="766"/>
                  </a:cubicBezTo>
                  <a:cubicBezTo>
                    <a:pt x="570" y="764"/>
                    <a:pt x="570" y="759"/>
                    <a:pt x="567" y="757"/>
                  </a:cubicBezTo>
                  <a:cubicBezTo>
                    <a:pt x="562" y="752"/>
                    <a:pt x="550" y="754"/>
                    <a:pt x="543" y="754"/>
                  </a:cubicBezTo>
                  <a:cubicBezTo>
                    <a:pt x="534" y="753"/>
                    <a:pt x="525" y="751"/>
                    <a:pt x="517" y="749"/>
                  </a:cubicBezTo>
                  <a:cubicBezTo>
                    <a:pt x="509" y="748"/>
                    <a:pt x="500" y="753"/>
                    <a:pt x="494" y="744"/>
                  </a:cubicBezTo>
                  <a:cubicBezTo>
                    <a:pt x="493" y="742"/>
                    <a:pt x="494" y="740"/>
                    <a:pt x="493" y="738"/>
                  </a:cubicBezTo>
                  <a:cubicBezTo>
                    <a:pt x="491" y="737"/>
                    <a:pt x="488" y="739"/>
                    <a:pt x="486" y="739"/>
                  </a:cubicBezTo>
                  <a:cubicBezTo>
                    <a:pt x="481" y="741"/>
                    <a:pt x="478" y="744"/>
                    <a:pt x="472" y="742"/>
                  </a:cubicBezTo>
                  <a:cubicBezTo>
                    <a:pt x="470" y="741"/>
                    <a:pt x="469" y="739"/>
                    <a:pt x="468" y="738"/>
                  </a:cubicBezTo>
                  <a:cubicBezTo>
                    <a:pt x="465" y="736"/>
                    <a:pt x="463" y="736"/>
                    <a:pt x="461" y="735"/>
                  </a:cubicBezTo>
                  <a:cubicBezTo>
                    <a:pt x="456" y="733"/>
                    <a:pt x="456" y="730"/>
                    <a:pt x="451" y="728"/>
                  </a:cubicBezTo>
                  <a:cubicBezTo>
                    <a:pt x="449" y="725"/>
                    <a:pt x="449" y="721"/>
                    <a:pt x="448" y="719"/>
                  </a:cubicBezTo>
                  <a:cubicBezTo>
                    <a:pt x="445" y="715"/>
                    <a:pt x="441" y="714"/>
                    <a:pt x="437" y="713"/>
                  </a:cubicBezTo>
                  <a:cubicBezTo>
                    <a:pt x="433" y="712"/>
                    <a:pt x="430" y="711"/>
                    <a:pt x="427" y="716"/>
                  </a:cubicBezTo>
                  <a:cubicBezTo>
                    <a:pt x="426" y="719"/>
                    <a:pt x="426" y="723"/>
                    <a:pt x="427" y="726"/>
                  </a:cubicBezTo>
                  <a:cubicBezTo>
                    <a:pt x="428" y="730"/>
                    <a:pt x="431" y="730"/>
                    <a:pt x="435" y="732"/>
                  </a:cubicBezTo>
                  <a:cubicBezTo>
                    <a:pt x="438" y="733"/>
                    <a:pt x="441" y="736"/>
                    <a:pt x="442" y="739"/>
                  </a:cubicBezTo>
                  <a:cubicBezTo>
                    <a:pt x="443" y="743"/>
                    <a:pt x="441" y="746"/>
                    <a:pt x="444" y="749"/>
                  </a:cubicBezTo>
                  <a:cubicBezTo>
                    <a:pt x="448" y="752"/>
                    <a:pt x="449" y="747"/>
                    <a:pt x="449" y="744"/>
                  </a:cubicBezTo>
                  <a:cubicBezTo>
                    <a:pt x="456" y="742"/>
                    <a:pt x="456" y="749"/>
                    <a:pt x="455" y="755"/>
                  </a:cubicBezTo>
                  <a:cubicBezTo>
                    <a:pt x="455" y="757"/>
                    <a:pt x="453" y="759"/>
                    <a:pt x="455" y="762"/>
                  </a:cubicBezTo>
                  <a:cubicBezTo>
                    <a:pt x="457" y="763"/>
                    <a:pt x="461" y="763"/>
                    <a:pt x="463" y="763"/>
                  </a:cubicBezTo>
                  <a:cubicBezTo>
                    <a:pt x="469" y="762"/>
                    <a:pt x="474" y="759"/>
                    <a:pt x="477" y="755"/>
                  </a:cubicBezTo>
                  <a:cubicBezTo>
                    <a:pt x="481" y="750"/>
                    <a:pt x="485" y="749"/>
                    <a:pt x="491" y="749"/>
                  </a:cubicBezTo>
                  <a:cubicBezTo>
                    <a:pt x="491" y="753"/>
                    <a:pt x="491" y="758"/>
                    <a:pt x="493" y="760"/>
                  </a:cubicBezTo>
                  <a:cubicBezTo>
                    <a:pt x="496" y="764"/>
                    <a:pt x="500" y="762"/>
                    <a:pt x="504" y="764"/>
                  </a:cubicBezTo>
                  <a:cubicBezTo>
                    <a:pt x="507" y="765"/>
                    <a:pt x="511" y="768"/>
                    <a:pt x="514" y="770"/>
                  </a:cubicBezTo>
                  <a:cubicBezTo>
                    <a:pt x="517" y="773"/>
                    <a:pt x="519" y="775"/>
                    <a:pt x="515" y="779"/>
                  </a:cubicBezTo>
                  <a:cubicBezTo>
                    <a:pt x="512" y="783"/>
                    <a:pt x="509" y="785"/>
                    <a:pt x="507" y="789"/>
                  </a:cubicBezTo>
                  <a:cubicBezTo>
                    <a:pt x="505" y="792"/>
                    <a:pt x="504" y="795"/>
                    <a:pt x="502" y="798"/>
                  </a:cubicBezTo>
                  <a:cubicBezTo>
                    <a:pt x="498" y="804"/>
                    <a:pt x="494" y="808"/>
                    <a:pt x="488" y="813"/>
                  </a:cubicBezTo>
                  <a:cubicBezTo>
                    <a:pt x="485" y="814"/>
                    <a:pt x="483" y="817"/>
                    <a:pt x="480" y="819"/>
                  </a:cubicBezTo>
                  <a:cubicBezTo>
                    <a:pt x="476" y="821"/>
                    <a:pt x="472" y="821"/>
                    <a:pt x="469" y="823"/>
                  </a:cubicBezTo>
                  <a:cubicBezTo>
                    <a:pt x="462" y="826"/>
                    <a:pt x="459" y="832"/>
                    <a:pt x="451" y="835"/>
                  </a:cubicBezTo>
                  <a:cubicBezTo>
                    <a:pt x="444" y="838"/>
                    <a:pt x="436" y="839"/>
                    <a:pt x="428" y="843"/>
                  </a:cubicBezTo>
                  <a:cubicBezTo>
                    <a:pt x="420" y="846"/>
                    <a:pt x="415" y="850"/>
                    <a:pt x="405" y="850"/>
                  </a:cubicBezTo>
                  <a:cubicBezTo>
                    <a:pt x="399" y="849"/>
                    <a:pt x="393" y="848"/>
                    <a:pt x="391" y="842"/>
                  </a:cubicBezTo>
                  <a:cubicBezTo>
                    <a:pt x="390" y="836"/>
                    <a:pt x="389" y="832"/>
                    <a:pt x="388" y="826"/>
                  </a:cubicBezTo>
                  <a:cubicBezTo>
                    <a:pt x="388" y="821"/>
                    <a:pt x="385" y="815"/>
                    <a:pt x="382" y="811"/>
                  </a:cubicBezTo>
                  <a:cubicBezTo>
                    <a:pt x="378" y="804"/>
                    <a:pt x="371" y="798"/>
                    <a:pt x="365" y="793"/>
                  </a:cubicBezTo>
                  <a:cubicBezTo>
                    <a:pt x="362" y="791"/>
                    <a:pt x="362" y="788"/>
                    <a:pt x="361" y="785"/>
                  </a:cubicBezTo>
                  <a:cubicBezTo>
                    <a:pt x="359" y="777"/>
                    <a:pt x="361" y="769"/>
                    <a:pt x="355" y="764"/>
                  </a:cubicBezTo>
                  <a:cubicBezTo>
                    <a:pt x="350" y="759"/>
                    <a:pt x="345" y="754"/>
                    <a:pt x="341" y="748"/>
                  </a:cubicBezTo>
                  <a:cubicBezTo>
                    <a:pt x="338" y="742"/>
                    <a:pt x="336" y="736"/>
                    <a:pt x="333" y="730"/>
                  </a:cubicBezTo>
                  <a:cubicBezTo>
                    <a:pt x="330" y="724"/>
                    <a:pt x="331" y="718"/>
                    <a:pt x="330" y="711"/>
                  </a:cubicBezTo>
                  <a:cubicBezTo>
                    <a:pt x="328" y="707"/>
                    <a:pt x="324" y="699"/>
                    <a:pt x="320" y="696"/>
                  </a:cubicBezTo>
                  <a:cubicBezTo>
                    <a:pt x="322" y="692"/>
                    <a:pt x="321" y="693"/>
                    <a:pt x="326" y="693"/>
                  </a:cubicBezTo>
                  <a:cubicBezTo>
                    <a:pt x="332" y="693"/>
                    <a:pt x="331" y="685"/>
                    <a:pt x="334" y="680"/>
                  </a:cubicBezTo>
                  <a:cubicBezTo>
                    <a:pt x="336" y="677"/>
                    <a:pt x="338" y="675"/>
                    <a:pt x="339" y="671"/>
                  </a:cubicBezTo>
                  <a:cubicBezTo>
                    <a:pt x="339" y="666"/>
                    <a:pt x="340" y="652"/>
                    <a:pt x="332" y="653"/>
                  </a:cubicBezTo>
                  <a:cubicBezTo>
                    <a:pt x="328" y="654"/>
                    <a:pt x="326" y="659"/>
                    <a:pt x="322" y="661"/>
                  </a:cubicBezTo>
                  <a:cubicBezTo>
                    <a:pt x="319" y="661"/>
                    <a:pt x="315" y="659"/>
                    <a:pt x="312" y="657"/>
                  </a:cubicBezTo>
                  <a:cubicBezTo>
                    <a:pt x="309" y="656"/>
                    <a:pt x="306" y="653"/>
                    <a:pt x="302" y="652"/>
                  </a:cubicBezTo>
                  <a:cubicBezTo>
                    <a:pt x="296" y="652"/>
                    <a:pt x="298" y="656"/>
                    <a:pt x="296" y="659"/>
                  </a:cubicBezTo>
                  <a:cubicBezTo>
                    <a:pt x="292" y="664"/>
                    <a:pt x="283" y="655"/>
                    <a:pt x="280" y="652"/>
                  </a:cubicBezTo>
                  <a:cubicBezTo>
                    <a:pt x="274" y="648"/>
                    <a:pt x="273" y="645"/>
                    <a:pt x="271" y="639"/>
                  </a:cubicBezTo>
                  <a:cubicBezTo>
                    <a:pt x="269" y="633"/>
                    <a:pt x="267" y="629"/>
                    <a:pt x="266" y="622"/>
                  </a:cubicBezTo>
                  <a:cubicBezTo>
                    <a:pt x="264" y="615"/>
                    <a:pt x="256" y="614"/>
                    <a:pt x="252" y="620"/>
                  </a:cubicBezTo>
                  <a:cubicBezTo>
                    <a:pt x="252" y="620"/>
                    <a:pt x="252" y="621"/>
                    <a:pt x="253" y="621"/>
                  </a:cubicBezTo>
                  <a:cubicBezTo>
                    <a:pt x="248" y="624"/>
                    <a:pt x="244" y="621"/>
                    <a:pt x="238" y="622"/>
                  </a:cubicBezTo>
                  <a:cubicBezTo>
                    <a:pt x="239" y="629"/>
                    <a:pt x="245" y="631"/>
                    <a:pt x="249" y="635"/>
                  </a:cubicBezTo>
                  <a:cubicBezTo>
                    <a:pt x="253" y="639"/>
                    <a:pt x="260" y="641"/>
                    <a:pt x="260" y="647"/>
                  </a:cubicBezTo>
                  <a:cubicBezTo>
                    <a:pt x="256" y="648"/>
                    <a:pt x="253" y="645"/>
                    <a:pt x="250" y="646"/>
                  </a:cubicBezTo>
                  <a:cubicBezTo>
                    <a:pt x="248" y="646"/>
                    <a:pt x="247" y="650"/>
                    <a:pt x="245" y="652"/>
                  </a:cubicBezTo>
                  <a:cubicBezTo>
                    <a:pt x="241" y="656"/>
                    <a:pt x="236" y="659"/>
                    <a:pt x="231" y="655"/>
                  </a:cubicBezTo>
                  <a:cubicBezTo>
                    <a:pt x="230" y="653"/>
                    <a:pt x="228" y="649"/>
                    <a:pt x="228" y="647"/>
                  </a:cubicBezTo>
                  <a:cubicBezTo>
                    <a:pt x="227" y="644"/>
                    <a:pt x="230" y="641"/>
                    <a:pt x="229" y="638"/>
                  </a:cubicBezTo>
                  <a:cubicBezTo>
                    <a:pt x="228" y="636"/>
                    <a:pt x="224" y="635"/>
                    <a:pt x="222" y="633"/>
                  </a:cubicBezTo>
                  <a:cubicBezTo>
                    <a:pt x="221" y="631"/>
                    <a:pt x="221" y="627"/>
                    <a:pt x="219" y="625"/>
                  </a:cubicBezTo>
                  <a:cubicBezTo>
                    <a:pt x="214" y="625"/>
                    <a:pt x="214" y="619"/>
                    <a:pt x="213" y="615"/>
                  </a:cubicBezTo>
                  <a:cubicBezTo>
                    <a:pt x="212" y="609"/>
                    <a:pt x="214" y="603"/>
                    <a:pt x="208" y="600"/>
                  </a:cubicBezTo>
                  <a:cubicBezTo>
                    <a:pt x="205" y="599"/>
                    <a:pt x="204" y="597"/>
                    <a:pt x="203" y="595"/>
                  </a:cubicBezTo>
                  <a:cubicBezTo>
                    <a:pt x="198" y="591"/>
                    <a:pt x="196" y="587"/>
                    <a:pt x="189" y="590"/>
                  </a:cubicBezTo>
                  <a:cubicBezTo>
                    <a:pt x="188" y="588"/>
                    <a:pt x="186" y="586"/>
                    <a:pt x="186" y="584"/>
                  </a:cubicBezTo>
                  <a:cubicBezTo>
                    <a:pt x="182" y="584"/>
                    <a:pt x="183" y="576"/>
                    <a:pt x="183" y="574"/>
                  </a:cubicBezTo>
                  <a:cubicBezTo>
                    <a:pt x="181" y="569"/>
                    <a:pt x="178" y="570"/>
                    <a:pt x="177" y="575"/>
                  </a:cubicBezTo>
                  <a:cubicBezTo>
                    <a:pt x="173" y="576"/>
                    <a:pt x="168" y="571"/>
                    <a:pt x="172" y="569"/>
                  </a:cubicBezTo>
                  <a:cubicBezTo>
                    <a:pt x="169" y="567"/>
                    <a:pt x="169" y="566"/>
                    <a:pt x="164" y="567"/>
                  </a:cubicBezTo>
                  <a:cubicBezTo>
                    <a:pt x="166" y="571"/>
                    <a:pt x="162" y="571"/>
                    <a:pt x="162" y="574"/>
                  </a:cubicBezTo>
                  <a:cubicBezTo>
                    <a:pt x="161" y="577"/>
                    <a:pt x="164" y="577"/>
                    <a:pt x="166" y="579"/>
                  </a:cubicBezTo>
                  <a:cubicBezTo>
                    <a:pt x="169" y="583"/>
                    <a:pt x="168" y="591"/>
                    <a:pt x="172" y="594"/>
                  </a:cubicBezTo>
                  <a:cubicBezTo>
                    <a:pt x="173" y="595"/>
                    <a:pt x="175" y="595"/>
                    <a:pt x="176" y="595"/>
                  </a:cubicBezTo>
                  <a:cubicBezTo>
                    <a:pt x="177" y="596"/>
                    <a:pt x="177" y="597"/>
                    <a:pt x="178" y="598"/>
                  </a:cubicBezTo>
                  <a:cubicBezTo>
                    <a:pt x="180" y="600"/>
                    <a:pt x="181" y="602"/>
                    <a:pt x="184" y="603"/>
                  </a:cubicBezTo>
                  <a:cubicBezTo>
                    <a:pt x="185" y="603"/>
                    <a:pt x="186" y="601"/>
                    <a:pt x="188" y="602"/>
                  </a:cubicBezTo>
                  <a:cubicBezTo>
                    <a:pt x="189" y="602"/>
                    <a:pt x="190" y="604"/>
                    <a:pt x="190" y="604"/>
                  </a:cubicBezTo>
                  <a:cubicBezTo>
                    <a:pt x="192" y="606"/>
                    <a:pt x="194" y="607"/>
                    <a:pt x="192" y="611"/>
                  </a:cubicBezTo>
                  <a:cubicBezTo>
                    <a:pt x="198" y="613"/>
                    <a:pt x="212" y="617"/>
                    <a:pt x="211" y="625"/>
                  </a:cubicBezTo>
                  <a:cubicBezTo>
                    <a:pt x="210" y="628"/>
                    <a:pt x="209" y="628"/>
                    <a:pt x="206" y="626"/>
                  </a:cubicBezTo>
                  <a:cubicBezTo>
                    <a:pt x="204" y="625"/>
                    <a:pt x="205" y="622"/>
                    <a:pt x="204" y="621"/>
                  </a:cubicBezTo>
                  <a:cubicBezTo>
                    <a:pt x="202" y="617"/>
                    <a:pt x="194" y="617"/>
                    <a:pt x="195" y="623"/>
                  </a:cubicBezTo>
                  <a:cubicBezTo>
                    <a:pt x="197" y="624"/>
                    <a:pt x="195" y="626"/>
                    <a:pt x="196" y="629"/>
                  </a:cubicBezTo>
                  <a:cubicBezTo>
                    <a:pt x="197" y="632"/>
                    <a:pt x="200" y="631"/>
                    <a:pt x="198" y="635"/>
                  </a:cubicBezTo>
                  <a:cubicBezTo>
                    <a:pt x="195" y="639"/>
                    <a:pt x="187" y="639"/>
                    <a:pt x="188" y="646"/>
                  </a:cubicBezTo>
                  <a:cubicBezTo>
                    <a:pt x="182" y="645"/>
                    <a:pt x="187" y="652"/>
                    <a:pt x="185" y="654"/>
                  </a:cubicBezTo>
                  <a:cubicBezTo>
                    <a:pt x="182" y="657"/>
                    <a:pt x="178" y="653"/>
                    <a:pt x="176" y="652"/>
                  </a:cubicBezTo>
                  <a:cubicBezTo>
                    <a:pt x="174" y="651"/>
                    <a:pt x="174" y="650"/>
                    <a:pt x="172" y="649"/>
                  </a:cubicBezTo>
                  <a:cubicBezTo>
                    <a:pt x="170" y="648"/>
                    <a:pt x="168" y="648"/>
                    <a:pt x="166" y="647"/>
                  </a:cubicBezTo>
                  <a:cubicBezTo>
                    <a:pt x="165" y="646"/>
                    <a:pt x="160" y="642"/>
                    <a:pt x="162" y="640"/>
                  </a:cubicBezTo>
                  <a:cubicBezTo>
                    <a:pt x="163" y="638"/>
                    <a:pt x="171" y="641"/>
                    <a:pt x="173" y="641"/>
                  </a:cubicBezTo>
                  <a:cubicBezTo>
                    <a:pt x="177" y="642"/>
                    <a:pt x="180" y="641"/>
                    <a:pt x="184" y="640"/>
                  </a:cubicBezTo>
                  <a:cubicBezTo>
                    <a:pt x="191" y="636"/>
                    <a:pt x="192" y="631"/>
                    <a:pt x="186" y="626"/>
                  </a:cubicBezTo>
                  <a:cubicBezTo>
                    <a:pt x="183" y="623"/>
                    <a:pt x="181" y="620"/>
                    <a:pt x="179" y="617"/>
                  </a:cubicBezTo>
                  <a:cubicBezTo>
                    <a:pt x="176" y="615"/>
                    <a:pt x="172" y="615"/>
                    <a:pt x="169" y="613"/>
                  </a:cubicBezTo>
                  <a:cubicBezTo>
                    <a:pt x="166" y="611"/>
                    <a:pt x="164" y="608"/>
                    <a:pt x="162" y="606"/>
                  </a:cubicBezTo>
                  <a:cubicBezTo>
                    <a:pt x="158" y="601"/>
                    <a:pt x="151" y="597"/>
                    <a:pt x="149" y="591"/>
                  </a:cubicBezTo>
                  <a:cubicBezTo>
                    <a:pt x="146" y="584"/>
                    <a:pt x="143" y="578"/>
                    <a:pt x="134" y="582"/>
                  </a:cubicBezTo>
                  <a:cubicBezTo>
                    <a:pt x="127" y="585"/>
                    <a:pt x="124" y="591"/>
                    <a:pt x="115" y="592"/>
                  </a:cubicBezTo>
                  <a:cubicBezTo>
                    <a:pt x="107" y="592"/>
                    <a:pt x="101" y="586"/>
                    <a:pt x="96" y="595"/>
                  </a:cubicBezTo>
                  <a:cubicBezTo>
                    <a:pt x="93" y="599"/>
                    <a:pt x="94" y="599"/>
                    <a:pt x="94" y="604"/>
                  </a:cubicBezTo>
                  <a:cubicBezTo>
                    <a:pt x="95" y="608"/>
                    <a:pt x="93" y="609"/>
                    <a:pt x="90" y="611"/>
                  </a:cubicBezTo>
                  <a:cubicBezTo>
                    <a:pt x="83" y="616"/>
                    <a:pt x="77" y="619"/>
                    <a:pt x="73" y="625"/>
                  </a:cubicBezTo>
                  <a:cubicBezTo>
                    <a:pt x="72" y="628"/>
                    <a:pt x="70" y="631"/>
                    <a:pt x="71" y="634"/>
                  </a:cubicBezTo>
                  <a:cubicBezTo>
                    <a:pt x="72" y="638"/>
                    <a:pt x="73" y="639"/>
                    <a:pt x="69" y="642"/>
                  </a:cubicBezTo>
                  <a:cubicBezTo>
                    <a:pt x="67" y="645"/>
                    <a:pt x="63" y="650"/>
                    <a:pt x="60" y="652"/>
                  </a:cubicBezTo>
                  <a:cubicBezTo>
                    <a:pt x="58" y="652"/>
                    <a:pt x="56" y="652"/>
                    <a:pt x="54" y="653"/>
                  </a:cubicBezTo>
                  <a:cubicBezTo>
                    <a:pt x="49" y="655"/>
                    <a:pt x="43" y="653"/>
                    <a:pt x="37" y="655"/>
                  </a:cubicBezTo>
                  <a:cubicBezTo>
                    <a:pt x="34" y="656"/>
                    <a:pt x="31" y="660"/>
                    <a:pt x="27" y="658"/>
                  </a:cubicBezTo>
                  <a:cubicBezTo>
                    <a:pt x="24" y="656"/>
                    <a:pt x="25" y="653"/>
                    <a:pt x="20" y="652"/>
                  </a:cubicBezTo>
                  <a:cubicBezTo>
                    <a:pt x="16" y="652"/>
                    <a:pt x="12" y="655"/>
                    <a:pt x="8" y="651"/>
                  </a:cubicBezTo>
                  <a:cubicBezTo>
                    <a:pt x="4" y="648"/>
                    <a:pt x="7" y="645"/>
                    <a:pt x="7" y="642"/>
                  </a:cubicBezTo>
                  <a:cubicBezTo>
                    <a:pt x="7" y="636"/>
                    <a:pt x="4" y="639"/>
                    <a:pt x="1" y="635"/>
                  </a:cubicBezTo>
                  <a:cubicBezTo>
                    <a:pt x="0" y="631"/>
                    <a:pt x="4" y="627"/>
                    <a:pt x="5" y="625"/>
                  </a:cubicBezTo>
                  <a:cubicBezTo>
                    <a:pt x="7" y="621"/>
                    <a:pt x="9" y="617"/>
                    <a:pt x="9" y="613"/>
                  </a:cubicBezTo>
                  <a:cubicBezTo>
                    <a:pt x="10" y="609"/>
                    <a:pt x="9" y="608"/>
                    <a:pt x="6" y="605"/>
                  </a:cubicBezTo>
                  <a:cubicBezTo>
                    <a:pt x="2" y="601"/>
                    <a:pt x="2" y="595"/>
                    <a:pt x="7" y="590"/>
                  </a:cubicBezTo>
                  <a:cubicBezTo>
                    <a:pt x="11" y="586"/>
                    <a:pt x="15" y="586"/>
                    <a:pt x="21" y="587"/>
                  </a:cubicBezTo>
                  <a:cubicBezTo>
                    <a:pt x="25" y="587"/>
                    <a:pt x="29" y="586"/>
                    <a:pt x="33" y="587"/>
                  </a:cubicBezTo>
                  <a:cubicBezTo>
                    <a:pt x="37" y="587"/>
                    <a:pt x="41" y="589"/>
                    <a:pt x="45" y="590"/>
                  </a:cubicBezTo>
                  <a:cubicBezTo>
                    <a:pt x="53" y="591"/>
                    <a:pt x="61" y="591"/>
                    <a:pt x="64" y="583"/>
                  </a:cubicBezTo>
                  <a:cubicBezTo>
                    <a:pt x="66" y="579"/>
                    <a:pt x="67" y="567"/>
                    <a:pt x="65" y="562"/>
                  </a:cubicBezTo>
                  <a:cubicBezTo>
                    <a:pt x="64" y="559"/>
                    <a:pt x="61" y="557"/>
                    <a:pt x="58" y="556"/>
                  </a:cubicBezTo>
                  <a:cubicBezTo>
                    <a:pt x="58" y="551"/>
                    <a:pt x="58" y="550"/>
                    <a:pt x="54" y="548"/>
                  </a:cubicBezTo>
                  <a:cubicBezTo>
                    <a:pt x="51" y="546"/>
                    <a:pt x="49" y="545"/>
                    <a:pt x="46" y="543"/>
                  </a:cubicBezTo>
                  <a:cubicBezTo>
                    <a:pt x="44" y="542"/>
                    <a:pt x="38" y="541"/>
                    <a:pt x="36" y="539"/>
                  </a:cubicBezTo>
                  <a:cubicBezTo>
                    <a:pt x="34" y="534"/>
                    <a:pt x="40" y="534"/>
                    <a:pt x="43" y="533"/>
                  </a:cubicBezTo>
                  <a:cubicBezTo>
                    <a:pt x="45" y="533"/>
                    <a:pt x="47" y="533"/>
                    <a:pt x="49" y="533"/>
                  </a:cubicBezTo>
                  <a:cubicBezTo>
                    <a:pt x="51" y="533"/>
                    <a:pt x="52" y="534"/>
                    <a:pt x="54" y="535"/>
                  </a:cubicBezTo>
                  <a:cubicBezTo>
                    <a:pt x="59" y="536"/>
                    <a:pt x="62" y="535"/>
                    <a:pt x="61" y="530"/>
                  </a:cubicBezTo>
                  <a:cubicBezTo>
                    <a:pt x="60" y="528"/>
                    <a:pt x="55" y="524"/>
                    <a:pt x="59" y="522"/>
                  </a:cubicBezTo>
                  <a:cubicBezTo>
                    <a:pt x="63" y="521"/>
                    <a:pt x="66" y="525"/>
                    <a:pt x="69" y="525"/>
                  </a:cubicBezTo>
                  <a:cubicBezTo>
                    <a:pt x="74" y="526"/>
                    <a:pt x="75" y="524"/>
                    <a:pt x="77" y="521"/>
                  </a:cubicBezTo>
                  <a:cubicBezTo>
                    <a:pt x="79" y="518"/>
                    <a:pt x="81" y="518"/>
                    <a:pt x="85" y="518"/>
                  </a:cubicBezTo>
                  <a:cubicBezTo>
                    <a:pt x="88" y="513"/>
                    <a:pt x="84" y="508"/>
                    <a:pt x="91" y="505"/>
                  </a:cubicBezTo>
                  <a:cubicBezTo>
                    <a:pt x="94" y="504"/>
                    <a:pt x="96" y="505"/>
                    <a:pt x="99" y="503"/>
                  </a:cubicBezTo>
                  <a:cubicBezTo>
                    <a:pt x="104" y="501"/>
                    <a:pt x="105" y="493"/>
                    <a:pt x="106" y="489"/>
                  </a:cubicBezTo>
                  <a:cubicBezTo>
                    <a:pt x="107" y="489"/>
                    <a:pt x="107" y="489"/>
                    <a:pt x="108" y="489"/>
                  </a:cubicBezTo>
                  <a:cubicBezTo>
                    <a:pt x="113" y="487"/>
                    <a:pt x="111" y="481"/>
                    <a:pt x="113" y="477"/>
                  </a:cubicBezTo>
                  <a:cubicBezTo>
                    <a:pt x="117" y="477"/>
                    <a:pt x="121" y="478"/>
                    <a:pt x="124" y="477"/>
                  </a:cubicBezTo>
                  <a:cubicBezTo>
                    <a:pt x="125" y="476"/>
                    <a:pt x="126" y="474"/>
                    <a:pt x="128" y="474"/>
                  </a:cubicBezTo>
                  <a:cubicBezTo>
                    <a:pt x="130" y="474"/>
                    <a:pt x="131" y="476"/>
                    <a:pt x="132" y="476"/>
                  </a:cubicBezTo>
                  <a:cubicBezTo>
                    <a:pt x="137" y="475"/>
                    <a:pt x="136" y="472"/>
                    <a:pt x="136" y="468"/>
                  </a:cubicBezTo>
                  <a:cubicBezTo>
                    <a:pt x="137" y="464"/>
                    <a:pt x="137" y="463"/>
                    <a:pt x="136" y="458"/>
                  </a:cubicBezTo>
                  <a:cubicBezTo>
                    <a:pt x="134" y="451"/>
                    <a:pt x="130" y="445"/>
                    <a:pt x="131" y="437"/>
                  </a:cubicBezTo>
                  <a:cubicBezTo>
                    <a:pt x="132" y="429"/>
                    <a:pt x="138" y="432"/>
                    <a:pt x="142" y="427"/>
                  </a:cubicBezTo>
                  <a:cubicBezTo>
                    <a:pt x="143" y="426"/>
                    <a:pt x="147" y="418"/>
                    <a:pt x="150" y="422"/>
                  </a:cubicBezTo>
                  <a:cubicBezTo>
                    <a:pt x="151" y="425"/>
                    <a:pt x="145" y="431"/>
                    <a:pt x="149" y="434"/>
                  </a:cubicBezTo>
                  <a:cubicBezTo>
                    <a:pt x="148" y="435"/>
                    <a:pt x="147" y="437"/>
                    <a:pt x="147" y="438"/>
                  </a:cubicBezTo>
                  <a:cubicBezTo>
                    <a:pt x="155" y="438"/>
                    <a:pt x="151" y="442"/>
                    <a:pt x="147" y="445"/>
                  </a:cubicBezTo>
                  <a:cubicBezTo>
                    <a:pt x="143" y="449"/>
                    <a:pt x="149" y="449"/>
                    <a:pt x="151" y="451"/>
                  </a:cubicBezTo>
                  <a:cubicBezTo>
                    <a:pt x="153" y="453"/>
                    <a:pt x="155" y="459"/>
                    <a:pt x="150" y="459"/>
                  </a:cubicBezTo>
                  <a:cubicBezTo>
                    <a:pt x="148" y="459"/>
                    <a:pt x="142" y="453"/>
                    <a:pt x="142" y="457"/>
                  </a:cubicBezTo>
                  <a:cubicBezTo>
                    <a:pt x="142" y="458"/>
                    <a:pt x="147" y="463"/>
                    <a:pt x="148" y="464"/>
                  </a:cubicBezTo>
                  <a:cubicBezTo>
                    <a:pt x="151" y="467"/>
                    <a:pt x="154" y="468"/>
                    <a:pt x="157" y="467"/>
                  </a:cubicBezTo>
                  <a:cubicBezTo>
                    <a:pt x="162" y="466"/>
                    <a:pt x="162" y="464"/>
                    <a:pt x="167" y="466"/>
                  </a:cubicBezTo>
                  <a:cubicBezTo>
                    <a:pt x="170" y="468"/>
                    <a:pt x="173" y="471"/>
                    <a:pt x="177" y="471"/>
                  </a:cubicBezTo>
                  <a:cubicBezTo>
                    <a:pt x="181" y="471"/>
                    <a:pt x="183" y="469"/>
                    <a:pt x="187" y="467"/>
                  </a:cubicBezTo>
                  <a:cubicBezTo>
                    <a:pt x="193" y="464"/>
                    <a:pt x="202" y="458"/>
                    <a:pt x="209" y="461"/>
                  </a:cubicBezTo>
                  <a:cubicBezTo>
                    <a:pt x="213" y="463"/>
                    <a:pt x="212" y="465"/>
                    <a:pt x="217" y="462"/>
                  </a:cubicBezTo>
                  <a:cubicBezTo>
                    <a:pt x="220" y="461"/>
                    <a:pt x="222" y="458"/>
                    <a:pt x="225" y="456"/>
                  </a:cubicBezTo>
                  <a:cubicBezTo>
                    <a:pt x="227" y="455"/>
                    <a:pt x="227" y="456"/>
                    <a:pt x="229" y="454"/>
                  </a:cubicBezTo>
                  <a:cubicBezTo>
                    <a:pt x="230" y="452"/>
                    <a:pt x="230" y="451"/>
                    <a:pt x="230" y="449"/>
                  </a:cubicBezTo>
                  <a:cubicBezTo>
                    <a:pt x="230" y="445"/>
                    <a:pt x="228" y="442"/>
                    <a:pt x="228" y="439"/>
                  </a:cubicBezTo>
                  <a:cubicBezTo>
                    <a:pt x="228" y="436"/>
                    <a:pt x="230" y="432"/>
                    <a:pt x="232" y="429"/>
                  </a:cubicBezTo>
                  <a:cubicBezTo>
                    <a:pt x="233" y="425"/>
                    <a:pt x="234" y="424"/>
                    <a:pt x="238" y="423"/>
                  </a:cubicBezTo>
                  <a:cubicBezTo>
                    <a:pt x="242" y="426"/>
                    <a:pt x="251" y="437"/>
                    <a:pt x="254" y="427"/>
                  </a:cubicBezTo>
                  <a:cubicBezTo>
                    <a:pt x="254" y="425"/>
                    <a:pt x="255" y="418"/>
                    <a:pt x="254" y="416"/>
                  </a:cubicBezTo>
                  <a:cubicBezTo>
                    <a:pt x="253" y="413"/>
                    <a:pt x="249" y="411"/>
                    <a:pt x="247" y="408"/>
                  </a:cubicBezTo>
                  <a:cubicBezTo>
                    <a:pt x="243" y="401"/>
                    <a:pt x="249" y="396"/>
                    <a:pt x="257" y="395"/>
                  </a:cubicBezTo>
                  <a:cubicBezTo>
                    <a:pt x="264" y="395"/>
                    <a:pt x="272" y="401"/>
                    <a:pt x="279" y="397"/>
                  </a:cubicBezTo>
                  <a:cubicBezTo>
                    <a:pt x="281" y="395"/>
                    <a:pt x="283" y="394"/>
                    <a:pt x="285" y="392"/>
                  </a:cubicBezTo>
                  <a:cubicBezTo>
                    <a:pt x="287" y="391"/>
                    <a:pt x="290" y="391"/>
                    <a:pt x="292" y="390"/>
                  </a:cubicBezTo>
                  <a:cubicBezTo>
                    <a:pt x="295" y="389"/>
                    <a:pt x="294" y="388"/>
                    <a:pt x="291" y="386"/>
                  </a:cubicBezTo>
                  <a:cubicBezTo>
                    <a:pt x="289" y="384"/>
                    <a:pt x="288" y="385"/>
                    <a:pt x="285" y="385"/>
                  </a:cubicBezTo>
                  <a:cubicBezTo>
                    <a:pt x="283" y="382"/>
                    <a:pt x="285" y="378"/>
                    <a:pt x="282" y="376"/>
                  </a:cubicBezTo>
                  <a:cubicBezTo>
                    <a:pt x="278" y="374"/>
                    <a:pt x="272" y="378"/>
                    <a:pt x="269" y="379"/>
                  </a:cubicBezTo>
                  <a:cubicBezTo>
                    <a:pt x="265" y="380"/>
                    <a:pt x="262" y="381"/>
                    <a:pt x="259" y="383"/>
                  </a:cubicBezTo>
                  <a:cubicBezTo>
                    <a:pt x="257" y="385"/>
                    <a:pt x="257" y="385"/>
                    <a:pt x="255" y="386"/>
                  </a:cubicBezTo>
                  <a:cubicBezTo>
                    <a:pt x="253" y="387"/>
                    <a:pt x="251" y="387"/>
                    <a:pt x="249" y="387"/>
                  </a:cubicBezTo>
                  <a:cubicBezTo>
                    <a:pt x="242" y="387"/>
                    <a:pt x="236" y="381"/>
                    <a:pt x="232" y="376"/>
                  </a:cubicBezTo>
                  <a:cubicBezTo>
                    <a:pt x="229" y="373"/>
                    <a:pt x="229" y="373"/>
                    <a:pt x="230" y="368"/>
                  </a:cubicBezTo>
                  <a:cubicBezTo>
                    <a:pt x="231" y="364"/>
                    <a:pt x="231" y="363"/>
                    <a:pt x="229" y="359"/>
                  </a:cubicBezTo>
                  <a:cubicBezTo>
                    <a:pt x="226" y="351"/>
                    <a:pt x="228" y="343"/>
                    <a:pt x="234" y="337"/>
                  </a:cubicBezTo>
                  <a:cubicBezTo>
                    <a:pt x="240" y="332"/>
                    <a:pt x="245" y="328"/>
                    <a:pt x="249" y="321"/>
                  </a:cubicBezTo>
                  <a:cubicBezTo>
                    <a:pt x="251" y="318"/>
                    <a:pt x="252" y="315"/>
                    <a:pt x="254" y="313"/>
                  </a:cubicBezTo>
                  <a:cubicBezTo>
                    <a:pt x="256" y="310"/>
                    <a:pt x="260" y="308"/>
                    <a:pt x="262" y="305"/>
                  </a:cubicBezTo>
                  <a:cubicBezTo>
                    <a:pt x="264" y="297"/>
                    <a:pt x="254" y="291"/>
                    <a:pt x="248" y="293"/>
                  </a:cubicBezTo>
                  <a:cubicBezTo>
                    <a:pt x="241" y="294"/>
                    <a:pt x="233" y="299"/>
                    <a:pt x="230" y="305"/>
                  </a:cubicBezTo>
                  <a:cubicBezTo>
                    <a:pt x="229" y="308"/>
                    <a:pt x="228" y="312"/>
                    <a:pt x="228" y="315"/>
                  </a:cubicBezTo>
                  <a:cubicBezTo>
                    <a:pt x="228" y="319"/>
                    <a:pt x="230" y="321"/>
                    <a:pt x="227" y="324"/>
                  </a:cubicBezTo>
                  <a:cubicBezTo>
                    <a:pt x="217" y="334"/>
                    <a:pt x="201" y="342"/>
                    <a:pt x="200" y="357"/>
                  </a:cubicBezTo>
                  <a:cubicBezTo>
                    <a:pt x="200" y="365"/>
                    <a:pt x="201" y="372"/>
                    <a:pt x="198" y="380"/>
                  </a:cubicBezTo>
                  <a:cubicBezTo>
                    <a:pt x="195" y="381"/>
                    <a:pt x="194" y="384"/>
                    <a:pt x="192" y="386"/>
                  </a:cubicBezTo>
                  <a:cubicBezTo>
                    <a:pt x="196" y="387"/>
                    <a:pt x="198" y="380"/>
                    <a:pt x="201" y="379"/>
                  </a:cubicBezTo>
                  <a:cubicBezTo>
                    <a:pt x="205" y="379"/>
                    <a:pt x="208" y="383"/>
                    <a:pt x="210" y="386"/>
                  </a:cubicBezTo>
                  <a:cubicBezTo>
                    <a:pt x="212" y="390"/>
                    <a:pt x="212" y="395"/>
                    <a:pt x="207" y="395"/>
                  </a:cubicBezTo>
                  <a:cubicBezTo>
                    <a:pt x="203" y="396"/>
                    <a:pt x="196" y="392"/>
                    <a:pt x="193" y="397"/>
                  </a:cubicBezTo>
                  <a:cubicBezTo>
                    <a:pt x="198" y="398"/>
                    <a:pt x="202" y="397"/>
                    <a:pt x="206" y="397"/>
                  </a:cubicBezTo>
                  <a:cubicBezTo>
                    <a:pt x="208" y="403"/>
                    <a:pt x="198" y="404"/>
                    <a:pt x="195" y="405"/>
                  </a:cubicBezTo>
                  <a:cubicBezTo>
                    <a:pt x="188" y="408"/>
                    <a:pt x="193" y="411"/>
                    <a:pt x="196" y="415"/>
                  </a:cubicBezTo>
                  <a:cubicBezTo>
                    <a:pt x="192" y="419"/>
                    <a:pt x="195" y="426"/>
                    <a:pt x="196" y="430"/>
                  </a:cubicBezTo>
                  <a:cubicBezTo>
                    <a:pt x="196" y="437"/>
                    <a:pt x="189" y="442"/>
                    <a:pt x="183" y="442"/>
                  </a:cubicBezTo>
                  <a:cubicBezTo>
                    <a:pt x="179" y="443"/>
                    <a:pt x="178" y="443"/>
                    <a:pt x="176" y="446"/>
                  </a:cubicBezTo>
                  <a:cubicBezTo>
                    <a:pt x="174" y="449"/>
                    <a:pt x="175" y="452"/>
                    <a:pt x="171" y="453"/>
                  </a:cubicBezTo>
                  <a:cubicBezTo>
                    <a:pt x="167" y="454"/>
                    <a:pt x="165" y="451"/>
                    <a:pt x="164" y="448"/>
                  </a:cubicBezTo>
                  <a:cubicBezTo>
                    <a:pt x="161" y="450"/>
                    <a:pt x="162" y="455"/>
                    <a:pt x="162" y="458"/>
                  </a:cubicBezTo>
                  <a:cubicBezTo>
                    <a:pt x="157" y="459"/>
                    <a:pt x="159" y="452"/>
                    <a:pt x="154" y="452"/>
                  </a:cubicBezTo>
                  <a:cubicBezTo>
                    <a:pt x="152" y="447"/>
                    <a:pt x="164" y="442"/>
                    <a:pt x="164" y="437"/>
                  </a:cubicBezTo>
                  <a:cubicBezTo>
                    <a:pt x="165" y="431"/>
                    <a:pt x="158" y="424"/>
                    <a:pt x="155" y="420"/>
                  </a:cubicBezTo>
                  <a:cubicBezTo>
                    <a:pt x="152" y="415"/>
                    <a:pt x="156" y="406"/>
                    <a:pt x="152" y="400"/>
                  </a:cubicBezTo>
                  <a:cubicBezTo>
                    <a:pt x="151" y="399"/>
                    <a:pt x="149" y="398"/>
                    <a:pt x="149" y="396"/>
                  </a:cubicBezTo>
                  <a:cubicBezTo>
                    <a:pt x="148" y="395"/>
                    <a:pt x="150" y="392"/>
                    <a:pt x="149" y="391"/>
                  </a:cubicBezTo>
                  <a:cubicBezTo>
                    <a:pt x="145" y="387"/>
                    <a:pt x="144" y="397"/>
                    <a:pt x="144" y="398"/>
                  </a:cubicBezTo>
                  <a:cubicBezTo>
                    <a:pt x="144" y="405"/>
                    <a:pt x="144" y="403"/>
                    <a:pt x="138" y="407"/>
                  </a:cubicBezTo>
                  <a:cubicBezTo>
                    <a:pt x="135" y="409"/>
                    <a:pt x="134" y="412"/>
                    <a:pt x="130" y="414"/>
                  </a:cubicBezTo>
                  <a:cubicBezTo>
                    <a:pt x="126" y="416"/>
                    <a:pt x="121" y="416"/>
                    <a:pt x="118" y="414"/>
                  </a:cubicBezTo>
                  <a:cubicBezTo>
                    <a:pt x="116" y="412"/>
                    <a:pt x="116" y="411"/>
                    <a:pt x="115" y="409"/>
                  </a:cubicBezTo>
                  <a:cubicBezTo>
                    <a:pt x="114" y="408"/>
                    <a:pt x="112" y="407"/>
                    <a:pt x="111" y="406"/>
                  </a:cubicBezTo>
                  <a:cubicBezTo>
                    <a:pt x="113" y="403"/>
                    <a:pt x="117" y="402"/>
                    <a:pt x="118" y="399"/>
                  </a:cubicBezTo>
                  <a:cubicBezTo>
                    <a:pt x="115" y="398"/>
                    <a:pt x="112" y="399"/>
                    <a:pt x="110" y="397"/>
                  </a:cubicBezTo>
                  <a:cubicBezTo>
                    <a:pt x="110" y="393"/>
                    <a:pt x="116" y="394"/>
                    <a:pt x="118" y="390"/>
                  </a:cubicBezTo>
                  <a:cubicBezTo>
                    <a:pt x="118" y="389"/>
                    <a:pt x="117" y="386"/>
                    <a:pt x="118" y="385"/>
                  </a:cubicBezTo>
                  <a:cubicBezTo>
                    <a:pt x="118" y="384"/>
                    <a:pt x="120" y="383"/>
                    <a:pt x="121" y="382"/>
                  </a:cubicBezTo>
                  <a:cubicBezTo>
                    <a:pt x="117" y="381"/>
                    <a:pt x="115" y="388"/>
                    <a:pt x="112" y="389"/>
                  </a:cubicBezTo>
                  <a:cubicBezTo>
                    <a:pt x="109" y="390"/>
                    <a:pt x="107" y="386"/>
                    <a:pt x="107" y="382"/>
                  </a:cubicBezTo>
                  <a:cubicBezTo>
                    <a:pt x="108" y="379"/>
                    <a:pt x="108" y="375"/>
                    <a:pt x="111" y="373"/>
                  </a:cubicBezTo>
                  <a:cubicBezTo>
                    <a:pt x="115" y="371"/>
                    <a:pt x="120" y="373"/>
                    <a:pt x="124" y="371"/>
                  </a:cubicBezTo>
                  <a:cubicBezTo>
                    <a:pt x="128" y="369"/>
                    <a:pt x="128" y="363"/>
                    <a:pt x="123" y="366"/>
                  </a:cubicBezTo>
                  <a:cubicBezTo>
                    <a:pt x="122" y="371"/>
                    <a:pt x="117" y="370"/>
                    <a:pt x="113" y="370"/>
                  </a:cubicBezTo>
                  <a:cubicBezTo>
                    <a:pt x="109" y="370"/>
                    <a:pt x="108" y="370"/>
                    <a:pt x="108" y="364"/>
                  </a:cubicBezTo>
                  <a:cubicBezTo>
                    <a:pt x="108" y="360"/>
                    <a:pt x="108" y="358"/>
                    <a:pt x="112" y="356"/>
                  </a:cubicBezTo>
                  <a:cubicBezTo>
                    <a:pt x="118" y="355"/>
                    <a:pt x="116" y="355"/>
                    <a:pt x="118" y="350"/>
                  </a:cubicBezTo>
                  <a:cubicBezTo>
                    <a:pt x="119" y="346"/>
                    <a:pt x="122" y="346"/>
                    <a:pt x="125" y="344"/>
                  </a:cubicBezTo>
                  <a:cubicBezTo>
                    <a:pt x="127" y="341"/>
                    <a:pt x="128" y="337"/>
                    <a:pt x="131" y="335"/>
                  </a:cubicBezTo>
                  <a:cubicBezTo>
                    <a:pt x="136" y="331"/>
                    <a:pt x="137" y="334"/>
                    <a:pt x="141" y="335"/>
                  </a:cubicBezTo>
                  <a:cubicBezTo>
                    <a:pt x="145" y="336"/>
                    <a:pt x="150" y="334"/>
                    <a:pt x="152" y="332"/>
                  </a:cubicBezTo>
                  <a:cubicBezTo>
                    <a:pt x="154" y="330"/>
                    <a:pt x="155" y="328"/>
                    <a:pt x="155" y="327"/>
                  </a:cubicBezTo>
                  <a:cubicBezTo>
                    <a:pt x="152" y="326"/>
                    <a:pt x="144" y="336"/>
                    <a:pt x="142" y="330"/>
                  </a:cubicBezTo>
                  <a:cubicBezTo>
                    <a:pt x="142" y="325"/>
                    <a:pt x="152" y="318"/>
                    <a:pt x="155" y="315"/>
                  </a:cubicBezTo>
                  <a:cubicBezTo>
                    <a:pt x="157" y="311"/>
                    <a:pt x="158" y="309"/>
                    <a:pt x="159" y="306"/>
                  </a:cubicBezTo>
                  <a:cubicBezTo>
                    <a:pt x="161" y="300"/>
                    <a:pt x="166" y="296"/>
                    <a:pt x="168" y="290"/>
                  </a:cubicBezTo>
                  <a:cubicBezTo>
                    <a:pt x="169" y="284"/>
                    <a:pt x="171" y="277"/>
                    <a:pt x="173" y="272"/>
                  </a:cubicBezTo>
                  <a:cubicBezTo>
                    <a:pt x="175" y="270"/>
                    <a:pt x="177" y="268"/>
                    <a:pt x="179" y="266"/>
                  </a:cubicBezTo>
                  <a:cubicBezTo>
                    <a:pt x="181" y="264"/>
                    <a:pt x="182" y="259"/>
                    <a:pt x="186" y="261"/>
                  </a:cubicBezTo>
                  <a:cubicBezTo>
                    <a:pt x="187" y="258"/>
                    <a:pt x="185" y="256"/>
                    <a:pt x="186" y="253"/>
                  </a:cubicBezTo>
                  <a:cubicBezTo>
                    <a:pt x="187" y="251"/>
                    <a:pt x="187" y="252"/>
                    <a:pt x="188" y="251"/>
                  </a:cubicBezTo>
                  <a:cubicBezTo>
                    <a:pt x="189" y="249"/>
                    <a:pt x="191" y="251"/>
                    <a:pt x="191" y="248"/>
                  </a:cubicBezTo>
                  <a:cubicBezTo>
                    <a:pt x="192" y="249"/>
                    <a:pt x="193" y="249"/>
                    <a:pt x="195" y="249"/>
                  </a:cubicBezTo>
                  <a:cubicBezTo>
                    <a:pt x="197" y="245"/>
                    <a:pt x="190" y="241"/>
                    <a:pt x="187" y="244"/>
                  </a:cubicBezTo>
                  <a:cubicBezTo>
                    <a:pt x="182" y="247"/>
                    <a:pt x="180" y="254"/>
                    <a:pt x="174" y="247"/>
                  </a:cubicBezTo>
                  <a:cubicBezTo>
                    <a:pt x="175" y="244"/>
                    <a:pt x="180" y="242"/>
                    <a:pt x="182" y="240"/>
                  </a:cubicBezTo>
                  <a:cubicBezTo>
                    <a:pt x="182" y="240"/>
                    <a:pt x="182" y="239"/>
                    <a:pt x="182" y="239"/>
                  </a:cubicBezTo>
                  <a:cubicBezTo>
                    <a:pt x="171" y="238"/>
                    <a:pt x="181" y="231"/>
                    <a:pt x="184" y="235"/>
                  </a:cubicBezTo>
                  <a:cubicBezTo>
                    <a:pt x="184" y="234"/>
                    <a:pt x="190" y="219"/>
                    <a:pt x="192" y="228"/>
                  </a:cubicBezTo>
                  <a:cubicBezTo>
                    <a:pt x="193" y="231"/>
                    <a:pt x="189" y="232"/>
                    <a:pt x="191" y="235"/>
                  </a:cubicBezTo>
                  <a:cubicBezTo>
                    <a:pt x="191" y="235"/>
                    <a:pt x="196" y="240"/>
                    <a:pt x="197" y="240"/>
                  </a:cubicBezTo>
                  <a:cubicBezTo>
                    <a:pt x="200" y="240"/>
                    <a:pt x="202" y="236"/>
                    <a:pt x="201" y="234"/>
                  </a:cubicBezTo>
                  <a:cubicBezTo>
                    <a:pt x="201" y="231"/>
                    <a:pt x="198" y="232"/>
                    <a:pt x="196" y="230"/>
                  </a:cubicBezTo>
                  <a:cubicBezTo>
                    <a:pt x="192" y="223"/>
                    <a:pt x="202" y="222"/>
                    <a:pt x="206" y="220"/>
                  </a:cubicBezTo>
                  <a:cubicBezTo>
                    <a:pt x="207" y="223"/>
                    <a:pt x="204" y="226"/>
                    <a:pt x="203" y="229"/>
                  </a:cubicBezTo>
                  <a:cubicBezTo>
                    <a:pt x="208" y="230"/>
                    <a:pt x="207" y="226"/>
                    <a:pt x="210" y="225"/>
                  </a:cubicBezTo>
                  <a:cubicBezTo>
                    <a:pt x="211" y="227"/>
                    <a:pt x="215" y="230"/>
                    <a:pt x="217" y="228"/>
                  </a:cubicBezTo>
                  <a:cubicBezTo>
                    <a:pt x="221" y="224"/>
                    <a:pt x="214" y="223"/>
                    <a:pt x="212" y="222"/>
                  </a:cubicBezTo>
                  <a:cubicBezTo>
                    <a:pt x="210" y="221"/>
                    <a:pt x="209" y="217"/>
                    <a:pt x="210" y="215"/>
                  </a:cubicBezTo>
                  <a:cubicBezTo>
                    <a:pt x="211" y="212"/>
                    <a:pt x="213" y="210"/>
                    <a:pt x="216" y="210"/>
                  </a:cubicBezTo>
                  <a:cubicBezTo>
                    <a:pt x="218" y="212"/>
                    <a:pt x="218" y="215"/>
                    <a:pt x="219" y="217"/>
                  </a:cubicBezTo>
                  <a:cubicBezTo>
                    <a:pt x="220" y="220"/>
                    <a:pt x="221" y="221"/>
                    <a:pt x="224" y="223"/>
                  </a:cubicBezTo>
                  <a:cubicBezTo>
                    <a:pt x="226" y="220"/>
                    <a:pt x="225" y="217"/>
                    <a:pt x="227" y="215"/>
                  </a:cubicBezTo>
                  <a:cubicBezTo>
                    <a:pt x="227" y="214"/>
                    <a:pt x="229" y="212"/>
                    <a:pt x="231" y="212"/>
                  </a:cubicBezTo>
                  <a:cubicBezTo>
                    <a:pt x="233" y="213"/>
                    <a:pt x="232" y="215"/>
                    <a:pt x="233" y="216"/>
                  </a:cubicBezTo>
                  <a:cubicBezTo>
                    <a:pt x="238" y="218"/>
                    <a:pt x="237" y="215"/>
                    <a:pt x="237" y="211"/>
                  </a:cubicBezTo>
                  <a:cubicBezTo>
                    <a:pt x="237" y="208"/>
                    <a:pt x="238" y="206"/>
                    <a:pt x="238" y="203"/>
                  </a:cubicBezTo>
                  <a:cubicBezTo>
                    <a:pt x="237" y="203"/>
                    <a:pt x="236" y="202"/>
                    <a:pt x="235" y="202"/>
                  </a:cubicBezTo>
                  <a:cubicBezTo>
                    <a:pt x="236" y="199"/>
                    <a:pt x="239" y="194"/>
                    <a:pt x="243" y="195"/>
                  </a:cubicBezTo>
                  <a:cubicBezTo>
                    <a:pt x="242" y="201"/>
                    <a:pt x="247" y="199"/>
                    <a:pt x="249" y="196"/>
                  </a:cubicBezTo>
                  <a:cubicBezTo>
                    <a:pt x="252" y="192"/>
                    <a:pt x="254" y="190"/>
                    <a:pt x="259" y="190"/>
                  </a:cubicBezTo>
                  <a:cubicBezTo>
                    <a:pt x="266" y="189"/>
                    <a:pt x="262" y="194"/>
                    <a:pt x="259" y="197"/>
                  </a:cubicBezTo>
                  <a:cubicBezTo>
                    <a:pt x="256" y="201"/>
                    <a:pt x="256" y="204"/>
                    <a:pt x="257" y="209"/>
                  </a:cubicBezTo>
                  <a:cubicBezTo>
                    <a:pt x="261" y="208"/>
                    <a:pt x="265" y="200"/>
                    <a:pt x="267" y="196"/>
                  </a:cubicBezTo>
                  <a:cubicBezTo>
                    <a:pt x="268" y="194"/>
                    <a:pt x="268" y="188"/>
                    <a:pt x="270" y="192"/>
                  </a:cubicBezTo>
                  <a:cubicBezTo>
                    <a:pt x="272" y="195"/>
                    <a:pt x="270" y="198"/>
                    <a:pt x="270" y="201"/>
                  </a:cubicBezTo>
                  <a:cubicBezTo>
                    <a:pt x="278" y="200"/>
                    <a:pt x="271" y="188"/>
                    <a:pt x="279" y="188"/>
                  </a:cubicBezTo>
                  <a:cubicBezTo>
                    <a:pt x="289" y="187"/>
                    <a:pt x="279" y="197"/>
                    <a:pt x="280" y="200"/>
                  </a:cubicBezTo>
                  <a:cubicBezTo>
                    <a:pt x="284" y="198"/>
                    <a:pt x="285" y="193"/>
                    <a:pt x="290" y="195"/>
                  </a:cubicBezTo>
                  <a:cubicBezTo>
                    <a:pt x="293" y="196"/>
                    <a:pt x="298" y="200"/>
                    <a:pt x="300" y="202"/>
                  </a:cubicBezTo>
                  <a:cubicBezTo>
                    <a:pt x="304" y="207"/>
                    <a:pt x="296" y="205"/>
                    <a:pt x="293" y="207"/>
                  </a:cubicBezTo>
                  <a:cubicBezTo>
                    <a:pt x="288" y="210"/>
                    <a:pt x="291" y="214"/>
                    <a:pt x="295" y="215"/>
                  </a:cubicBezTo>
                  <a:cubicBezTo>
                    <a:pt x="295" y="218"/>
                    <a:pt x="299" y="218"/>
                    <a:pt x="301" y="217"/>
                  </a:cubicBezTo>
                  <a:cubicBezTo>
                    <a:pt x="302" y="217"/>
                    <a:pt x="303" y="216"/>
                    <a:pt x="304" y="215"/>
                  </a:cubicBezTo>
                  <a:cubicBezTo>
                    <a:pt x="306" y="215"/>
                    <a:pt x="307" y="216"/>
                    <a:pt x="309" y="216"/>
                  </a:cubicBezTo>
                  <a:cubicBezTo>
                    <a:pt x="312" y="215"/>
                    <a:pt x="313" y="213"/>
                    <a:pt x="315" y="215"/>
                  </a:cubicBezTo>
                  <a:cubicBezTo>
                    <a:pt x="319" y="218"/>
                    <a:pt x="317" y="218"/>
                    <a:pt x="315" y="220"/>
                  </a:cubicBezTo>
                  <a:cubicBezTo>
                    <a:pt x="313" y="223"/>
                    <a:pt x="312" y="221"/>
                    <a:pt x="316" y="224"/>
                  </a:cubicBezTo>
                  <a:cubicBezTo>
                    <a:pt x="317" y="224"/>
                    <a:pt x="320" y="227"/>
                    <a:pt x="322" y="227"/>
                  </a:cubicBezTo>
                  <a:cubicBezTo>
                    <a:pt x="324" y="228"/>
                    <a:pt x="328" y="228"/>
                    <a:pt x="331" y="228"/>
                  </a:cubicBezTo>
                  <a:cubicBezTo>
                    <a:pt x="334" y="229"/>
                    <a:pt x="339" y="229"/>
                    <a:pt x="341" y="231"/>
                  </a:cubicBezTo>
                  <a:cubicBezTo>
                    <a:pt x="343" y="232"/>
                    <a:pt x="343" y="233"/>
                    <a:pt x="344" y="234"/>
                  </a:cubicBezTo>
                  <a:cubicBezTo>
                    <a:pt x="346" y="237"/>
                    <a:pt x="349" y="240"/>
                    <a:pt x="351" y="241"/>
                  </a:cubicBezTo>
                  <a:cubicBezTo>
                    <a:pt x="354" y="244"/>
                    <a:pt x="358" y="244"/>
                    <a:pt x="362" y="246"/>
                  </a:cubicBezTo>
                  <a:cubicBezTo>
                    <a:pt x="365" y="247"/>
                    <a:pt x="368" y="250"/>
                    <a:pt x="371" y="253"/>
                  </a:cubicBezTo>
                  <a:cubicBezTo>
                    <a:pt x="373" y="254"/>
                    <a:pt x="377" y="257"/>
                    <a:pt x="378" y="259"/>
                  </a:cubicBezTo>
                  <a:cubicBezTo>
                    <a:pt x="380" y="263"/>
                    <a:pt x="375" y="266"/>
                    <a:pt x="376" y="269"/>
                  </a:cubicBezTo>
                  <a:cubicBezTo>
                    <a:pt x="376" y="274"/>
                    <a:pt x="380" y="274"/>
                    <a:pt x="376" y="278"/>
                  </a:cubicBezTo>
                  <a:cubicBezTo>
                    <a:pt x="374" y="280"/>
                    <a:pt x="370" y="282"/>
                    <a:pt x="368" y="284"/>
                  </a:cubicBezTo>
                  <a:cubicBezTo>
                    <a:pt x="363" y="288"/>
                    <a:pt x="361" y="289"/>
                    <a:pt x="355" y="287"/>
                  </a:cubicBezTo>
                  <a:cubicBezTo>
                    <a:pt x="350" y="286"/>
                    <a:pt x="343" y="287"/>
                    <a:pt x="338" y="286"/>
                  </a:cubicBezTo>
                  <a:cubicBezTo>
                    <a:pt x="332" y="284"/>
                    <a:pt x="328" y="282"/>
                    <a:pt x="323" y="278"/>
                  </a:cubicBezTo>
                  <a:cubicBezTo>
                    <a:pt x="320" y="275"/>
                    <a:pt x="313" y="269"/>
                    <a:pt x="309" y="272"/>
                  </a:cubicBezTo>
                  <a:cubicBezTo>
                    <a:pt x="311" y="276"/>
                    <a:pt x="314" y="279"/>
                    <a:pt x="317" y="281"/>
                  </a:cubicBezTo>
                  <a:cubicBezTo>
                    <a:pt x="320" y="284"/>
                    <a:pt x="327" y="287"/>
                    <a:pt x="328" y="290"/>
                  </a:cubicBezTo>
                  <a:cubicBezTo>
                    <a:pt x="330" y="294"/>
                    <a:pt x="327" y="299"/>
                    <a:pt x="328" y="303"/>
                  </a:cubicBezTo>
                  <a:cubicBezTo>
                    <a:pt x="329" y="308"/>
                    <a:pt x="332" y="312"/>
                    <a:pt x="329" y="317"/>
                  </a:cubicBezTo>
                  <a:cubicBezTo>
                    <a:pt x="333" y="321"/>
                    <a:pt x="342" y="326"/>
                    <a:pt x="348" y="326"/>
                  </a:cubicBezTo>
                  <a:cubicBezTo>
                    <a:pt x="351" y="326"/>
                    <a:pt x="354" y="326"/>
                    <a:pt x="355" y="323"/>
                  </a:cubicBezTo>
                  <a:cubicBezTo>
                    <a:pt x="356" y="318"/>
                    <a:pt x="351" y="318"/>
                    <a:pt x="348" y="316"/>
                  </a:cubicBezTo>
                  <a:cubicBezTo>
                    <a:pt x="345" y="315"/>
                    <a:pt x="343" y="313"/>
                    <a:pt x="344" y="309"/>
                  </a:cubicBezTo>
                  <a:cubicBezTo>
                    <a:pt x="345" y="304"/>
                    <a:pt x="347" y="304"/>
                    <a:pt x="351" y="306"/>
                  </a:cubicBezTo>
                  <a:cubicBezTo>
                    <a:pt x="354" y="308"/>
                    <a:pt x="355" y="310"/>
                    <a:pt x="358" y="311"/>
                  </a:cubicBezTo>
                  <a:cubicBezTo>
                    <a:pt x="362" y="311"/>
                    <a:pt x="366" y="309"/>
                    <a:pt x="367" y="314"/>
                  </a:cubicBezTo>
                  <a:cubicBezTo>
                    <a:pt x="370" y="315"/>
                    <a:pt x="379" y="318"/>
                    <a:pt x="377" y="312"/>
                  </a:cubicBezTo>
                  <a:cubicBezTo>
                    <a:pt x="375" y="308"/>
                    <a:pt x="369" y="309"/>
                    <a:pt x="368" y="305"/>
                  </a:cubicBezTo>
                  <a:cubicBezTo>
                    <a:pt x="367" y="299"/>
                    <a:pt x="375" y="291"/>
                    <a:pt x="379" y="288"/>
                  </a:cubicBezTo>
                  <a:cubicBezTo>
                    <a:pt x="380" y="287"/>
                    <a:pt x="382" y="286"/>
                    <a:pt x="383" y="285"/>
                  </a:cubicBezTo>
                  <a:cubicBezTo>
                    <a:pt x="384" y="284"/>
                    <a:pt x="386" y="282"/>
                    <a:pt x="387" y="281"/>
                  </a:cubicBezTo>
                  <a:cubicBezTo>
                    <a:pt x="391" y="280"/>
                    <a:pt x="392" y="284"/>
                    <a:pt x="394" y="287"/>
                  </a:cubicBezTo>
                  <a:cubicBezTo>
                    <a:pt x="396" y="289"/>
                    <a:pt x="399" y="294"/>
                    <a:pt x="402" y="290"/>
                  </a:cubicBezTo>
                  <a:cubicBezTo>
                    <a:pt x="404" y="288"/>
                    <a:pt x="402" y="283"/>
                    <a:pt x="402" y="280"/>
                  </a:cubicBezTo>
                  <a:cubicBezTo>
                    <a:pt x="401" y="279"/>
                    <a:pt x="402" y="276"/>
                    <a:pt x="402" y="275"/>
                  </a:cubicBezTo>
                  <a:cubicBezTo>
                    <a:pt x="401" y="272"/>
                    <a:pt x="401" y="273"/>
                    <a:pt x="399" y="271"/>
                  </a:cubicBezTo>
                  <a:cubicBezTo>
                    <a:pt x="397" y="267"/>
                    <a:pt x="397" y="264"/>
                    <a:pt x="398" y="260"/>
                  </a:cubicBezTo>
                  <a:cubicBezTo>
                    <a:pt x="399" y="257"/>
                    <a:pt x="401" y="253"/>
                    <a:pt x="400" y="250"/>
                  </a:cubicBezTo>
                  <a:cubicBezTo>
                    <a:pt x="399" y="246"/>
                    <a:pt x="396" y="244"/>
                    <a:pt x="395" y="241"/>
                  </a:cubicBezTo>
                  <a:cubicBezTo>
                    <a:pt x="392" y="230"/>
                    <a:pt x="407" y="232"/>
                    <a:pt x="411" y="238"/>
                  </a:cubicBezTo>
                  <a:cubicBezTo>
                    <a:pt x="413" y="241"/>
                    <a:pt x="414" y="245"/>
                    <a:pt x="416" y="248"/>
                  </a:cubicBezTo>
                  <a:cubicBezTo>
                    <a:pt x="418" y="251"/>
                    <a:pt x="419" y="254"/>
                    <a:pt x="416" y="257"/>
                  </a:cubicBezTo>
                  <a:cubicBezTo>
                    <a:pt x="413" y="260"/>
                    <a:pt x="407" y="259"/>
                    <a:pt x="407" y="265"/>
                  </a:cubicBezTo>
                  <a:cubicBezTo>
                    <a:pt x="407" y="268"/>
                    <a:pt x="412" y="274"/>
                    <a:pt x="415" y="275"/>
                  </a:cubicBezTo>
                  <a:cubicBezTo>
                    <a:pt x="420" y="277"/>
                    <a:pt x="422" y="271"/>
                    <a:pt x="424" y="268"/>
                  </a:cubicBezTo>
                  <a:cubicBezTo>
                    <a:pt x="427" y="262"/>
                    <a:pt x="431" y="259"/>
                    <a:pt x="437" y="255"/>
                  </a:cubicBezTo>
                  <a:cubicBezTo>
                    <a:pt x="442" y="252"/>
                    <a:pt x="447" y="248"/>
                    <a:pt x="452" y="245"/>
                  </a:cubicBezTo>
                  <a:cubicBezTo>
                    <a:pt x="457" y="241"/>
                    <a:pt x="466" y="238"/>
                    <a:pt x="468" y="233"/>
                  </a:cubicBezTo>
                  <a:cubicBezTo>
                    <a:pt x="472" y="231"/>
                    <a:pt x="476" y="229"/>
                    <a:pt x="479" y="229"/>
                  </a:cubicBezTo>
                  <a:cubicBezTo>
                    <a:pt x="481" y="232"/>
                    <a:pt x="475" y="237"/>
                    <a:pt x="474" y="240"/>
                  </a:cubicBezTo>
                  <a:cubicBezTo>
                    <a:pt x="476" y="241"/>
                    <a:pt x="475" y="245"/>
                    <a:pt x="475" y="248"/>
                  </a:cubicBezTo>
                  <a:cubicBezTo>
                    <a:pt x="480" y="249"/>
                    <a:pt x="485" y="244"/>
                    <a:pt x="485" y="240"/>
                  </a:cubicBezTo>
                  <a:cubicBezTo>
                    <a:pt x="489" y="236"/>
                    <a:pt x="489" y="239"/>
                    <a:pt x="493" y="241"/>
                  </a:cubicBezTo>
                  <a:cubicBezTo>
                    <a:pt x="498" y="242"/>
                    <a:pt x="501" y="239"/>
                    <a:pt x="503" y="236"/>
                  </a:cubicBezTo>
                  <a:cubicBezTo>
                    <a:pt x="505" y="234"/>
                    <a:pt x="509" y="230"/>
                    <a:pt x="511" y="233"/>
                  </a:cubicBezTo>
                  <a:cubicBezTo>
                    <a:pt x="514" y="236"/>
                    <a:pt x="509" y="240"/>
                    <a:pt x="509" y="243"/>
                  </a:cubicBezTo>
                  <a:cubicBezTo>
                    <a:pt x="510" y="248"/>
                    <a:pt x="515" y="247"/>
                    <a:pt x="517" y="243"/>
                  </a:cubicBezTo>
                  <a:cubicBezTo>
                    <a:pt x="517" y="243"/>
                    <a:pt x="517" y="239"/>
                    <a:pt x="518" y="239"/>
                  </a:cubicBezTo>
                  <a:cubicBezTo>
                    <a:pt x="519" y="237"/>
                    <a:pt x="521" y="238"/>
                    <a:pt x="522" y="237"/>
                  </a:cubicBezTo>
                  <a:cubicBezTo>
                    <a:pt x="525" y="235"/>
                    <a:pt x="524" y="231"/>
                    <a:pt x="523" y="227"/>
                  </a:cubicBezTo>
                  <a:cubicBezTo>
                    <a:pt x="523" y="226"/>
                    <a:pt x="522" y="223"/>
                    <a:pt x="522" y="223"/>
                  </a:cubicBezTo>
                  <a:cubicBezTo>
                    <a:pt x="520" y="221"/>
                    <a:pt x="518" y="223"/>
                    <a:pt x="516" y="222"/>
                  </a:cubicBezTo>
                  <a:cubicBezTo>
                    <a:pt x="510" y="220"/>
                    <a:pt x="506" y="211"/>
                    <a:pt x="505" y="205"/>
                  </a:cubicBezTo>
                  <a:cubicBezTo>
                    <a:pt x="505" y="203"/>
                    <a:pt x="506" y="195"/>
                    <a:pt x="510" y="196"/>
                  </a:cubicBezTo>
                  <a:cubicBezTo>
                    <a:pt x="512" y="196"/>
                    <a:pt x="514" y="204"/>
                    <a:pt x="515" y="206"/>
                  </a:cubicBezTo>
                  <a:cubicBezTo>
                    <a:pt x="517" y="209"/>
                    <a:pt x="518" y="212"/>
                    <a:pt x="521" y="214"/>
                  </a:cubicBezTo>
                  <a:cubicBezTo>
                    <a:pt x="523" y="215"/>
                    <a:pt x="522" y="215"/>
                    <a:pt x="525" y="216"/>
                  </a:cubicBezTo>
                  <a:cubicBezTo>
                    <a:pt x="527" y="216"/>
                    <a:pt x="530" y="215"/>
                    <a:pt x="532" y="215"/>
                  </a:cubicBezTo>
                  <a:cubicBezTo>
                    <a:pt x="536" y="215"/>
                    <a:pt x="540" y="218"/>
                    <a:pt x="544" y="220"/>
                  </a:cubicBezTo>
                  <a:cubicBezTo>
                    <a:pt x="548" y="222"/>
                    <a:pt x="552" y="223"/>
                    <a:pt x="555" y="226"/>
                  </a:cubicBezTo>
                  <a:cubicBezTo>
                    <a:pt x="558" y="228"/>
                    <a:pt x="560" y="231"/>
                    <a:pt x="563" y="233"/>
                  </a:cubicBezTo>
                  <a:cubicBezTo>
                    <a:pt x="566" y="235"/>
                    <a:pt x="570" y="236"/>
                    <a:pt x="572" y="239"/>
                  </a:cubicBezTo>
                  <a:cubicBezTo>
                    <a:pt x="574" y="242"/>
                    <a:pt x="574" y="247"/>
                    <a:pt x="578" y="247"/>
                  </a:cubicBezTo>
                  <a:cubicBezTo>
                    <a:pt x="584" y="246"/>
                    <a:pt x="579" y="242"/>
                    <a:pt x="580" y="239"/>
                  </a:cubicBezTo>
                  <a:cubicBezTo>
                    <a:pt x="581" y="238"/>
                    <a:pt x="584" y="239"/>
                    <a:pt x="585" y="237"/>
                  </a:cubicBezTo>
                  <a:cubicBezTo>
                    <a:pt x="585" y="236"/>
                    <a:pt x="583" y="234"/>
                    <a:pt x="583" y="232"/>
                  </a:cubicBezTo>
                  <a:cubicBezTo>
                    <a:pt x="581" y="229"/>
                    <a:pt x="580" y="227"/>
                    <a:pt x="577" y="225"/>
                  </a:cubicBezTo>
                  <a:cubicBezTo>
                    <a:pt x="574" y="223"/>
                    <a:pt x="571" y="222"/>
                    <a:pt x="569" y="220"/>
                  </a:cubicBezTo>
                  <a:cubicBezTo>
                    <a:pt x="566" y="217"/>
                    <a:pt x="568" y="215"/>
                    <a:pt x="570" y="212"/>
                  </a:cubicBezTo>
                  <a:cubicBezTo>
                    <a:pt x="573" y="207"/>
                    <a:pt x="571" y="199"/>
                    <a:pt x="571" y="192"/>
                  </a:cubicBezTo>
                  <a:cubicBezTo>
                    <a:pt x="569" y="192"/>
                    <a:pt x="566" y="192"/>
                    <a:pt x="564" y="191"/>
                  </a:cubicBezTo>
                  <a:cubicBezTo>
                    <a:pt x="565" y="185"/>
                    <a:pt x="573" y="180"/>
                    <a:pt x="576" y="175"/>
                  </a:cubicBezTo>
                  <a:cubicBezTo>
                    <a:pt x="578" y="171"/>
                    <a:pt x="580" y="168"/>
                    <a:pt x="581" y="164"/>
                  </a:cubicBezTo>
                  <a:cubicBezTo>
                    <a:pt x="582" y="157"/>
                    <a:pt x="585" y="150"/>
                    <a:pt x="585" y="143"/>
                  </a:cubicBezTo>
                  <a:cubicBezTo>
                    <a:pt x="592" y="141"/>
                    <a:pt x="604" y="140"/>
                    <a:pt x="608" y="147"/>
                  </a:cubicBezTo>
                  <a:cubicBezTo>
                    <a:pt x="611" y="151"/>
                    <a:pt x="609" y="163"/>
                    <a:pt x="608" y="168"/>
                  </a:cubicBezTo>
                  <a:cubicBezTo>
                    <a:pt x="608" y="171"/>
                    <a:pt x="604" y="175"/>
                    <a:pt x="604" y="178"/>
                  </a:cubicBezTo>
                  <a:cubicBezTo>
                    <a:pt x="604" y="181"/>
                    <a:pt x="607" y="185"/>
                    <a:pt x="609" y="187"/>
                  </a:cubicBezTo>
                  <a:cubicBezTo>
                    <a:pt x="612" y="193"/>
                    <a:pt x="611" y="202"/>
                    <a:pt x="611" y="209"/>
                  </a:cubicBezTo>
                  <a:cubicBezTo>
                    <a:pt x="610" y="212"/>
                    <a:pt x="609" y="216"/>
                    <a:pt x="609" y="220"/>
                  </a:cubicBezTo>
                  <a:cubicBezTo>
                    <a:pt x="609" y="222"/>
                    <a:pt x="609" y="224"/>
                    <a:pt x="609" y="226"/>
                  </a:cubicBezTo>
                  <a:cubicBezTo>
                    <a:pt x="610" y="229"/>
                    <a:pt x="610" y="228"/>
                    <a:pt x="612" y="230"/>
                  </a:cubicBezTo>
                  <a:cubicBezTo>
                    <a:pt x="620" y="241"/>
                    <a:pt x="614" y="249"/>
                    <a:pt x="612" y="261"/>
                  </a:cubicBezTo>
                  <a:cubicBezTo>
                    <a:pt x="610" y="266"/>
                    <a:pt x="609" y="273"/>
                    <a:pt x="602" y="274"/>
                  </a:cubicBezTo>
                  <a:cubicBezTo>
                    <a:pt x="601" y="280"/>
                    <a:pt x="601" y="281"/>
                    <a:pt x="595" y="279"/>
                  </a:cubicBezTo>
                  <a:cubicBezTo>
                    <a:pt x="591" y="278"/>
                    <a:pt x="583" y="279"/>
                    <a:pt x="589" y="283"/>
                  </a:cubicBezTo>
                  <a:cubicBezTo>
                    <a:pt x="591" y="285"/>
                    <a:pt x="594" y="284"/>
                    <a:pt x="596" y="285"/>
                  </a:cubicBezTo>
                  <a:cubicBezTo>
                    <a:pt x="598" y="285"/>
                    <a:pt x="601" y="287"/>
                    <a:pt x="603" y="287"/>
                  </a:cubicBezTo>
                  <a:cubicBezTo>
                    <a:pt x="610" y="288"/>
                    <a:pt x="608" y="284"/>
                    <a:pt x="609" y="278"/>
                  </a:cubicBezTo>
                  <a:cubicBezTo>
                    <a:pt x="616" y="275"/>
                    <a:pt x="621" y="270"/>
                    <a:pt x="624" y="262"/>
                  </a:cubicBezTo>
                  <a:cubicBezTo>
                    <a:pt x="625" y="260"/>
                    <a:pt x="627" y="256"/>
                    <a:pt x="627" y="253"/>
                  </a:cubicBezTo>
                  <a:cubicBezTo>
                    <a:pt x="628" y="249"/>
                    <a:pt x="624" y="247"/>
                    <a:pt x="624" y="243"/>
                  </a:cubicBezTo>
                  <a:cubicBezTo>
                    <a:pt x="624" y="234"/>
                    <a:pt x="637" y="232"/>
                    <a:pt x="640" y="239"/>
                  </a:cubicBezTo>
                  <a:cubicBezTo>
                    <a:pt x="642" y="242"/>
                    <a:pt x="641" y="246"/>
                    <a:pt x="642" y="249"/>
                  </a:cubicBezTo>
                  <a:cubicBezTo>
                    <a:pt x="643" y="253"/>
                    <a:pt x="644" y="256"/>
                    <a:pt x="646" y="259"/>
                  </a:cubicBezTo>
                  <a:cubicBezTo>
                    <a:pt x="647" y="262"/>
                    <a:pt x="647" y="263"/>
                    <a:pt x="651" y="264"/>
                  </a:cubicBezTo>
                  <a:cubicBezTo>
                    <a:pt x="654" y="264"/>
                    <a:pt x="658" y="263"/>
                    <a:pt x="660" y="262"/>
                  </a:cubicBezTo>
                  <a:cubicBezTo>
                    <a:pt x="658" y="259"/>
                    <a:pt x="638" y="256"/>
                    <a:pt x="648" y="249"/>
                  </a:cubicBezTo>
                  <a:cubicBezTo>
                    <a:pt x="650" y="247"/>
                    <a:pt x="653" y="248"/>
                    <a:pt x="654" y="247"/>
                  </a:cubicBezTo>
                  <a:cubicBezTo>
                    <a:pt x="655" y="245"/>
                    <a:pt x="652" y="243"/>
                    <a:pt x="652" y="242"/>
                  </a:cubicBezTo>
                  <a:cubicBezTo>
                    <a:pt x="650" y="239"/>
                    <a:pt x="649" y="234"/>
                    <a:pt x="647" y="232"/>
                  </a:cubicBezTo>
                  <a:cubicBezTo>
                    <a:pt x="644" y="229"/>
                    <a:pt x="640" y="226"/>
                    <a:pt x="636" y="227"/>
                  </a:cubicBezTo>
                  <a:cubicBezTo>
                    <a:pt x="632" y="227"/>
                    <a:pt x="631" y="230"/>
                    <a:pt x="627" y="231"/>
                  </a:cubicBezTo>
                  <a:cubicBezTo>
                    <a:pt x="620" y="231"/>
                    <a:pt x="616" y="220"/>
                    <a:pt x="616" y="215"/>
                  </a:cubicBezTo>
                  <a:cubicBezTo>
                    <a:pt x="617" y="208"/>
                    <a:pt x="624" y="203"/>
                    <a:pt x="623" y="195"/>
                  </a:cubicBezTo>
                  <a:cubicBezTo>
                    <a:pt x="622" y="189"/>
                    <a:pt x="615" y="183"/>
                    <a:pt x="612" y="178"/>
                  </a:cubicBezTo>
                  <a:cubicBezTo>
                    <a:pt x="614" y="176"/>
                    <a:pt x="612" y="173"/>
                    <a:pt x="614" y="171"/>
                  </a:cubicBezTo>
                  <a:cubicBezTo>
                    <a:pt x="618" y="165"/>
                    <a:pt x="629" y="163"/>
                    <a:pt x="628" y="154"/>
                  </a:cubicBezTo>
                  <a:cubicBezTo>
                    <a:pt x="628" y="148"/>
                    <a:pt x="621" y="143"/>
                    <a:pt x="622" y="137"/>
                  </a:cubicBezTo>
                  <a:cubicBezTo>
                    <a:pt x="627" y="134"/>
                    <a:pt x="635" y="152"/>
                    <a:pt x="634" y="157"/>
                  </a:cubicBezTo>
                  <a:cubicBezTo>
                    <a:pt x="634" y="162"/>
                    <a:pt x="631" y="164"/>
                    <a:pt x="631" y="169"/>
                  </a:cubicBezTo>
                  <a:cubicBezTo>
                    <a:pt x="631" y="172"/>
                    <a:pt x="629" y="180"/>
                    <a:pt x="631" y="182"/>
                  </a:cubicBezTo>
                  <a:cubicBezTo>
                    <a:pt x="634" y="181"/>
                    <a:pt x="644" y="183"/>
                    <a:pt x="646" y="185"/>
                  </a:cubicBezTo>
                  <a:cubicBezTo>
                    <a:pt x="648" y="186"/>
                    <a:pt x="649" y="190"/>
                    <a:pt x="651" y="190"/>
                  </a:cubicBezTo>
                  <a:cubicBezTo>
                    <a:pt x="653" y="191"/>
                    <a:pt x="657" y="188"/>
                    <a:pt x="658" y="186"/>
                  </a:cubicBezTo>
                  <a:cubicBezTo>
                    <a:pt x="658" y="182"/>
                    <a:pt x="649" y="178"/>
                    <a:pt x="646" y="177"/>
                  </a:cubicBezTo>
                  <a:cubicBezTo>
                    <a:pt x="643" y="176"/>
                    <a:pt x="642" y="177"/>
                    <a:pt x="640" y="174"/>
                  </a:cubicBezTo>
                  <a:cubicBezTo>
                    <a:pt x="639" y="172"/>
                    <a:pt x="638" y="169"/>
                    <a:pt x="640" y="168"/>
                  </a:cubicBezTo>
                  <a:cubicBezTo>
                    <a:pt x="644" y="171"/>
                    <a:pt x="648" y="168"/>
                    <a:pt x="647" y="164"/>
                  </a:cubicBezTo>
                  <a:cubicBezTo>
                    <a:pt x="646" y="160"/>
                    <a:pt x="642" y="156"/>
                    <a:pt x="644" y="152"/>
                  </a:cubicBezTo>
                  <a:cubicBezTo>
                    <a:pt x="645" y="152"/>
                    <a:pt x="648" y="150"/>
                    <a:pt x="649" y="150"/>
                  </a:cubicBezTo>
                  <a:cubicBezTo>
                    <a:pt x="652" y="150"/>
                    <a:pt x="651" y="153"/>
                    <a:pt x="652" y="154"/>
                  </a:cubicBezTo>
                  <a:cubicBezTo>
                    <a:pt x="654" y="155"/>
                    <a:pt x="656" y="156"/>
                    <a:pt x="658" y="156"/>
                  </a:cubicBezTo>
                  <a:cubicBezTo>
                    <a:pt x="661" y="156"/>
                    <a:pt x="661" y="156"/>
                    <a:pt x="663" y="158"/>
                  </a:cubicBezTo>
                  <a:cubicBezTo>
                    <a:pt x="666" y="160"/>
                    <a:pt x="669" y="162"/>
                    <a:pt x="672" y="165"/>
                  </a:cubicBezTo>
                  <a:cubicBezTo>
                    <a:pt x="675" y="168"/>
                    <a:pt x="679" y="168"/>
                    <a:pt x="684" y="168"/>
                  </a:cubicBezTo>
                  <a:cubicBezTo>
                    <a:pt x="684" y="169"/>
                    <a:pt x="684" y="169"/>
                    <a:pt x="684" y="170"/>
                  </a:cubicBezTo>
                  <a:cubicBezTo>
                    <a:pt x="686" y="170"/>
                    <a:pt x="687" y="171"/>
                    <a:pt x="689" y="172"/>
                  </a:cubicBezTo>
                  <a:cubicBezTo>
                    <a:pt x="691" y="175"/>
                    <a:pt x="690" y="178"/>
                    <a:pt x="687" y="181"/>
                  </a:cubicBezTo>
                  <a:cubicBezTo>
                    <a:pt x="683" y="184"/>
                    <a:pt x="683" y="184"/>
                    <a:pt x="682" y="189"/>
                  </a:cubicBezTo>
                  <a:cubicBezTo>
                    <a:pt x="682" y="194"/>
                    <a:pt x="678" y="208"/>
                    <a:pt x="685" y="207"/>
                  </a:cubicBezTo>
                  <a:cubicBezTo>
                    <a:pt x="693" y="206"/>
                    <a:pt x="698" y="195"/>
                    <a:pt x="695" y="188"/>
                  </a:cubicBezTo>
                  <a:cubicBezTo>
                    <a:pt x="695" y="186"/>
                    <a:pt x="693" y="186"/>
                    <a:pt x="693" y="183"/>
                  </a:cubicBezTo>
                  <a:cubicBezTo>
                    <a:pt x="693" y="181"/>
                    <a:pt x="695" y="180"/>
                    <a:pt x="695" y="178"/>
                  </a:cubicBezTo>
                  <a:cubicBezTo>
                    <a:pt x="696" y="174"/>
                    <a:pt x="695" y="171"/>
                    <a:pt x="693" y="168"/>
                  </a:cubicBezTo>
                  <a:cubicBezTo>
                    <a:pt x="692" y="167"/>
                    <a:pt x="691" y="167"/>
                    <a:pt x="691" y="165"/>
                  </a:cubicBezTo>
                  <a:cubicBezTo>
                    <a:pt x="687" y="164"/>
                    <a:pt x="680" y="161"/>
                    <a:pt x="677" y="159"/>
                  </a:cubicBezTo>
                  <a:cubicBezTo>
                    <a:pt x="671" y="155"/>
                    <a:pt x="673" y="151"/>
                    <a:pt x="673" y="146"/>
                  </a:cubicBezTo>
                  <a:cubicBezTo>
                    <a:pt x="673" y="141"/>
                    <a:pt x="669" y="138"/>
                    <a:pt x="669" y="133"/>
                  </a:cubicBezTo>
                  <a:cubicBezTo>
                    <a:pt x="668" y="122"/>
                    <a:pt x="678" y="125"/>
                    <a:pt x="685" y="124"/>
                  </a:cubicBezTo>
                  <a:cubicBezTo>
                    <a:pt x="689" y="124"/>
                    <a:pt x="693" y="122"/>
                    <a:pt x="696" y="121"/>
                  </a:cubicBezTo>
                  <a:cubicBezTo>
                    <a:pt x="700" y="120"/>
                    <a:pt x="703" y="121"/>
                    <a:pt x="707" y="120"/>
                  </a:cubicBezTo>
                  <a:cubicBezTo>
                    <a:pt x="711" y="119"/>
                    <a:pt x="711" y="118"/>
                    <a:pt x="714" y="115"/>
                  </a:cubicBezTo>
                  <a:cubicBezTo>
                    <a:pt x="713" y="113"/>
                    <a:pt x="708" y="107"/>
                    <a:pt x="708" y="105"/>
                  </a:cubicBezTo>
                  <a:cubicBezTo>
                    <a:pt x="707" y="100"/>
                    <a:pt x="714" y="100"/>
                    <a:pt x="714" y="96"/>
                  </a:cubicBezTo>
                  <a:cubicBezTo>
                    <a:pt x="709" y="96"/>
                    <a:pt x="706" y="90"/>
                    <a:pt x="712" y="89"/>
                  </a:cubicBezTo>
                  <a:cubicBezTo>
                    <a:pt x="716" y="88"/>
                    <a:pt x="717" y="93"/>
                    <a:pt x="719" y="86"/>
                  </a:cubicBezTo>
                  <a:cubicBezTo>
                    <a:pt x="720" y="83"/>
                    <a:pt x="720" y="80"/>
                    <a:pt x="723" y="77"/>
                  </a:cubicBezTo>
                  <a:cubicBezTo>
                    <a:pt x="725" y="75"/>
                    <a:pt x="725" y="76"/>
                    <a:pt x="728" y="75"/>
                  </a:cubicBezTo>
                  <a:cubicBezTo>
                    <a:pt x="730" y="75"/>
                    <a:pt x="730" y="75"/>
                    <a:pt x="732" y="73"/>
                  </a:cubicBezTo>
                  <a:cubicBezTo>
                    <a:pt x="736" y="71"/>
                    <a:pt x="739" y="69"/>
                    <a:pt x="743" y="67"/>
                  </a:cubicBezTo>
                  <a:cubicBezTo>
                    <a:pt x="747" y="65"/>
                    <a:pt x="750" y="66"/>
                    <a:pt x="755" y="65"/>
                  </a:cubicBezTo>
                  <a:cubicBezTo>
                    <a:pt x="757" y="65"/>
                    <a:pt x="759" y="64"/>
                    <a:pt x="760" y="63"/>
                  </a:cubicBezTo>
                  <a:cubicBezTo>
                    <a:pt x="762" y="61"/>
                    <a:pt x="760" y="60"/>
                    <a:pt x="761" y="58"/>
                  </a:cubicBezTo>
                  <a:cubicBezTo>
                    <a:pt x="763" y="55"/>
                    <a:pt x="767" y="54"/>
                    <a:pt x="770" y="53"/>
                  </a:cubicBezTo>
                  <a:cubicBezTo>
                    <a:pt x="773" y="52"/>
                    <a:pt x="783" y="47"/>
                    <a:pt x="786" y="49"/>
                  </a:cubicBezTo>
                  <a:cubicBezTo>
                    <a:pt x="790" y="52"/>
                    <a:pt x="778" y="58"/>
                    <a:pt x="786" y="61"/>
                  </a:cubicBezTo>
                  <a:cubicBezTo>
                    <a:pt x="793" y="63"/>
                    <a:pt x="793" y="54"/>
                    <a:pt x="798" y="52"/>
                  </a:cubicBezTo>
                  <a:cubicBezTo>
                    <a:pt x="804" y="48"/>
                    <a:pt x="806" y="61"/>
                    <a:pt x="811" y="56"/>
                  </a:cubicBezTo>
                  <a:cubicBezTo>
                    <a:pt x="813" y="54"/>
                    <a:pt x="811" y="52"/>
                    <a:pt x="810" y="50"/>
                  </a:cubicBezTo>
                  <a:cubicBezTo>
                    <a:pt x="809" y="49"/>
                    <a:pt x="808" y="48"/>
                    <a:pt x="807" y="47"/>
                  </a:cubicBezTo>
                  <a:cubicBezTo>
                    <a:pt x="806" y="47"/>
                    <a:pt x="805" y="46"/>
                    <a:pt x="805" y="44"/>
                  </a:cubicBezTo>
                  <a:cubicBezTo>
                    <a:pt x="805" y="44"/>
                    <a:pt x="805" y="43"/>
                    <a:pt x="806" y="43"/>
                  </a:cubicBezTo>
                  <a:cubicBezTo>
                    <a:pt x="807" y="42"/>
                    <a:pt x="808" y="42"/>
                    <a:pt x="809" y="43"/>
                  </a:cubicBezTo>
                  <a:cubicBezTo>
                    <a:pt x="810" y="43"/>
                    <a:pt x="811" y="43"/>
                    <a:pt x="812" y="43"/>
                  </a:cubicBezTo>
                  <a:cubicBezTo>
                    <a:pt x="814" y="44"/>
                    <a:pt x="816" y="44"/>
                    <a:pt x="818"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3" name="Freeform 86">
              <a:extLst>
                <a:ext uri="{FF2B5EF4-FFF2-40B4-BE49-F238E27FC236}">
                  <a16:creationId xmlns:a16="http://schemas.microsoft.com/office/drawing/2014/main" id="{6BB90D27-83F3-418C-BDA7-668B74DEBD51}"/>
                </a:ext>
              </a:extLst>
            </p:cNvPr>
            <p:cNvSpPr/>
            <p:nvPr/>
          </p:nvSpPr>
          <p:spPr bwMode="auto">
            <a:xfrm>
              <a:off x="6560676" y="2933016"/>
              <a:ext cx="99391" cy="58060"/>
            </a:xfrm>
            <a:custGeom>
              <a:gdLst>
                <a:gd fmla="*/ 10 w 43" name="T0"/>
                <a:gd fmla="*/ 22 h 25" name="T1"/>
                <a:gd fmla="*/ 6 w 43" name="T2"/>
                <a:gd fmla="*/ 10 h 25" name="T3"/>
                <a:gd fmla="*/ 25 w 43" name="T4"/>
                <a:gd fmla="*/ 5 h 25" name="T5"/>
                <a:gd fmla="*/ 10 w 43" name="T6"/>
                <a:gd fmla="*/ 22 h 25" name="T7"/>
              </a:gdLst>
              <a:cxnLst>
                <a:cxn ang="0">
                  <a:pos x="T0" y="T1"/>
                </a:cxn>
                <a:cxn ang="0">
                  <a:pos x="T2" y="T3"/>
                </a:cxn>
                <a:cxn ang="0">
                  <a:pos x="T4" y="T5"/>
                </a:cxn>
                <a:cxn ang="0">
                  <a:pos x="T6" y="T7"/>
                </a:cxn>
              </a:cxnLst>
              <a:rect b="b" l="0" r="r" t="0"/>
              <a:pathLst>
                <a:path h="25" w="43">
                  <a:moveTo>
                    <a:pt x="10" y="22"/>
                  </a:moveTo>
                  <a:cubicBezTo>
                    <a:pt x="1" y="25"/>
                    <a:pt x="0" y="15"/>
                    <a:pt x="6" y="10"/>
                  </a:cubicBezTo>
                  <a:cubicBezTo>
                    <a:pt x="12" y="5"/>
                    <a:pt x="16" y="0"/>
                    <a:pt x="25" y="5"/>
                  </a:cubicBezTo>
                  <a:cubicBezTo>
                    <a:pt x="43" y="14"/>
                    <a:pt x="18" y="20"/>
                    <a:pt x="10"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4" name="Freeform 87">
              <a:extLst>
                <a:ext uri="{FF2B5EF4-FFF2-40B4-BE49-F238E27FC236}">
                  <a16:creationId xmlns:a16="http://schemas.microsoft.com/office/drawing/2014/main" id="{FB44679C-B229-4FE2-8885-DFB8A97E4629}"/>
                </a:ext>
              </a:extLst>
            </p:cNvPr>
            <p:cNvSpPr/>
            <p:nvPr/>
          </p:nvSpPr>
          <p:spPr bwMode="auto">
            <a:xfrm>
              <a:off x="6716158" y="3298103"/>
              <a:ext cx="64948" cy="37394"/>
            </a:xfrm>
            <a:custGeom>
              <a:gdLst>
                <a:gd fmla="*/ 12 w 28" name="T0"/>
                <a:gd fmla="*/ 8 h 16" name="T1"/>
                <a:gd fmla="*/ 3 w 28" name="T2"/>
                <a:gd fmla="*/ 9 h 16" name="T3"/>
                <a:gd fmla="*/ 4 w 28" name="T4"/>
                <a:gd fmla="*/ 2 h 16" name="T5"/>
                <a:gd fmla="*/ 14 w 28" name="T6"/>
                <a:gd fmla="*/ 3 h 16" name="T7"/>
                <a:gd fmla="*/ 22 w 28" name="T8"/>
                <a:gd fmla="*/ 4 h 16" name="T9"/>
                <a:gd fmla="*/ 26 w 28" name="T10"/>
                <a:gd fmla="*/ 15 h 16" name="T11"/>
                <a:gd fmla="*/ 12 w 28" name="T12"/>
                <a:gd fmla="*/ 8 h 16" name="T13"/>
              </a:gdLst>
              <a:cxnLst>
                <a:cxn ang="0">
                  <a:pos x="T0" y="T1"/>
                </a:cxn>
                <a:cxn ang="0">
                  <a:pos x="T2" y="T3"/>
                </a:cxn>
                <a:cxn ang="0">
                  <a:pos x="T4" y="T5"/>
                </a:cxn>
                <a:cxn ang="0">
                  <a:pos x="T6" y="T7"/>
                </a:cxn>
                <a:cxn ang="0">
                  <a:pos x="T8" y="T9"/>
                </a:cxn>
                <a:cxn ang="0">
                  <a:pos x="T10" y="T11"/>
                </a:cxn>
                <a:cxn ang="0">
                  <a:pos x="T12" y="T13"/>
                </a:cxn>
              </a:cxnLst>
              <a:rect b="b" l="0" r="r" t="0"/>
              <a:pathLst>
                <a:path h="16" w="28">
                  <a:moveTo>
                    <a:pt x="12" y="8"/>
                  </a:moveTo>
                  <a:cubicBezTo>
                    <a:pt x="9" y="7"/>
                    <a:pt x="6" y="11"/>
                    <a:pt x="3" y="9"/>
                  </a:cubicBezTo>
                  <a:cubicBezTo>
                    <a:pt x="0" y="7"/>
                    <a:pt x="1" y="4"/>
                    <a:pt x="4" y="2"/>
                  </a:cubicBezTo>
                  <a:cubicBezTo>
                    <a:pt x="7" y="0"/>
                    <a:pt x="11" y="2"/>
                    <a:pt x="14" y="3"/>
                  </a:cubicBezTo>
                  <a:cubicBezTo>
                    <a:pt x="16" y="3"/>
                    <a:pt x="20" y="3"/>
                    <a:pt x="22" y="4"/>
                  </a:cubicBezTo>
                  <a:cubicBezTo>
                    <a:pt x="26" y="5"/>
                    <a:pt x="28" y="12"/>
                    <a:pt x="26" y="15"/>
                  </a:cubicBezTo>
                  <a:cubicBezTo>
                    <a:pt x="25" y="16"/>
                    <a:pt x="14" y="8"/>
                    <a:pt x="1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5" name="Freeform 88">
              <a:extLst>
                <a:ext uri="{FF2B5EF4-FFF2-40B4-BE49-F238E27FC236}">
                  <a16:creationId xmlns:a16="http://schemas.microsoft.com/office/drawing/2014/main" id="{707F736F-7B2A-4167-A266-0F213555C5DF}"/>
                </a:ext>
              </a:extLst>
            </p:cNvPr>
            <p:cNvSpPr/>
            <p:nvPr/>
          </p:nvSpPr>
          <p:spPr bwMode="auto">
            <a:xfrm>
              <a:off x="5880690" y="2800168"/>
              <a:ext cx="100374" cy="53139"/>
            </a:xfrm>
            <a:custGeom>
              <a:gdLst>
                <a:gd fmla="*/ 24 w 43" name="T0"/>
                <a:gd fmla="*/ 3 h 23" name="T1"/>
                <a:gd fmla="*/ 33 w 43" name="T2"/>
                <a:gd fmla="*/ 21 h 23" name="T3"/>
                <a:gd fmla="*/ 16 w 43" name="T4"/>
                <a:gd fmla="*/ 16 h 23" name="T5"/>
                <a:gd fmla="*/ 5 w 43" name="T6"/>
                <a:gd fmla="*/ 17 h 23" name="T7"/>
                <a:gd fmla="*/ 9 w 43" name="T8"/>
                <a:gd fmla="*/ 11 h 23" name="T9"/>
                <a:gd fmla="*/ 14 w 43" name="T10"/>
                <a:gd fmla="*/ 9 h 23" name="T11"/>
                <a:gd fmla="*/ 16 w 43" name="T12"/>
                <a:gd fmla="*/ 4 h 23" name="T13"/>
                <a:gd fmla="*/ 24 w 43" name="T14"/>
                <a:gd fmla="*/ 3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43">
                  <a:moveTo>
                    <a:pt x="24" y="3"/>
                  </a:moveTo>
                  <a:cubicBezTo>
                    <a:pt x="29" y="5"/>
                    <a:pt x="43" y="17"/>
                    <a:pt x="33" y="21"/>
                  </a:cubicBezTo>
                  <a:cubicBezTo>
                    <a:pt x="28" y="23"/>
                    <a:pt x="21" y="17"/>
                    <a:pt x="16" y="16"/>
                  </a:cubicBezTo>
                  <a:cubicBezTo>
                    <a:pt x="12" y="15"/>
                    <a:pt x="9" y="20"/>
                    <a:pt x="5" y="17"/>
                  </a:cubicBezTo>
                  <a:cubicBezTo>
                    <a:pt x="0" y="13"/>
                    <a:pt x="7" y="12"/>
                    <a:pt x="9" y="11"/>
                  </a:cubicBezTo>
                  <a:cubicBezTo>
                    <a:pt x="12" y="10"/>
                    <a:pt x="12" y="11"/>
                    <a:pt x="14" y="9"/>
                  </a:cubicBezTo>
                  <a:cubicBezTo>
                    <a:pt x="16" y="7"/>
                    <a:pt x="15" y="6"/>
                    <a:pt x="16" y="4"/>
                  </a:cubicBezTo>
                  <a:cubicBezTo>
                    <a:pt x="18" y="0"/>
                    <a:pt x="20" y="1"/>
                    <a:pt x="2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6" name="Freeform 89">
              <a:extLst>
                <a:ext uri="{FF2B5EF4-FFF2-40B4-BE49-F238E27FC236}">
                  <a16:creationId xmlns:a16="http://schemas.microsoft.com/office/drawing/2014/main" id="{D77A3665-82A7-47A5-AA7C-5F57F39E0B7B}"/>
                </a:ext>
              </a:extLst>
            </p:cNvPr>
            <p:cNvSpPr/>
            <p:nvPr/>
          </p:nvSpPr>
          <p:spPr bwMode="auto">
            <a:xfrm>
              <a:off x="5899386" y="2774583"/>
              <a:ext cx="28538" cy="37394"/>
            </a:xfrm>
            <a:custGeom>
              <a:gdLst>
                <a:gd fmla="*/ 0 w 12" name="T0"/>
                <a:gd fmla="*/ 11 h 16" name="T1"/>
                <a:gd fmla="*/ 5 w 12" name="T2"/>
                <a:gd fmla="*/ 4 h 16" name="T3"/>
                <a:gd fmla="*/ 0 w 12" name="T4"/>
                <a:gd fmla="*/ 13 h 16" name="T5"/>
                <a:gd fmla="*/ 0 w 12" name="T6"/>
                <a:gd fmla="*/ 11 h 16" name="T7"/>
              </a:gdLst>
              <a:cxnLst>
                <a:cxn ang="0">
                  <a:pos x="T0" y="T1"/>
                </a:cxn>
                <a:cxn ang="0">
                  <a:pos x="T2" y="T3"/>
                </a:cxn>
                <a:cxn ang="0">
                  <a:pos x="T4" y="T5"/>
                </a:cxn>
                <a:cxn ang="0">
                  <a:pos x="T6" y="T7"/>
                </a:cxn>
              </a:cxnLst>
              <a:rect b="b" l="0" r="r" t="0"/>
              <a:pathLst>
                <a:path h="16" w="12">
                  <a:moveTo>
                    <a:pt x="0" y="11"/>
                  </a:moveTo>
                  <a:cubicBezTo>
                    <a:pt x="1" y="9"/>
                    <a:pt x="3" y="5"/>
                    <a:pt x="5" y="4"/>
                  </a:cubicBezTo>
                  <a:cubicBezTo>
                    <a:pt x="12" y="0"/>
                    <a:pt x="7" y="16"/>
                    <a:pt x="0" y="13"/>
                  </a:cubicBezTo>
                  <a:cubicBezTo>
                    <a:pt x="0" y="12"/>
                    <a:pt x="0" y="12"/>
                    <a:pt x="0"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7" name="Freeform 90">
              <a:extLst>
                <a:ext uri="{FF2B5EF4-FFF2-40B4-BE49-F238E27FC236}">
                  <a16:creationId xmlns:a16="http://schemas.microsoft.com/office/drawing/2014/main" id="{6B689280-783D-40CC-AF0B-1BB0DF396415}"/>
                </a:ext>
              </a:extLst>
            </p:cNvPr>
            <p:cNvSpPr/>
            <p:nvPr/>
          </p:nvSpPr>
          <p:spPr bwMode="auto">
            <a:xfrm>
              <a:off x="6013538" y="2697826"/>
              <a:ext cx="83646" cy="60028"/>
            </a:xfrm>
            <a:custGeom>
              <a:gdLst>
                <a:gd fmla="*/ 23 w 36" name="T0"/>
                <a:gd fmla="*/ 24 h 26" name="T1"/>
                <a:gd fmla="*/ 12 w 36" name="T2"/>
                <a:gd fmla="*/ 19 h 26" name="T3"/>
                <a:gd fmla="*/ 5 w 36" name="T4"/>
                <a:gd fmla="*/ 10 h 26" name="T5"/>
                <a:gd fmla="*/ 1 w 36" name="T6"/>
                <a:gd fmla="*/ 0 h 26" name="T7"/>
                <a:gd fmla="*/ 11 w 36" name="T8"/>
                <a:gd fmla="*/ 5 h 26" name="T9"/>
                <a:gd fmla="*/ 20 w 36" name="T10"/>
                <a:gd fmla="*/ 8 h 26" name="T11"/>
                <a:gd fmla="*/ 32 w 36" name="T12"/>
                <a:gd fmla="*/ 16 h 26" name="T13"/>
                <a:gd fmla="*/ 23 w 36" name="T14"/>
                <a:gd fmla="*/ 24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36">
                  <a:moveTo>
                    <a:pt x="23" y="24"/>
                  </a:moveTo>
                  <a:cubicBezTo>
                    <a:pt x="20" y="23"/>
                    <a:pt x="16" y="21"/>
                    <a:pt x="12" y="19"/>
                  </a:cubicBezTo>
                  <a:cubicBezTo>
                    <a:pt x="8" y="16"/>
                    <a:pt x="9" y="14"/>
                    <a:pt x="5" y="10"/>
                  </a:cubicBezTo>
                  <a:cubicBezTo>
                    <a:pt x="2" y="6"/>
                    <a:pt x="0" y="7"/>
                    <a:pt x="1" y="0"/>
                  </a:cubicBezTo>
                  <a:cubicBezTo>
                    <a:pt x="4" y="0"/>
                    <a:pt x="8" y="3"/>
                    <a:pt x="11" y="5"/>
                  </a:cubicBezTo>
                  <a:cubicBezTo>
                    <a:pt x="14" y="6"/>
                    <a:pt x="17" y="7"/>
                    <a:pt x="20" y="8"/>
                  </a:cubicBezTo>
                  <a:cubicBezTo>
                    <a:pt x="24" y="9"/>
                    <a:pt x="30" y="12"/>
                    <a:pt x="32" y="16"/>
                  </a:cubicBezTo>
                  <a:cubicBezTo>
                    <a:pt x="36" y="22"/>
                    <a:pt x="29" y="26"/>
                    <a:pt x="2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8" name="Freeform 91">
              <a:extLst>
                <a:ext uri="{FF2B5EF4-FFF2-40B4-BE49-F238E27FC236}">
                  <a16:creationId xmlns:a16="http://schemas.microsoft.com/office/drawing/2014/main" id="{28FF189E-8AF0-4640-A606-FCBC34ADD09E}"/>
                </a:ext>
              </a:extLst>
            </p:cNvPr>
            <p:cNvSpPr/>
            <p:nvPr/>
          </p:nvSpPr>
          <p:spPr bwMode="auto">
            <a:xfrm>
              <a:off x="5836406" y="2645670"/>
              <a:ext cx="151546" cy="114151"/>
            </a:xfrm>
            <a:custGeom>
              <a:gdLst>
                <a:gd fmla="*/ 61 w 65" name="T0"/>
                <a:gd fmla="*/ 39 h 49" name="T1"/>
                <a:gd fmla="*/ 50 w 65" name="T2"/>
                <a:gd fmla="*/ 33 h 49" name="T3"/>
                <a:gd fmla="*/ 47 w 65" name="T4"/>
                <a:gd fmla="*/ 21 h 49" name="T5"/>
                <a:gd fmla="*/ 44 w 65" name="T6"/>
                <a:gd fmla="*/ 35 h 49" name="T7"/>
                <a:gd fmla="*/ 49 w 65" name="T8"/>
                <a:gd fmla="*/ 43 h 49" name="T9"/>
                <a:gd fmla="*/ 41 w 65" name="T10"/>
                <a:gd fmla="*/ 41 h 49" name="T11"/>
                <a:gd fmla="*/ 39 w 65" name="T12"/>
                <a:gd fmla="*/ 39 h 49" name="T13"/>
                <a:gd fmla="*/ 37 w 65" name="T14"/>
                <a:gd fmla="*/ 42 h 49" name="T15"/>
                <a:gd fmla="*/ 30 w 65" name="T16"/>
                <a:gd fmla="*/ 45 h 49" name="T17"/>
                <a:gd fmla="*/ 26 w 65" name="T18"/>
                <a:gd fmla="*/ 40 h 49" name="T19"/>
                <a:gd fmla="*/ 23 w 65" name="T20"/>
                <a:gd fmla="*/ 49 h 49" name="T21"/>
                <a:gd fmla="*/ 9 w 65" name="T22"/>
                <a:gd fmla="*/ 41 h 49" name="T23"/>
                <a:gd fmla="*/ 5 w 65" name="T24"/>
                <a:gd fmla="*/ 34 h 49" name="T25"/>
                <a:gd fmla="*/ 1 w 65" name="T26"/>
                <a:gd fmla="*/ 27 h 49" name="T27"/>
                <a:gd fmla="*/ 8 w 65" name="T28"/>
                <a:gd fmla="*/ 22 h 49" name="T29"/>
                <a:gd fmla="*/ 7 w 65" name="T30"/>
                <a:gd fmla="*/ 12 h 49" name="T31"/>
                <a:gd fmla="*/ 10 w 65" name="T32"/>
                <a:gd fmla="*/ 4 h 49" name="T33"/>
                <a:gd fmla="*/ 18 w 65" name="T34"/>
                <a:gd fmla="*/ 4 h 49" name="T35"/>
                <a:gd fmla="*/ 30 w 65" name="T36"/>
                <a:gd fmla="*/ 20 h 49" name="T37"/>
                <a:gd fmla="*/ 33 w 65" name="T38"/>
                <a:gd fmla="*/ 7 h 49" name="T39"/>
                <a:gd fmla="*/ 43 w 65" name="T40"/>
                <a:gd fmla="*/ 8 h 49" name="T41"/>
                <a:gd fmla="*/ 46 w 65" name="T42"/>
                <a:gd fmla="*/ 14 h 49" name="T43"/>
                <a:gd fmla="*/ 53 w 65" name="T44"/>
                <a:gd fmla="*/ 11 h 49" name="T45"/>
                <a:gd fmla="*/ 62 w 65" name="T46"/>
                <a:gd fmla="*/ 18 h 49" name="T47"/>
                <a:gd fmla="*/ 61 w 65" name="T48"/>
                <a:gd fmla="*/ 39 h 4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9" w="65">
                  <a:moveTo>
                    <a:pt x="61" y="39"/>
                  </a:moveTo>
                  <a:cubicBezTo>
                    <a:pt x="56" y="42"/>
                    <a:pt x="53" y="34"/>
                    <a:pt x="50" y="33"/>
                  </a:cubicBezTo>
                  <a:cubicBezTo>
                    <a:pt x="50" y="29"/>
                    <a:pt x="49" y="25"/>
                    <a:pt x="47" y="21"/>
                  </a:cubicBezTo>
                  <a:cubicBezTo>
                    <a:pt x="39" y="26"/>
                    <a:pt x="47" y="30"/>
                    <a:pt x="44" y="35"/>
                  </a:cubicBezTo>
                  <a:cubicBezTo>
                    <a:pt x="44" y="37"/>
                    <a:pt x="55" y="41"/>
                    <a:pt x="49" y="43"/>
                  </a:cubicBezTo>
                  <a:cubicBezTo>
                    <a:pt x="48" y="44"/>
                    <a:pt x="43" y="41"/>
                    <a:pt x="41" y="41"/>
                  </a:cubicBezTo>
                  <a:cubicBezTo>
                    <a:pt x="41" y="41"/>
                    <a:pt x="40" y="39"/>
                    <a:pt x="39" y="39"/>
                  </a:cubicBezTo>
                  <a:cubicBezTo>
                    <a:pt x="38" y="39"/>
                    <a:pt x="39" y="41"/>
                    <a:pt x="37" y="42"/>
                  </a:cubicBezTo>
                  <a:cubicBezTo>
                    <a:pt x="35" y="43"/>
                    <a:pt x="34" y="45"/>
                    <a:pt x="30" y="45"/>
                  </a:cubicBezTo>
                  <a:cubicBezTo>
                    <a:pt x="26" y="44"/>
                    <a:pt x="28" y="43"/>
                    <a:pt x="26" y="40"/>
                  </a:cubicBezTo>
                  <a:cubicBezTo>
                    <a:pt x="21" y="36"/>
                    <a:pt x="22" y="45"/>
                    <a:pt x="23" y="49"/>
                  </a:cubicBezTo>
                  <a:cubicBezTo>
                    <a:pt x="18" y="49"/>
                    <a:pt x="13" y="44"/>
                    <a:pt x="9" y="41"/>
                  </a:cubicBezTo>
                  <a:cubicBezTo>
                    <a:pt x="7" y="38"/>
                    <a:pt x="7" y="36"/>
                    <a:pt x="5" y="34"/>
                  </a:cubicBezTo>
                  <a:cubicBezTo>
                    <a:pt x="4" y="32"/>
                    <a:pt x="0" y="30"/>
                    <a:pt x="1" y="27"/>
                  </a:cubicBezTo>
                  <a:cubicBezTo>
                    <a:pt x="2" y="24"/>
                    <a:pt x="7" y="25"/>
                    <a:pt x="8" y="22"/>
                  </a:cubicBezTo>
                  <a:cubicBezTo>
                    <a:pt x="9" y="20"/>
                    <a:pt x="6" y="15"/>
                    <a:pt x="7" y="12"/>
                  </a:cubicBezTo>
                  <a:cubicBezTo>
                    <a:pt x="7" y="9"/>
                    <a:pt x="7" y="6"/>
                    <a:pt x="10" y="4"/>
                  </a:cubicBezTo>
                  <a:cubicBezTo>
                    <a:pt x="12" y="2"/>
                    <a:pt x="17" y="0"/>
                    <a:pt x="18" y="4"/>
                  </a:cubicBezTo>
                  <a:cubicBezTo>
                    <a:pt x="22" y="7"/>
                    <a:pt x="30" y="14"/>
                    <a:pt x="30" y="20"/>
                  </a:cubicBezTo>
                  <a:cubicBezTo>
                    <a:pt x="38" y="20"/>
                    <a:pt x="33" y="10"/>
                    <a:pt x="33" y="7"/>
                  </a:cubicBezTo>
                  <a:cubicBezTo>
                    <a:pt x="35" y="0"/>
                    <a:pt x="41" y="5"/>
                    <a:pt x="43" y="8"/>
                  </a:cubicBezTo>
                  <a:cubicBezTo>
                    <a:pt x="43" y="9"/>
                    <a:pt x="45" y="13"/>
                    <a:pt x="46" y="14"/>
                  </a:cubicBezTo>
                  <a:cubicBezTo>
                    <a:pt x="49" y="15"/>
                    <a:pt x="51" y="12"/>
                    <a:pt x="53" y="11"/>
                  </a:cubicBezTo>
                  <a:cubicBezTo>
                    <a:pt x="58" y="10"/>
                    <a:pt x="59" y="15"/>
                    <a:pt x="62" y="18"/>
                  </a:cubicBezTo>
                  <a:cubicBezTo>
                    <a:pt x="64" y="21"/>
                    <a:pt x="65" y="36"/>
                    <a:pt x="6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89" name="Freeform 92">
              <a:extLst>
                <a:ext uri="{FF2B5EF4-FFF2-40B4-BE49-F238E27FC236}">
                  <a16:creationId xmlns:a16="http://schemas.microsoft.com/office/drawing/2014/main" id="{FDE441C6-D902-41AB-9999-81E0508BE234}"/>
                </a:ext>
              </a:extLst>
            </p:cNvPr>
            <p:cNvSpPr/>
            <p:nvPr/>
          </p:nvSpPr>
          <p:spPr bwMode="auto">
            <a:xfrm>
              <a:off x="3053479" y="3170175"/>
              <a:ext cx="214526" cy="170243"/>
            </a:xfrm>
            <a:custGeom>
              <a:gdLst>
                <a:gd fmla="*/ 78 w 92" name="T0"/>
                <a:gd fmla="*/ 41 h 73" name="T1"/>
                <a:gd fmla="*/ 74 w 92" name="T2"/>
                <a:gd fmla="*/ 50 h 73" name="T3"/>
                <a:gd fmla="*/ 53 w 92" name="T4"/>
                <a:gd fmla="*/ 64 h 73" name="T5"/>
                <a:gd fmla="*/ 34 w 92" name="T6"/>
                <a:gd fmla="*/ 61 h 73" name="T7"/>
                <a:gd fmla="*/ 12 w 92" name="T8"/>
                <a:gd fmla="*/ 51 h 73" name="T9"/>
                <a:gd fmla="*/ 23 w 92" name="T10"/>
                <a:gd fmla="*/ 47 h 73" name="T11"/>
                <a:gd fmla="*/ 8 w 92" name="T12"/>
                <a:gd fmla="*/ 39 h 73" name="T13"/>
                <a:gd fmla="*/ 20 w 92" name="T14"/>
                <a:gd fmla="*/ 29 h 73" name="T15"/>
                <a:gd fmla="*/ 3 w 92" name="T16"/>
                <a:gd fmla="*/ 25 h 73" name="T17"/>
                <a:gd fmla="*/ 15 w 92" name="T18"/>
                <a:gd fmla="*/ 21 h 73" name="T19"/>
                <a:gd fmla="*/ 15 w 92" name="T20"/>
                <a:gd fmla="*/ 0 h 73" name="T21"/>
                <a:gd fmla="*/ 27 w 92" name="T22"/>
                <a:gd fmla="*/ 18 h 73" name="T23"/>
                <a:gd fmla="*/ 29 w 92" name="T24"/>
                <a:gd fmla="*/ 27 h 73" name="T25"/>
                <a:gd fmla="*/ 32 w 92" name="T26"/>
                <a:gd fmla="*/ 14 h 73" name="T27"/>
                <a:gd fmla="*/ 35 w 92" name="T28"/>
                <a:gd fmla="*/ 17 h 73" name="T29"/>
                <a:gd fmla="*/ 40 w 92" name="T30"/>
                <a:gd fmla="*/ 20 h 73" name="T31"/>
                <a:gd fmla="*/ 46 w 92" name="T32"/>
                <a:gd fmla="*/ 16 h 73" name="T33"/>
                <a:gd fmla="*/ 52 w 92" name="T34"/>
                <a:gd fmla="*/ 16 h 73" name="T35"/>
                <a:gd fmla="*/ 54 w 92" name="T36"/>
                <a:gd fmla="*/ 19 h 73" name="T37"/>
                <a:gd fmla="*/ 67 w 92" name="T38"/>
                <a:gd fmla="*/ 4 h 73" name="T39"/>
                <a:gd fmla="*/ 80 w 92" name="T40"/>
                <a:gd fmla="*/ 19 h 73" name="T41"/>
                <a:gd fmla="*/ 78 w 92" name="T42"/>
                <a:gd fmla="*/ 41 h 7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3" w="92">
                  <a:moveTo>
                    <a:pt x="78" y="41"/>
                  </a:moveTo>
                  <a:cubicBezTo>
                    <a:pt x="76" y="46"/>
                    <a:pt x="78" y="48"/>
                    <a:pt x="74" y="50"/>
                  </a:cubicBezTo>
                  <a:cubicBezTo>
                    <a:pt x="67" y="56"/>
                    <a:pt x="59" y="56"/>
                    <a:pt x="53" y="64"/>
                  </a:cubicBezTo>
                  <a:cubicBezTo>
                    <a:pt x="47" y="73"/>
                    <a:pt x="41" y="65"/>
                    <a:pt x="34" y="61"/>
                  </a:cubicBezTo>
                  <a:cubicBezTo>
                    <a:pt x="26" y="56"/>
                    <a:pt x="16" y="60"/>
                    <a:pt x="12" y="51"/>
                  </a:cubicBezTo>
                  <a:cubicBezTo>
                    <a:pt x="13" y="47"/>
                    <a:pt x="19" y="47"/>
                    <a:pt x="23" y="47"/>
                  </a:cubicBezTo>
                  <a:cubicBezTo>
                    <a:pt x="24" y="39"/>
                    <a:pt x="8" y="46"/>
                    <a:pt x="8" y="39"/>
                  </a:cubicBezTo>
                  <a:cubicBezTo>
                    <a:pt x="8" y="35"/>
                    <a:pt x="25" y="37"/>
                    <a:pt x="20" y="29"/>
                  </a:cubicBezTo>
                  <a:cubicBezTo>
                    <a:pt x="15" y="22"/>
                    <a:pt x="6" y="34"/>
                    <a:pt x="3" y="25"/>
                  </a:cubicBezTo>
                  <a:cubicBezTo>
                    <a:pt x="0" y="16"/>
                    <a:pt x="10" y="19"/>
                    <a:pt x="15" y="21"/>
                  </a:cubicBezTo>
                  <a:cubicBezTo>
                    <a:pt x="17" y="17"/>
                    <a:pt x="8" y="1"/>
                    <a:pt x="15" y="0"/>
                  </a:cubicBezTo>
                  <a:cubicBezTo>
                    <a:pt x="19" y="6"/>
                    <a:pt x="24" y="11"/>
                    <a:pt x="27" y="18"/>
                  </a:cubicBezTo>
                  <a:cubicBezTo>
                    <a:pt x="25" y="20"/>
                    <a:pt x="24" y="31"/>
                    <a:pt x="29" y="27"/>
                  </a:cubicBezTo>
                  <a:cubicBezTo>
                    <a:pt x="30" y="27"/>
                    <a:pt x="33" y="15"/>
                    <a:pt x="32" y="14"/>
                  </a:cubicBezTo>
                  <a:cubicBezTo>
                    <a:pt x="36" y="14"/>
                    <a:pt x="33" y="16"/>
                    <a:pt x="35" y="17"/>
                  </a:cubicBezTo>
                  <a:cubicBezTo>
                    <a:pt x="36" y="18"/>
                    <a:pt x="37" y="19"/>
                    <a:pt x="40" y="20"/>
                  </a:cubicBezTo>
                  <a:cubicBezTo>
                    <a:pt x="41" y="16"/>
                    <a:pt x="43" y="16"/>
                    <a:pt x="46" y="16"/>
                  </a:cubicBezTo>
                  <a:cubicBezTo>
                    <a:pt x="48" y="16"/>
                    <a:pt x="50" y="15"/>
                    <a:pt x="52" y="16"/>
                  </a:cubicBezTo>
                  <a:cubicBezTo>
                    <a:pt x="53" y="16"/>
                    <a:pt x="52" y="19"/>
                    <a:pt x="54" y="19"/>
                  </a:cubicBezTo>
                  <a:cubicBezTo>
                    <a:pt x="58" y="19"/>
                    <a:pt x="67" y="7"/>
                    <a:pt x="67" y="4"/>
                  </a:cubicBezTo>
                  <a:cubicBezTo>
                    <a:pt x="75" y="5"/>
                    <a:pt x="74" y="15"/>
                    <a:pt x="80" y="19"/>
                  </a:cubicBezTo>
                  <a:cubicBezTo>
                    <a:pt x="92" y="26"/>
                    <a:pt x="82" y="33"/>
                    <a:pt x="78"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0" name="Freeform 93">
              <a:extLst>
                <a:ext uri="{FF2B5EF4-FFF2-40B4-BE49-F238E27FC236}">
                  <a16:creationId xmlns:a16="http://schemas.microsoft.com/office/drawing/2014/main" id="{5358A9DA-6AA9-4E38-A937-D28ADCF51FBD}"/>
                </a:ext>
              </a:extLst>
            </p:cNvPr>
            <p:cNvSpPr/>
            <p:nvPr/>
          </p:nvSpPr>
          <p:spPr bwMode="auto">
            <a:xfrm>
              <a:off x="5759650" y="4763371"/>
              <a:ext cx="333597" cy="174179"/>
            </a:xfrm>
            <a:custGeom>
              <a:gdLst>
                <a:gd fmla="*/ 122 w 143" name="T0"/>
                <a:gd fmla="*/ 65 h 75" name="T1"/>
                <a:gd fmla="*/ 113 w 143" name="T2"/>
                <a:gd fmla="*/ 62 h 75" name="T3"/>
                <a:gd fmla="*/ 108 w 143" name="T4"/>
                <a:gd fmla="*/ 55 h 75" name="T5"/>
                <a:gd fmla="*/ 93 w 143" name="T6"/>
                <a:gd fmla="*/ 43 h 75" name="T7"/>
                <a:gd fmla="*/ 87 w 143" name="T8"/>
                <a:gd fmla="*/ 59 h 75" name="T9"/>
                <a:gd fmla="*/ 73 w 143" name="T10"/>
                <a:gd fmla="*/ 56 h 75" name="T11"/>
                <a:gd fmla="*/ 59 w 143" name="T12"/>
                <a:gd fmla="*/ 50 h 75" name="T13"/>
                <a:gd fmla="*/ 45 w 143" name="T14"/>
                <a:gd fmla="*/ 52 h 75" name="T15"/>
                <a:gd fmla="*/ 48 w 143" name="T16"/>
                <a:gd fmla="*/ 41 h 75" name="T17"/>
                <a:gd fmla="*/ 29 w 143" name="T18"/>
                <a:gd fmla="*/ 22 h 75" name="T19"/>
                <a:gd fmla="*/ 15 w 143" name="T20"/>
                <a:gd fmla="*/ 16 h 75" name="T21"/>
                <a:gd fmla="*/ 1 w 143" name="T22"/>
                <a:gd fmla="*/ 13 h 75" name="T23"/>
                <a:gd fmla="*/ 3 w 143" name="T24"/>
                <a:gd fmla="*/ 7 h 75" name="T25"/>
                <a:gd fmla="*/ 10 w 143" name="T26"/>
                <a:gd fmla="*/ 9 h 75" name="T27"/>
                <a:gd fmla="*/ 17 w 143" name="T28"/>
                <a:gd fmla="*/ 7 h 75" name="T29"/>
                <a:gd fmla="*/ 28 w 143" name="T30"/>
                <a:gd fmla="*/ 12 h 75" name="T31"/>
                <a:gd fmla="*/ 41 w 143" name="T32"/>
                <a:gd fmla="*/ 3 h 75" name="T33"/>
                <a:gd fmla="*/ 57 w 143" name="T34"/>
                <a:gd fmla="*/ 3 h 75" name="T35"/>
                <a:gd fmla="*/ 88 w 143" name="T36"/>
                <a:gd fmla="*/ 17 h 75" name="T37"/>
                <a:gd fmla="*/ 101 w 143" name="T38"/>
                <a:gd fmla="*/ 27 h 75" name="T39"/>
                <a:gd fmla="*/ 113 w 143" name="T40"/>
                <a:gd fmla="*/ 34 h 75" name="T41"/>
                <a:gd fmla="*/ 120 w 143" name="T42"/>
                <a:gd fmla="*/ 40 h 75" name="T43"/>
                <a:gd fmla="*/ 131 w 143" name="T44"/>
                <a:gd fmla="*/ 56 h 75" name="T45"/>
                <a:gd fmla="*/ 143 w 143" name="T46"/>
                <a:gd fmla="*/ 67 h 75" name="T47"/>
                <a:gd fmla="*/ 122 w 143" name="T48"/>
                <a:gd fmla="*/ 65 h 7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5" w="143">
                  <a:moveTo>
                    <a:pt x="122" y="65"/>
                  </a:moveTo>
                  <a:cubicBezTo>
                    <a:pt x="119" y="64"/>
                    <a:pt x="115" y="63"/>
                    <a:pt x="113" y="62"/>
                  </a:cubicBezTo>
                  <a:cubicBezTo>
                    <a:pt x="109" y="60"/>
                    <a:pt x="109" y="58"/>
                    <a:pt x="108" y="55"/>
                  </a:cubicBezTo>
                  <a:cubicBezTo>
                    <a:pt x="106" y="51"/>
                    <a:pt x="98" y="41"/>
                    <a:pt x="93" y="43"/>
                  </a:cubicBezTo>
                  <a:cubicBezTo>
                    <a:pt x="86" y="44"/>
                    <a:pt x="89" y="55"/>
                    <a:pt x="87" y="59"/>
                  </a:cubicBezTo>
                  <a:cubicBezTo>
                    <a:pt x="81" y="60"/>
                    <a:pt x="77" y="59"/>
                    <a:pt x="73" y="56"/>
                  </a:cubicBezTo>
                  <a:cubicBezTo>
                    <a:pt x="68" y="52"/>
                    <a:pt x="66" y="49"/>
                    <a:pt x="59" y="50"/>
                  </a:cubicBezTo>
                  <a:cubicBezTo>
                    <a:pt x="55" y="51"/>
                    <a:pt x="50" y="55"/>
                    <a:pt x="45" y="52"/>
                  </a:cubicBezTo>
                  <a:cubicBezTo>
                    <a:pt x="40" y="48"/>
                    <a:pt x="47" y="45"/>
                    <a:pt x="48" y="41"/>
                  </a:cubicBezTo>
                  <a:cubicBezTo>
                    <a:pt x="51" y="32"/>
                    <a:pt x="34" y="24"/>
                    <a:pt x="29" y="22"/>
                  </a:cubicBezTo>
                  <a:cubicBezTo>
                    <a:pt x="24" y="20"/>
                    <a:pt x="19" y="16"/>
                    <a:pt x="15" y="16"/>
                  </a:cubicBezTo>
                  <a:cubicBezTo>
                    <a:pt x="10" y="15"/>
                    <a:pt x="3" y="19"/>
                    <a:pt x="1" y="13"/>
                  </a:cubicBezTo>
                  <a:cubicBezTo>
                    <a:pt x="0" y="11"/>
                    <a:pt x="1" y="9"/>
                    <a:pt x="3" y="7"/>
                  </a:cubicBezTo>
                  <a:cubicBezTo>
                    <a:pt x="5" y="7"/>
                    <a:pt x="8" y="9"/>
                    <a:pt x="10" y="9"/>
                  </a:cubicBezTo>
                  <a:cubicBezTo>
                    <a:pt x="15" y="10"/>
                    <a:pt x="14" y="8"/>
                    <a:pt x="17" y="7"/>
                  </a:cubicBezTo>
                  <a:cubicBezTo>
                    <a:pt x="21" y="7"/>
                    <a:pt x="23" y="12"/>
                    <a:pt x="28" y="12"/>
                  </a:cubicBezTo>
                  <a:cubicBezTo>
                    <a:pt x="34" y="13"/>
                    <a:pt x="37" y="6"/>
                    <a:pt x="41" y="3"/>
                  </a:cubicBezTo>
                  <a:cubicBezTo>
                    <a:pt x="46" y="0"/>
                    <a:pt x="51" y="0"/>
                    <a:pt x="57" y="3"/>
                  </a:cubicBezTo>
                  <a:cubicBezTo>
                    <a:pt x="67" y="8"/>
                    <a:pt x="78" y="12"/>
                    <a:pt x="88" y="17"/>
                  </a:cubicBezTo>
                  <a:cubicBezTo>
                    <a:pt x="94" y="19"/>
                    <a:pt x="97" y="23"/>
                    <a:pt x="101" y="27"/>
                  </a:cubicBezTo>
                  <a:cubicBezTo>
                    <a:pt x="105" y="30"/>
                    <a:pt x="109" y="31"/>
                    <a:pt x="113" y="34"/>
                  </a:cubicBezTo>
                  <a:cubicBezTo>
                    <a:pt x="115" y="35"/>
                    <a:pt x="118" y="38"/>
                    <a:pt x="120" y="40"/>
                  </a:cubicBezTo>
                  <a:cubicBezTo>
                    <a:pt x="115" y="47"/>
                    <a:pt x="127" y="51"/>
                    <a:pt x="131" y="56"/>
                  </a:cubicBezTo>
                  <a:cubicBezTo>
                    <a:pt x="134" y="59"/>
                    <a:pt x="142" y="63"/>
                    <a:pt x="143" y="67"/>
                  </a:cubicBezTo>
                  <a:cubicBezTo>
                    <a:pt x="143" y="75"/>
                    <a:pt x="125" y="67"/>
                    <a:pt x="122" y="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1" name="Freeform 94">
              <a:extLst>
                <a:ext uri="{FF2B5EF4-FFF2-40B4-BE49-F238E27FC236}">
                  <a16:creationId xmlns:a16="http://schemas.microsoft.com/office/drawing/2014/main" id="{AE594F9C-B83F-4EEE-830C-1A3607EDDC54}"/>
                </a:ext>
              </a:extLst>
            </p:cNvPr>
            <p:cNvSpPr/>
            <p:nvPr/>
          </p:nvSpPr>
          <p:spPr bwMode="auto">
            <a:xfrm>
              <a:off x="6044043" y="4768292"/>
              <a:ext cx="102342" cy="83646"/>
            </a:xfrm>
            <a:custGeom>
              <a:gdLst>
                <a:gd fmla="*/ 37 w 44" name="T0"/>
                <a:gd fmla="*/ 13 h 36" name="T1"/>
                <a:gd fmla="*/ 16 w 44" name="T2"/>
                <a:gd fmla="*/ 35 h 36" name="T3"/>
                <a:gd fmla="*/ 4 w 44" name="T4"/>
                <a:gd fmla="*/ 29 h 36" name="T5"/>
                <a:gd fmla="*/ 21 w 44" name="T6"/>
                <a:gd fmla="*/ 25 h 36" name="T7"/>
                <a:gd fmla="*/ 27 w 44" name="T8"/>
                <a:gd fmla="*/ 13 h 36" name="T9"/>
                <a:gd fmla="*/ 23 w 44" name="T10"/>
                <a:gd fmla="*/ 2 h 36" name="T11"/>
                <a:gd fmla="*/ 30 w 44" name="T12"/>
                <a:gd fmla="*/ 7 h 36" name="T13"/>
                <a:gd fmla="*/ 37 w 44" name="T14"/>
                <a:gd fmla="*/ 13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44">
                  <a:moveTo>
                    <a:pt x="37" y="13"/>
                  </a:moveTo>
                  <a:cubicBezTo>
                    <a:pt x="44" y="21"/>
                    <a:pt x="23" y="35"/>
                    <a:pt x="16" y="35"/>
                  </a:cubicBezTo>
                  <a:cubicBezTo>
                    <a:pt x="13" y="35"/>
                    <a:pt x="0" y="36"/>
                    <a:pt x="4" y="29"/>
                  </a:cubicBezTo>
                  <a:cubicBezTo>
                    <a:pt x="6" y="25"/>
                    <a:pt x="17" y="28"/>
                    <a:pt x="21" y="25"/>
                  </a:cubicBezTo>
                  <a:cubicBezTo>
                    <a:pt x="25" y="22"/>
                    <a:pt x="22" y="14"/>
                    <a:pt x="27" y="13"/>
                  </a:cubicBezTo>
                  <a:cubicBezTo>
                    <a:pt x="27" y="9"/>
                    <a:pt x="22" y="7"/>
                    <a:pt x="23" y="2"/>
                  </a:cubicBezTo>
                  <a:cubicBezTo>
                    <a:pt x="27" y="0"/>
                    <a:pt x="28" y="4"/>
                    <a:pt x="30" y="7"/>
                  </a:cubicBezTo>
                  <a:cubicBezTo>
                    <a:pt x="32" y="9"/>
                    <a:pt x="35" y="11"/>
                    <a:pt x="37"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2" name="Freeform 95">
              <a:extLst>
                <a:ext uri="{FF2B5EF4-FFF2-40B4-BE49-F238E27FC236}">
                  <a16:creationId xmlns:a16="http://schemas.microsoft.com/office/drawing/2014/main" id="{90C5FB09-57A7-4731-95ED-2EE50C18F9AB}"/>
                </a:ext>
              </a:extLst>
            </p:cNvPr>
            <p:cNvSpPr/>
            <p:nvPr/>
          </p:nvSpPr>
          <p:spPr bwMode="auto">
            <a:xfrm>
              <a:off x="5740953" y="4744674"/>
              <a:ext cx="65932" cy="32474"/>
            </a:xfrm>
            <a:custGeom>
              <a:gdLst>
                <a:gd fmla="*/ 5 w 28" name="T0"/>
                <a:gd fmla="*/ 11 h 14" name="T1"/>
                <a:gd fmla="*/ 8 w 28" name="T2"/>
                <a:gd fmla="*/ 2 h 14" name="T3"/>
                <a:gd fmla="*/ 14 w 28" name="T4"/>
                <a:gd fmla="*/ 1 h 14" name="T5"/>
                <a:gd fmla="*/ 16 w 28" name="T6"/>
                <a:gd fmla="*/ 0 h 14" name="T7"/>
                <a:gd fmla="*/ 25 w 28" name="T8"/>
                <a:gd fmla="*/ 10 h 14" name="T9"/>
                <a:gd fmla="*/ 5 w 28" name="T10"/>
                <a:gd fmla="*/ 11 h 14" name="T11"/>
              </a:gdLst>
              <a:cxnLst>
                <a:cxn ang="0">
                  <a:pos x="T0" y="T1"/>
                </a:cxn>
                <a:cxn ang="0">
                  <a:pos x="T2" y="T3"/>
                </a:cxn>
                <a:cxn ang="0">
                  <a:pos x="T4" y="T5"/>
                </a:cxn>
                <a:cxn ang="0">
                  <a:pos x="T6" y="T7"/>
                </a:cxn>
                <a:cxn ang="0">
                  <a:pos x="T8" y="T9"/>
                </a:cxn>
                <a:cxn ang="0">
                  <a:pos x="T10" y="T11"/>
                </a:cxn>
              </a:cxnLst>
              <a:rect b="b" l="0" r="r" t="0"/>
              <a:pathLst>
                <a:path h="14" w="28">
                  <a:moveTo>
                    <a:pt x="5" y="11"/>
                  </a:moveTo>
                  <a:cubicBezTo>
                    <a:pt x="0" y="7"/>
                    <a:pt x="1" y="2"/>
                    <a:pt x="8" y="2"/>
                  </a:cubicBezTo>
                  <a:cubicBezTo>
                    <a:pt x="10" y="2"/>
                    <a:pt x="12" y="2"/>
                    <a:pt x="14" y="1"/>
                  </a:cubicBezTo>
                  <a:cubicBezTo>
                    <a:pt x="14" y="1"/>
                    <a:pt x="15" y="0"/>
                    <a:pt x="16" y="0"/>
                  </a:cubicBezTo>
                  <a:cubicBezTo>
                    <a:pt x="20" y="0"/>
                    <a:pt x="28" y="6"/>
                    <a:pt x="25" y="10"/>
                  </a:cubicBezTo>
                  <a:cubicBezTo>
                    <a:pt x="22" y="14"/>
                    <a:pt x="9" y="10"/>
                    <a:pt x="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3" name="Freeform 96">
              <a:extLst>
                <a:ext uri="{FF2B5EF4-FFF2-40B4-BE49-F238E27FC236}">
                  <a16:creationId xmlns:a16="http://schemas.microsoft.com/office/drawing/2014/main" id="{86D73125-919F-4D7C-9600-5281F552D0D5}"/>
                </a:ext>
              </a:extLst>
            </p:cNvPr>
            <p:cNvSpPr/>
            <p:nvPr/>
          </p:nvSpPr>
          <p:spPr bwMode="auto">
            <a:xfrm>
              <a:off x="5646483" y="4784036"/>
              <a:ext cx="39362" cy="35426"/>
            </a:xfrm>
            <a:custGeom>
              <a:gdLst>
                <a:gd fmla="*/ 16 w 17" name="T0"/>
                <a:gd fmla="*/ 8 h 15" name="T1"/>
                <a:gd fmla="*/ 4 w 17" name="T2"/>
                <a:gd fmla="*/ 3 h 15" name="T3"/>
                <a:gd fmla="*/ 16 w 17" name="T4"/>
                <a:gd fmla="*/ 8 h 15" name="T5"/>
              </a:gdLst>
              <a:cxnLst>
                <a:cxn ang="0">
                  <a:pos x="T0" y="T1"/>
                </a:cxn>
                <a:cxn ang="0">
                  <a:pos x="T2" y="T3"/>
                </a:cxn>
                <a:cxn ang="0">
                  <a:pos x="T4" y="T5"/>
                </a:cxn>
              </a:cxnLst>
              <a:rect b="b" l="0" r="r" t="0"/>
              <a:pathLst>
                <a:path h="15" w="17">
                  <a:moveTo>
                    <a:pt x="16" y="8"/>
                  </a:moveTo>
                  <a:cubicBezTo>
                    <a:pt x="16" y="15"/>
                    <a:pt x="0" y="7"/>
                    <a:pt x="4" y="3"/>
                  </a:cubicBezTo>
                  <a:cubicBezTo>
                    <a:pt x="7" y="0"/>
                    <a:pt x="17" y="4"/>
                    <a:pt x="1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4" name="Freeform 97">
              <a:extLst>
                <a:ext uri="{FF2B5EF4-FFF2-40B4-BE49-F238E27FC236}">
                  <a16:creationId xmlns:a16="http://schemas.microsoft.com/office/drawing/2014/main" id="{2143B30D-98EB-44D4-BF0C-F949CEAE25F0}"/>
                </a:ext>
              </a:extLst>
            </p:cNvPr>
            <p:cNvSpPr/>
            <p:nvPr/>
          </p:nvSpPr>
          <p:spPr bwMode="auto">
            <a:xfrm>
              <a:off x="5682893" y="4777148"/>
              <a:ext cx="76757" cy="32474"/>
            </a:xfrm>
            <a:custGeom>
              <a:gdLst>
                <a:gd fmla="*/ 19 w 33" name="T0"/>
                <a:gd fmla="*/ 6 h 14" name="T1"/>
                <a:gd fmla="*/ 28 w 33" name="T2"/>
                <a:gd fmla="*/ 12 h 14" name="T3"/>
                <a:gd fmla="*/ 16 w 33" name="T4"/>
                <a:gd fmla="*/ 10 h 14" name="T5"/>
                <a:gd fmla="*/ 5 w 33" name="T6"/>
                <a:gd fmla="*/ 5 h 14" name="T7"/>
                <a:gd fmla="*/ 19 w 33" name="T8"/>
                <a:gd fmla="*/ 6 h 14" name="T9"/>
              </a:gdLst>
              <a:cxnLst>
                <a:cxn ang="0">
                  <a:pos x="T0" y="T1"/>
                </a:cxn>
                <a:cxn ang="0">
                  <a:pos x="T2" y="T3"/>
                </a:cxn>
                <a:cxn ang="0">
                  <a:pos x="T4" y="T5"/>
                </a:cxn>
                <a:cxn ang="0">
                  <a:pos x="T6" y="T7"/>
                </a:cxn>
                <a:cxn ang="0">
                  <a:pos x="T8" y="T9"/>
                </a:cxn>
              </a:cxnLst>
              <a:rect b="b" l="0" r="r" t="0"/>
              <a:pathLst>
                <a:path h="14" w="33">
                  <a:moveTo>
                    <a:pt x="19" y="6"/>
                  </a:moveTo>
                  <a:cubicBezTo>
                    <a:pt x="21" y="6"/>
                    <a:pt x="33" y="8"/>
                    <a:pt x="28" y="12"/>
                  </a:cubicBezTo>
                  <a:cubicBezTo>
                    <a:pt x="25" y="14"/>
                    <a:pt x="19" y="10"/>
                    <a:pt x="16" y="10"/>
                  </a:cubicBezTo>
                  <a:cubicBezTo>
                    <a:pt x="13" y="10"/>
                    <a:pt x="0" y="12"/>
                    <a:pt x="5" y="5"/>
                  </a:cubicBezTo>
                  <a:cubicBezTo>
                    <a:pt x="9" y="0"/>
                    <a:pt x="15" y="4"/>
                    <a:pt x="19"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5" name="Freeform 98">
              <a:extLst>
                <a:ext uri="{FF2B5EF4-FFF2-40B4-BE49-F238E27FC236}">
                  <a16:creationId xmlns:a16="http://schemas.microsoft.com/office/drawing/2014/main" id="{7C4C3A2C-A20E-4ABA-A361-90679B7F7C22}"/>
                </a:ext>
              </a:extLst>
            </p:cNvPr>
            <p:cNvSpPr/>
            <p:nvPr/>
          </p:nvSpPr>
          <p:spPr bwMode="auto">
            <a:xfrm>
              <a:off x="5676005" y="4691535"/>
              <a:ext cx="39362" cy="51171"/>
            </a:xfrm>
            <a:custGeom>
              <a:gdLst>
                <a:gd fmla="*/ 12 w 17" name="T0"/>
                <a:gd fmla="*/ 20 h 22" name="T1"/>
                <a:gd fmla="*/ 2 w 17" name="T2"/>
                <a:gd fmla="*/ 17 h 22" name="T3"/>
                <a:gd fmla="*/ 6 w 17" name="T4"/>
                <a:gd fmla="*/ 7 h 22" name="T5"/>
                <a:gd fmla="*/ 8 w 17" name="T6"/>
                <a:gd fmla="*/ 2 h 22" name="T7"/>
                <a:gd fmla="*/ 13 w 17" name="T8"/>
                <a:gd fmla="*/ 0 h 22" name="T9"/>
                <a:gd fmla="*/ 12 w 17" name="T10"/>
                <a:gd fmla="*/ 20 h 22" name="T11"/>
              </a:gdLst>
              <a:cxnLst>
                <a:cxn ang="0">
                  <a:pos x="T0" y="T1"/>
                </a:cxn>
                <a:cxn ang="0">
                  <a:pos x="T2" y="T3"/>
                </a:cxn>
                <a:cxn ang="0">
                  <a:pos x="T4" y="T5"/>
                </a:cxn>
                <a:cxn ang="0">
                  <a:pos x="T6" y="T7"/>
                </a:cxn>
                <a:cxn ang="0">
                  <a:pos x="T8" y="T9"/>
                </a:cxn>
                <a:cxn ang="0">
                  <a:pos x="T10" y="T11"/>
                </a:cxn>
              </a:cxnLst>
              <a:rect b="b" l="0" r="r" t="0"/>
              <a:pathLst>
                <a:path h="22" w="17">
                  <a:moveTo>
                    <a:pt x="12" y="20"/>
                  </a:moveTo>
                  <a:cubicBezTo>
                    <a:pt x="8" y="22"/>
                    <a:pt x="3" y="19"/>
                    <a:pt x="2" y="17"/>
                  </a:cubicBezTo>
                  <a:cubicBezTo>
                    <a:pt x="0" y="11"/>
                    <a:pt x="3" y="11"/>
                    <a:pt x="6" y="7"/>
                  </a:cubicBezTo>
                  <a:cubicBezTo>
                    <a:pt x="7" y="5"/>
                    <a:pt x="6" y="4"/>
                    <a:pt x="8" y="2"/>
                  </a:cubicBezTo>
                  <a:cubicBezTo>
                    <a:pt x="9" y="1"/>
                    <a:pt x="11" y="0"/>
                    <a:pt x="13" y="0"/>
                  </a:cubicBezTo>
                  <a:cubicBezTo>
                    <a:pt x="17" y="2"/>
                    <a:pt x="14" y="18"/>
                    <a:pt x="12"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6" name="Freeform 99">
              <a:extLst>
                <a:ext uri="{FF2B5EF4-FFF2-40B4-BE49-F238E27FC236}">
                  <a16:creationId xmlns:a16="http://schemas.microsoft.com/office/drawing/2014/main" id="{2D3B281B-C63A-4264-BC0B-4EFA806893DD}"/>
                </a:ext>
              </a:extLst>
            </p:cNvPr>
            <p:cNvSpPr/>
            <p:nvPr/>
          </p:nvSpPr>
          <p:spPr bwMode="auto">
            <a:xfrm>
              <a:off x="5527411" y="4698423"/>
              <a:ext cx="132849" cy="148594"/>
            </a:xfrm>
            <a:custGeom>
              <a:gdLst>
                <a:gd fmla="*/ 44 w 57" name="T0"/>
                <a:gd fmla="*/ 23 h 64" name="T1"/>
                <a:gd fmla="*/ 35 w 57" name="T2"/>
                <a:gd fmla="*/ 26 h 64" name="T3"/>
                <a:gd fmla="*/ 27 w 57" name="T4"/>
                <a:gd fmla="*/ 34 h 64" name="T5"/>
                <a:gd fmla="*/ 35 w 57" name="T6"/>
                <a:gd fmla="*/ 40 h 64" name="T7"/>
                <a:gd fmla="*/ 38 w 57" name="T8"/>
                <a:gd fmla="*/ 52 h 64" name="T9"/>
                <a:gd fmla="*/ 27 w 57" name="T10"/>
                <a:gd fmla="*/ 56 h 64" name="T11"/>
                <a:gd fmla="*/ 19 w 57" name="T12"/>
                <a:gd fmla="*/ 39 h 64" name="T13"/>
                <a:gd fmla="*/ 14 w 57" name="T14"/>
                <a:gd fmla="*/ 62 h 64" name="T15"/>
                <a:gd fmla="*/ 8 w 57" name="T16"/>
                <a:gd fmla="*/ 56 h 64" name="T17"/>
                <a:gd fmla="*/ 8 w 57" name="T18"/>
                <a:gd fmla="*/ 45 h 64" name="T19"/>
                <a:gd fmla="*/ 4 w 57" name="T20"/>
                <a:gd fmla="*/ 35 h 64" name="T21"/>
                <a:gd fmla="*/ 9 w 57" name="T22"/>
                <a:gd fmla="*/ 26 h 64" name="T23"/>
                <a:gd fmla="*/ 11 w 57" name="T24"/>
                <a:gd fmla="*/ 13 h 64" name="T25"/>
                <a:gd fmla="*/ 17 w 57" name="T26"/>
                <a:gd fmla="*/ 8 h 64" name="T27"/>
                <a:gd fmla="*/ 22 w 57" name="T28"/>
                <a:gd fmla="*/ 8 h 64" name="T29"/>
                <a:gd fmla="*/ 37 w 57" name="T30"/>
                <a:gd fmla="*/ 8 h 64" name="T31"/>
                <a:gd fmla="*/ 51 w 57" name="T32"/>
                <a:gd fmla="*/ 1 h 64" name="T33"/>
                <a:gd fmla="*/ 55 w 57" name="T34"/>
                <a:gd fmla="*/ 3 h 64" name="T35"/>
                <a:gd fmla="*/ 56 w 57" name="T36"/>
                <a:gd fmla="*/ 8 h 64" name="T37"/>
                <a:gd fmla="*/ 45 w 57" name="T38"/>
                <a:gd fmla="*/ 14 h 64" name="T39"/>
                <a:gd fmla="*/ 19 w 57" name="T40"/>
                <a:gd fmla="*/ 21 h 64" name="T41"/>
                <a:gd fmla="*/ 33 w 57" name="T42"/>
                <a:gd fmla="*/ 24 h 64" name="T43"/>
                <a:gd fmla="*/ 44 w 57" name="T44"/>
                <a:gd fmla="*/ 23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57">
                  <a:moveTo>
                    <a:pt x="44" y="23"/>
                  </a:moveTo>
                  <a:cubicBezTo>
                    <a:pt x="42" y="26"/>
                    <a:pt x="38" y="25"/>
                    <a:pt x="35" y="26"/>
                  </a:cubicBezTo>
                  <a:cubicBezTo>
                    <a:pt x="31" y="27"/>
                    <a:pt x="26" y="28"/>
                    <a:pt x="27" y="34"/>
                  </a:cubicBezTo>
                  <a:cubicBezTo>
                    <a:pt x="28" y="36"/>
                    <a:pt x="34" y="37"/>
                    <a:pt x="35" y="40"/>
                  </a:cubicBezTo>
                  <a:cubicBezTo>
                    <a:pt x="37" y="42"/>
                    <a:pt x="38" y="49"/>
                    <a:pt x="38" y="52"/>
                  </a:cubicBezTo>
                  <a:cubicBezTo>
                    <a:pt x="40" y="63"/>
                    <a:pt x="33" y="63"/>
                    <a:pt x="27" y="56"/>
                  </a:cubicBezTo>
                  <a:cubicBezTo>
                    <a:pt x="21" y="50"/>
                    <a:pt x="27" y="43"/>
                    <a:pt x="19" y="39"/>
                  </a:cubicBezTo>
                  <a:cubicBezTo>
                    <a:pt x="12" y="43"/>
                    <a:pt x="27" y="57"/>
                    <a:pt x="14" y="62"/>
                  </a:cubicBezTo>
                  <a:cubicBezTo>
                    <a:pt x="8" y="64"/>
                    <a:pt x="7" y="63"/>
                    <a:pt x="8" y="56"/>
                  </a:cubicBezTo>
                  <a:cubicBezTo>
                    <a:pt x="8" y="51"/>
                    <a:pt x="12" y="49"/>
                    <a:pt x="8" y="45"/>
                  </a:cubicBezTo>
                  <a:cubicBezTo>
                    <a:pt x="6" y="41"/>
                    <a:pt x="0" y="41"/>
                    <a:pt x="4" y="35"/>
                  </a:cubicBezTo>
                  <a:cubicBezTo>
                    <a:pt x="6" y="31"/>
                    <a:pt x="10" y="32"/>
                    <a:pt x="9" y="26"/>
                  </a:cubicBezTo>
                  <a:cubicBezTo>
                    <a:pt x="9" y="20"/>
                    <a:pt x="6" y="18"/>
                    <a:pt x="11" y="13"/>
                  </a:cubicBezTo>
                  <a:cubicBezTo>
                    <a:pt x="12" y="11"/>
                    <a:pt x="14" y="8"/>
                    <a:pt x="17" y="8"/>
                  </a:cubicBezTo>
                  <a:cubicBezTo>
                    <a:pt x="21" y="6"/>
                    <a:pt x="20" y="8"/>
                    <a:pt x="22" y="8"/>
                  </a:cubicBezTo>
                  <a:cubicBezTo>
                    <a:pt x="26" y="9"/>
                    <a:pt x="32" y="8"/>
                    <a:pt x="37" y="8"/>
                  </a:cubicBezTo>
                  <a:cubicBezTo>
                    <a:pt x="43" y="7"/>
                    <a:pt x="46" y="2"/>
                    <a:pt x="51" y="1"/>
                  </a:cubicBezTo>
                  <a:cubicBezTo>
                    <a:pt x="54" y="1"/>
                    <a:pt x="53" y="0"/>
                    <a:pt x="55" y="3"/>
                  </a:cubicBezTo>
                  <a:cubicBezTo>
                    <a:pt x="57" y="5"/>
                    <a:pt x="57" y="5"/>
                    <a:pt x="56" y="8"/>
                  </a:cubicBezTo>
                  <a:cubicBezTo>
                    <a:pt x="54" y="11"/>
                    <a:pt x="47" y="14"/>
                    <a:pt x="45" y="14"/>
                  </a:cubicBezTo>
                  <a:cubicBezTo>
                    <a:pt x="40" y="15"/>
                    <a:pt x="16" y="10"/>
                    <a:pt x="19" y="21"/>
                  </a:cubicBezTo>
                  <a:cubicBezTo>
                    <a:pt x="20" y="27"/>
                    <a:pt x="30" y="25"/>
                    <a:pt x="33" y="24"/>
                  </a:cubicBezTo>
                  <a:cubicBezTo>
                    <a:pt x="37" y="23"/>
                    <a:pt x="41" y="21"/>
                    <a:pt x="44"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7" name="Freeform 100">
              <a:extLst>
                <a:ext uri="{FF2B5EF4-FFF2-40B4-BE49-F238E27FC236}">
                  <a16:creationId xmlns:a16="http://schemas.microsoft.com/office/drawing/2014/main" id="{89E5EE79-B7B1-46E6-80A8-57282748C674}"/>
                </a:ext>
              </a:extLst>
            </p:cNvPr>
            <p:cNvSpPr/>
            <p:nvPr/>
          </p:nvSpPr>
          <p:spPr bwMode="auto">
            <a:xfrm>
              <a:off x="5357169" y="4613794"/>
              <a:ext cx="211574" cy="205669"/>
            </a:xfrm>
            <a:custGeom>
              <a:gdLst>
                <a:gd fmla="*/ 69 w 91" name="T0"/>
                <a:gd fmla="*/ 24 h 88" name="T1"/>
                <a:gd fmla="*/ 70 w 91" name="T2"/>
                <a:gd fmla="*/ 34 h 88" name="T3"/>
                <a:gd fmla="*/ 76 w 91" name="T4"/>
                <a:gd fmla="*/ 44 h 88" name="T5"/>
                <a:gd fmla="*/ 78 w 91" name="T6"/>
                <a:gd fmla="*/ 48 h 88" name="T7"/>
                <a:gd fmla="*/ 72 w 91" name="T8"/>
                <a:gd fmla="*/ 50 h 88" name="T9"/>
                <a:gd fmla="*/ 67 w 91" name="T10"/>
                <a:gd fmla="*/ 57 h 88" name="T11"/>
                <a:gd fmla="*/ 60 w 91" name="T12"/>
                <a:gd fmla="*/ 68 h 88" name="T13"/>
                <a:gd fmla="*/ 58 w 91" name="T14"/>
                <a:gd fmla="*/ 73 h 88" name="T15"/>
                <a:gd fmla="*/ 58 w 91" name="T16"/>
                <a:gd fmla="*/ 79 h 88" name="T17"/>
                <a:gd fmla="*/ 47 w 91" name="T18"/>
                <a:gd fmla="*/ 83 h 88" name="T19"/>
                <a:gd fmla="*/ 20 w 91" name="T20"/>
                <a:gd fmla="*/ 76 h 88" name="T21"/>
                <a:gd fmla="*/ 9 w 91" name="T22"/>
                <a:gd fmla="*/ 71 h 88" name="T23"/>
                <a:gd fmla="*/ 7 w 91" name="T24"/>
                <a:gd fmla="*/ 59 h 88" name="T25"/>
                <a:gd fmla="*/ 6 w 91" name="T26"/>
                <a:gd fmla="*/ 36 h 88" name="T27"/>
                <a:gd fmla="*/ 15 w 91" name="T28"/>
                <a:gd fmla="*/ 42 h 88" name="T29"/>
                <a:gd fmla="*/ 24 w 91" name="T30"/>
                <a:gd fmla="*/ 33 h 88" name="T31"/>
                <a:gd fmla="*/ 45 w 91" name="T32"/>
                <a:gd fmla="*/ 18 h 88" name="T33"/>
                <a:gd fmla="*/ 64 w 91" name="T34"/>
                <a:gd fmla="*/ 3 h 88" name="T35"/>
                <a:gd fmla="*/ 79 w 91" name="T36"/>
                <a:gd fmla="*/ 8 h 88" name="T37"/>
                <a:gd fmla="*/ 69 w 91" name="T38"/>
                <a:gd fmla="*/ 24 h 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8" w="91">
                  <a:moveTo>
                    <a:pt x="69" y="24"/>
                  </a:moveTo>
                  <a:cubicBezTo>
                    <a:pt x="67" y="28"/>
                    <a:pt x="69" y="31"/>
                    <a:pt x="70" y="34"/>
                  </a:cubicBezTo>
                  <a:cubicBezTo>
                    <a:pt x="72" y="38"/>
                    <a:pt x="74" y="41"/>
                    <a:pt x="76" y="44"/>
                  </a:cubicBezTo>
                  <a:cubicBezTo>
                    <a:pt x="78" y="46"/>
                    <a:pt x="80" y="45"/>
                    <a:pt x="78" y="48"/>
                  </a:cubicBezTo>
                  <a:cubicBezTo>
                    <a:pt x="77" y="49"/>
                    <a:pt x="74" y="50"/>
                    <a:pt x="72" y="50"/>
                  </a:cubicBezTo>
                  <a:cubicBezTo>
                    <a:pt x="66" y="52"/>
                    <a:pt x="67" y="51"/>
                    <a:pt x="67" y="57"/>
                  </a:cubicBezTo>
                  <a:cubicBezTo>
                    <a:pt x="66" y="63"/>
                    <a:pt x="64" y="63"/>
                    <a:pt x="60" y="68"/>
                  </a:cubicBezTo>
                  <a:cubicBezTo>
                    <a:pt x="59" y="70"/>
                    <a:pt x="59" y="70"/>
                    <a:pt x="58" y="73"/>
                  </a:cubicBezTo>
                  <a:cubicBezTo>
                    <a:pt x="57" y="75"/>
                    <a:pt x="59" y="77"/>
                    <a:pt x="58" y="79"/>
                  </a:cubicBezTo>
                  <a:cubicBezTo>
                    <a:pt x="56" y="83"/>
                    <a:pt x="50" y="83"/>
                    <a:pt x="47" y="83"/>
                  </a:cubicBezTo>
                  <a:cubicBezTo>
                    <a:pt x="46" y="72"/>
                    <a:pt x="23" y="88"/>
                    <a:pt x="20" y="76"/>
                  </a:cubicBezTo>
                  <a:cubicBezTo>
                    <a:pt x="15" y="74"/>
                    <a:pt x="10" y="79"/>
                    <a:pt x="9" y="71"/>
                  </a:cubicBezTo>
                  <a:cubicBezTo>
                    <a:pt x="9" y="66"/>
                    <a:pt x="11" y="65"/>
                    <a:pt x="7" y="59"/>
                  </a:cubicBezTo>
                  <a:cubicBezTo>
                    <a:pt x="1" y="51"/>
                    <a:pt x="0" y="44"/>
                    <a:pt x="6" y="36"/>
                  </a:cubicBezTo>
                  <a:cubicBezTo>
                    <a:pt x="8" y="38"/>
                    <a:pt x="11" y="43"/>
                    <a:pt x="15" y="42"/>
                  </a:cubicBezTo>
                  <a:cubicBezTo>
                    <a:pt x="20" y="42"/>
                    <a:pt x="20" y="36"/>
                    <a:pt x="24" y="33"/>
                  </a:cubicBezTo>
                  <a:cubicBezTo>
                    <a:pt x="30" y="27"/>
                    <a:pt x="39" y="23"/>
                    <a:pt x="45" y="18"/>
                  </a:cubicBezTo>
                  <a:cubicBezTo>
                    <a:pt x="51" y="11"/>
                    <a:pt x="53" y="0"/>
                    <a:pt x="64" y="3"/>
                  </a:cubicBezTo>
                  <a:cubicBezTo>
                    <a:pt x="69" y="5"/>
                    <a:pt x="75" y="5"/>
                    <a:pt x="79" y="8"/>
                  </a:cubicBezTo>
                  <a:cubicBezTo>
                    <a:pt x="91" y="16"/>
                    <a:pt x="72" y="20"/>
                    <a:pt x="69"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8" name="Freeform 101">
              <a:extLst>
                <a:ext uri="{FF2B5EF4-FFF2-40B4-BE49-F238E27FC236}">
                  <a16:creationId xmlns:a16="http://schemas.microsoft.com/office/drawing/2014/main" id="{4220AC60-F1EC-45C5-817A-2F614914F714}"/>
                </a:ext>
              </a:extLst>
            </p:cNvPr>
            <p:cNvSpPr/>
            <p:nvPr/>
          </p:nvSpPr>
          <p:spPr bwMode="auto">
            <a:xfrm>
              <a:off x="5113121" y="4637411"/>
              <a:ext cx="218462" cy="193861"/>
            </a:xfrm>
            <a:custGeom>
              <a:gdLst>
                <a:gd fmla="*/ 24 w 94" name="T0"/>
                <a:gd fmla="*/ 23 h 83" name="T1"/>
                <a:gd fmla="*/ 40 w 94" name="T2"/>
                <a:gd fmla="*/ 45 h 83" name="T3"/>
                <a:gd fmla="*/ 45 w 94" name="T4"/>
                <a:gd fmla="*/ 57 h 83" name="T5"/>
                <a:gd fmla="*/ 52 w 94" name="T6"/>
                <a:gd fmla="*/ 71 h 83" name="T7"/>
                <a:gd fmla="*/ 78 w 94" name="T8"/>
                <a:gd fmla="*/ 82 h 83" name="T9"/>
                <a:gd fmla="*/ 87 w 94" name="T10"/>
                <a:gd fmla="*/ 64 h 83" name="T11"/>
                <a:gd fmla="*/ 77 w 94" name="T12"/>
                <a:gd fmla="*/ 56 h 83" name="T13"/>
                <a:gd fmla="*/ 72 w 94" name="T14"/>
                <a:gd fmla="*/ 44 h 83" name="T15"/>
                <a:gd fmla="*/ 54 w 94" name="T16"/>
                <a:gd fmla="*/ 29 h 83" name="T17"/>
                <a:gd fmla="*/ 36 w 94" name="T18"/>
                <a:gd fmla="*/ 10 h 83" name="T19"/>
                <a:gd fmla="*/ 25 w 94" name="T20"/>
                <a:gd fmla="*/ 2 h 83" name="T21"/>
                <a:gd fmla="*/ 16 w 94" name="T22"/>
                <a:gd fmla="*/ 2 h 83" name="T23"/>
                <a:gd fmla="*/ 7 w 94" name="T24"/>
                <a:gd fmla="*/ 1 h 83" name="T25"/>
                <a:gd fmla="*/ 24 w 94" name="T26"/>
                <a:gd fmla="*/ 23 h 8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3" w="94">
                  <a:moveTo>
                    <a:pt x="24" y="23"/>
                  </a:moveTo>
                  <a:cubicBezTo>
                    <a:pt x="30" y="30"/>
                    <a:pt x="36" y="36"/>
                    <a:pt x="40" y="45"/>
                  </a:cubicBezTo>
                  <a:cubicBezTo>
                    <a:pt x="42" y="49"/>
                    <a:pt x="43" y="53"/>
                    <a:pt x="45" y="57"/>
                  </a:cubicBezTo>
                  <a:cubicBezTo>
                    <a:pt x="48" y="61"/>
                    <a:pt x="50" y="67"/>
                    <a:pt x="52" y="71"/>
                  </a:cubicBezTo>
                  <a:cubicBezTo>
                    <a:pt x="57" y="78"/>
                    <a:pt x="69" y="83"/>
                    <a:pt x="78" y="82"/>
                  </a:cubicBezTo>
                  <a:cubicBezTo>
                    <a:pt x="87" y="82"/>
                    <a:pt x="94" y="71"/>
                    <a:pt x="87" y="64"/>
                  </a:cubicBezTo>
                  <a:cubicBezTo>
                    <a:pt x="84" y="60"/>
                    <a:pt x="80" y="59"/>
                    <a:pt x="77" y="56"/>
                  </a:cubicBezTo>
                  <a:cubicBezTo>
                    <a:pt x="74" y="52"/>
                    <a:pt x="74" y="48"/>
                    <a:pt x="72" y="44"/>
                  </a:cubicBezTo>
                  <a:cubicBezTo>
                    <a:pt x="68" y="36"/>
                    <a:pt x="59" y="35"/>
                    <a:pt x="54" y="29"/>
                  </a:cubicBezTo>
                  <a:cubicBezTo>
                    <a:pt x="48" y="23"/>
                    <a:pt x="42" y="16"/>
                    <a:pt x="36" y="10"/>
                  </a:cubicBezTo>
                  <a:cubicBezTo>
                    <a:pt x="33" y="7"/>
                    <a:pt x="30" y="3"/>
                    <a:pt x="25" y="2"/>
                  </a:cubicBezTo>
                  <a:cubicBezTo>
                    <a:pt x="22" y="2"/>
                    <a:pt x="19" y="2"/>
                    <a:pt x="16" y="2"/>
                  </a:cubicBezTo>
                  <a:cubicBezTo>
                    <a:pt x="13" y="2"/>
                    <a:pt x="10" y="0"/>
                    <a:pt x="7" y="1"/>
                  </a:cubicBezTo>
                  <a:cubicBezTo>
                    <a:pt x="0" y="2"/>
                    <a:pt x="23" y="22"/>
                    <a:pt x="24"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199" name="Freeform 102">
              <a:extLst>
                <a:ext uri="{FF2B5EF4-FFF2-40B4-BE49-F238E27FC236}">
                  <a16:creationId xmlns:a16="http://schemas.microsoft.com/office/drawing/2014/main" id="{6A9C7C83-6D89-4A3C-930E-CAD1FB8620BD}"/>
                </a:ext>
              </a:extLst>
            </p:cNvPr>
            <p:cNvSpPr/>
            <p:nvPr/>
          </p:nvSpPr>
          <p:spPr bwMode="auto">
            <a:xfrm>
              <a:off x="5305997" y="4835209"/>
              <a:ext cx="253888" cy="61012"/>
            </a:xfrm>
            <a:custGeom>
              <a:gdLst>
                <a:gd fmla="*/ 41 w 109" name="T0"/>
                <a:gd fmla="*/ 20 h 26" name="T1"/>
                <a:gd fmla="*/ 32 w 109" name="T2"/>
                <a:gd fmla="*/ 15 h 26" name="T3"/>
                <a:gd fmla="*/ 17 w 109" name="T4"/>
                <a:gd fmla="*/ 14 h 26" name="T5"/>
                <a:gd fmla="*/ 5 w 109" name="T6"/>
                <a:gd fmla="*/ 7 h 26" name="T7"/>
                <a:gd fmla="*/ 8 w 109" name="T8"/>
                <a:gd fmla="*/ 0 h 26" name="T9"/>
                <a:gd fmla="*/ 20 w 109" name="T10"/>
                <a:gd fmla="*/ 5 h 26" name="T11"/>
                <a:gd fmla="*/ 34 w 109" name="T12"/>
                <a:gd fmla="*/ 9 h 26" name="T13"/>
                <a:gd fmla="*/ 48 w 109" name="T14"/>
                <a:gd fmla="*/ 4 h 26" name="T15"/>
                <a:gd fmla="*/ 53 w 109" name="T16"/>
                <a:gd fmla="*/ 9 h 26" name="T17"/>
                <a:gd fmla="*/ 61 w 109" name="T18"/>
                <a:gd fmla="*/ 10 h 26" name="T19"/>
                <a:gd fmla="*/ 69 w 109" name="T20"/>
                <a:gd fmla="*/ 16 h 26" name="T21"/>
                <a:gd fmla="*/ 82 w 109" name="T22"/>
                <a:gd fmla="*/ 19 h 26" name="T23"/>
                <a:gd fmla="*/ 98 w 109" name="T24"/>
                <a:gd fmla="*/ 19 h 26" name="T25"/>
                <a:gd fmla="*/ 101 w 109" name="T26"/>
                <a:gd fmla="*/ 24 h 26" name="T27"/>
                <a:gd fmla="*/ 94 w 109" name="T28"/>
                <a:gd fmla="*/ 23 h 26" name="T29"/>
                <a:gd fmla="*/ 86 w 109" name="T30"/>
                <a:gd fmla="*/ 24 h 26" name="T31"/>
                <a:gd fmla="*/ 71 w 109" name="T32"/>
                <a:gd fmla="*/ 25 h 26" name="T33"/>
                <a:gd fmla="*/ 57 w 109" name="T34"/>
                <a:gd fmla="*/ 21 h 26" name="T35"/>
                <a:gd fmla="*/ 41 w 109" name="T36"/>
                <a:gd fmla="*/ 20 h 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 w="109">
                  <a:moveTo>
                    <a:pt x="41" y="20"/>
                  </a:moveTo>
                  <a:cubicBezTo>
                    <a:pt x="38" y="19"/>
                    <a:pt x="35" y="16"/>
                    <a:pt x="32" y="15"/>
                  </a:cubicBezTo>
                  <a:cubicBezTo>
                    <a:pt x="27" y="14"/>
                    <a:pt x="22" y="15"/>
                    <a:pt x="17" y="14"/>
                  </a:cubicBezTo>
                  <a:cubicBezTo>
                    <a:pt x="13" y="12"/>
                    <a:pt x="8" y="10"/>
                    <a:pt x="5" y="7"/>
                  </a:cubicBezTo>
                  <a:cubicBezTo>
                    <a:pt x="1" y="4"/>
                    <a:pt x="0" y="0"/>
                    <a:pt x="8" y="0"/>
                  </a:cubicBezTo>
                  <a:cubicBezTo>
                    <a:pt x="11" y="0"/>
                    <a:pt x="17" y="3"/>
                    <a:pt x="20" y="5"/>
                  </a:cubicBezTo>
                  <a:cubicBezTo>
                    <a:pt x="25" y="7"/>
                    <a:pt x="28" y="10"/>
                    <a:pt x="34" y="9"/>
                  </a:cubicBezTo>
                  <a:cubicBezTo>
                    <a:pt x="38" y="8"/>
                    <a:pt x="43" y="3"/>
                    <a:pt x="48" y="4"/>
                  </a:cubicBezTo>
                  <a:cubicBezTo>
                    <a:pt x="51" y="5"/>
                    <a:pt x="51" y="8"/>
                    <a:pt x="53" y="9"/>
                  </a:cubicBezTo>
                  <a:cubicBezTo>
                    <a:pt x="56" y="10"/>
                    <a:pt x="58" y="10"/>
                    <a:pt x="61" y="10"/>
                  </a:cubicBezTo>
                  <a:cubicBezTo>
                    <a:pt x="65" y="10"/>
                    <a:pt x="76" y="10"/>
                    <a:pt x="69" y="16"/>
                  </a:cubicBezTo>
                  <a:cubicBezTo>
                    <a:pt x="73" y="17"/>
                    <a:pt x="78" y="18"/>
                    <a:pt x="82" y="19"/>
                  </a:cubicBezTo>
                  <a:cubicBezTo>
                    <a:pt x="88" y="21"/>
                    <a:pt x="92" y="19"/>
                    <a:pt x="98" y="19"/>
                  </a:cubicBezTo>
                  <a:cubicBezTo>
                    <a:pt x="102" y="19"/>
                    <a:pt x="109" y="22"/>
                    <a:pt x="101" y="24"/>
                  </a:cubicBezTo>
                  <a:cubicBezTo>
                    <a:pt x="99" y="25"/>
                    <a:pt x="96" y="23"/>
                    <a:pt x="94" y="23"/>
                  </a:cubicBezTo>
                  <a:cubicBezTo>
                    <a:pt x="91" y="23"/>
                    <a:pt x="88" y="24"/>
                    <a:pt x="86" y="24"/>
                  </a:cubicBezTo>
                  <a:cubicBezTo>
                    <a:pt x="81" y="25"/>
                    <a:pt x="75" y="26"/>
                    <a:pt x="71" y="25"/>
                  </a:cubicBezTo>
                  <a:cubicBezTo>
                    <a:pt x="65" y="24"/>
                    <a:pt x="63" y="21"/>
                    <a:pt x="57" y="21"/>
                  </a:cubicBezTo>
                  <a:cubicBezTo>
                    <a:pt x="52" y="21"/>
                    <a:pt x="47" y="21"/>
                    <a:pt x="41"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0" name="Freeform 103">
              <a:extLst>
                <a:ext uri="{FF2B5EF4-FFF2-40B4-BE49-F238E27FC236}">
                  <a16:creationId xmlns:a16="http://schemas.microsoft.com/office/drawing/2014/main" id="{806708B8-7D2E-42D8-B919-C3FD8037B4DF}"/>
                </a:ext>
              </a:extLst>
            </p:cNvPr>
            <p:cNvSpPr/>
            <p:nvPr/>
          </p:nvSpPr>
          <p:spPr bwMode="auto">
            <a:xfrm>
              <a:off x="5541188" y="4870634"/>
              <a:ext cx="125960" cy="27554"/>
            </a:xfrm>
            <a:custGeom>
              <a:gdLst>
                <a:gd fmla="*/ 21 w 54" name="T0"/>
                <a:gd fmla="*/ 11 h 12" name="T1"/>
                <a:gd fmla="*/ 6 w 54" name="T2"/>
                <a:gd fmla="*/ 3 h 12" name="T3"/>
                <a:gd fmla="*/ 27 w 54" name="T4"/>
                <a:gd fmla="*/ 4 h 12" name="T5"/>
                <a:gd fmla="*/ 47 w 54" name="T6"/>
                <a:gd fmla="*/ 2 h 12" name="T7"/>
                <a:gd fmla="*/ 32 w 54" name="T8"/>
                <a:gd fmla="*/ 9 h 12" name="T9"/>
                <a:gd fmla="*/ 21 w 54" name="T10"/>
                <a:gd fmla="*/ 11 h 12" name="T11"/>
              </a:gdLst>
              <a:cxnLst>
                <a:cxn ang="0">
                  <a:pos x="T0" y="T1"/>
                </a:cxn>
                <a:cxn ang="0">
                  <a:pos x="T2" y="T3"/>
                </a:cxn>
                <a:cxn ang="0">
                  <a:pos x="T4" y="T5"/>
                </a:cxn>
                <a:cxn ang="0">
                  <a:pos x="T6" y="T7"/>
                </a:cxn>
                <a:cxn ang="0">
                  <a:pos x="T8" y="T9"/>
                </a:cxn>
                <a:cxn ang="0">
                  <a:pos x="T10" y="T11"/>
                </a:cxn>
              </a:cxnLst>
              <a:rect b="b" l="0" r="r" t="0"/>
              <a:pathLst>
                <a:path h="12" w="54">
                  <a:moveTo>
                    <a:pt x="21" y="11"/>
                  </a:moveTo>
                  <a:cubicBezTo>
                    <a:pt x="18" y="12"/>
                    <a:pt x="0" y="9"/>
                    <a:pt x="6" y="3"/>
                  </a:cubicBezTo>
                  <a:cubicBezTo>
                    <a:pt x="10" y="0"/>
                    <a:pt x="23" y="3"/>
                    <a:pt x="27" y="4"/>
                  </a:cubicBezTo>
                  <a:cubicBezTo>
                    <a:pt x="31" y="5"/>
                    <a:pt x="44" y="0"/>
                    <a:pt x="47" y="2"/>
                  </a:cubicBezTo>
                  <a:cubicBezTo>
                    <a:pt x="54" y="8"/>
                    <a:pt x="34" y="8"/>
                    <a:pt x="32" y="9"/>
                  </a:cubicBezTo>
                  <a:cubicBezTo>
                    <a:pt x="28" y="9"/>
                    <a:pt x="25" y="11"/>
                    <a:pt x="2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1" name="Freeform 104">
              <a:extLst>
                <a:ext uri="{FF2B5EF4-FFF2-40B4-BE49-F238E27FC236}">
                  <a16:creationId xmlns:a16="http://schemas.microsoft.com/office/drawing/2014/main" id="{DAECE084-BF42-4B03-882E-E7C8C15B275B}"/>
                </a:ext>
              </a:extLst>
            </p:cNvPr>
            <p:cNvSpPr/>
            <p:nvPr/>
          </p:nvSpPr>
          <p:spPr bwMode="auto">
            <a:xfrm>
              <a:off x="5534300" y="4891299"/>
              <a:ext cx="46251" cy="44283"/>
            </a:xfrm>
            <a:custGeom>
              <a:gdLst>
                <a:gd fmla="*/ 2 w 20" name="T0"/>
                <a:gd fmla="*/ 6 h 19" name="T1"/>
                <a:gd fmla="*/ 18 w 20" name="T2"/>
                <a:gd fmla="*/ 10 h 19" name="T3"/>
                <a:gd fmla="*/ 2 w 20" name="T4"/>
                <a:gd fmla="*/ 6 h 19" name="T5"/>
              </a:gdLst>
              <a:cxnLst>
                <a:cxn ang="0">
                  <a:pos x="T0" y="T1"/>
                </a:cxn>
                <a:cxn ang="0">
                  <a:pos x="T2" y="T3"/>
                </a:cxn>
                <a:cxn ang="0">
                  <a:pos x="T4" y="T5"/>
                </a:cxn>
              </a:cxnLst>
              <a:rect b="b" l="0" r="r" t="0"/>
              <a:pathLst>
                <a:path h="19" w="20">
                  <a:moveTo>
                    <a:pt x="2" y="6"/>
                  </a:moveTo>
                  <a:cubicBezTo>
                    <a:pt x="4" y="0"/>
                    <a:pt x="16" y="5"/>
                    <a:pt x="18" y="10"/>
                  </a:cubicBezTo>
                  <a:cubicBezTo>
                    <a:pt x="20" y="19"/>
                    <a:pt x="0" y="10"/>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2" name="Freeform 105">
              <a:extLst>
                <a:ext uri="{FF2B5EF4-FFF2-40B4-BE49-F238E27FC236}">
                  <a16:creationId xmlns:a16="http://schemas.microsoft.com/office/drawing/2014/main" id="{1E2D08BC-9584-48F3-9193-05CAD9915BE1}"/>
                </a:ext>
              </a:extLst>
            </p:cNvPr>
            <p:cNvSpPr/>
            <p:nvPr/>
          </p:nvSpPr>
          <p:spPr bwMode="auto">
            <a:xfrm>
              <a:off x="5609088" y="4877522"/>
              <a:ext cx="76757" cy="53139"/>
            </a:xfrm>
            <a:custGeom>
              <a:gdLst>
                <a:gd fmla="*/ 17 w 33" name="T0"/>
                <a:gd fmla="*/ 14 h 23" name="T1"/>
                <a:gd fmla="*/ 9 w 33" name="T2"/>
                <a:gd fmla="*/ 21 h 23" name="T3"/>
                <a:gd fmla="*/ 1 w 33" name="T4"/>
                <a:gd fmla="*/ 18 h 23" name="T5"/>
                <a:gd fmla="*/ 16 w 33" name="T6"/>
                <a:gd fmla="*/ 7 h 23" name="T7"/>
                <a:gd fmla="*/ 26 w 33" name="T8"/>
                <a:gd fmla="*/ 1 h 23" name="T9"/>
                <a:gd fmla="*/ 30 w 33" name="T10"/>
                <a:gd fmla="*/ 6 h 23" name="T11"/>
                <a:gd fmla="*/ 24 w 33" name="T12"/>
                <a:gd fmla="*/ 8 h 23" name="T13"/>
                <a:gd fmla="*/ 17 w 33" name="T14"/>
                <a:gd fmla="*/ 14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33">
                  <a:moveTo>
                    <a:pt x="17" y="14"/>
                  </a:moveTo>
                  <a:cubicBezTo>
                    <a:pt x="15" y="17"/>
                    <a:pt x="14" y="20"/>
                    <a:pt x="9" y="21"/>
                  </a:cubicBezTo>
                  <a:cubicBezTo>
                    <a:pt x="6" y="22"/>
                    <a:pt x="1" y="23"/>
                    <a:pt x="1" y="18"/>
                  </a:cubicBezTo>
                  <a:cubicBezTo>
                    <a:pt x="0" y="13"/>
                    <a:pt x="13" y="9"/>
                    <a:pt x="16" y="7"/>
                  </a:cubicBezTo>
                  <a:cubicBezTo>
                    <a:pt x="19" y="5"/>
                    <a:pt x="23" y="1"/>
                    <a:pt x="26" y="1"/>
                  </a:cubicBezTo>
                  <a:cubicBezTo>
                    <a:pt x="30" y="0"/>
                    <a:pt x="33" y="3"/>
                    <a:pt x="30" y="6"/>
                  </a:cubicBezTo>
                  <a:cubicBezTo>
                    <a:pt x="30" y="7"/>
                    <a:pt x="25" y="8"/>
                    <a:pt x="24" y="8"/>
                  </a:cubicBezTo>
                  <a:cubicBezTo>
                    <a:pt x="21" y="10"/>
                    <a:pt x="19" y="12"/>
                    <a:pt x="17"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3" name="Freeform 106">
              <a:extLst>
                <a:ext uri="{FF2B5EF4-FFF2-40B4-BE49-F238E27FC236}">
                  <a16:creationId xmlns:a16="http://schemas.microsoft.com/office/drawing/2014/main" id="{38C11B7C-399B-4ACF-94A7-3FADD7F6B759}"/>
                </a:ext>
              </a:extLst>
            </p:cNvPr>
            <p:cNvSpPr/>
            <p:nvPr/>
          </p:nvSpPr>
          <p:spPr bwMode="auto">
            <a:xfrm>
              <a:off x="5357169" y="4383523"/>
              <a:ext cx="61012" cy="49203"/>
            </a:xfrm>
            <a:custGeom>
              <a:gdLst>
                <a:gd fmla="*/ 13 w 26" name="T0"/>
                <a:gd fmla="*/ 16 h 21" name="T1"/>
                <a:gd fmla="*/ 0 w 26" name="T2"/>
                <a:gd fmla="*/ 13 h 21" name="T3"/>
                <a:gd fmla="*/ 11 w 26" name="T4"/>
                <a:gd fmla="*/ 5 h 21" name="T5"/>
                <a:gd fmla="*/ 24 w 26" name="T6"/>
                <a:gd fmla="*/ 1 h 21" name="T7"/>
                <a:gd fmla="*/ 23 w 26" name="T8"/>
                <a:gd fmla="*/ 8 h 21" name="T9"/>
                <a:gd fmla="*/ 13 w 26" name="T10"/>
                <a:gd fmla="*/ 16 h 21" name="T11"/>
              </a:gdLst>
              <a:cxnLst>
                <a:cxn ang="0">
                  <a:pos x="T0" y="T1"/>
                </a:cxn>
                <a:cxn ang="0">
                  <a:pos x="T2" y="T3"/>
                </a:cxn>
                <a:cxn ang="0">
                  <a:pos x="T4" y="T5"/>
                </a:cxn>
                <a:cxn ang="0">
                  <a:pos x="T6" y="T7"/>
                </a:cxn>
                <a:cxn ang="0">
                  <a:pos x="T8" y="T9"/>
                </a:cxn>
                <a:cxn ang="0">
                  <a:pos x="T10" y="T11"/>
                </a:cxn>
              </a:cxnLst>
              <a:rect b="b" l="0" r="r" t="0"/>
              <a:pathLst>
                <a:path h="21" w="26">
                  <a:moveTo>
                    <a:pt x="13" y="16"/>
                  </a:moveTo>
                  <a:cubicBezTo>
                    <a:pt x="7" y="19"/>
                    <a:pt x="0" y="21"/>
                    <a:pt x="0" y="13"/>
                  </a:cubicBezTo>
                  <a:cubicBezTo>
                    <a:pt x="0" y="7"/>
                    <a:pt x="6" y="6"/>
                    <a:pt x="11" y="5"/>
                  </a:cubicBezTo>
                  <a:cubicBezTo>
                    <a:pt x="13" y="4"/>
                    <a:pt x="22" y="0"/>
                    <a:pt x="24" y="1"/>
                  </a:cubicBezTo>
                  <a:cubicBezTo>
                    <a:pt x="26" y="3"/>
                    <a:pt x="24" y="6"/>
                    <a:pt x="23" y="8"/>
                  </a:cubicBezTo>
                  <a:cubicBezTo>
                    <a:pt x="22" y="10"/>
                    <a:pt x="18" y="13"/>
                    <a:pt x="13"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4" name="Freeform 107">
              <a:extLst>
                <a:ext uri="{FF2B5EF4-FFF2-40B4-BE49-F238E27FC236}">
                  <a16:creationId xmlns:a16="http://schemas.microsoft.com/office/drawing/2014/main" id="{73EB78CD-3AAA-4F49-805D-7B8C28F6BD99}"/>
                </a:ext>
              </a:extLst>
            </p:cNvPr>
            <p:cNvSpPr/>
            <p:nvPr/>
          </p:nvSpPr>
          <p:spPr bwMode="auto">
            <a:xfrm>
              <a:off x="5552997" y="4281180"/>
              <a:ext cx="58060" cy="78725"/>
            </a:xfrm>
            <a:custGeom>
              <a:gdLst>
                <a:gd fmla="*/ 15 w 25" name="T0"/>
                <a:gd fmla="*/ 17 h 34" name="T1"/>
                <a:gd fmla="*/ 7 w 25" name="T2"/>
                <a:gd fmla="*/ 32 h 34" name="T3"/>
                <a:gd fmla="*/ 2 w 25" name="T4"/>
                <a:gd fmla="*/ 19 h 34" name="T5"/>
                <a:gd fmla="*/ 14 w 25" name="T6"/>
                <a:gd fmla="*/ 3 h 34" name="T7"/>
                <a:gd fmla="*/ 15 w 25" name="T8"/>
                <a:gd fmla="*/ 17 h 34" name="T9"/>
              </a:gdLst>
              <a:cxnLst>
                <a:cxn ang="0">
                  <a:pos x="T0" y="T1"/>
                </a:cxn>
                <a:cxn ang="0">
                  <a:pos x="T2" y="T3"/>
                </a:cxn>
                <a:cxn ang="0">
                  <a:pos x="T4" y="T5"/>
                </a:cxn>
                <a:cxn ang="0">
                  <a:pos x="T6" y="T7"/>
                </a:cxn>
                <a:cxn ang="0">
                  <a:pos x="T8" y="T9"/>
                </a:cxn>
              </a:cxnLst>
              <a:rect b="b" l="0" r="r" t="0"/>
              <a:pathLst>
                <a:path h="34" w="25">
                  <a:moveTo>
                    <a:pt x="15" y="17"/>
                  </a:moveTo>
                  <a:cubicBezTo>
                    <a:pt x="12" y="22"/>
                    <a:pt x="17" y="34"/>
                    <a:pt x="7" y="32"/>
                  </a:cubicBezTo>
                  <a:cubicBezTo>
                    <a:pt x="1" y="31"/>
                    <a:pt x="0" y="25"/>
                    <a:pt x="2" y="19"/>
                  </a:cubicBezTo>
                  <a:cubicBezTo>
                    <a:pt x="3" y="13"/>
                    <a:pt x="7" y="5"/>
                    <a:pt x="14" y="3"/>
                  </a:cubicBezTo>
                  <a:cubicBezTo>
                    <a:pt x="25" y="0"/>
                    <a:pt x="16" y="12"/>
                    <a:pt x="15"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5" name="Freeform 108">
              <a:extLst>
                <a:ext uri="{FF2B5EF4-FFF2-40B4-BE49-F238E27FC236}">
                  <a16:creationId xmlns:a16="http://schemas.microsoft.com/office/drawing/2014/main" id="{90F443CE-125F-4E29-9B22-68E548E025D6}"/>
                </a:ext>
              </a:extLst>
            </p:cNvPr>
            <p:cNvSpPr/>
            <p:nvPr/>
          </p:nvSpPr>
          <p:spPr bwMode="auto">
            <a:xfrm>
              <a:off x="5541188" y="4397300"/>
              <a:ext cx="61012" cy="121040"/>
            </a:xfrm>
            <a:custGeom>
              <a:gdLst>
                <a:gd fmla="*/ 24 w 26" name="T0"/>
                <a:gd fmla="*/ 41 h 52" name="T1"/>
                <a:gd fmla="*/ 11 w 26" name="T2"/>
                <a:gd fmla="*/ 45 h 52" name="T3"/>
                <a:gd fmla="*/ 11 w 26" name="T4"/>
                <a:gd fmla="*/ 37 h 52" name="T5"/>
                <a:gd fmla="*/ 4 w 26" name="T6"/>
                <a:gd fmla="*/ 35 h 52" name="T7"/>
                <a:gd fmla="*/ 4 w 26" name="T8"/>
                <a:gd fmla="*/ 28 h 52" name="T9"/>
                <a:gd fmla="*/ 12 w 26" name="T10"/>
                <a:gd fmla="*/ 24 h 52" name="T11"/>
                <a:gd fmla="*/ 8 w 26" name="T12"/>
                <a:gd fmla="*/ 8 h 52" name="T13"/>
                <a:gd fmla="*/ 24 w 26" name="T14"/>
                <a:gd fmla="*/ 6 h 52" name="T15"/>
                <a:gd fmla="*/ 26 w 26" name="T16"/>
                <a:gd fmla="*/ 16 h 52" name="T17"/>
                <a:gd fmla="*/ 25 w 26" name="T18"/>
                <a:gd fmla="*/ 21 h 52" name="T19"/>
                <a:gd fmla="*/ 22 w 26" name="T20"/>
                <a:gd fmla="*/ 24 h 52" name="T21"/>
                <a:gd fmla="*/ 20 w 26" name="T22"/>
                <a:gd fmla="*/ 32 h 52" name="T23"/>
                <a:gd fmla="*/ 24 w 26" name="T24"/>
                <a:gd fmla="*/ 41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26">
                  <a:moveTo>
                    <a:pt x="24" y="41"/>
                  </a:moveTo>
                  <a:cubicBezTo>
                    <a:pt x="21" y="46"/>
                    <a:pt x="16" y="52"/>
                    <a:pt x="11" y="45"/>
                  </a:cubicBezTo>
                  <a:cubicBezTo>
                    <a:pt x="9" y="42"/>
                    <a:pt x="12" y="39"/>
                    <a:pt x="11" y="37"/>
                  </a:cubicBezTo>
                  <a:cubicBezTo>
                    <a:pt x="10" y="32"/>
                    <a:pt x="8" y="36"/>
                    <a:pt x="4" y="35"/>
                  </a:cubicBezTo>
                  <a:cubicBezTo>
                    <a:pt x="0" y="32"/>
                    <a:pt x="2" y="31"/>
                    <a:pt x="4" y="28"/>
                  </a:cubicBezTo>
                  <a:cubicBezTo>
                    <a:pt x="6" y="26"/>
                    <a:pt x="11" y="26"/>
                    <a:pt x="12" y="24"/>
                  </a:cubicBezTo>
                  <a:cubicBezTo>
                    <a:pt x="13" y="23"/>
                    <a:pt x="10" y="9"/>
                    <a:pt x="8" y="8"/>
                  </a:cubicBezTo>
                  <a:cubicBezTo>
                    <a:pt x="10" y="1"/>
                    <a:pt x="20" y="0"/>
                    <a:pt x="24" y="6"/>
                  </a:cubicBezTo>
                  <a:cubicBezTo>
                    <a:pt x="25" y="9"/>
                    <a:pt x="26" y="13"/>
                    <a:pt x="26" y="16"/>
                  </a:cubicBezTo>
                  <a:cubicBezTo>
                    <a:pt x="26" y="17"/>
                    <a:pt x="26" y="20"/>
                    <a:pt x="25" y="21"/>
                  </a:cubicBezTo>
                  <a:cubicBezTo>
                    <a:pt x="24" y="24"/>
                    <a:pt x="23" y="23"/>
                    <a:pt x="22" y="24"/>
                  </a:cubicBezTo>
                  <a:cubicBezTo>
                    <a:pt x="20" y="27"/>
                    <a:pt x="19" y="27"/>
                    <a:pt x="20" y="32"/>
                  </a:cubicBezTo>
                  <a:cubicBezTo>
                    <a:pt x="20" y="33"/>
                    <a:pt x="24" y="40"/>
                    <a:pt x="24"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6" name="Freeform 109">
              <a:extLst>
                <a:ext uri="{FF2B5EF4-FFF2-40B4-BE49-F238E27FC236}">
                  <a16:creationId xmlns:a16="http://schemas.microsoft.com/office/drawing/2014/main" id="{E87A9A4A-A514-417E-B30B-267A72C77719}"/>
                </a:ext>
              </a:extLst>
            </p:cNvPr>
            <p:cNvSpPr/>
            <p:nvPr/>
          </p:nvSpPr>
          <p:spPr bwMode="auto">
            <a:xfrm>
              <a:off x="5580550" y="4565575"/>
              <a:ext cx="100374" cy="81677"/>
            </a:xfrm>
            <a:custGeom>
              <a:gdLst>
                <a:gd fmla="*/ 16 w 43" name="T0"/>
                <a:gd fmla="*/ 10 h 35" name="T1"/>
                <a:gd fmla="*/ 27 w 43" name="T2"/>
                <a:gd fmla="*/ 7 h 35" name="T3"/>
                <a:gd fmla="*/ 32 w 43" name="T4"/>
                <a:gd fmla="*/ 0 h 35" name="T5"/>
                <a:gd fmla="*/ 39 w 43" name="T6"/>
                <a:gd fmla="*/ 16 h 35" name="T7"/>
                <a:gd fmla="*/ 40 w 43" name="T8"/>
                <a:gd fmla="*/ 25 h 35" name="T9"/>
                <a:gd fmla="*/ 31 w 43" name="T10"/>
                <a:gd fmla="*/ 20 h 35" name="T11"/>
                <a:gd fmla="*/ 35 w 43" name="T12"/>
                <a:gd fmla="*/ 31 h 35" name="T13"/>
                <a:gd fmla="*/ 24 w 43" name="T14"/>
                <a:gd fmla="*/ 31 h 35" name="T15"/>
                <a:gd fmla="*/ 20 w 43" name="T16"/>
                <a:gd fmla="*/ 26 h 35" name="T17"/>
                <a:gd fmla="*/ 20 w 43" name="T18"/>
                <a:gd fmla="*/ 19 h 35" name="T19"/>
                <a:gd fmla="*/ 11 w 43" name="T20"/>
                <a:gd fmla="*/ 25 h 35" name="T21"/>
                <a:gd fmla="*/ 2 w 43" name="T22"/>
                <a:gd fmla="*/ 25 h 35" name="T23"/>
                <a:gd fmla="*/ 5 w 43" name="T24"/>
                <a:gd fmla="*/ 14 h 35" name="T25"/>
                <a:gd fmla="*/ 16 w 43" name="T26"/>
                <a:gd fmla="*/ 1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43">
                  <a:moveTo>
                    <a:pt x="16" y="10"/>
                  </a:moveTo>
                  <a:cubicBezTo>
                    <a:pt x="19" y="10"/>
                    <a:pt x="25" y="8"/>
                    <a:pt x="27" y="7"/>
                  </a:cubicBezTo>
                  <a:cubicBezTo>
                    <a:pt x="28" y="6"/>
                    <a:pt x="33" y="0"/>
                    <a:pt x="32" y="0"/>
                  </a:cubicBezTo>
                  <a:cubicBezTo>
                    <a:pt x="37" y="0"/>
                    <a:pt x="37" y="12"/>
                    <a:pt x="39" y="16"/>
                  </a:cubicBezTo>
                  <a:cubicBezTo>
                    <a:pt x="39" y="18"/>
                    <a:pt x="43" y="23"/>
                    <a:pt x="40" y="25"/>
                  </a:cubicBezTo>
                  <a:cubicBezTo>
                    <a:pt x="37" y="28"/>
                    <a:pt x="33" y="22"/>
                    <a:pt x="31" y="20"/>
                  </a:cubicBezTo>
                  <a:cubicBezTo>
                    <a:pt x="27" y="27"/>
                    <a:pt x="37" y="26"/>
                    <a:pt x="35" y="31"/>
                  </a:cubicBezTo>
                  <a:cubicBezTo>
                    <a:pt x="33" y="35"/>
                    <a:pt x="27" y="33"/>
                    <a:pt x="24" y="31"/>
                  </a:cubicBezTo>
                  <a:cubicBezTo>
                    <a:pt x="23" y="30"/>
                    <a:pt x="21" y="27"/>
                    <a:pt x="20" y="26"/>
                  </a:cubicBezTo>
                  <a:cubicBezTo>
                    <a:pt x="20" y="24"/>
                    <a:pt x="21" y="21"/>
                    <a:pt x="20" y="19"/>
                  </a:cubicBezTo>
                  <a:cubicBezTo>
                    <a:pt x="15" y="14"/>
                    <a:pt x="12" y="24"/>
                    <a:pt x="11" y="25"/>
                  </a:cubicBezTo>
                  <a:cubicBezTo>
                    <a:pt x="8" y="29"/>
                    <a:pt x="3" y="30"/>
                    <a:pt x="2" y="25"/>
                  </a:cubicBezTo>
                  <a:cubicBezTo>
                    <a:pt x="0" y="21"/>
                    <a:pt x="3" y="16"/>
                    <a:pt x="5" y="14"/>
                  </a:cubicBezTo>
                  <a:cubicBezTo>
                    <a:pt x="9" y="9"/>
                    <a:pt x="11" y="11"/>
                    <a:pt x="1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7" name="Freeform 110">
              <a:extLst>
                <a:ext uri="{FF2B5EF4-FFF2-40B4-BE49-F238E27FC236}">
                  <a16:creationId xmlns:a16="http://schemas.microsoft.com/office/drawing/2014/main" id="{B8B338FE-1F3A-43EC-98F6-68C0FD088A91}"/>
                </a:ext>
              </a:extLst>
            </p:cNvPr>
            <p:cNvSpPr/>
            <p:nvPr/>
          </p:nvSpPr>
          <p:spPr bwMode="auto">
            <a:xfrm>
              <a:off x="5580550" y="4516372"/>
              <a:ext cx="67901" cy="71837"/>
            </a:xfrm>
            <a:custGeom>
              <a:gdLst>
                <a:gd fmla="*/ 7 w 29" name="T0"/>
                <a:gd fmla="*/ 23 h 31" name="T1"/>
                <a:gd fmla="*/ 7 w 29" name="T2"/>
                <a:gd fmla="*/ 17 h 31" name="T3"/>
                <a:gd fmla="*/ 4 w 29" name="T4"/>
                <a:gd fmla="*/ 13 h 31" name="T5"/>
                <a:gd fmla="*/ 0 w 29" name="T6"/>
                <a:gd fmla="*/ 1 h 31" name="T7"/>
                <a:gd fmla="*/ 13 w 29" name="T8"/>
                <a:gd fmla="*/ 11 h 31" name="T9"/>
                <a:gd fmla="*/ 27 w 29" name="T10"/>
                <a:gd fmla="*/ 15 h 31" name="T11"/>
                <a:gd fmla="*/ 7 w 29" name="T12"/>
                <a:gd fmla="*/ 23 h 31" name="T13"/>
              </a:gdLst>
              <a:cxnLst>
                <a:cxn ang="0">
                  <a:pos x="T0" y="T1"/>
                </a:cxn>
                <a:cxn ang="0">
                  <a:pos x="T2" y="T3"/>
                </a:cxn>
                <a:cxn ang="0">
                  <a:pos x="T4" y="T5"/>
                </a:cxn>
                <a:cxn ang="0">
                  <a:pos x="T6" y="T7"/>
                </a:cxn>
                <a:cxn ang="0">
                  <a:pos x="T8" y="T9"/>
                </a:cxn>
                <a:cxn ang="0">
                  <a:pos x="T10" y="T11"/>
                </a:cxn>
                <a:cxn ang="0">
                  <a:pos x="T12" y="T13"/>
                </a:cxn>
              </a:cxnLst>
              <a:rect b="b" l="0" r="r" t="0"/>
              <a:pathLst>
                <a:path h="31" w="28">
                  <a:moveTo>
                    <a:pt x="7" y="23"/>
                  </a:moveTo>
                  <a:cubicBezTo>
                    <a:pt x="6" y="21"/>
                    <a:pt x="8" y="20"/>
                    <a:pt x="7" y="17"/>
                  </a:cubicBezTo>
                  <a:cubicBezTo>
                    <a:pt x="7" y="17"/>
                    <a:pt x="4" y="14"/>
                    <a:pt x="4" y="13"/>
                  </a:cubicBezTo>
                  <a:cubicBezTo>
                    <a:pt x="2" y="9"/>
                    <a:pt x="2" y="4"/>
                    <a:pt x="0" y="1"/>
                  </a:cubicBezTo>
                  <a:cubicBezTo>
                    <a:pt x="6" y="0"/>
                    <a:pt x="9" y="10"/>
                    <a:pt x="13" y="11"/>
                  </a:cubicBezTo>
                  <a:cubicBezTo>
                    <a:pt x="16" y="12"/>
                    <a:pt x="25" y="11"/>
                    <a:pt x="27" y="15"/>
                  </a:cubicBezTo>
                  <a:cubicBezTo>
                    <a:pt x="29" y="21"/>
                    <a:pt x="12" y="31"/>
                    <a:pt x="7"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8" name="Freeform 111">
              <a:extLst>
                <a:ext uri="{FF2B5EF4-FFF2-40B4-BE49-F238E27FC236}">
                  <a16:creationId xmlns:a16="http://schemas.microsoft.com/office/drawing/2014/main" id="{56A33B40-0BC4-4172-87B0-986FD72F4F56}"/>
                </a:ext>
              </a:extLst>
            </p:cNvPr>
            <p:cNvSpPr/>
            <p:nvPr/>
          </p:nvSpPr>
          <p:spPr bwMode="auto">
            <a:xfrm>
              <a:off x="5609088" y="4485865"/>
              <a:ext cx="71837" cy="54124"/>
            </a:xfrm>
            <a:custGeom>
              <a:gdLst>
                <a:gd fmla="*/ 25 w 31" name="T0"/>
                <a:gd fmla="*/ 14 h 23" name="T1"/>
                <a:gd fmla="*/ 21 w 31" name="T2"/>
                <a:gd fmla="*/ 22 h 23" name="T3"/>
                <a:gd fmla="*/ 8 w 31" name="T4"/>
                <a:gd fmla="*/ 16 h 23" name="T5"/>
                <a:gd fmla="*/ 0 w 31" name="T6"/>
                <a:gd fmla="*/ 0 h 23" name="T7"/>
                <a:gd fmla="*/ 15 w 31" name="T8"/>
                <a:gd fmla="*/ 12 h 23" name="T9"/>
                <a:gd fmla="*/ 25 w 31" name="T10"/>
                <a:gd fmla="*/ 14 h 23" name="T11"/>
              </a:gdLst>
              <a:cxnLst>
                <a:cxn ang="0">
                  <a:pos x="T0" y="T1"/>
                </a:cxn>
                <a:cxn ang="0">
                  <a:pos x="T2" y="T3"/>
                </a:cxn>
                <a:cxn ang="0">
                  <a:pos x="T4" y="T5"/>
                </a:cxn>
                <a:cxn ang="0">
                  <a:pos x="T6" y="T7"/>
                </a:cxn>
                <a:cxn ang="0">
                  <a:pos x="T8" y="T9"/>
                </a:cxn>
                <a:cxn ang="0">
                  <a:pos x="T10" y="T11"/>
                </a:cxn>
              </a:cxnLst>
              <a:rect b="b" l="0" r="r" t="0"/>
              <a:pathLst>
                <a:path h="23" w="31">
                  <a:moveTo>
                    <a:pt x="25" y="14"/>
                  </a:moveTo>
                  <a:cubicBezTo>
                    <a:pt x="31" y="18"/>
                    <a:pt x="26" y="23"/>
                    <a:pt x="21" y="22"/>
                  </a:cubicBezTo>
                  <a:cubicBezTo>
                    <a:pt x="17" y="21"/>
                    <a:pt x="11" y="19"/>
                    <a:pt x="8" y="16"/>
                  </a:cubicBezTo>
                  <a:cubicBezTo>
                    <a:pt x="2" y="12"/>
                    <a:pt x="0" y="7"/>
                    <a:pt x="0" y="0"/>
                  </a:cubicBezTo>
                  <a:cubicBezTo>
                    <a:pt x="8" y="0"/>
                    <a:pt x="10" y="9"/>
                    <a:pt x="15" y="12"/>
                  </a:cubicBezTo>
                  <a:cubicBezTo>
                    <a:pt x="18" y="14"/>
                    <a:pt x="22" y="12"/>
                    <a:pt x="25"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09" name="Freeform 112">
              <a:extLst>
                <a:ext uri="{FF2B5EF4-FFF2-40B4-BE49-F238E27FC236}">
                  <a16:creationId xmlns:a16="http://schemas.microsoft.com/office/drawing/2014/main" id="{3C1BFA70-77F6-452C-B195-F15F86FED74C}"/>
                </a:ext>
              </a:extLst>
            </p:cNvPr>
            <p:cNvSpPr/>
            <p:nvPr/>
          </p:nvSpPr>
          <p:spPr bwMode="auto">
            <a:xfrm>
              <a:off x="5501825" y="4516372"/>
              <a:ext cx="74789" cy="90534"/>
            </a:xfrm>
            <a:custGeom>
              <a:gdLst>
                <a:gd fmla="*/ 16 w 32" name="T0"/>
                <a:gd fmla="*/ 28 h 39" name="T1"/>
                <a:gd fmla="*/ 1 w 32" name="T2"/>
                <a:gd fmla="*/ 30 h 39" name="T3"/>
                <a:gd fmla="*/ 10 w 32" name="T4"/>
                <a:gd fmla="*/ 23 h 39" name="T5"/>
                <a:gd fmla="*/ 16 w 32" name="T6"/>
                <a:gd fmla="*/ 15 h 39" name="T7"/>
                <a:gd fmla="*/ 21 w 32" name="T8"/>
                <a:gd fmla="*/ 6 h 39" name="T9"/>
                <a:gd fmla="*/ 16 w 32" name="T10"/>
                <a:gd fmla="*/ 28 h 39" name="T11"/>
              </a:gdLst>
              <a:cxnLst>
                <a:cxn ang="0">
                  <a:pos x="T0" y="T1"/>
                </a:cxn>
                <a:cxn ang="0">
                  <a:pos x="T2" y="T3"/>
                </a:cxn>
                <a:cxn ang="0">
                  <a:pos x="T4" y="T5"/>
                </a:cxn>
                <a:cxn ang="0">
                  <a:pos x="T6" y="T7"/>
                </a:cxn>
                <a:cxn ang="0">
                  <a:pos x="T8" y="T9"/>
                </a:cxn>
                <a:cxn ang="0">
                  <a:pos x="T10" y="T11"/>
                </a:cxn>
              </a:cxnLst>
              <a:rect b="b" l="0" r="r" t="0"/>
              <a:pathLst>
                <a:path h="39" w="32">
                  <a:moveTo>
                    <a:pt x="16" y="28"/>
                  </a:moveTo>
                  <a:cubicBezTo>
                    <a:pt x="13" y="31"/>
                    <a:pt x="0" y="39"/>
                    <a:pt x="1" y="30"/>
                  </a:cubicBezTo>
                  <a:cubicBezTo>
                    <a:pt x="2" y="27"/>
                    <a:pt x="7" y="25"/>
                    <a:pt x="10" y="23"/>
                  </a:cubicBezTo>
                  <a:cubicBezTo>
                    <a:pt x="14" y="20"/>
                    <a:pt x="14" y="19"/>
                    <a:pt x="16" y="15"/>
                  </a:cubicBezTo>
                  <a:cubicBezTo>
                    <a:pt x="17" y="12"/>
                    <a:pt x="17" y="8"/>
                    <a:pt x="21" y="6"/>
                  </a:cubicBezTo>
                  <a:cubicBezTo>
                    <a:pt x="32" y="0"/>
                    <a:pt x="18" y="25"/>
                    <a:pt x="16"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0" name="Freeform 113">
              <a:extLst>
                <a:ext uri="{FF2B5EF4-FFF2-40B4-BE49-F238E27FC236}">
                  <a16:creationId xmlns:a16="http://schemas.microsoft.com/office/drawing/2014/main" id="{2555DDA0-5C7F-4F88-BA0C-EFCF269887A4}"/>
                </a:ext>
              </a:extLst>
            </p:cNvPr>
            <p:cNvSpPr/>
            <p:nvPr/>
          </p:nvSpPr>
          <p:spPr bwMode="auto">
            <a:xfrm>
              <a:off x="5711431" y="4120779"/>
              <a:ext cx="58060" cy="78725"/>
            </a:xfrm>
            <a:custGeom>
              <a:gdLst>
                <a:gd fmla="*/ 7 w 25" name="T0"/>
                <a:gd fmla="*/ 12 h 34" name="T1"/>
                <a:gd fmla="*/ 6 w 25" name="T2"/>
                <a:gd fmla="*/ 4 h 34" name="T3"/>
                <a:gd fmla="*/ 17 w 25" name="T4"/>
                <a:gd fmla="*/ 2 h 34" name="T5"/>
                <a:gd fmla="*/ 22 w 25" name="T6"/>
                <a:gd fmla="*/ 17 h 34" name="T7"/>
                <a:gd fmla="*/ 9 w 25" name="T8"/>
                <a:gd fmla="*/ 23 h 34" name="T9"/>
                <a:gd fmla="*/ 12 w 25" name="T10"/>
                <a:gd fmla="*/ 14 h 34" name="T11"/>
                <a:gd fmla="*/ 7 w 25" name="T12"/>
                <a:gd fmla="*/ 12 h 34" name="T13"/>
              </a:gdLst>
              <a:cxnLst>
                <a:cxn ang="0">
                  <a:pos x="T0" y="T1"/>
                </a:cxn>
                <a:cxn ang="0">
                  <a:pos x="T2" y="T3"/>
                </a:cxn>
                <a:cxn ang="0">
                  <a:pos x="T4" y="T5"/>
                </a:cxn>
                <a:cxn ang="0">
                  <a:pos x="T6" y="T7"/>
                </a:cxn>
                <a:cxn ang="0">
                  <a:pos x="T8" y="T9"/>
                </a:cxn>
                <a:cxn ang="0">
                  <a:pos x="T10" y="T11"/>
                </a:cxn>
                <a:cxn ang="0">
                  <a:pos x="T12" y="T13"/>
                </a:cxn>
              </a:cxnLst>
              <a:rect b="b" l="0" r="r" t="0"/>
              <a:pathLst>
                <a:path h="34" w="25">
                  <a:moveTo>
                    <a:pt x="7" y="12"/>
                  </a:moveTo>
                  <a:cubicBezTo>
                    <a:pt x="0" y="15"/>
                    <a:pt x="4" y="6"/>
                    <a:pt x="6" y="4"/>
                  </a:cubicBezTo>
                  <a:cubicBezTo>
                    <a:pt x="9" y="1"/>
                    <a:pt x="13" y="0"/>
                    <a:pt x="17" y="2"/>
                  </a:cubicBezTo>
                  <a:cubicBezTo>
                    <a:pt x="23" y="4"/>
                    <a:pt x="25" y="10"/>
                    <a:pt x="22" y="17"/>
                  </a:cubicBezTo>
                  <a:cubicBezTo>
                    <a:pt x="21" y="21"/>
                    <a:pt x="11" y="34"/>
                    <a:pt x="9" y="23"/>
                  </a:cubicBezTo>
                  <a:cubicBezTo>
                    <a:pt x="8" y="19"/>
                    <a:pt x="12" y="17"/>
                    <a:pt x="12" y="14"/>
                  </a:cubicBezTo>
                  <a:cubicBezTo>
                    <a:pt x="11" y="10"/>
                    <a:pt x="7" y="7"/>
                    <a:pt x="7"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1" name="Freeform 114">
              <a:extLst>
                <a:ext uri="{FF2B5EF4-FFF2-40B4-BE49-F238E27FC236}">
                  <a16:creationId xmlns:a16="http://schemas.microsoft.com/office/drawing/2014/main" id="{3616382D-09FE-45F9-A30D-B9B19203B431}"/>
                </a:ext>
              </a:extLst>
            </p:cNvPr>
            <p:cNvSpPr/>
            <p:nvPr/>
          </p:nvSpPr>
          <p:spPr bwMode="auto">
            <a:xfrm>
              <a:off x="5774411" y="4110938"/>
              <a:ext cx="32474" cy="32474"/>
            </a:xfrm>
            <a:custGeom>
              <a:gdLst>
                <a:gd fmla="*/ 1 w 14" name="T0"/>
                <a:gd fmla="*/ 14 h 14" name="T1"/>
                <a:gd fmla="*/ 0 w 14" name="T2"/>
                <a:gd fmla="*/ 12 h 14" name="T3"/>
                <a:gd fmla="*/ 7 w 14" name="T4"/>
                <a:gd fmla="*/ 1 h 14" name="T5"/>
                <a:gd fmla="*/ 13 w 14" name="T6"/>
                <a:gd fmla="*/ 7 h 14" name="T7"/>
                <a:gd fmla="*/ 1 w 14" name="T8"/>
                <a:gd fmla="*/ 14 h 14" name="T9"/>
              </a:gdLst>
              <a:cxnLst>
                <a:cxn ang="0">
                  <a:pos x="T0" y="T1"/>
                </a:cxn>
                <a:cxn ang="0">
                  <a:pos x="T2" y="T3"/>
                </a:cxn>
                <a:cxn ang="0">
                  <a:pos x="T4" y="T5"/>
                </a:cxn>
                <a:cxn ang="0">
                  <a:pos x="T6" y="T7"/>
                </a:cxn>
                <a:cxn ang="0">
                  <a:pos x="T8" y="T9"/>
                </a:cxn>
              </a:cxnLst>
              <a:rect b="b" l="0" r="r" t="0"/>
              <a:pathLst>
                <a:path h="14" w="14">
                  <a:moveTo>
                    <a:pt x="1" y="14"/>
                  </a:moveTo>
                  <a:cubicBezTo>
                    <a:pt x="1" y="13"/>
                    <a:pt x="0" y="12"/>
                    <a:pt x="0" y="12"/>
                  </a:cubicBezTo>
                  <a:cubicBezTo>
                    <a:pt x="3" y="7"/>
                    <a:pt x="0" y="4"/>
                    <a:pt x="7" y="1"/>
                  </a:cubicBezTo>
                  <a:cubicBezTo>
                    <a:pt x="11" y="0"/>
                    <a:pt x="14" y="2"/>
                    <a:pt x="13" y="7"/>
                  </a:cubicBezTo>
                  <a:cubicBezTo>
                    <a:pt x="11" y="11"/>
                    <a:pt x="5" y="13"/>
                    <a:pt x="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2" name="Freeform 115">
              <a:extLst>
                <a:ext uri="{FF2B5EF4-FFF2-40B4-BE49-F238E27FC236}">
                  <a16:creationId xmlns:a16="http://schemas.microsoft.com/office/drawing/2014/main" id="{5D7F36CC-3190-49D3-8C54-779883CD9C39}"/>
                </a:ext>
              </a:extLst>
            </p:cNvPr>
            <p:cNvSpPr/>
            <p:nvPr/>
          </p:nvSpPr>
          <p:spPr bwMode="auto">
            <a:xfrm>
              <a:off x="5737017" y="3955456"/>
              <a:ext cx="216494" cy="174179"/>
            </a:xfrm>
            <a:custGeom>
              <a:gdLst>
                <a:gd fmla="*/ 41 w 93" name="T0"/>
                <a:gd fmla="*/ 73 h 75" name="T1"/>
                <a:gd fmla="*/ 32 w 93" name="T2"/>
                <a:gd fmla="*/ 62 h 75" name="T3"/>
                <a:gd fmla="*/ 21 w 93" name="T4"/>
                <a:gd fmla="*/ 64 h 75" name="T5"/>
                <a:gd fmla="*/ 8 w 93" name="T6"/>
                <a:gd fmla="*/ 66 h 75" name="T7"/>
                <a:gd fmla="*/ 31 w 93" name="T8"/>
                <a:gd fmla="*/ 56 h 75" name="T9"/>
                <a:gd fmla="*/ 44 w 93" name="T10"/>
                <a:gd fmla="*/ 52 h 75" name="T11"/>
                <a:gd fmla="*/ 50 w 93" name="T12"/>
                <a:gd fmla="*/ 42 h 75" name="T13"/>
                <a:gd fmla="*/ 70 w 93" name="T14"/>
                <a:gd fmla="*/ 28 h 75" name="T15"/>
                <a:gd fmla="*/ 70 w 93" name="T16"/>
                <a:gd fmla="*/ 15 h 75" name="T17"/>
                <a:gd fmla="*/ 77 w 93" name="T18"/>
                <a:gd fmla="*/ 2 h 75" name="T19"/>
                <a:gd fmla="*/ 87 w 93" name="T20"/>
                <a:gd fmla="*/ 6 h 75" name="T21"/>
                <a:gd fmla="*/ 81 w 93" name="T22"/>
                <a:gd fmla="*/ 33 h 75" name="T23"/>
                <a:gd fmla="*/ 77 w 93" name="T24"/>
                <a:gd fmla="*/ 44 h 75" name="T25"/>
                <a:gd fmla="*/ 78 w 93" name="T26"/>
                <a:gd fmla="*/ 57 h 75" name="T27"/>
                <a:gd fmla="*/ 53 w 93" name="T28"/>
                <a:gd fmla="*/ 66 h 75" name="T29"/>
                <a:gd fmla="*/ 41 w 93" name="T30"/>
                <a:gd fmla="*/ 73 h 7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5" w="93">
                  <a:moveTo>
                    <a:pt x="41" y="73"/>
                  </a:moveTo>
                  <a:cubicBezTo>
                    <a:pt x="34" y="72"/>
                    <a:pt x="40" y="63"/>
                    <a:pt x="32" y="62"/>
                  </a:cubicBezTo>
                  <a:cubicBezTo>
                    <a:pt x="29" y="61"/>
                    <a:pt x="24" y="63"/>
                    <a:pt x="21" y="64"/>
                  </a:cubicBezTo>
                  <a:cubicBezTo>
                    <a:pt x="18" y="66"/>
                    <a:pt x="11" y="70"/>
                    <a:pt x="8" y="66"/>
                  </a:cubicBezTo>
                  <a:cubicBezTo>
                    <a:pt x="0" y="58"/>
                    <a:pt x="27" y="56"/>
                    <a:pt x="31" y="56"/>
                  </a:cubicBezTo>
                  <a:cubicBezTo>
                    <a:pt x="35" y="55"/>
                    <a:pt x="40" y="54"/>
                    <a:pt x="44" y="52"/>
                  </a:cubicBezTo>
                  <a:cubicBezTo>
                    <a:pt x="48" y="49"/>
                    <a:pt x="47" y="45"/>
                    <a:pt x="50" y="42"/>
                  </a:cubicBezTo>
                  <a:cubicBezTo>
                    <a:pt x="54" y="35"/>
                    <a:pt x="65" y="35"/>
                    <a:pt x="70" y="28"/>
                  </a:cubicBezTo>
                  <a:cubicBezTo>
                    <a:pt x="72" y="24"/>
                    <a:pt x="70" y="19"/>
                    <a:pt x="70" y="15"/>
                  </a:cubicBezTo>
                  <a:cubicBezTo>
                    <a:pt x="70" y="11"/>
                    <a:pt x="74" y="4"/>
                    <a:pt x="77" y="2"/>
                  </a:cubicBezTo>
                  <a:cubicBezTo>
                    <a:pt x="81" y="0"/>
                    <a:pt x="84" y="2"/>
                    <a:pt x="87" y="6"/>
                  </a:cubicBezTo>
                  <a:cubicBezTo>
                    <a:pt x="93" y="14"/>
                    <a:pt x="86" y="26"/>
                    <a:pt x="81" y="33"/>
                  </a:cubicBezTo>
                  <a:cubicBezTo>
                    <a:pt x="79" y="37"/>
                    <a:pt x="77" y="39"/>
                    <a:pt x="77" y="44"/>
                  </a:cubicBezTo>
                  <a:cubicBezTo>
                    <a:pt x="77" y="48"/>
                    <a:pt x="80" y="52"/>
                    <a:pt x="78" y="57"/>
                  </a:cubicBezTo>
                  <a:cubicBezTo>
                    <a:pt x="74" y="67"/>
                    <a:pt x="60" y="61"/>
                    <a:pt x="53" y="66"/>
                  </a:cubicBezTo>
                  <a:cubicBezTo>
                    <a:pt x="49" y="68"/>
                    <a:pt x="47" y="75"/>
                    <a:pt x="41"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3" name="Freeform 116">
              <a:extLst>
                <a:ext uri="{FF2B5EF4-FFF2-40B4-BE49-F238E27FC236}">
                  <a16:creationId xmlns:a16="http://schemas.microsoft.com/office/drawing/2014/main" id="{ACCADF36-D00D-4FDC-B6D5-906A3A3A027F}"/>
                </a:ext>
              </a:extLst>
            </p:cNvPr>
            <p:cNvSpPr/>
            <p:nvPr/>
          </p:nvSpPr>
          <p:spPr bwMode="auto">
            <a:xfrm>
              <a:off x="5904307" y="3852129"/>
              <a:ext cx="111199" cy="98406"/>
            </a:xfrm>
            <a:custGeom>
              <a:gdLst>
                <a:gd fmla="*/ 30 w 48" name="T0"/>
                <a:gd fmla="*/ 28 h 42" name="T1"/>
                <a:gd fmla="*/ 26 w 48" name="T2"/>
                <a:gd fmla="*/ 38 h 42" name="T3"/>
                <a:gd fmla="*/ 13 w 48" name="T4"/>
                <a:gd fmla="*/ 35 h 42" name="T5"/>
                <a:gd fmla="*/ 9 w 48" name="T6"/>
                <a:gd fmla="*/ 40 h 42" name="T7"/>
                <a:gd fmla="*/ 0 w 48" name="T8"/>
                <a:gd fmla="*/ 34 h 42" name="T9"/>
                <a:gd fmla="*/ 10 w 48" name="T10"/>
                <a:gd fmla="*/ 26 h 42" name="T11"/>
                <a:gd fmla="*/ 18 w 48" name="T12"/>
                <a:gd fmla="*/ 5 h 42" name="T13"/>
                <a:gd fmla="*/ 26 w 48" name="T14"/>
                <a:gd fmla="*/ 14 h 42" name="T15"/>
                <a:gd fmla="*/ 39 w 48" name="T16"/>
                <a:gd fmla="*/ 17 h 42" name="T17"/>
                <a:gd fmla="*/ 44 w 48" name="T18"/>
                <a:gd fmla="*/ 26 h 42" name="T19"/>
                <a:gd fmla="*/ 30 w 48" name="T20"/>
                <a:gd fmla="*/ 28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8">
                  <a:moveTo>
                    <a:pt x="30" y="28"/>
                  </a:moveTo>
                  <a:cubicBezTo>
                    <a:pt x="27" y="32"/>
                    <a:pt x="36" y="37"/>
                    <a:pt x="26" y="38"/>
                  </a:cubicBezTo>
                  <a:cubicBezTo>
                    <a:pt x="22" y="39"/>
                    <a:pt x="18" y="36"/>
                    <a:pt x="13" y="35"/>
                  </a:cubicBezTo>
                  <a:cubicBezTo>
                    <a:pt x="4" y="35"/>
                    <a:pt x="10" y="39"/>
                    <a:pt x="9" y="40"/>
                  </a:cubicBezTo>
                  <a:cubicBezTo>
                    <a:pt x="6" y="42"/>
                    <a:pt x="0" y="38"/>
                    <a:pt x="0" y="34"/>
                  </a:cubicBezTo>
                  <a:cubicBezTo>
                    <a:pt x="1" y="28"/>
                    <a:pt x="7" y="29"/>
                    <a:pt x="10" y="26"/>
                  </a:cubicBezTo>
                  <a:cubicBezTo>
                    <a:pt x="14" y="22"/>
                    <a:pt x="11" y="0"/>
                    <a:pt x="18" y="5"/>
                  </a:cubicBezTo>
                  <a:cubicBezTo>
                    <a:pt x="22" y="7"/>
                    <a:pt x="22" y="11"/>
                    <a:pt x="26" y="14"/>
                  </a:cubicBezTo>
                  <a:cubicBezTo>
                    <a:pt x="31" y="18"/>
                    <a:pt x="34" y="16"/>
                    <a:pt x="39" y="17"/>
                  </a:cubicBezTo>
                  <a:cubicBezTo>
                    <a:pt x="43" y="18"/>
                    <a:pt x="48" y="22"/>
                    <a:pt x="44" y="26"/>
                  </a:cubicBezTo>
                  <a:cubicBezTo>
                    <a:pt x="40" y="30"/>
                    <a:pt x="33" y="24"/>
                    <a:pt x="3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4" name="Freeform 117">
              <a:extLst>
                <a:ext uri="{FF2B5EF4-FFF2-40B4-BE49-F238E27FC236}">
                  <a16:creationId xmlns:a16="http://schemas.microsoft.com/office/drawing/2014/main" id="{C93AC45F-240E-4802-9D03-C9EAEEF4A3D4}"/>
                </a:ext>
              </a:extLst>
            </p:cNvPr>
            <p:cNvSpPr/>
            <p:nvPr/>
          </p:nvSpPr>
          <p:spPr bwMode="auto">
            <a:xfrm>
              <a:off x="5924972" y="3584465"/>
              <a:ext cx="67901" cy="265697"/>
            </a:xfrm>
            <a:custGeom>
              <a:gdLst>
                <a:gd fmla="*/ 5 w 29" name="T0"/>
                <a:gd fmla="*/ 111 h 114" name="T1"/>
                <a:gd fmla="*/ 3 w 29" name="T2"/>
                <a:gd fmla="*/ 95 h 114" name="T3"/>
                <a:gd fmla="*/ 5 w 29" name="T4"/>
                <a:gd fmla="*/ 75 h 114" name="T5"/>
                <a:gd fmla="*/ 7 w 29" name="T6"/>
                <a:gd fmla="*/ 66 h 114" name="T7"/>
                <a:gd fmla="*/ 9 w 29" name="T8"/>
                <a:gd fmla="*/ 56 h 114" name="T9"/>
                <a:gd fmla="*/ 5 w 29" name="T10"/>
                <a:gd fmla="*/ 53 h 114" name="T11"/>
                <a:gd fmla="*/ 4 w 29" name="T12"/>
                <a:gd fmla="*/ 48 h 114" name="T13"/>
                <a:gd fmla="*/ 3 w 29" name="T14"/>
                <a:gd fmla="*/ 38 h 114" name="T15"/>
                <a:gd fmla="*/ 11 w 29" name="T16"/>
                <a:gd fmla="*/ 21 h 114" name="T17"/>
                <a:gd fmla="*/ 17 w 29" name="T18"/>
                <a:gd fmla="*/ 19 h 114" name="T19"/>
                <a:gd fmla="*/ 18 w 29" name="T20"/>
                <a:gd fmla="*/ 47 h 114" name="T21"/>
                <a:gd fmla="*/ 20 w 29" name="T22"/>
                <a:gd fmla="*/ 59 h 114" name="T23"/>
                <a:gd fmla="*/ 27 w 29" name="T24"/>
                <a:gd fmla="*/ 71 h 114" name="T25"/>
                <a:gd fmla="*/ 23 w 29" name="T26"/>
                <a:gd fmla="*/ 82 h 114" name="T27"/>
                <a:gd fmla="*/ 14 w 29" name="T28"/>
                <a:gd fmla="*/ 82 h 114" name="T29"/>
                <a:gd fmla="*/ 16 w 29" name="T30"/>
                <a:gd fmla="*/ 89 h 114" name="T31"/>
                <a:gd fmla="*/ 15 w 29" name="T32"/>
                <a:gd fmla="*/ 96 h 114" name="T33"/>
                <a:gd fmla="*/ 19 w 29" name="T34"/>
                <a:gd fmla="*/ 110 h 114" name="T35"/>
                <a:gd fmla="*/ 12 w 29" name="T36"/>
                <a:gd fmla="*/ 106 h 114" name="T37"/>
                <a:gd fmla="*/ 5 w 29" name="T38"/>
                <a:gd fmla="*/ 111 h 11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4" w="28">
                  <a:moveTo>
                    <a:pt x="5" y="111"/>
                  </a:moveTo>
                  <a:cubicBezTo>
                    <a:pt x="0" y="108"/>
                    <a:pt x="3" y="99"/>
                    <a:pt x="3" y="95"/>
                  </a:cubicBezTo>
                  <a:cubicBezTo>
                    <a:pt x="4" y="88"/>
                    <a:pt x="4" y="82"/>
                    <a:pt x="5" y="75"/>
                  </a:cubicBezTo>
                  <a:cubicBezTo>
                    <a:pt x="5" y="72"/>
                    <a:pt x="6" y="69"/>
                    <a:pt x="7" y="66"/>
                  </a:cubicBezTo>
                  <a:cubicBezTo>
                    <a:pt x="7" y="64"/>
                    <a:pt x="9" y="58"/>
                    <a:pt x="9" y="56"/>
                  </a:cubicBezTo>
                  <a:cubicBezTo>
                    <a:pt x="8" y="54"/>
                    <a:pt x="6" y="55"/>
                    <a:pt x="5" y="53"/>
                  </a:cubicBezTo>
                  <a:cubicBezTo>
                    <a:pt x="4" y="52"/>
                    <a:pt x="4" y="50"/>
                    <a:pt x="4" y="48"/>
                  </a:cubicBezTo>
                  <a:cubicBezTo>
                    <a:pt x="3" y="44"/>
                    <a:pt x="2" y="42"/>
                    <a:pt x="3" y="38"/>
                  </a:cubicBezTo>
                  <a:cubicBezTo>
                    <a:pt x="4" y="31"/>
                    <a:pt x="5" y="25"/>
                    <a:pt x="11" y="21"/>
                  </a:cubicBezTo>
                  <a:cubicBezTo>
                    <a:pt x="4" y="15"/>
                    <a:pt x="19" y="0"/>
                    <a:pt x="17" y="19"/>
                  </a:cubicBezTo>
                  <a:cubicBezTo>
                    <a:pt x="16" y="29"/>
                    <a:pt x="18" y="37"/>
                    <a:pt x="18" y="47"/>
                  </a:cubicBezTo>
                  <a:cubicBezTo>
                    <a:pt x="18" y="51"/>
                    <a:pt x="17" y="55"/>
                    <a:pt x="20" y="59"/>
                  </a:cubicBezTo>
                  <a:cubicBezTo>
                    <a:pt x="22" y="63"/>
                    <a:pt x="26" y="67"/>
                    <a:pt x="27" y="71"/>
                  </a:cubicBezTo>
                  <a:cubicBezTo>
                    <a:pt x="29" y="74"/>
                    <a:pt x="29" y="82"/>
                    <a:pt x="23" y="82"/>
                  </a:cubicBezTo>
                  <a:cubicBezTo>
                    <a:pt x="20" y="81"/>
                    <a:pt x="15" y="73"/>
                    <a:pt x="14" y="82"/>
                  </a:cubicBezTo>
                  <a:cubicBezTo>
                    <a:pt x="14" y="84"/>
                    <a:pt x="16" y="86"/>
                    <a:pt x="16" y="89"/>
                  </a:cubicBezTo>
                  <a:cubicBezTo>
                    <a:pt x="16" y="92"/>
                    <a:pt x="15" y="93"/>
                    <a:pt x="15" y="96"/>
                  </a:cubicBezTo>
                  <a:cubicBezTo>
                    <a:pt x="15" y="102"/>
                    <a:pt x="21" y="104"/>
                    <a:pt x="19" y="110"/>
                  </a:cubicBezTo>
                  <a:cubicBezTo>
                    <a:pt x="14" y="112"/>
                    <a:pt x="16" y="106"/>
                    <a:pt x="12" y="106"/>
                  </a:cubicBezTo>
                  <a:cubicBezTo>
                    <a:pt x="6" y="106"/>
                    <a:pt x="10" y="114"/>
                    <a:pt x="5" y="1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5" name="Freeform 118">
              <a:extLst>
                <a:ext uri="{FF2B5EF4-FFF2-40B4-BE49-F238E27FC236}">
                  <a16:creationId xmlns:a16="http://schemas.microsoft.com/office/drawing/2014/main" id="{A5FB5C2A-9FF1-46A9-8997-1C7374833354}"/>
                </a:ext>
              </a:extLst>
            </p:cNvPr>
            <p:cNvSpPr/>
            <p:nvPr/>
          </p:nvSpPr>
          <p:spPr bwMode="auto">
            <a:xfrm>
              <a:off x="4857265" y="4560654"/>
              <a:ext cx="53139" cy="83646"/>
            </a:xfrm>
            <a:custGeom>
              <a:gdLst>
                <a:gd fmla="*/ 10 w 23" name="T0"/>
                <a:gd fmla="*/ 34 h 36" name="T1"/>
                <a:gd fmla="*/ 0 w 23" name="T2"/>
                <a:gd fmla="*/ 26 h 36" name="T3"/>
                <a:gd fmla="*/ 7 w 23" name="T4"/>
                <a:gd fmla="*/ 16 h 36" name="T5"/>
                <a:gd fmla="*/ 9 w 23" name="T6"/>
                <a:gd fmla="*/ 5 h 36" name="T7"/>
                <a:gd fmla="*/ 10 w 23" name="T8"/>
                <a:gd fmla="*/ 34 h 36" name="T9"/>
              </a:gdLst>
              <a:cxnLst>
                <a:cxn ang="0">
                  <a:pos x="T0" y="T1"/>
                </a:cxn>
                <a:cxn ang="0">
                  <a:pos x="T2" y="T3"/>
                </a:cxn>
                <a:cxn ang="0">
                  <a:pos x="T4" y="T5"/>
                </a:cxn>
                <a:cxn ang="0">
                  <a:pos x="T6" y="T7"/>
                </a:cxn>
                <a:cxn ang="0">
                  <a:pos x="T8" y="T9"/>
                </a:cxn>
              </a:cxnLst>
              <a:rect b="b" l="0" r="r" t="0"/>
              <a:pathLst>
                <a:path h="36" w="23">
                  <a:moveTo>
                    <a:pt x="10" y="34"/>
                  </a:moveTo>
                  <a:cubicBezTo>
                    <a:pt x="2" y="36"/>
                    <a:pt x="2" y="30"/>
                    <a:pt x="0" y="26"/>
                  </a:cubicBezTo>
                  <a:cubicBezTo>
                    <a:pt x="1" y="23"/>
                    <a:pt x="5" y="20"/>
                    <a:pt x="7" y="16"/>
                  </a:cubicBezTo>
                  <a:cubicBezTo>
                    <a:pt x="8" y="13"/>
                    <a:pt x="5" y="7"/>
                    <a:pt x="9" y="5"/>
                  </a:cubicBezTo>
                  <a:cubicBezTo>
                    <a:pt x="20" y="0"/>
                    <a:pt x="23" y="30"/>
                    <a:pt x="10"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6" name="Freeform 119">
              <a:extLst>
                <a:ext uri="{FF2B5EF4-FFF2-40B4-BE49-F238E27FC236}">
                  <a16:creationId xmlns:a16="http://schemas.microsoft.com/office/drawing/2014/main" id="{43712585-DC0C-4DD4-875B-B26EED299F7B}"/>
                </a:ext>
              </a:extLst>
            </p:cNvPr>
            <p:cNvSpPr/>
            <p:nvPr/>
          </p:nvSpPr>
          <p:spPr bwMode="auto">
            <a:xfrm>
              <a:off x="3835810" y="2480347"/>
              <a:ext cx="83646" cy="107263"/>
            </a:xfrm>
            <a:custGeom>
              <a:gdLst>
                <a:gd fmla="*/ 22 w 36" name="T0"/>
                <a:gd fmla="*/ 42 h 46" name="T1"/>
                <a:gd fmla="*/ 16 w 36" name="T2"/>
                <a:gd fmla="*/ 38 h 46" name="T3"/>
                <a:gd fmla="*/ 16 w 36" name="T4"/>
                <a:gd fmla="*/ 28 h 46" name="T5"/>
                <a:gd fmla="*/ 10 w 36" name="T6"/>
                <a:gd fmla="*/ 36 h 46" name="T7"/>
                <a:gd fmla="*/ 2 w 36" name="T8"/>
                <a:gd fmla="*/ 32 h 46" name="T9"/>
                <a:gd fmla="*/ 8 w 36" name="T10"/>
                <a:gd fmla="*/ 22 h 46" name="T11"/>
                <a:gd fmla="*/ 5 w 36" name="T12"/>
                <a:gd fmla="*/ 10 h 46" name="T13"/>
                <a:gd fmla="*/ 16 w 36" name="T14"/>
                <a:gd fmla="*/ 7 h 46" name="T15"/>
                <a:gd fmla="*/ 23 w 36" name="T16"/>
                <a:gd fmla="*/ 4 h 46" name="T17"/>
                <a:gd fmla="*/ 22 w 36" name="T18"/>
                <a:gd fmla="*/ 16 h 46" name="T19"/>
                <a:gd fmla="*/ 32 w 36" name="T20"/>
                <a:gd fmla="*/ 20 h 46" name="T21"/>
                <a:gd fmla="*/ 22 w 36" name="T22"/>
                <a:gd fmla="*/ 42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36">
                  <a:moveTo>
                    <a:pt x="22" y="42"/>
                  </a:moveTo>
                  <a:cubicBezTo>
                    <a:pt x="18" y="46"/>
                    <a:pt x="16" y="42"/>
                    <a:pt x="16" y="38"/>
                  </a:cubicBezTo>
                  <a:cubicBezTo>
                    <a:pt x="17" y="35"/>
                    <a:pt x="21" y="27"/>
                    <a:pt x="16" y="28"/>
                  </a:cubicBezTo>
                  <a:cubicBezTo>
                    <a:pt x="12" y="29"/>
                    <a:pt x="12" y="35"/>
                    <a:pt x="10" y="36"/>
                  </a:cubicBezTo>
                  <a:cubicBezTo>
                    <a:pt x="5" y="40"/>
                    <a:pt x="0" y="36"/>
                    <a:pt x="2" y="32"/>
                  </a:cubicBezTo>
                  <a:cubicBezTo>
                    <a:pt x="4" y="27"/>
                    <a:pt x="8" y="27"/>
                    <a:pt x="8" y="22"/>
                  </a:cubicBezTo>
                  <a:cubicBezTo>
                    <a:pt x="8" y="18"/>
                    <a:pt x="6" y="14"/>
                    <a:pt x="5" y="10"/>
                  </a:cubicBezTo>
                  <a:cubicBezTo>
                    <a:pt x="9" y="6"/>
                    <a:pt x="11" y="9"/>
                    <a:pt x="16" y="7"/>
                  </a:cubicBezTo>
                  <a:cubicBezTo>
                    <a:pt x="18" y="7"/>
                    <a:pt x="21" y="0"/>
                    <a:pt x="23" y="4"/>
                  </a:cubicBezTo>
                  <a:cubicBezTo>
                    <a:pt x="25" y="8"/>
                    <a:pt x="20" y="12"/>
                    <a:pt x="22" y="16"/>
                  </a:cubicBezTo>
                  <a:cubicBezTo>
                    <a:pt x="23" y="20"/>
                    <a:pt x="28" y="20"/>
                    <a:pt x="32" y="20"/>
                  </a:cubicBezTo>
                  <a:cubicBezTo>
                    <a:pt x="36" y="28"/>
                    <a:pt x="27" y="36"/>
                    <a:pt x="22"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7" name="Freeform 120">
              <a:extLst>
                <a:ext uri="{FF2B5EF4-FFF2-40B4-BE49-F238E27FC236}">
                  <a16:creationId xmlns:a16="http://schemas.microsoft.com/office/drawing/2014/main" id="{397C8541-208A-4771-88B4-A5D65D305E0D}"/>
                </a:ext>
              </a:extLst>
            </p:cNvPr>
            <p:cNvSpPr/>
            <p:nvPr/>
          </p:nvSpPr>
          <p:spPr bwMode="auto">
            <a:xfrm>
              <a:off x="3824001" y="2454762"/>
              <a:ext cx="49203" cy="44283"/>
            </a:xfrm>
            <a:custGeom>
              <a:gdLst>
                <a:gd fmla="*/ 14 w 21" name="T0"/>
                <a:gd fmla="*/ 0 h 19" name="T1"/>
                <a:gd fmla="*/ 13 w 21" name="T2"/>
                <a:gd fmla="*/ 1 h 19" name="T3"/>
                <a:gd fmla="*/ 11 w 21" name="T4"/>
                <a:gd fmla="*/ 3 h 19" name="T5"/>
                <a:gd fmla="*/ 7 w 21" name="T6"/>
                <a:gd fmla="*/ 5 h 19" name="T7"/>
                <a:gd fmla="*/ 4 w 21" name="T8"/>
                <a:gd fmla="*/ 10 h 19" name="T9"/>
                <a:gd fmla="*/ 13 w 21" name="T10"/>
                <a:gd fmla="*/ 15 h 19" name="T11"/>
                <a:gd fmla="*/ 21 w 21" name="T12"/>
                <a:gd fmla="*/ 8 h 19" name="T13"/>
                <a:gd fmla="*/ 18 w 21" name="T14"/>
                <a:gd fmla="*/ 1 h 19" name="T15"/>
                <a:gd fmla="*/ 14 w 21"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21">
                  <a:moveTo>
                    <a:pt x="14" y="0"/>
                  </a:moveTo>
                  <a:cubicBezTo>
                    <a:pt x="14" y="1"/>
                    <a:pt x="13" y="1"/>
                    <a:pt x="13" y="1"/>
                  </a:cubicBezTo>
                  <a:cubicBezTo>
                    <a:pt x="12" y="2"/>
                    <a:pt x="12" y="3"/>
                    <a:pt x="11" y="3"/>
                  </a:cubicBezTo>
                  <a:cubicBezTo>
                    <a:pt x="10" y="3"/>
                    <a:pt x="8" y="4"/>
                    <a:pt x="7" y="5"/>
                  </a:cubicBezTo>
                  <a:cubicBezTo>
                    <a:pt x="6" y="6"/>
                    <a:pt x="5" y="8"/>
                    <a:pt x="4" y="10"/>
                  </a:cubicBezTo>
                  <a:cubicBezTo>
                    <a:pt x="0" y="19"/>
                    <a:pt x="7" y="19"/>
                    <a:pt x="13" y="15"/>
                  </a:cubicBezTo>
                  <a:cubicBezTo>
                    <a:pt x="17" y="13"/>
                    <a:pt x="20" y="10"/>
                    <a:pt x="21" y="8"/>
                  </a:cubicBezTo>
                  <a:cubicBezTo>
                    <a:pt x="21" y="5"/>
                    <a:pt x="20" y="3"/>
                    <a:pt x="18" y="1"/>
                  </a:cubicBezTo>
                  <a:cubicBezTo>
                    <a:pt x="17" y="0"/>
                    <a:pt x="16"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8" name="Freeform 121">
              <a:extLst>
                <a:ext uri="{FF2B5EF4-FFF2-40B4-BE49-F238E27FC236}">
                  <a16:creationId xmlns:a16="http://schemas.microsoft.com/office/drawing/2014/main" id="{F658CE35-ACC1-44C1-A48E-B819030280A7}"/>
                </a:ext>
              </a:extLst>
            </p:cNvPr>
            <p:cNvSpPr/>
            <p:nvPr/>
          </p:nvSpPr>
          <p:spPr bwMode="auto">
            <a:xfrm>
              <a:off x="3661630" y="2315025"/>
              <a:ext cx="204685" cy="314900"/>
            </a:xfrm>
            <a:custGeom>
              <a:gdLst>
                <a:gd fmla="*/ 81 w 88" name="T0"/>
                <a:gd fmla="*/ 50 h 135" name="T1"/>
                <a:gd fmla="*/ 74 w 88" name="T2"/>
                <a:gd fmla="*/ 44 h 135" name="T3"/>
                <a:gd fmla="*/ 62 w 88" name="T4"/>
                <a:gd fmla="*/ 40 h 135" name="T5"/>
                <a:gd fmla="*/ 64 w 88" name="T6"/>
                <a:gd fmla="*/ 24 h 135" name="T7"/>
                <a:gd fmla="*/ 52 w 88" name="T8"/>
                <a:gd fmla="*/ 32 h 135" name="T9"/>
                <a:gd fmla="*/ 59 w 88" name="T10"/>
                <a:gd fmla="*/ 23 h 135" name="T11"/>
                <a:gd fmla="*/ 54 w 88" name="T12"/>
                <a:gd fmla="*/ 14 h 135" name="T13"/>
                <a:gd fmla="*/ 49 w 88" name="T14"/>
                <a:gd fmla="*/ 3 h 135" name="T15"/>
                <a:gd fmla="*/ 40 w 88" name="T16"/>
                <a:gd fmla="*/ 8 h 135" name="T17"/>
                <a:gd fmla="*/ 41 w 88" name="T18"/>
                <a:gd fmla="*/ 15 h 135" name="T19"/>
                <a:gd fmla="*/ 42 w 88" name="T20"/>
                <a:gd fmla="*/ 20 h 135" name="T21"/>
                <a:gd fmla="*/ 42 w 88" name="T22"/>
                <a:gd fmla="*/ 33 h 135" name="T23"/>
                <a:gd fmla="*/ 46 w 88" name="T24"/>
                <a:gd fmla="*/ 45 h 135" name="T25"/>
                <a:gd fmla="*/ 39 w 88" name="T26"/>
                <a:gd fmla="*/ 39 h 135" name="T27"/>
                <a:gd fmla="*/ 35 w 88" name="T28"/>
                <a:gd fmla="*/ 15 h 135" name="T29"/>
                <a:gd fmla="*/ 31 w 88" name="T30"/>
                <a:gd fmla="*/ 36 h 135" name="T31"/>
                <a:gd fmla="*/ 27 w 88" name="T32"/>
                <a:gd fmla="*/ 30 h 135" name="T33"/>
                <a:gd fmla="*/ 17 w 88" name="T34"/>
                <a:gd fmla="*/ 25 h 135" name="T35"/>
                <a:gd fmla="*/ 27 w 88" name="T36"/>
                <a:gd fmla="*/ 11 h 135" name="T37"/>
                <a:gd fmla="*/ 16 w 88" name="T38"/>
                <a:gd fmla="*/ 17 h 135" name="T39"/>
                <a:gd fmla="*/ 6 w 88" name="T40"/>
                <a:gd fmla="*/ 19 h 135" name="T41"/>
                <a:gd fmla="*/ 8 w 88" name="T42"/>
                <a:gd fmla="*/ 41 h 135" name="T43"/>
                <a:gd fmla="*/ 12 w 88" name="T44"/>
                <a:gd fmla="*/ 45 h 135" name="T45"/>
                <a:gd fmla="*/ 10 w 88" name="T46"/>
                <a:gd fmla="*/ 50 h 135" name="T47"/>
                <a:gd fmla="*/ 10 w 88" name="T48"/>
                <a:gd fmla="*/ 61 h 135" name="T49"/>
                <a:gd fmla="*/ 20 w 88" name="T50"/>
                <a:gd fmla="*/ 66 h 135" name="T51"/>
                <a:gd fmla="*/ 20 w 88" name="T52"/>
                <a:gd fmla="*/ 72 h 135" name="T53"/>
                <a:gd fmla="*/ 22 w 88" name="T54"/>
                <a:gd fmla="*/ 77 h 135" name="T55"/>
                <a:gd fmla="*/ 33 w 88" name="T56"/>
                <a:gd fmla="*/ 71 h 135" name="T57"/>
                <a:gd fmla="*/ 35 w 88" name="T58"/>
                <a:gd fmla="*/ 63 h 135" name="T59"/>
                <a:gd fmla="*/ 39 w 88" name="T60"/>
                <a:gd fmla="*/ 57 h 135" name="T61"/>
                <a:gd fmla="*/ 40 w 88" name="T62"/>
                <a:gd fmla="*/ 70 h 135" name="T63"/>
                <a:gd fmla="*/ 46 w 88" name="T64"/>
                <a:gd fmla="*/ 62 h 135" name="T65"/>
                <a:gd fmla="*/ 45 w 88" name="T66"/>
                <a:gd fmla="*/ 69 h 135" name="T67"/>
                <a:gd fmla="*/ 48 w 88" name="T68"/>
                <a:gd fmla="*/ 72 h 135" name="T69"/>
                <a:gd fmla="*/ 40 w 88" name="T70"/>
                <a:gd fmla="*/ 72 h 135" name="T71"/>
                <a:gd fmla="*/ 23 w 88" name="T72"/>
                <a:gd fmla="*/ 91 h 135" name="T73"/>
                <a:gd fmla="*/ 47 w 88" name="T74"/>
                <a:gd fmla="*/ 91 h 135" name="T75"/>
                <a:gd fmla="*/ 36 w 88" name="T76"/>
                <a:gd fmla="*/ 98 h 135" name="T77"/>
                <a:gd fmla="*/ 41 w 88" name="T78"/>
                <a:gd fmla="*/ 102 h 135" name="T79"/>
                <a:gd fmla="*/ 30 w 88" name="T80"/>
                <a:gd fmla="*/ 100 h 135" name="T81"/>
                <a:gd fmla="*/ 31 w 88" name="T82"/>
                <a:gd fmla="*/ 115 h 135" name="T83"/>
                <a:gd fmla="*/ 38 w 88" name="T84"/>
                <a:gd fmla="*/ 121 h 135" name="T85"/>
                <a:gd fmla="*/ 46 w 88" name="T86"/>
                <a:gd fmla="*/ 122 h 135" name="T87"/>
                <a:gd fmla="*/ 41 w 88" name="T88"/>
                <a:gd fmla="*/ 124 h 135" name="T89"/>
                <a:gd fmla="*/ 47 w 88" name="T90"/>
                <a:gd fmla="*/ 134 h 135" name="T91"/>
                <a:gd fmla="*/ 53 w 88" name="T92"/>
                <a:gd fmla="*/ 126 h 135" name="T93"/>
                <a:gd fmla="*/ 54 w 88" name="T94"/>
                <a:gd fmla="*/ 114 h 135" name="T95"/>
                <a:gd fmla="*/ 59 w 88" name="T96"/>
                <a:gd fmla="*/ 105 h 135" name="T97"/>
                <a:gd fmla="*/ 61 w 88" name="T98"/>
                <a:gd fmla="*/ 101 h 135" name="T99"/>
                <a:gd fmla="*/ 63 w 88" name="T100"/>
                <a:gd fmla="*/ 92 h 135" name="T101"/>
                <a:gd fmla="*/ 65 w 88" name="T102"/>
                <a:gd fmla="*/ 82 h 135" name="T103"/>
                <a:gd fmla="*/ 66 w 88" name="T104"/>
                <a:gd fmla="*/ 72 h 135" name="T105"/>
                <a:gd fmla="*/ 68 w 88" name="T106"/>
                <a:gd fmla="*/ 67 h 135" name="T107"/>
                <a:gd fmla="*/ 71 w 88" name="T108"/>
                <a:gd fmla="*/ 63 h 135" name="T109"/>
                <a:gd fmla="*/ 80 w 88" name="T110"/>
                <a:gd fmla="*/ 58 h 135" name="T111"/>
                <a:gd fmla="*/ 85 w 88" name="T112"/>
                <a:gd fmla="*/ 56 h 135" name="T113"/>
                <a:gd fmla="*/ 86 w 88" name="T114"/>
                <a:gd fmla="*/ 52 h 135" name="T115"/>
                <a:gd fmla="*/ 81 w 88" name="T116"/>
                <a:gd fmla="*/ 50 h 13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5" w="88">
                  <a:moveTo>
                    <a:pt x="81" y="50"/>
                  </a:moveTo>
                  <a:cubicBezTo>
                    <a:pt x="78" y="48"/>
                    <a:pt x="77" y="47"/>
                    <a:pt x="74" y="44"/>
                  </a:cubicBezTo>
                  <a:cubicBezTo>
                    <a:pt x="71" y="42"/>
                    <a:pt x="65" y="44"/>
                    <a:pt x="62" y="40"/>
                  </a:cubicBezTo>
                  <a:cubicBezTo>
                    <a:pt x="66" y="34"/>
                    <a:pt x="65" y="31"/>
                    <a:pt x="64" y="24"/>
                  </a:cubicBezTo>
                  <a:cubicBezTo>
                    <a:pt x="61" y="26"/>
                    <a:pt x="56" y="37"/>
                    <a:pt x="52" y="32"/>
                  </a:cubicBezTo>
                  <a:cubicBezTo>
                    <a:pt x="54" y="29"/>
                    <a:pt x="59" y="26"/>
                    <a:pt x="59" y="23"/>
                  </a:cubicBezTo>
                  <a:cubicBezTo>
                    <a:pt x="59" y="19"/>
                    <a:pt x="56" y="17"/>
                    <a:pt x="54" y="14"/>
                  </a:cubicBezTo>
                  <a:cubicBezTo>
                    <a:pt x="52" y="11"/>
                    <a:pt x="52" y="5"/>
                    <a:pt x="49" y="3"/>
                  </a:cubicBezTo>
                  <a:cubicBezTo>
                    <a:pt x="43" y="0"/>
                    <a:pt x="40" y="4"/>
                    <a:pt x="40" y="8"/>
                  </a:cubicBezTo>
                  <a:cubicBezTo>
                    <a:pt x="40" y="11"/>
                    <a:pt x="41" y="13"/>
                    <a:pt x="41" y="15"/>
                  </a:cubicBezTo>
                  <a:cubicBezTo>
                    <a:pt x="42" y="18"/>
                    <a:pt x="42" y="17"/>
                    <a:pt x="42" y="20"/>
                  </a:cubicBezTo>
                  <a:cubicBezTo>
                    <a:pt x="41" y="24"/>
                    <a:pt x="41" y="28"/>
                    <a:pt x="42" y="33"/>
                  </a:cubicBezTo>
                  <a:cubicBezTo>
                    <a:pt x="43" y="36"/>
                    <a:pt x="47" y="42"/>
                    <a:pt x="46" y="45"/>
                  </a:cubicBezTo>
                  <a:cubicBezTo>
                    <a:pt x="44" y="50"/>
                    <a:pt x="40" y="41"/>
                    <a:pt x="39" y="39"/>
                  </a:cubicBezTo>
                  <a:cubicBezTo>
                    <a:pt x="37" y="31"/>
                    <a:pt x="36" y="23"/>
                    <a:pt x="35" y="15"/>
                  </a:cubicBezTo>
                  <a:cubicBezTo>
                    <a:pt x="26" y="13"/>
                    <a:pt x="33" y="32"/>
                    <a:pt x="31" y="36"/>
                  </a:cubicBezTo>
                  <a:cubicBezTo>
                    <a:pt x="27" y="42"/>
                    <a:pt x="28" y="31"/>
                    <a:pt x="27" y="30"/>
                  </a:cubicBezTo>
                  <a:cubicBezTo>
                    <a:pt x="25" y="27"/>
                    <a:pt x="20" y="28"/>
                    <a:pt x="17" y="25"/>
                  </a:cubicBezTo>
                  <a:cubicBezTo>
                    <a:pt x="20" y="20"/>
                    <a:pt x="32" y="19"/>
                    <a:pt x="27" y="11"/>
                  </a:cubicBezTo>
                  <a:cubicBezTo>
                    <a:pt x="23" y="12"/>
                    <a:pt x="20" y="17"/>
                    <a:pt x="16" y="17"/>
                  </a:cubicBezTo>
                  <a:cubicBezTo>
                    <a:pt x="11" y="18"/>
                    <a:pt x="10" y="14"/>
                    <a:pt x="6" y="19"/>
                  </a:cubicBezTo>
                  <a:cubicBezTo>
                    <a:pt x="0" y="25"/>
                    <a:pt x="3" y="36"/>
                    <a:pt x="8" y="41"/>
                  </a:cubicBezTo>
                  <a:cubicBezTo>
                    <a:pt x="10" y="43"/>
                    <a:pt x="11" y="43"/>
                    <a:pt x="12" y="45"/>
                  </a:cubicBezTo>
                  <a:cubicBezTo>
                    <a:pt x="13" y="49"/>
                    <a:pt x="11" y="47"/>
                    <a:pt x="10" y="50"/>
                  </a:cubicBezTo>
                  <a:cubicBezTo>
                    <a:pt x="9" y="53"/>
                    <a:pt x="7" y="57"/>
                    <a:pt x="10" y="61"/>
                  </a:cubicBezTo>
                  <a:cubicBezTo>
                    <a:pt x="13" y="64"/>
                    <a:pt x="18" y="63"/>
                    <a:pt x="20" y="66"/>
                  </a:cubicBezTo>
                  <a:cubicBezTo>
                    <a:pt x="20" y="67"/>
                    <a:pt x="19" y="71"/>
                    <a:pt x="20" y="72"/>
                  </a:cubicBezTo>
                  <a:cubicBezTo>
                    <a:pt x="20" y="74"/>
                    <a:pt x="21" y="75"/>
                    <a:pt x="22" y="77"/>
                  </a:cubicBezTo>
                  <a:cubicBezTo>
                    <a:pt x="30" y="79"/>
                    <a:pt x="30" y="78"/>
                    <a:pt x="33" y="71"/>
                  </a:cubicBezTo>
                  <a:cubicBezTo>
                    <a:pt x="34" y="68"/>
                    <a:pt x="34" y="66"/>
                    <a:pt x="35" y="63"/>
                  </a:cubicBezTo>
                  <a:cubicBezTo>
                    <a:pt x="35" y="60"/>
                    <a:pt x="34" y="57"/>
                    <a:pt x="39" y="57"/>
                  </a:cubicBezTo>
                  <a:cubicBezTo>
                    <a:pt x="38" y="61"/>
                    <a:pt x="38" y="67"/>
                    <a:pt x="40" y="70"/>
                  </a:cubicBezTo>
                  <a:cubicBezTo>
                    <a:pt x="43" y="68"/>
                    <a:pt x="42" y="63"/>
                    <a:pt x="46" y="62"/>
                  </a:cubicBezTo>
                  <a:cubicBezTo>
                    <a:pt x="49" y="65"/>
                    <a:pt x="48" y="67"/>
                    <a:pt x="45" y="69"/>
                  </a:cubicBezTo>
                  <a:cubicBezTo>
                    <a:pt x="46" y="70"/>
                    <a:pt x="47" y="71"/>
                    <a:pt x="48" y="72"/>
                  </a:cubicBezTo>
                  <a:cubicBezTo>
                    <a:pt x="46" y="75"/>
                    <a:pt x="44" y="72"/>
                    <a:pt x="40" y="72"/>
                  </a:cubicBezTo>
                  <a:cubicBezTo>
                    <a:pt x="38" y="80"/>
                    <a:pt x="23" y="83"/>
                    <a:pt x="23" y="91"/>
                  </a:cubicBezTo>
                  <a:cubicBezTo>
                    <a:pt x="23" y="104"/>
                    <a:pt x="41" y="90"/>
                    <a:pt x="47" y="91"/>
                  </a:cubicBezTo>
                  <a:cubicBezTo>
                    <a:pt x="46" y="96"/>
                    <a:pt x="37" y="94"/>
                    <a:pt x="36" y="98"/>
                  </a:cubicBezTo>
                  <a:cubicBezTo>
                    <a:pt x="38" y="99"/>
                    <a:pt x="40" y="100"/>
                    <a:pt x="41" y="102"/>
                  </a:cubicBezTo>
                  <a:cubicBezTo>
                    <a:pt x="37" y="102"/>
                    <a:pt x="34" y="102"/>
                    <a:pt x="30" y="100"/>
                  </a:cubicBezTo>
                  <a:cubicBezTo>
                    <a:pt x="25" y="105"/>
                    <a:pt x="27" y="111"/>
                    <a:pt x="31" y="115"/>
                  </a:cubicBezTo>
                  <a:cubicBezTo>
                    <a:pt x="33" y="117"/>
                    <a:pt x="36" y="120"/>
                    <a:pt x="38" y="121"/>
                  </a:cubicBezTo>
                  <a:cubicBezTo>
                    <a:pt x="41" y="121"/>
                    <a:pt x="45" y="117"/>
                    <a:pt x="46" y="122"/>
                  </a:cubicBezTo>
                  <a:cubicBezTo>
                    <a:pt x="44" y="123"/>
                    <a:pt x="43" y="124"/>
                    <a:pt x="41" y="124"/>
                  </a:cubicBezTo>
                  <a:cubicBezTo>
                    <a:pt x="41" y="126"/>
                    <a:pt x="45" y="133"/>
                    <a:pt x="47" y="134"/>
                  </a:cubicBezTo>
                  <a:cubicBezTo>
                    <a:pt x="51" y="135"/>
                    <a:pt x="53" y="129"/>
                    <a:pt x="53" y="126"/>
                  </a:cubicBezTo>
                  <a:cubicBezTo>
                    <a:pt x="54" y="122"/>
                    <a:pt x="53" y="118"/>
                    <a:pt x="54" y="114"/>
                  </a:cubicBezTo>
                  <a:cubicBezTo>
                    <a:pt x="55" y="109"/>
                    <a:pt x="57" y="109"/>
                    <a:pt x="59" y="105"/>
                  </a:cubicBezTo>
                  <a:cubicBezTo>
                    <a:pt x="60" y="104"/>
                    <a:pt x="61" y="102"/>
                    <a:pt x="61" y="101"/>
                  </a:cubicBezTo>
                  <a:cubicBezTo>
                    <a:pt x="62" y="98"/>
                    <a:pt x="63" y="95"/>
                    <a:pt x="63" y="92"/>
                  </a:cubicBezTo>
                  <a:cubicBezTo>
                    <a:pt x="64" y="88"/>
                    <a:pt x="64" y="85"/>
                    <a:pt x="65" y="82"/>
                  </a:cubicBezTo>
                  <a:cubicBezTo>
                    <a:pt x="65" y="79"/>
                    <a:pt x="65" y="75"/>
                    <a:pt x="66" y="72"/>
                  </a:cubicBezTo>
                  <a:cubicBezTo>
                    <a:pt x="67" y="71"/>
                    <a:pt x="68" y="69"/>
                    <a:pt x="68" y="67"/>
                  </a:cubicBezTo>
                  <a:cubicBezTo>
                    <a:pt x="69" y="66"/>
                    <a:pt x="70" y="64"/>
                    <a:pt x="71" y="63"/>
                  </a:cubicBezTo>
                  <a:cubicBezTo>
                    <a:pt x="73" y="61"/>
                    <a:pt x="77" y="59"/>
                    <a:pt x="80" y="58"/>
                  </a:cubicBezTo>
                  <a:cubicBezTo>
                    <a:pt x="81" y="58"/>
                    <a:pt x="83" y="57"/>
                    <a:pt x="85" y="56"/>
                  </a:cubicBezTo>
                  <a:cubicBezTo>
                    <a:pt x="86" y="55"/>
                    <a:pt x="88" y="53"/>
                    <a:pt x="86" y="52"/>
                  </a:cubicBezTo>
                  <a:cubicBezTo>
                    <a:pt x="85" y="51"/>
                    <a:pt x="83" y="50"/>
                    <a:pt x="81"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sp>
          <p:nvSpPr>
            <p:cNvPr id="219" name="Freeform 122">
              <a:extLst>
                <a:ext uri="{FF2B5EF4-FFF2-40B4-BE49-F238E27FC236}">
                  <a16:creationId xmlns:a16="http://schemas.microsoft.com/office/drawing/2014/main" id="{3F341594-96B4-4EB9-AACB-E009FE91613E}"/>
                </a:ext>
              </a:extLst>
            </p:cNvPr>
            <p:cNvSpPr/>
            <p:nvPr/>
          </p:nvSpPr>
          <p:spPr bwMode="auto">
            <a:xfrm>
              <a:off x="2222931" y="2033584"/>
              <a:ext cx="1089357" cy="1414097"/>
            </a:xfrm>
            <a:custGeom>
              <a:gdLst>
                <a:gd fmla="*/ 237 w 468" name="T0"/>
                <a:gd fmla="*/ 521 h 607" name="T1"/>
                <a:gd fmla="*/ 236 w 468" name="T2"/>
                <a:gd fmla="*/ 537 h 607" name="T3"/>
                <a:gd fmla="*/ 233 w 468" name="T4"/>
                <a:gd fmla="*/ 557 h 607" name="T5"/>
                <a:gd fmla="*/ 229 w 468" name="T6"/>
                <a:gd fmla="*/ 576 h 607" name="T7"/>
                <a:gd fmla="*/ 207 w 468" name="T8"/>
                <a:gd fmla="*/ 598 h 607" name="T9"/>
                <a:gd fmla="*/ 173 w 468" name="T10"/>
                <a:gd fmla="*/ 568 h 607" name="T11"/>
                <a:gd fmla="*/ 168 w 468" name="T12"/>
                <a:gd fmla="*/ 534 h 607" name="T13"/>
                <a:gd fmla="*/ 155 w 468" name="T14"/>
                <a:gd fmla="*/ 519 h 607" name="T15"/>
                <a:gd fmla="*/ 145 w 468" name="T16"/>
                <a:gd fmla="*/ 495 h 607" name="T17"/>
                <a:gd fmla="*/ 144 w 468" name="T18"/>
                <a:gd fmla="*/ 479 h 607" name="T19"/>
                <a:gd fmla="*/ 154 w 468" name="T20"/>
                <a:gd fmla="*/ 462 h 607" name="T21"/>
                <a:gd fmla="*/ 167 w 468" name="T22"/>
                <a:gd fmla="*/ 440 h 607" name="T23"/>
                <a:gd fmla="*/ 154 w 468" name="T24"/>
                <a:gd fmla="*/ 419 h 607" name="T25"/>
                <a:gd fmla="*/ 157 w 468" name="T26"/>
                <a:gd fmla="*/ 403 h 607" name="T27"/>
                <a:gd fmla="*/ 130 w 468" name="T28"/>
                <a:gd fmla="*/ 393 h 607" name="T29"/>
                <a:gd fmla="*/ 136 w 468" name="T30"/>
                <a:gd fmla="*/ 366 h 607" name="T31"/>
                <a:gd fmla="*/ 129 w 468" name="T32"/>
                <a:gd fmla="*/ 342 h 607" name="T33"/>
                <a:gd fmla="*/ 114 w 468" name="T34"/>
                <a:gd fmla="*/ 303 h 607" name="T35"/>
                <a:gd fmla="*/ 89 w 468" name="T36"/>
                <a:gd fmla="*/ 270 h 607" name="T37"/>
                <a:gd fmla="*/ 61 w 468" name="T38"/>
                <a:gd fmla="*/ 271 h 607" name="T39"/>
                <a:gd fmla="*/ 52 w 468" name="T40"/>
                <a:gd fmla="*/ 272 h 607" name="T41"/>
                <a:gd fmla="*/ 45 w 468" name="T42"/>
                <a:gd fmla="*/ 275 h 607" name="T43"/>
                <a:gd fmla="*/ 37 w 468" name="T44"/>
                <a:gd fmla="*/ 255 h 607" name="T45"/>
                <a:gd fmla="*/ 20 w 468" name="T46"/>
                <a:gd fmla="*/ 249 h 607" name="T47"/>
                <a:gd fmla="*/ 20 w 468" name="T48"/>
                <a:gd fmla="*/ 232 h 607" name="T49"/>
                <a:gd fmla="*/ 49 w 468" name="T50"/>
                <a:gd fmla="*/ 232 h 607" name="T51"/>
                <a:gd fmla="*/ 49 w 468" name="T52"/>
                <a:gd fmla="*/ 216 h 607" name="T53"/>
                <a:gd fmla="*/ 24 w 468" name="T54"/>
                <a:gd fmla="*/ 222 h 607" name="T55"/>
                <a:gd fmla="*/ 23 w 468" name="T56"/>
                <a:gd fmla="*/ 179 h 607" name="T57"/>
                <a:gd fmla="*/ 46 w 468" name="T58"/>
                <a:gd fmla="*/ 166 h 607" name="T59"/>
                <a:gd fmla="*/ 60 w 468" name="T60"/>
                <a:gd fmla="*/ 95 h 607" name="T61"/>
                <a:gd fmla="*/ 118 w 468" name="T62"/>
                <a:gd fmla="*/ 35 h 607" name="T63"/>
                <a:gd fmla="*/ 190 w 468" name="T64"/>
                <a:gd fmla="*/ 3 h 607" name="T65"/>
                <a:gd fmla="*/ 293 w 468" name="T66"/>
                <a:gd fmla="*/ 41 h 607" name="T67"/>
                <a:gd fmla="*/ 292 w 468" name="T68"/>
                <a:gd fmla="*/ 66 h 607" name="T69"/>
                <a:gd fmla="*/ 297 w 468" name="T70"/>
                <a:gd fmla="*/ 70 h 607" name="T71"/>
                <a:gd fmla="*/ 313 w 468" name="T72"/>
                <a:gd fmla="*/ 54 h 607" name="T73"/>
                <a:gd fmla="*/ 330 w 468" name="T74"/>
                <a:gd fmla="*/ 45 h 607" name="T75"/>
                <a:gd fmla="*/ 336 w 468" name="T76"/>
                <a:gd fmla="*/ 36 h 607" name="T77"/>
                <a:gd fmla="*/ 379 w 468" name="T78"/>
                <a:gd fmla="*/ 31 h 607" name="T79"/>
                <a:gd fmla="*/ 468 w 468" name="T80"/>
                <a:gd fmla="*/ 99 h 607" name="T81"/>
                <a:gd fmla="*/ 403 w 468" name="T82"/>
                <a:gd fmla="*/ 138 h 607" name="T83"/>
                <a:gd fmla="*/ 384 w 468" name="T84"/>
                <a:gd fmla="*/ 198 h 607" name="T85"/>
                <a:gd fmla="*/ 390 w 468" name="T86"/>
                <a:gd fmla="*/ 227 h 607" name="T87"/>
                <a:gd fmla="*/ 387 w 468" name="T88"/>
                <a:gd fmla="*/ 254 h 607" name="T89"/>
                <a:gd fmla="*/ 394 w 468" name="T90"/>
                <a:gd fmla="*/ 266 h 607" name="T91"/>
                <a:gd fmla="*/ 391 w 468" name="T92"/>
                <a:gd fmla="*/ 290 h 607" name="T93"/>
                <a:gd fmla="*/ 401 w 468" name="T94"/>
                <a:gd fmla="*/ 313 h 607" name="T95"/>
                <a:gd fmla="*/ 379 w 468" name="T96"/>
                <a:gd fmla="*/ 325 h 607" name="T97"/>
                <a:gd fmla="*/ 368 w 468" name="T98"/>
                <a:gd fmla="*/ 341 h 607" name="T99"/>
                <a:gd fmla="*/ 372 w 468" name="T100"/>
                <a:gd fmla="*/ 357 h 607" name="T101"/>
                <a:gd fmla="*/ 349 w 468" name="T102"/>
                <a:gd fmla="*/ 346 h 607" name="T103"/>
                <a:gd fmla="*/ 360 w 468" name="T104"/>
                <a:gd fmla="*/ 368 h 607" name="T105"/>
                <a:gd fmla="*/ 367 w 468" name="T106"/>
                <a:gd fmla="*/ 412 h 607" name="T107"/>
                <a:gd fmla="*/ 352 w 468" name="T108"/>
                <a:gd fmla="*/ 403 h 607" name="T109"/>
                <a:gd fmla="*/ 353 w 468" name="T110"/>
                <a:gd fmla="*/ 418 h 607" name="T111"/>
                <a:gd fmla="*/ 350 w 468" name="T112"/>
                <a:gd fmla="*/ 449 h 607" name="T113"/>
                <a:gd fmla="*/ 302 w 468" name="T114"/>
                <a:gd fmla="*/ 472 h 607" name="T115"/>
                <a:gd fmla="*/ 270 w 468" name="T116"/>
                <a:gd fmla="*/ 510 h 607" name="T117"/>
                <a:gd fmla="*/ 256 w 468" name="T118"/>
                <a:gd fmla="*/ 509 h 607" name="T119"/>
                <a:gd fmla="*/ 246 w 468" name="T120"/>
                <a:gd fmla="*/ 515 h 6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07" w="468">
                  <a:moveTo>
                    <a:pt x="246" y="515"/>
                  </a:moveTo>
                  <a:cubicBezTo>
                    <a:pt x="245" y="518"/>
                    <a:pt x="247" y="518"/>
                    <a:pt x="248" y="521"/>
                  </a:cubicBezTo>
                  <a:cubicBezTo>
                    <a:pt x="250" y="524"/>
                    <a:pt x="247" y="525"/>
                    <a:pt x="244" y="525"/>
                  </a:cubicBezTo>
                  <a:cubicBezTo>
                    <a:pt x="241" y="524"/>
                    <a:pt x="240" y="521"/>
                    <a:pt x="237" y="521"/>
                  </a:cubicBezTo>
                  <a:cubicBezTo>
                    <a:pt x="237" y="522"/>
                    <a:pt x="236" y="524"/>
                    <a:pt x="236" y="526"/>
                  </a:cubicBezTo>
                  <a:cubicBezTo>
                    <a:pt x="240" y="527"/>
                    <a:pt x="241" y="526"/>
                    <a:pt x="242" y="530"/>
                  </a:cubicBezTo>
                  <a:cubicBezTo>
                    <a:pt x="243" y="532"/>
                    <a:pt x="244" y="535"/>
                    <a:pt x="242" y="536"/>
                  </a:cubicBezTo>
                  <a:cubicBezTo>
                    <a:pt x="241" y="536"/>
                    <a:pt x="235" y="534"/>
                    <a:pt x="236" y="537"/>
                  </a:cubicBezTo>
                  <a:cubicBezTo>
                    <a:pt x="236" y="538"/>
                    <a:pt x="241" y="538"/>
                    <a:pt x="242" y="540"/>
                  </a:cubicBezTo>
                  <a:cubicBezTo>
                    <a:pt x="241" y="541"/>
                    <a:pt x="240" y="545"/>
                    <a:pt x="240" y="547"/>
                  </a:cubicBezTo>
                  <a:cubicBezTo>
                    <a:pt x="239" y="549"/>
                    <a:pt x="240" y="550"/>
                    <a:pt x="238" y="552"/>
                  </a:cubicBezTo>
                  <a:cubicBezTo>
                    <a:pt x="237" y="554"/>
                    <a:pt x="235" y="556"/>
                    <a:pt x="233" y="557"/>
                  </a:cubicBezTo>
                  <a:cubicBezTo>
                    <a:pt x="232" y="559"/>
                    <a:pt x="228" y="560"/>
                    <a:pt x="228" y="562"/>
                  </a:cubicBezTo>
                  <a:cubicBezTo>
                    <a:pt x="227" y="564"/>
                    <a:pt x="229" y="564"/>
                    <a:pt x="229" y="565"/>
                  </a:cubicBezTo>
                  <a:cubicBezTo>
                    <a:pt x="229" y="566"/>
                    <a:pt x="229" y="568"/>
                    <a:pt x="229" y="569"/>
                  </a:cubicBezTo>
                  <a:cubicBezTo>
                    <a:pt x="230" y="571"/>
                    <a:pt x="229" y="574"/>
                    <a:pt x="229" y="576"/>
                  </a:cubicBezTo>
                  <a:cubicBezTo>
                    <a:pt x="228" y="581"/>
                    <a:pt x="228" y="586"/>
                    <a:pt x="226" y="591"/>
                  </a:cubicBezTo>
                  <a:cubicBezTo>
                    <a:pt x="225" y="595"/>
                    <a:pt x="221" y="600"/>
                    <a:pt x="218" y="604"/>
                  </a:cubicBezTo>
                  <a:cubicBezTo>
                    <a:pt x="216" y="606"/>
                    <a:pt x="214" y="607"/>
                    <a:pt x="211" y="605"/>
                  </a:cubicBezTo>
                  <a:cubicBezTo>
                    <a:pt x="208" y="603"/>
                    <a:pt x="208" y="600"/>
                    <a:pt x="207" y="598"/>
                  </a:cubicBezTo>
                  <a:cubicBezTo>
                    <a:pt x="203" y="592"/>
                    <a:pt x="201" y="589"/>
                    <a:pt x="195" y="592"/>
                  </a:cubicBezTo>
                  <a:cubicBezTo>
                    <a:pt x="188" y="594"/>
                    <a:pt x="185" y="590"/>
                    <a:pt x="182" y="584"/>
                  </a:cubicBezTo>
                  <a:cubicBezTo>
                    <a:pt x="181" y="581"/>
                    <a:pt x="180" y="579"/>
                    <a:pt x="179" y="576"/>
                  </a:cubicBezTo>
                  <a:cubicBezTo>
                    <a:pt x="177" y="573"/>
                    <a:pt x="174" y="571"/>
                    <a:pt x="173" y="568"/>
                  </a:cubicBezTo>
                  <a:cubicBezTo>
                    <a:pt x="170" y="562"/>
                    <a:pt x="168" y="558"/>
                    <a:pt x="164" y="553"/>
                  </a:cubicBezTo>
                  <a:cubicBezTo>
                    <a:pt x="162" y="551"/>
                    <a:pt x="159" y="550"/>
                    <a:pt x="159" y="547"/>
                  </a:cubicBezTo>
                  <a:cubicBezTo>
                    <a:pt x="159" y="545"/>
                    <a:pt x="162" y="542"/>
                    <a:pt x="163" y="540"/>
                  </a:cubicBezTo>
                  <a:cubicBezTo>
                    <a:pt x="164" y="537"/>
                    <a:pt x="165" y="537"/>
                    <a:pt x="168" y="534"/>
                  </a:cubicBezTo>
                  <a:cubicBezTo>
                    <a:pt x="170" y="533"/>
                    <a:pt x="171" y="531"/>
                    <a:pt x="171" y="528"/>
                  </a:cubicBezTo>
                  <a:cubicBezTo>
                    <a:pt x="170" y="521"/>
                    <a:pt x="165" y="529"/>
                    <a:pt x="164" y="532"/>
                  </a:cubicBezTo>
                  <a:cubicBezTo>
                    <a:pt x="161" y="536"/>
                    <a:pt x="158" y="533"/>
                    <a:pt x="158" y="528"/>
                  </a:cubicBezTo>
                  <a:cubicBezTo>
                    <a:pt x="158" y="525"/>
                    <a:pt x="158" y="521"/>
                    <a:pt x="155" y="519"/>
                  </a:cubicBezTo>
                  <a:cubicBezTo>
                    <a:pt x="153" y="516"/>
                    <a:pt x="146" y="517"/>
                    <a:pt x="144" y="513"/>
                  </a:cubicBezTo>
                  <a:cubicBezTo>
                    <a:pt x="147" y="511"/>
                    <a:pt x="144" y="509"/>
                    <a:pt x="145" y="507"/>
                  </a:cubicBezTo>
                  <a:cubicBezTo>
                    <a:pt x="146" y="503"/>
                    <a:pt x="148" y="505"/>
                    <a:pt x="145" y="501"/>
                  </a:cubicBezTo>
                  <a:cubicBezTo>
                    <a:pt x="144" y="499"/>
                    <a:pt x="143" y="497"/>
                    <a:pt x="145" y="495"/>
                  </a:cubicBezTo>
                  <a:cubicBezTo>
                    <a:pt x="146" y="494"/>
                    <a:pt x="147" y="496"/>
                    <a:pt x="148" y="494"/>
                  </a:cubicBezTo>
                  <a:cubicBezTo>
                    <a:pt x="149" y="492"/>
                    <a:pt x="148" y="492"/>
                    <a:pt x="147" y="491"/>
                  </a:cubicBezTo>
                  <a:cubicBezTo>
                    <a:pt x="145" y="489"/>
                    <a:pt x="144" y="489"/>
                    <a:pt x="143" y="486"/>
                  </a:cubicBezTo>
                  <a:cubicBezTo>
                    <a:pt x="143" y="483"/>
                    <a:pt x="143" y="482"/>
                    <a:pt x="144" y="479"/>
                  </a:cubicBezTo>
                  <a:cubicBezTo>
                    <a:pt x="145" y="477"/>
                    <a:pt x="146" y="476"/>
                    <a:pt x="146" y="473"/>
                  </a:cubicBezTo>
                  <a:cubicBezTo>
                    <a:pt x="146" y="470"/>
                    <a:pt x="145" y="469"/>
                    <a:pt x="148" y="467"/>
                  </a:cubicBezTo>
                  <a:cubicBezTo>
                    <a:pt x="152" y="463"/>
                    <a:pt x="158" y="469"/>
                    <a:pt x="162" y="466"/>
                  </a:cubicBezTo>
                  <a:cubicBezTo>
                    <a:pt x="168" y="460"/>
                    <a:pt x="155" y="462"/>
                    <a:pt x="154" y="462"/>
                  </a:cubicBezTo>
                  <a:cubicBezTo>
                    <a:pt x="149" y="461"/>
                    <a:pt x="148" y="456"/>
                    <a:pt x="153" y="454"/>
                  </a:cubicBezTo>
                  <a:cubicBezTo>
                    <a:pt x="158" y="453"/>
                    <a:pt x="161" y="457"/>
                    <a:pt x="163" y="451"/>
                  </a:cubicBezTo>
                  <a:cubicBezTo>
                    <a:pt x="164" y="447"/>
                    <a:pt x="162" y="443"/>
                    <a:pt x="168" y="444"/>
                  </a:cubicBezTo>
                  <a:cubicBezTo>
                    <a:pt x="170" y="442"/>
                    <a:pt x="168" y="442"/>
                    <a:pt x="167" y="440"/>
                  </a:cubicBezTo>
                  <a:cubicBezTo>
                    <a:pt x="166" y="438"/>
                    <a:pt x="165" y="439"/>
                    <a:pt x="166" y="436"/>
                  </a:cubicBezTo>
                  <a:cubicBezTo>
                    <a:pt x="166" y="434"/>
                    <a:pt x="170" y="432"/>
                    <a:pt x="170" y="429"/>
                  </a:cubicBezTo>
                  <a:cubicBezTo>
                    <a:pt x="169" y="425"/>
                    <a:pt x="164" y="426"/>
                    <a:pt x="161" y="425"/>
                  </a:cubicBezTo>
                  <a:cubicBezTo>
                    <a:pt x="159" y="424"/>
                    <a:pt x="156" y="420"/>
                    <a:pt x="154" y="419"/>
                  </a:cubicBezTo>
                  <a:cubicBezTo>
                    <a:pt x="152" y="417"/>
                    <a:pt x="134" y="412"/>
                    <a:pt x="140" y="407"/>
                  </a:cubicBezTo>
                  <a:cubicBezTo>
                    <a:pt x="146" y="403"/>
                    <a:pt x="155" y="414"/>
                    <a:pt x="159" y="416"/>
                  </a:cubicBezTo>
                  <a:cubicBezTo>
                    <a:pt x="163" y="417"/>
                    <a:pt x="166" y="415"/>
                    <a:pt x="165" y="411"/>
                  </a:cubicBezTo>
                  <a:cubicBezTo>
                    <a:pt x="164" y="406"/>
                    <a:pt x="160" y="405"/>
                    <a:pt x="157" y="403"/>
                  </a:cubicBezTo>
                  <a:cubicBezTo>
                    <a:pt x="154" y="401"/>
                    <a:pt x="153" y="397"/>
                    <a:pt x="152" y="394"/>
                  </a:cubicBezTo>
                  <a:cubicBezTo>
                    <a:pt x="152" y="392"/>
                    <a:pt x="152" y="391"/>
                    <a:pt x="152" y="389"/>
                  </a:cubicBezTo>
                  <a:cubicBezTo>
                    <a:pt x="152" y="385"/>
                    <a:pt x="149" y="383"/>
                    <a:pt x="145" y="383"/>
                  </a:cubicBezTo>
                  <a:cubicBezTo>
                    <a:pt x="146" y="391"/>
                    <a:pt x="136" y="396"/>
                    <a:pt x="130" y="393"/>
                  </a:cubicBezTo>
                  <a:cubicBezTo>
                    <a:pt x="126" y="392"/>
                    <a:pt x="125" y="388"/>
                    <a:pt x="128" y="386"/>
                  </a:cubicBezTo>
                  <a:cubicBezTo>
                    <a:pt x="130" y="385"/>
                    <a:pt x="133" y="386"/>
                    <a:pt x="134" y="384"/>
                  </a:cubicBezTo>
                  <a:cubicBezTo>
                    <a:pt x="135" y="383"/>
                    <a:pt x="134" y="377"/>
                    <a:pt x="134" y="374"/>
                  </a:cubicBezTo>
                  <a:cubicBezTo>
                    <a:pt x="135" y="372"/>
                    <a:pt x="136" y="369"/>
                    <a:pt x="136" y="366"/>
                  </a:cubicBezTo>
                  <a:cubicBezTo>
                    <a:pt x="137" y="363"/>
                    <a:pt x="136" y="360"/>
                    <a:pt x="135" y="357"/>
                  </a:cubicBezTo>
                  <a:cubicBezTo>
                    <a:pt x="134" y="356"/>
                    <a:pt x="135" y="355"/>
                    <a:pt x="134" y="354"/>
                  </a:cubicBezTo>
                  <a:cubicBezTo>
                    <a:pt x="132" y="353"/>
                    <a:pt x="131" y="353"/>
                    <a:pt x="130" y="351"/>
                  </a:cubicBezTo>
                  <a:cubicBezTo>
                    <a:pt x="129" y="348"/>
                    <a:pt x="130" y="344"/>
                    <a:pt x="129" y="342"/>
                  </a:cubicBezTo>
                  <a:cubicBezTo>
                    <a:pt x="128" y="339"/>
                    <a:pt x="128" y="336"/>
                    <a:pt x="126" y="333"/>
                  </a:cubicBezTo>
                  <a:cubicBezTo>
                    <a:pt x="124" y="328"/>
                    <a:pt x="125" y="321"/>
                    <a:pt x="123" y="315"/>
                  </a:cubicBezTo>
                  <a:cubicBezTo>
                    <a:pt x="122" y="313"/>
                    <a:pt x="120" y="312"/>
                    <a:pt x="118" y="309"/>
                  </a:cubicBezTo>
                  <a:cubicBezTo>
                    <a:pt x="116" y="307"/>
                    <a:pt x="115" y="305"/>
                    <a:pt x="114" y="303"/>
                  </a:cubicBezTo>
                  <a:cubicBezTo>
                    <a:pt x="112" y="300"/>
                    <a:pt x="110" y="299"/>
                    <a:pt x="110" y="295"/>
                  </a:cubicBezTo>
                  <a:cubicBezTo>
                    <a:pt x="109" y="293"/>
                    <a:pt x="109" y="289"/>
                    <a:pt x="108" y="287"/>
                  </a:cubicBezTo>
                  <a:cubicBezTo>
                    <a:pt x="106" y="282"/>
                    <a:pt x="100" y="278"/>
                    <a:pt x="96" y="275"/>
                  </a:cubicBezTo>
                  <a:cubicBezTo>
                    <a:pt x="94" y="273"/>
                    <a:pt x="92" y="271"/>
                    <a:pt x="89" y="270"/>
                  </a:cubicBezTo>
                  <a:cubicBezTo>
                    <a:pt x="86" y="268"/>
                    <a:pt x="83" y="269"/>
                    <a:pt x="80" y="268"/>
                  </a:cubicBezTo>
                  <a:cubicBezTo>
                    <a:pt x="77" y="267"/>
                    <a:pt x="76" y="265"/>
                    <a:pt x="76" y="262"/>
                  </a:cubicBezTo>
                  <a:cubicBezTo>
                    <a:pt x="71" y="262"/>
                    <a:pt x="70" y="269"/>
                    <a:pt x="66" y="270"/>
                  </a:cubicBezTo>
                  <a:cubicBezTo>
                    <a:pt x="63" y="270"/>
                    <a:pt x="63" y="270"/>
                    <a:pt x="61" y="271"/>
                  </a:cubicBezTo>
                  <a:cubicBezTo>
                    <a:pt x="59" y="272"/>
                    <a:pt x="58" y="273"/>
                    <a:pt x="56" y="274"/>
                  </a:cubicBezTo>
                  <a:cubicBezTo>
                    <a:pt x="56" y="272"/>
                    <a:pt x="55" y="271"/>
                    <a:pt x="55" y="270"/>
                  </a:cubicBezTo>
                  <a:cubicBezTo>
                    <a:pt x="55" y="268"/>
                    <a:pt x="56" y="267"/>
                    <a:pt x="56" y="265"/>
                  </a:cubicBezTo>
                  <a:cubicBezTo>
                    <a:pt x="49" y="264"/>
                    <a:pt x="54" y="271"/>
                    <a:pt x="52" y="272"/>
                  </a:cubicBezTo>
                  <a:cubicBezTo>
                    <a:pt x="50" y="273"/>
                    <a:pt x="48" y="266"/>
                    <a:pt x="46" y="266"/>
                  </a:cubicBezTo>
                  <a:cubicBezTo>
                    <a:pt x="44" y="268"/>
                    <a:pt x="45" y="269"/>
                    <a:pt x="47" y="272"/>
                  </a:cubicBezTo>
                  <a:cubicBezTo>
                    <a:pt x="49" y="274"/>
                    <a:pt x="51" y="276"/>
                    <a:pt x="52" y="279"/>
                  </a:cubicBezTo>
                  <a:cubicBezTo>
                    <a:pt x="48" y="281"/>
                    <a:pt x="46" y="276"/>
                    <a:pt x="45" y="275"/>
                  </a:cubicBezTo>
                  <a:cubicBezTo>
                    <a:pt x="42" y="273"/>
                    <a:pt x="39" y="272"/>
                    <a:pt x="36" y="271"/>
                  </a:cubicBezTo>
                  <a:cubicBezTo>
                    <a:pt x="33" y="269"/>
                    <a:pt x="32" y="267"/>
                    <a:pt x="30" y="265"/>
                  </a:cubicBezTo>
                  <a:cubicBezTo>
                    <a:pt x="27" y="262"/>
                    <a:pt x="29" y="260"/>
                    <a:pt x="32" y="257"/>
                  </a:cubicBezTo>
                  <a:cubicBezTo>
                    <a:pt x="34" y="256"/>
                    <a:pt x="36" y="256"/>
                    <a:pt x="37" y="255"/>
                  </a:cubicBezTo>
                  <a:cubicBezTo>
                    <a:pt x="42" y="251"/>
                    <a:pt x="34" y="253"/>
                    <a:pt x="32" y="253"/>
                  </a:cubicBezTo>
                  <a:cubicBezTo>
                    <a:pt x="27" y="254"/>
                    <a:pt x="27" y="252"/>
                    <a:pt x="25" y="248"/>
                  </a:cubicBezTo>
                  <a:cubicBezTo>
                    <a:pt x="24" y="245"/>
                    <a:pt x="24" y="243"/>
                    <a:pt x="26" y="240"/>
                  </a:cubicBezTo>
                  <a:cubicBezTo>
                    <a:pt x="22" y="236"/>
                    <a:pt x="21" y="247"/>
                    <a:pt x="20" y="249"/>
                  </a:cubicBezTo>
                  <a:cubicBezTo>
                    <a:pt x="17" y="253"/>
                    <a:pt x="12" y="245"/>
                    <a:pt x="11" y="242"/>
                  </a:cubicBezTo>
                  <a:cubicBezTo>
                    <a:pt x="11" y="239"/>
                    <a:pt x="11" y="237"/>
                    <a:pt x="14" y="235"/>
                  </a:cubicBezTo>
                  <a:cubicBezTo>
                    <a:pt x="14" y="235"/>
                    <a:pt x="16" y="235"/>
                    <a:pt x="17" y="234"/>
                  </a:cubicBezTo>
                  <a:cubicBezTo>
                    <a:pt x="18" y="234"/>
                    <a:pt x="18" y="232"/>
                    <a:pt x="20" y="232"/>
                  </a:cubicBezTo>
                  <a:cubicBezTo>
                    <a:pt x="24" y="231"/>
                    <a:pt x="28" y="240"/>
                    <a:pt x="32" y="235"/>
                  </a:cubicBezTo>
                  <a:cubicBezTo>
                    <a:pt x="32" y="234"/>
                    <a:pt x="29" y="231"/>
                    <a:pt x="30" y="230"/>
                  </a:cubicBezTo>
                  <a:cubicBezTo>
                    <a:pt x="30" y="228"/>
                    <a:pt x="35" y="228"/>
                    <a:pt x="37" y="227"/>
                  </a:cubicBezTo>
                  <a:cubicBezTo>
                    <a:pt x="41" y="227"/>
                    <a:pt x="46" y="230"/>
                    <a:pt x="49" y="232"/>
                  </a:cubicBezTo>
                  <a:cubicBezTo>
                    <a:pt x="51" y="233"/>
                    <a:pt x="53" y="236"/>
                    <a:pt x="55" y="232"/>
                  </a:cubicBezTo>
                  <a:cubicBezTo>
                    <a:pt x="56" y="229"/>
                    <a:pt x="53" y="230"/>
                    <a:pt x="51" y="229"/>
                  </a:cubicBezTo>
                  <a:cubicBezTo>
                    <a:pt x="47" y="225"/>
                    <a:pt x="54" y="223"/>
                    <a:pt x="56" y="220"/>
                  </a:cubicBezTo>
                  <a:cubicBezTo>
                    <a:pt x="54" y="218"/>
                    <a:pt x="52" y="215"/>
                    <a:pt x="49" y="216"/>
                  </a:cubicBezTo>
                  <a:cubicBezTo>
                    <a:pt x="46" y="217"/>
                    <a:pt x="45" y="222"/>
                    <a:pt x="42" y="223"/>
                  </a:cubicBezTo>
                  <a:cubicBezTo>
                    <a:pt x="39" y="224"/>
                    <a:pt x="35" y="222"/>
                    <a:pt x="32" y="223"/>
                  </a:cubicBezTo>
                  <a:cubicBezTo>
                    <a:pt x="30" y="224"/>
                    <a:pt x="30" y="225"/>
                    <a:pt x="28" y="225"/>
                  </a:cubicBezTo>
                  <a:cubicBezTo>
                    <a:pt x="26" y="224"/>
                    <a:pt x="25" y="223"/>
                    <a:pt x="24" y="222"/>
                  </a:cubicBezTo>
                  <a:cubicBezTo>
                    <a:pt x="19" y="218"/>
                    <a:pt x="16" y="212"/>
                    <a:pt x="10" y="210"/>
                  </a:cubicBezTo>
                  <a:cubicBezTo>
                    <a:pt x="4" y="208"/>
                    <a:pt x="0" y="203"/>
                    <a:pt x="1" y="196"/>
                  </a:cubicBezTo>
                  <a:cubicBezTo>
                    <a:pt x="1" y="190"/>
                    <a:pt x="8" y="185"/>
                    <a:pt x="13" y="182"/>
                  </a:cubicBezTo>
                  <a:cubicBezTo>
                    <a:pt x="16" y="180"/>
                    <a:pt x="20" y="181"/>
                    <a:pt x="23" y="179"/>
                  </a:cubicBezTo>
                  <a:cubicBezTo>
                    <a:pt x="25" y="177"/>
                    <a:pt x="27" y="174"/>
                    <a:pt x="28" y="171"/>
                  </a:cubicBezTo>
                  <a:cubicBezTo>
                    <a:pt x="29" y="171"/>
                    <a:pt x="30" y="167"/>
                    <a:pt x="30" y="167"/>
                  </a:cubicBezTo>
                  <a:cubicBezTo>
                    <a:pt x="31" y="166"/>
                    <a:pt x="35" y="166"/>
                    <a:pt x="36" y="166"/>
                  </a:cubicBezTo>
                  <a:cubicBezTo>
                    <a:pt x="41" y="165"/>
                    <a:pt x="42" y="166"/>
                    <a:pt x="46" y="166"/>
                  </a:cubicBezTo>
                  <a:cubicBezTo>
                    <a:pt x="54" y="168"/>
                    <a:pt x="58" y="159"/>
                    <a:pt x="60" y="153"/>
                  </a:cubicBezTo>
                  <a:cubicBezTo>
                    <a:pt x="61" y="150"/>
                    <a:pt x="61" y="148"/>
                    <a:pt x="60" y="145"/>
                  </a:cubicBezTo>
                  <a:cubicBezTo>
                    <a:pt x="59" y="142"/>
                    <a:pt x="57" y="139"/>
                    <a:pt x="59" y="136"/>
                  </a:cubicBezTo>
                  <a:cubicBezTo>
                    <a:pt x="69" y="121"/>
                    <a:pt x="46" y="111"/>
                    <a:pt x="60" y="95"/>
                  </a:cubicBezTo>
                  <a:cubicBezTo>
                    <a:pt x="66" y="87"/>
                    <a:pt x="70" y="93"/>
                    <a:pt x="71" y="81"/>
                  </a:cubicBezTo>
                  <a:cubicBezTo>
                    <a:pt x="71" y="77"/>
                    <a:pt x="63" y="68"/>
                    <a:pt x="63" y="62"/>
                  </a:cubicBezTo>
                  <a:cubicBezTo>
                    <a:pt x="65" y="49"/>
                    <a:pt x="84" y="38"/>
                    <a:pt x="96" y="37"/>
                  </a:cubicBezTo>
                  <a:cubicBezTo>
                    <a:pt x="104" y="36"/>
                    <a:pt x="109" y="38"/>
                    <a:pt x="118" y="35"/>
                  </a:cubicBezTo>
                  <a:cubicBezTo>
                    <a:pt x="125" y="32"/>
                    <a:pt x="128" y="27"/>
                    <a:pt x="137" y="26"/>
                  </a:cubicBezTo>
                  <a:cubicBezTo>
                    <a:pt x="136" y="26"/>
                    <a:pt x="146" y="35"/>
                    <a:pt x="149" y="36"/>
                  </a:cubicBezTo>
                  <a:cubicBezTo>
                    <a:pt x="156" y="38"/>
                    <a:pt x="160" y="37"/>
                    <a:pt x="166" y="33"/>
                  </a:cubicBezTo>
                  <a:cubicBezTo>
                    <a:pt x="176" y="25"/>
                    <a:pt x="175" y="7"/>
                    <a:pt x="190" y="3"/>
                  </a:cubicBezTo>
                  <a:cubicBezTo>
                    <a:pt x="200" y="0"/>
                    <a:pt x="222" y="13"/>
                    <a:pt x="230" y="21"/>
                  </a:cubicBezTo>
                  <a:cubicBezTo>
                    <a:pt x="233" y="25"/>
                    <a:pt x="239" y="37"/>
                    <a:pt x="242" y="38"/>
                  </a:cubicBezTo>
                  <a:cubicBezTo>
                    <a:pt x="249" y="42"/>
                    <a:pt x="263" y="35"/>
                    <a:pt x="271" y="35"/>
                  </a:cubicBezTo>
                  <a:cubicBezTo>
                    <a:pt x="279" y="35"/>
                    <a:pt x="285" y="41"/>
                    <a:pt x="293" y="41"/>
                  </a:cubicBezTo>
                  <a:cubicBezTo>
                    <a:pt x="301" y="42"/>
                    <a:pt x="310" y="34"/>
                    <a:pt x="318" y="34"/>
                  </a:cubicBezTo>
                  <a:cubicBezTo>
                    <a:pt x="321" y="40"/>
                    <a:pt x="317" y="47"/>
                    <a:pt x="313" y="52"/>
                  </a:cubicBezTo>
                  <a:cubicBezTo>
                    <a:pt x="309" y="56"/>
                    <a:pt x="304" y="59"/>
                    <a:pt x="299" y="62"/>
                  </a:cubicBezTo>
                  <a:cubicBezTo>
                    <a:pt x="297" y="63"/>
                    <a:pt x="295" y="65"/>
                    <a:pt x="292" y="66"/>
                  </a:cubicBezTo>
                  <a:cubicBezTo>
                    <a:pt x="291" y="66"/>
                    <a:pt x="290" y="67"/>
                    <a:pt x="289" y="67"/>
                  </a:cubicBezTo>
                  <a:cubicBezTo>
                    <a:pt x="288" y="68"/>
                    <a:pt x="287" y="68"/>
                    <a:pt x="287" y="70"/>
                  </a:cubicBezTo>
                  <a:cubicBezTo>
                    <a:pt x="288" y="70"/>
                    <a:pt x="289" y="71"/>
                    <a:pt x="290" y="72"/>
                  </a:cubicBezTo>
                  <a:cubicBezTo>
                    <a:pt x="292" y="72"/>
                    <a:pt x="295" y="71"/>
                    <a:pt x="297" y="70"/>
                  </a:cubicBezTo>
                  <a:cubicBezTo>
                    <a:pt x="299" y="69"/>
                    <a:pt x="300" y="68"/>
                    <a:pt x="302" y="66"/>
                  </a:cubicBezTo>
                  <a:cubicBezTo>
                    <a:pt x="304" y="64"/>
                    <a:pt x="306" y="62"/>
                    <a:pt x="308" y="59"/>
                  </a:cubicBezTo>
                  <a:cubicBezTo>
                    <a:pt x="309" y="58"/>
                    <a:pt x="310" y="57"/>
                    <a:pt x="310" y="56"/>
                  </a:cubicBezTo>
                  <a:cubicBezTo>
                    <a:pt x="311" y="55"/>
                    <a:pt x="312" y="55"/>
                    <a:pt x="313" y="54"/>
                  </a:cubicBezTo>
                  <a:cubicBezTo>
                    <a:pt x="314" y="53"/>
                    <a:pt x="315" y="52"/>
                    <a:pt x="316" y="52"/>
                  </a:cubicBezTo>
                  <a:cubicBezTo>
                    <a:pt x="317" y="51"/>
                    <a:pt x="320" y="50"/>
                    <a:pt x="322" y="50"/>
                  </a:cubicBezTo>
                  <a:cubicBezTo>
                    <a:pt x="324" y="49"/>
                    <a:pt x="326" y="49"/>
                    <a:pt x="327" y="49"/>
                  </a:cubicBezTo>
                  <a:cubicBezTo>
                    <a:pt x="329" y="48"/>
                    <a:pt x="330" y="46"/>
                    <a:pt x="330" y="45"/>
                  </a:cubicBezTo>
                  <a:cubicBezTo>
                    <a:pt x="330" y="43"/>
                    <a:pt x="329" y="41"/>
                    <a:pt x="329" y="40"/>
                  </a:cubicBezTo>
                  <a:cubicBezTo>
                    <a:pt x="329" y="39"/>
                    <a:pt x="330" y="36"/>
                    <a:pt x="331" y="35"/>
                  </a:cubicBezTo>
                  <a:cubicBezTo>
                    <a:pt x="333" y="35"/>
                    <a:pt x="333" y="40"/>
                    <a:pt x="335" y="38"/>
                  </a:cubicBezTo>
                  <a:cubicBezTo>
                    <a:pt x="336" y="38"/>
                    <a:pt x="336" y="37"/>
                    <a:pt x="336" y="36"/>
                  </a:cubicBezTo>
                  <a:cubicBezTo>
                    <a:pt x="336" y="35"/>
                    <a:pt x="335" y="33"/>
                    <a:pt x="336" y="32"/>
                  </a:cubicBezTo>
                  <a:cubicBezTo>
                    <a:pt x="336" y="30"/>
                    <a:pt x="337" y="28"/>
                    <a:pt x="338" y="26"/>
                  </a:cubicBezTo>
                  <a:cubicBezTo>
                    <a:pt x="348" y="22"/>
                    <a:pt x="349" y="29"/>
                    <a:pt x="356" y="30"/>
                  </a:cubicBezTo>
                  <a:cubicBezTo>
                    <a:pt x="364" y="32"/>
                    <a:pt x="372" y="28"/>
                    <a:pt x="379" y="31"/>
                  </a:cubicBezTo>
                  <a:cubicBezTo>
                    <a:pt x="380" y="46"/>
                    <a:pt x="397" y="40"/>
                    <a:pt x="407" y="43"/>
                  </a:cubicBezTo>
                  <a:cubicBezTo>
                    <a:pt x="416" y="46"/>
                    <a:pt x="425" y="52"/>
                    <a:pt x="434" y="56"/>
                  </a:cubicBezTo>
                  <a:cubicBezTo>
                    <a:pt x="446" y="79"/>
                    <a:pt x="410" y="76"/>
                    <a:pt x="399" y="87"/>
                  </a:cubicBezTo>
                  <a:cubicBezTo>
                    <a:pt x="421" y="96"/>
                    <a:pt x="447" y="85"/>
                    <a:pt x="468" y="99"/>
                  </a:cubicBezTo>
                  <a:cubicBezTo>
                    <a:pt x="464" y="111"/>
                    <a:pt x="447" y="115"/>
                    <a:pt x="435" y="116"/>
                  </a:cubicBezTo>
                  <a:cubicBezTo>
                    <a:pt x="435" y="123"/>
                    <a:pt x="439" y="130"/>
                    <a:pt x="430" y="133"/>
                  </a:cubicBezTo>
                  <a:cubicBezTo>
                    <a:pt x="425" y="128"/>
                    <a:pt x="422" y="123"/>
                    <a:pt x="417" y="121"/>
                  </a:cubicBezTo>
                  <a:cubicBezTo>
                    <a:pt x="422" y="123"/>
                    <a:pt x="405" y="137"/>
                    <a:pt x="403" y="138"/>
                  </a:cubicBezTo>
                  <a:cubicBezTo>
                    <a:pt x="394" y="143"/>
                    <a:pt x="392" y="147"/>
                    <a:pt x="393" y="157"/>
                  </a:cubicBezTo>
                  <a:cubicBezTo>
                    <a:pt x="394" y="160"/>
                    <a:pt x="394" y="166"/>
                    <a:pt x="393" y="169"/>
                  </a:cubicBezTo>
                  <a:cubicBezTo>
                    <a:pt x="393" y="172"/>
                    <a:pt x="389" y="173"/>
                    <a:pt x="390" y="177"/>
                  </a:cubicBezTo>
                  <a:cubicBezTo>
                    <a:pt x="379" y="182"/>
                    <a:pt x="386" y="187"/>
                    <a:pt x="384" y="198"/>
                  </a:cubicBezTo>
                  <a:cubicBezTo>
                    <a:pt x="383" y="204"/>
                    <a:pt x="370" y="212"/>
                    <a:pt x="379" y="218"/>
                  </a:cubicBezTo>
                  <a:cubicBezTo>
                    <a:pt x="381" y="215"/>
                    <a:pt x="382" y="208"/>
                    <a:pt x="384" y="207"/>
                  </a:cubicBezTo>
                  <a:cubicBezTo>
                    <a:pt x="388" y="204"/>
                    <a:pt x="395" y="209"/>
                    <a:pt x="397" y="212"/>
                  </a:cubicBezTo>
                  <a:cubicBezTo>
                    <a:pt x="409" y="226"/>
                    <a:pt x="382" y="219"/>
                    <a:pt x="390" y="227"/>
                  </a:cubicBezTo>
                  <a:cubicBezTo>
                    <a:pt x="399" y="234"/>
                    <a:pt x="410" y="220"/>
                    <a:pt x="408" y="239"/>
                  </a:cubicBezTo>
                  <a:cubicBezTo>
                    <a:pt x="408" y="246"/>
                    <a:pt x="409" y="247"/>
                    <a:pt x="401" y="246"/>
                  </a:cubicBezTo>
                  <a:cubicBezTo>
                    <a:pt x="395" y="246"/>
                    <a:pt x="391" y="244"/>
                    <a:pt x="386" y="246"/>
                  </a:cubicBezTo>
                  <a:cubicBezTo>
                    <a:pt x="386" y="249"/>
                    <a:pt x="386" y="252"/>
                    <a:pt x="387" y="254"/>
                  </a:cubicBezTo>
                  <a:cubicBezTo>
                    <a:pt x="383" y="255"/>
                    <a:pt x="379" y="252"/>
                    <a:pt x="378" y="248"/>
                  </a:cubicBezTo>
                  <a:cubicBezTo>
                    <a:pt x="373" y="246"/>
                    <a:pt x="372" y="252"/>
                    <a:pt x="374" y="255"/>
                  </a:cubicBezTo>
                  <a:cubicBezTo>
                    <a:pt x="374" y="256"/>
                    <a:pt x="382" y="265"/>
                    <a:pt x="381" y="264"/>
                  </a:cubicBezTo>
                  <a:cubicBezTo>
                    <a:pt x="386" y="267"/>
                    <a:pt x="390" y="260"/>
                    <a:pt x="394" y="266"/>
                  </a:cubicBezTo>
                  <a:cubicBezTo>
                    <a:pt x="397" y="270"/>
                    <a:pt x="394" y="275"/>
                    <a:pt x="388" y="274"/>
                  </a:cubicBezTo>
                  <a:cubicBezTo>
                    <a:pt x="392" y="278"/>
                    <a:pt x="396" y="278"/>
                    <a:pt x="398" y="284"/>
                  </a:cubicBezTo>
                  <a:cubicBezTo>
                    <a:pt x="399" y="288"/>
                    <a:pt x="399" y="296"/>
                    <a:pt x="399" y="300"/>
                  </a:cubicBezTo>
                  <a:cubicBezTo>
                    <a:pt x="393" y="300"/>
                    <a:pt x="394" y="294"/>
                    <a:pt x="391" y="290"/>
                  </a:cubicBezTo>
                  <a:cubicBezTo>
                    <a:pt x="388" y="288"/>
                    <a:pt x="383" y="287"/>
                    <a:pt x="379" y="287"/>
                  </a:cubicBezTo>
                  <a:cubicBezTo>
                    <a:pt x="376" y="295"/>
                    <a:pt x="393" y="297"/>
                    <a:pt x="386" y="304"/>
                  </a:cubicBezTo>
                  <a:cubicBezTo>
                    <a:pt x="388" y="306"/>
                    <a:pt x="389" y="309"/>
                    <a:pt x="388" y="312"/>
                  </a:cubicBezTo>
                  <a:cubicBezTo>
                    <a:pt x="394" y="312"/>
                    <a:pt x="396" y="307"/>
                    <a:pt x="401" y="313"/>
                  </a:cubicBezTo>
                  <a:cubicBezTo>
                    <a:pt x="403" y="315"/>
                    <a:pt x="404" y="321"/>
                    <a:pt x="403" y="324"/>
                  </a:cubicBezTo>
                  <a:cubicBezTo>
                    <a:pt x="396" y="327"/>
                    <a:pt x="391" y="315"/>
                    <a:pt x="386" y="322"/>
                  </a:cubicBezTo>
                  <a:cubicBezTo>
                    <a:pt x="388" y="324"/>
                    <a:pt x="390" y="325"/>
                    <a:pt x="390" y="328"/>
                  </a:cubicBezTo>
                  <a:cubicBezTo>
                    <a:pt x="386" y="328"/>
                    <a:pt x="383" y="326"/>
                    <a:pt x="379" y="325"/>
                  </a:cubicBezTo>
                  <a:cubicBezTo>
                    <a:pt x="370" y="330"/>
                    <a:pt x="381" y="331"/>
                    <a:pt x="384" y="331"/>
                  </a:cubicBezTo>
                  <a:cubicBezTo>
                    <a:pt x="389" y="332"/>
                    <a:pt x="394" y="334"/>
                    <a:pt x="393" y="340"/>
                  </a:cubicBezTo>
                  <a:cubicBezTo>
                    <a:pt x="393" y="345"/>
                    <a:pt x="385" y="348"/>
                    <a:pt x="381" y="348"/>
                  </a:cubicBezTo>
                  <a:cubicBezTo>
                    <a:pt x="375" y="348"/>
                    <a:pt x="373" y="345"/>
                    <a:pt x="368" y="341"/>
                  </a:cubicBezTo>
                  <a:cubicBezTo>
                    <a:pt x="366" y="340"/>
                    <a:pt x="359" y="333"/>
                    <a:pt x="357" y="340"/>
                  </a:cubicBezTo>
                  <a:cubicBezTo>
                    <a:pt x="356" y="345"/>
                    <a:pt x="368" y="348"/>
                    <a:pt x="371" y="350"/>
                  </a:cubicBezTo>
                  <a:cubicBezTo>
                    <a:pt x="373" y="352"/>
                    <a:pt x="381" y="356"/>
                    <a:pt x="381" y="359"/>
                  </a:cubicBezTo>
                  <a:cubicBezTo>
                    <a:pt x="382" y="367"/>
                    <a:pt x="374" y="359"/>
                    <a:pt x="372" y="357"/>
                  </a:cubicBezTo>
                  <a:cubicBezTo>
                    <a:pt x="373" y="362"/>
                    <a:pt x="379" y="364"/>
                    <a:pt x="380" y="368"/>
                  </a:cubicBezTo>
                  <a:cubicBezTo>
                    <a:pt x="381" y="373"/>
                    <a:pt x="376" y="373"/>
                    <a:pt x="378" y="379"/>
                  </a:cubicBezTo>
                  <a:cubicBezTo>
                    <a:pt x="371" y="378"/>
                    <a:pt x="363" y="368"/>
                    <a:pt x="362" y="362"/>
                  </a:cubicBezTo>
                  <a:cubicBezTo>
                    <a:pt x="360" y="356"/>
                    <a:pt x="357" y="345"/>
                    <a:pt x="349" y="346"/>
                  </a:cubicBezTo>
                  <a:cubicBezTo>
                    <a:pt x="349" y="347"/>
                    <a:pt x="349" y="349"/>
                    <a:pt x="349" y="351"/>
                  </a:cubicBezTo>
                  <a:cubicBezTo>
                    <a:pt x="351" y="352"/>
                    <a:pt x="360" y="357"/>
                    <a:pt x="360" y="359"/>
                  </a:cubicBezTo>
                  <a:cubicBezTo>
                    <a:pt x="362" y="364"/>
                    <a:pt x="350" y="361"/>
                    <a:pt x="346" y="361"/>
                  </a:cubicBezTo>
                  <a:cubicBezTo>
                    <a:pt x="349" y="367"/>
                    <a:pt x="357" y="364"/>
                    <a:pt x="360" y="368"/>
                  </a:cubicBezTo>
                  <a:cubicBezTo>
                    <a:pt x="360" y="369"/>
                    <a:pt x="359" y="369"/>
                    <a:pt x="359" y="370"/>
                  </a:cubicBezTo>
                  <a:cubicBezTo>
                    <a:pt x="360" y="378"/>
                    <a:pt x="375" y="381"/>
                    <a:pt x="379" y="386"/>
                  </a:cubicBezTo>
                  <a:cubicBezTo>
                    <a:pt x="381" y="390"/>
                    <a:pt x="386" y="409"/>
                    <a:pt x="382" y="413"/>
                  </a:cubicBezTo>
                  <a:cubicBezTo>
                    <a:pt x="379" y="416"/>
                    <a:pt x="369" y="414"/>
                    <a:pt x="367" y="412"/>
                  </a:cubicBezTo>
                  <a:cubicBezTo>
                    <a:pt x="363" y="409"/>
                    <a:pt x="364" y="405"/>
                    <a:pt x="362" y="400"/>
                  </a:cubicBezTo>
                  <a:cubicBezTo>
                    <a:pt x="358" y="393"/>
                    <a:pt x="347" y="384"/>
                    <a:pt x="339" y="383"/>
                  </a:cubicBezTo>
                  <a:cubicBezTo>
                    <a:pt x="336" y="390"/>
                    <a:pt x="339" y="390"/>
                    <a:pt x="344" y="393"/>
                  </a:cubicBezTo>
                  <a:cubicBezTo>
                    <a:pt x="349" y="396"/>
                    <a:pt x="352" y="396"/>
                    <a:pt x="352" y="403"/>
                  </a:cubicBezTo>
                  <a:cubicBezTo>
                    <a:pt x="345" y="403"/>
                    <a:pt x="338" y="409"/>
                    <a:pt x="331" y="408"/>
                  </a:cubicBezTo>
                  <a:cubicBezTo>
                    <a:pt x="322" y="425"/>
                    <a:pt x="349" y="404"/>
                    <a:pt x="350" y="404"/>
                  </a:cubicBezTo>
                  <a:cubicBezTo>
                    <a:pt x="361" y="405"/>
                    <a:pt x="339" y="420"/>
                    <a:pt x="338" y="421"/>
                  </a:cubicBezTo>
                  <a:cubicBezTo>
                    <a:pt x="344" y="425"/>
                    <a:pt x="348" y="419"/>
                    <a:pt x="353" y="418"/>
                  </a:cubicBezTo>
                  <a:cubicBezTo>
                    <a:pt x="359" y="417"/>
                    <a:pt x="366" y="417"/>
                    <a:pt x="371" y="420"/>
                  </a:cubicBezTo>
                  <a:cubicBezTo>
                    <a:pt x="372" y="420"/>
                    <a:pt x="378" y="423"/>
                    <a:pt x="378" y="424"/>
                  </a:cubicBezTo>
                  <a:cubicBezTo>
                    <a:pt x="380" y="428"/>
                    <a:pt x="376" y="427"/>
                    <a:pt x="374" y="429"/>
                  </a:cubicBezTo>
                  <a:cubicBezTo>
                    <a:pt x="364" y="435"/>
                    <a:pt x="358" y="441"/>
                    <a:pt x="350" y="449"/>
                  </a:cubicBezTo>
                  <a:cubicBezTo>
                    <a:pt x="343" y="457"/>
                    <a:pt x="334" y="464"/>
                    <a:pt x="324" y="464"/>
                  </a:cubicBezTo>
                  <a:cubicBezTo>
                    <a:pt x="320" y="464"/>
                    <a:pt x="314" y="464"/>
                    <a:pt x="311" y="463"/>
                  </a:cubicBezTo>
                  <a:cubicBezTo>
                    <a:pt x="305" y="462"/>
                    <a:pt x="306" y="459"/>
                    <a:pt x="301" y="457"/>
                  </a:cubicBezTo>
                  <a:cubicBezTo>
                    <a:pt x="288" y="452"/>
                    <a:pt x="299" y="469"/>
                    <a:pt x="302" y="472"/>
                  </a:cubicBezTo>
                  <a:cubicBezTo>
                    <a:pt x="299" y="475"/>
                    <a:pt x="295" y="475"/>
                    <a:pt x="293" y="477"/>
                  </a:cubicBezTo>
                  <a:cubicBezTo>
                    <a:pt x="290" y="480"/>
                    <a:pt x="290" y="484"/>
                    <a:pt x="289" y="488"/>
                  </a:cubicBezTo>
                  <a:cubicBezTo>
                    <a:pt x="286" y="495"/>
                    <a:pt x="284" y="500"/>
                    <a:pt x="278" y="505"/>
                  </a:cubicBezTo>
                  <a:cubicBezTo>
                    <a:pt x="275" y="508"/>
                    <a:pt x="275" y="511"/>
                    <a:pt x="270" y="510"/>
                  </a:cubicBezTo>
                  <a:cubicBezTo>
                    <a:pt x="264" y="508"/>
                    <a:pt x="269" y="503"/>
                    <a:pt x="266" y="499"/>
                  </a:cubicBezTo>
                  <a:cubicBezTo>
                    <a:pt x="264" y="496"/>
                    <a:pt x="261" y="495"/>
                    <a:pt x="258" y="498"/>
                  </a:cubicBezTo>
                  <a:cubicBezTo>
                    <a:pt x="257" y="499"/>
                    <a:pt x="256" y="501"/>
                    <a:pt x="256" y="503"/>
                  </a:cubicBezTo>
                  <a:cubicBezTo>
                    <a:pt x="256" y="505"/>
                    <a:pt x="256" y="506"/>
                    <a:pt x="256" y="509"/>
                  </a:cubicBezTo>
                  <a:cubicBezTo>
                    <a:pt x="256" y="509"/>
                    <a:pt x="256" y="510"/>
                    <a:pt x="256" y="510"/>
                  </a:cubicBezTo>
                  <a:cubicBezTo>
                    <a:pt x="255" y="511"/>
                    <a:pt x="254" y="511"/>
                    <a:pt x="253" y="511"/>
                  </a:cubicBezTo>
                  <a:cubicBezTo>
                    <a:pt x="252" y="512"/>
                    <a:pt x="251" y="512"/>
                    <a:pt x="250" y="512"/>
                  </a:cubicBezTo>
                  <a:cubicBezTo>
                    <a:pt x="249" y="513"/>
                    <a:pt x="247" y="514"/>
                    <a:pt x="246" y="5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b0604020202020204" pitchFamily="34" typeface="Arial"/>
                <a:cs charset="0" panose="020b0604020202020204" pitchFamily="34" typeface="Arial"/>
              </a:endParaRPr>
            </a:p>
          </p:txBody>
        </p:sp>
      </p:grpSp>
      <p:pic>
        <p:nvPicPr>
          <p:cNvPr id="112" name="图形 111">
            <a:extLst>
              <a:ext uri="{FF2B5EF4-FFF2-40B4-BE49-F238E27FC236}">
                <a16:creationId xmlns:a16="http://schemas.microsoft.com/office/drawing/2014/main" id="{FB93C20C-EAF5-4532-9C79-48D066D68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538574" y="4642186"/>
            <a:ext cx="2215814" cy="2215814"/>
          </a:xfrm>
          <a:prstGeom prst="rect">
            <a:avLst/>
          </a:prstGeom>
          <a:effectLst>
            <a:outerShdw algn="l" blurRad="203200" dist="38100" rotWithShape="0" sx="101000" sy="101000">
              <a:prstClr val="black">
                <a:alpha val="30000"/>
              </a:prstClr>
            </a:outerShdw>
          </a:effectLst>
        </p:spPr>
      </p:pic>
      <p:pic>
        <p:nvPicPr>
          <p:cNvPr id="113" name="图形 112">
            <a:extLst>
              <a:ext uri="{FF2B5EF4-FFF2-40B4-BE49-F238E27FC236}">
                <a16:creationId xmlns:a16="http://schemas.microsoft.com/office/drawing/2014/main" id="{9CB04DBC-D6AD-4A56-ABC9-53B7499753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0" y="4828506"/>
            <a:ext cx="1420954" cy="2029494"/>
          </a:xfrm>
          <a:prstGeom prst="rect">
            <a:avLst/>
          </a:prstGeom>
        </p:spPr>
      </p:pic>
      <p:pic>
        <p:nvPicPr>
          <p:cNvPr id="114" name="图形 113">
            <a:extLst>
              <a:ext uri="{FF2B5EF4-FFF2-40B4-BE49-F238E27FC236}">
                <a16:creationId xmlns:a16="http://schemas.microsoft.com/office/drawing/2014/main" id="{F74F077A-C95B-4E85-8C4B-3D29DE1C69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353079" y="0"/>
            <a:ext cx="1832077" cy="2508468"/>
          </a:xfrm>
          <a:prstGeom prst="rect">
            <a:avLst/>
          </a:prstGeom>
        </p:spPr>
      </p:pic>
      <p:sp>
        <p:nvSpPr>
          <p:cNvPr id="115" name="平行四边形 114">
            <a:extLst>
              <a:ext uri="{FF2B5EF4-FFF2-40B4-BE49-F238E27FC236}">
                <a16:creationId xmlns:a16="http://schemas.microsoft.com/office/drawing/2014/main" id="{C01DD134-8D0D-423A-9B15-480E0533129E}"/>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6" name="平行四边形 115">
            <a:extLst>
              <a:ext uri="{FF2B5EF4-FFF2-40B4-BE49-F238E27FC236}">
                <a16:creationId xmlns:a16="http://schemas.microsoft.com/office/drawing/2014/main" id="{06C0FC96-7414-4D0A-BDE0-C9FD3D627CF3}"/>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197858955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10"/>
                                        </p:tgtEl>
                                        <p:attrNameLst>
                                          <p:attrName>style.visibility</p:attrName>
                                        </p:attrNameLst>
                                      </p:cBhvr>
                                      <p:to>
                                        <p:strVal val="visible"/>
                                      </p:to>
                                    </p:set>
                                    <p:anim calcmode="lin" valueType="num">
                                      <p:cBhvr>
                                        <p:cTn dur="500" fill="hold" id="7"/>
                                        <p:tgtEl>
                                          <p:spTgt spid="110"/>
                                        </p:tgtEl>
                                        <p:attrNameLst>
                                          <p:attrName>ppt_w</p:attrName>
                                        </p:attrNameLst>
                                      </p:cBhvr>
                                      <p:tavLst>
                                        <p:tav tm="0">
                                          <p:val>
                                            <p:fltVal val="0"/>
                                          </p:val>
                                        </p:tav>
                                        <p:tav tm="100000">
                                          <p:val>
                                            <p:strVal val="#ppt_w"/>
                                          </p:val>
                                        </p:tav>
                                      </p:tavLst>
                                    </p:anim>
                                    <p:anim calcmode="lin" valueType="num">
                                      <p:cBhvr>
                                        <p:cTn dur="500" fill="hold" id="8"/>
                                        <p:tgtEl>
                                          <p:spTgt spid="110"/>
                                        </p:tgtEl>
                                        <p:attrNameLst>
                                          <p:attrName>ppt_h</p:attrName>
                                        </p:attrNameLst>
                                      </p:cBhvr>
                                      <p:tavLst>
                                        <p:tav tm="0">
                                          <p:val>
                                            <p:fltVal val="0"/>
                                          </p:val>
                                        </p:tav>
                                        <p:tav tm="100000">
                                          <p:val>
                                            <p:strVal val="#ppt_h"/>
                                          </p:val>
                                        </p:tav>
                                      </p:tavLst>
                                    </p:anim>
                                    <p:animEffect filter="fade" transition="in">
                                      <p:cBhvr>
                                        <p:cTn dur="500" id="9"/>
                                        <p:tgtEl>
                                          <p:spTgt spid="110"/>
                                        </p:tgtEl>
                                      </p:cBhvr>
                                    </p:animEffect>
                                  </p:childTnLst>
                                </p:cTn>
                              </p:par>
                            </p:childTnLst>
                          </p:cTn>
                        </p:par>
                        <p:par>
                          <p:cTn fill="hold" id="10" nodeType="afterGroup">
                            <p:stCondLst>
                              <p:cond delay="500"/>
                            </p:stCondLst>
                            <p:childTnLst>
                              <p:par>
                                <p:cTn fill="hold" grpId="0" id="11" nodeType="afterEffect" presetClass="entr" presetID="22" presetSubtype="1">
                                  <p:stCondLst>
                                    <p:cond delay="0"/>
                                  </p:stCondLst>
                                  <p:childTnLst>
                                    <p:set>
                                      <p:cBhvr>
                                        <p:cTn dur="1" fill="hold" id="12">
                                          <p:stCondLst>
                                            <p:cond delay="0"/>
                                          </p:stCondLst>
                                        </p:cTn>
                                        <p:tgtEl>
                                          <p:spTgt spid="108"/>
                                        </p:tgtEl>
                                        <p:attrNameLst>
                                          <p:attrName>style.visibility</p:attrName>
                                        </p:attrNameLst>
                                      </p:cBhvr>
                                      <p:to>
                                        <p:strVal val="visible"/>
                                      </p:to>
                                    </p:set>
                                    <p:animEffect filter="wipe(up)" transition="in">
                                      <p:cBhvr>
                                        <p:cTn dur="500" id="13"/>
                                        <p:tgtEl>
                                          <p:spTgt spid="108"/>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109"/>
                                        </p:tgtEl>
                                        <p:attrNameLst>
                                          <p:attrName>style.visibility</p:attrName>
                                        </p:attrNameLst>
                                      </p:cBhvr>
                                      <p:to>
                                        <p:strVal val="visible"/>
                                      </p:to>
                                    </p:set>
                                    <p:animEffect filter="wipe(up)" transition="in">
                                      <p:cBhvr>
                                        <p:cTn dur="500" id="17"/>
                                        <p:tgtEl>
                                          <p:spTgt spid="109"/>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05"/>
                                        </p:tgtEl>
                                        <p:attrNameLst>
                                          <p:attrName>style.visibility</p:attrName>
                                        </p:attrNameLst>
                                      </p:cBhvr>
                                      <p:to>
                                        <p:strVal val="visible"/>
                                      </p:to>
                                    </p:set>
                                    <p:animEffect filter="wipe(left)" transition="in">
                                      <p:cBhvr>
                                        <p:cTn dur="500" id="21"/>
                                        <p:tgtEl>
                                          <p:spTgt spid="105"/>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106"/>
                                        </p:tgtEl>
                                        <p:attrNameLst>
                                          <p:attrName>style.visibility</p:attrName>
                                        </p:attrNameLst>
                                      </p:cBhvr>
                                      <p:to>
                                        <p:strVal val="visible"/>
                                      </p:to>
                                    </p:set>
                                    <p:animEffect filter="fade" transition="in">
                                      <p:cBhvr>
                                        <p:cTn dur="500" id="25"/>
                                        <p:tgtEl>
                                          <p:spTgt spid="106"/>
                                        </p:tgtEl>
                                      </p:cBhvr>
                                    </p:animEffect>
                                  </p:childTnLst>
                                </p:cTn>
                              </p:par>
                            </p:childTnLst>
                          </p:cTn>
                        </p:par>
                        <p:par>
                          <p:cTn fill="hold" id="26" nodeType="afterGroup">
                            <p:stCondLst>
                              <p:cond delay="2500"/>
                            </p:stCondLst>
                            <p:childTnLst>
                              <p:par>
                                <p:cTn fill="hold" grpId="0" id="27" nodeType="afterEffect" presetClass="entr" presetID="22" presetSubtype="1">
                                  <p:stCondLst>
                                    <p:cond delay="0"/>
                                  </p:stCondLst>
                                  <p:childTnLst>
                                    <p:set>
                                      <p:cBhvr>
                                        <p:cTn dur="1" fill="hold" id="28">
                                          <p:stCondLst>
                                            <p:cond delay="0"/>
                                          </p:stCondLst>
                                        </p:cTn>
                                        <p:tgtEl>
                                          <p:spTgt spid="107"/>
                                        </p:tgtEl>
                                        <p:attrNameLst>
                                          <p:attrName>style.visibility</p:attrName>
                                        </p:attrNameLst>
                                      </p:cBhvr>
                                      <p:to>
                                        <p:strVal val="visible"/>
                                      </p:to>
                                    </p:set>
                                    <p:animEffect filter="wipe(up)" transition="in">
                                      <p:cBhvr>
                                        <p:cTn dur="500" id="29"/>
                                        <p:tgtEl>
                                          <p:spTgt spid="107"/>
                                        </p:tgtEl>
                                      </p:cBhvr>
                                    </p:animEffect>
                                  </p:childTnLst>
                                </p:cTn>
                              </p:par>
                              <p:par>
                                <p:cTn fill="hold" id="30" nodeType="withEffect" presetClass="entr" presetID="2" presetSubtype="8">
                                  <p:stCondLst>
                                    <p:cond delay="0"/>
                                  </p:stCondLst>
                                  <p:childTnLst>
                                    <p:set>
                                      <p:cBhvr>
                                        <p:cTn dur="1" fill="hold" id="31">
                                          <p:stCondLst>
                                            <p:cond delay="0"/>
                                          </p:stCondLst>
                                        </p:cTn>
                                        <p:tgtEl>
                                          <p:spTgt spid="113"/>
                                        </p:tgtEl>
                                        <p:attrNameLst>
                                          <p:attrName>style.visibility</p:attrName>
                                        </p:attrNameLst>
                                      </p:cBhvr>
                                      <p:to>
                                        <p:strVal val="visible"/>
                                      </p:to>
                                    </p:set>
                                    <p:anim calcmode="lin" valueType="num">
                                      <p:cBhvr additive="base">
                                        <p:cTn dur="1000" fill="hold" id="32"/>
                                        <p:tgtEl>
                                          <p:spTgt spid="113"/>
                                        </p:tgtEl>
                                        <p:attrNameLst>
                                          <p:attrName>ppt_x</p:attrName>
                                        </p:attrNameLst>
                                      </p:cBhvr>
                                      <p:tavLst>
                                        <p:tav tm="0">
                                          <p:val>
                                            <p:strVal val="0-#ppt_w/2"/>
                                          </p:val>
                                        </p:tav>
                                        <p:tav tm="100000">
                                          <p:val>
                                            <p:strVal val="#ppt_x"/>
                                          </p:val>
                                        </p:tav>
                                      </p:tavLst>
                                    </p:anim>
                                    <p:anim calcmode="lin" valueType="num">
                                      <p:cBhvr additive="base">
                                        <p:cTn dur="1000" fill="hold" id="33"/>
                                        <p:tgtEl>
                                          <p:spTgt spid="113"/>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114"/>
                                        </p:tgtEl>
                                        <p:attrNameLst>
                                          <p:attrName>style.visibility</p:attrName>
                                        </p:attrNameLst>
                                      </p:cBhvr>
                                      <p:to>
                                        <p:strVal val="visible"/>
                                      </p:to>
                                    </p:set>
                                    <p:anim calcmode="lin" valueType="num">
                                      <p:cBhvr additive="base">
                                        <p:cTn dur="1000" fill="hold" id="36"/>
                                        <p:tgtEl>
                                          <p:spTgt spid="114"/>
                                        </p:tgtEl>
                                        <p:attrNameLst>
                                          <p:attrName>ppt_x</p:attrName>
                                        </p:attrNameLst>
                                      </p:cBhvr>
                                      <p:tavLst>
                                        <p:tav tm="0">
                                          <p:val>
                                            <p:strVal val="1+#ppt_w/2"/>
                                          </p:val>
                                        </p:tav>
                                        <p:tav tm="100000">
                                          <p:val>
                                            <p:strVal val="#ppt_x"/>
                                          </p:val>
                                        </p:tav>
                                      </p:tavLst>
                                    </p:anim>
                                    <p:anim calcmode="lin" valueType="num">
                                      <p:cBhvr additive="base">
                                        <p:cTn dur="1000" fill="hold" id="37"/>
                                        <p:tgtEl>
                                          <p:spTgt spid="114"/>
                                        </p:tgtEl>
                                        <p:attrNameLst>
                                          <p:attrName>ppt_y</p:attrName>
                                        </p:attrNameLst>
                                      </p:cBhvr>
                                      <p:tavLst>
                                        <p:tav tm="0">
                                          <p:val>
                                            <p:strVal val="#ppt_y"/>
                                          </p:val>
                                        </p:tav>
                                        <p:tav tm="100000">
                                          <p:val>
                                            <p:strVal val="#ppt_y"/>
                                          </p:val>
                                        </p:tav>
                                      </p:tavLst>
                                    </p:anim>
                                  </p:childTnLst>
                                </p:cTn>
                              </p:par>
                              <p:par>
                                <p:cTn fill="hold" id="38" nodeType="withEffect" presetClass="entr" presetID="2" presetSubtype="2">
                                  <p:stCondLst>
                                    <p:cond delay="0"/>
                                  </p:stCondLst>
                                  <p:childTnLst>
                                    <p:set>
                                      <p:cBhvr>
                                        <p:cTn dur="1" fill="hold" id="39">
                                          <p:stCondLst>
                                            <p:cond delay="0"/>
                                          </p:stCondLst>
                                        </p:cTn>
                                        <p:tgtEl>
                                          <p:spTgt spid="112"/>
                                        </p:tgtEl>
                                        <p:attrNameLst>
                                          <p:attrName>style.visibility</p:attrName>
                                        </p:attrNameLst>
                                      </p:cBhvr>
                                      <p:to>
                                        <p:strVal val="visible"/>
                                      </p:to>
                                    </p:set>
                                    <p:anim calcmode="lin" valueType="num">
                                      <p:cBhvr additive="base">
                                        <p:cTn dur="1000" fill="hold" id="40"/>
                                        <p:tgtEl>
                                          <p:spTgt spid="112"/>
                                        </p:tgtEl>
                                        <p:attrNameLst>
                                          <p:attrName>ppt_x</p:attrName>
                                        </p:attrNameLst>
                                      </p:cBhvr>
                                      <p:tavLst>
                                        <p:tav tm="0">
                                          <p:val>
                                            <p:strVal val="1+#ppt_w/2"/>
                                          </p:val>
                                        </p:tav>
                                        <p:tav tm="100000">
                                          <p:val>
                                            <p:strVal val="#ppt_x"/>
                                          </p:val>
                                        </p:tav>
                                      </p:tavLst>
                                    </p:anim>
                                    <p:anim calcmode="lin" valueType="num">
                                      <p:cBhvr additive="base">
                                        <p:cTn dur="1000" fill="hold" id="41"/>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5"/>
      <p:bldP grpId="0" spid="106"/>
      <p:bldP grpId="0" spid="107"/>
      <p:bldP grpId="0" spid="108"/>
      <p:bldP grpId="0" spid="10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FA79FEDE-43EA-4922-BBBB-0D40C586C4B0}"/>
              </a:ext>
            </a:extLst>
          </p:cNvPr>
          <p:cNvGrpSpPr/>
          <p:nvPr/>
        </p:nvGrpSpPr>
        <p:grpSpPr>
          <a:xfrm>
            <a:off x="1551155" y="2168173"/>
            <a:ext cx="3159039" cy="965366"/>
            <a:chOff x="1551155" y="2168173"/>
            <a:chExt cx="3159039" cy="965366"/>
          </a:xfrm>
        </p:grpSpPr>
        <p:sp>
          <p:nvSpPr>
            <p:cNvPr id="30" name="Text Placeholder 9"/>
            <p:cNvSpPr txBox="1"/>
            <p:nvPr/>
          </p:nvSpPr>
          <p:spPr>
            <a:xfrm>
              <a:off x="1626021" y="2416460"/>
              <a:ext cx="3084173" cy="525286"/>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z="3200">
                  <a:solidFill>
                    <a:srgbClr val="EA534F"/>
                  </a:solidFill>
                  <a:latin charset="0" panose="020b0503020202020204" pitchFamily="34" typeface="Agency FB"/>
                  <a:cs typeface="+mn-ea"/>
                  <a:sym typeface="+mn-lt"/>
                </a:rPr>
                <a:t>工作质量</a:t>
              </a:r>
            </a:p>
          </p:txBody>
        </p:sp>
        <p:grpSp>
          <p:nvGrpSpPr>
            <p:cNvPr id="2" name="组合 1">
              <a:extLst>
                <a:ext uri="{FF2B5EF4-FFF2-40B4-BE49-F238E27FC236}">
                  <a16:creationId xmlns:a16="http://schemas.microsoft.com/office/drawing/2014/main" id="{F8425BDE-3B02-4EF9-88B5-6BE3BE4BD9EA}"/>
                </a:ext>
              </a:extLst>
            </p:cNvPr>
            <p:cNvGrpSpPr/>
            <p:nvPr/>
          </p:nvGrpSpPr>
          <p:grpSpPr>
            <a:xfrm>
              <a:off x="1551155" y="2168173"/>
              <a:ext cx="1974675" cy="965366"/>
              <a:chOff x="1551155" y="2168173"/>
              <a:chExt cx="1974675" cy="965366"/>
            </a:xfrm>
          </p:grpSpPr>
          <p:sp>
            <p:nvSpPr>
              <p:cNvPr id="28" name="Text Placeholder 9"/>
              <p:cNvSpPr txBox="1"/>
              <p:nvPr/>
            </p:nvSpPr>
            <p:spPr>
              <a:xfrm>
                <a:off x="1626028" y="2773320"/>
                <a:ext cx="1899802" cy="360219"/>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GB">
                    <a:solidFill>
                      <a:schemeClr val="bg1">
                        <a:lumMod val="50000"/>
                      </a:schemeClr>
                    </a:solidFill>
                    <a:latin charset="0" panose="020b0503020202020204" pitchFamily="34" typeface="Agency FB"/>
                    <a:cs typeface="+mn-ea"/>
                    <a:sym typeface="+mn-lt"/>
                  </a:rPr>
                  <a:t>Your Tagline Here</a:t>
                </a:r>
              </a:p>
            </p:txBody>
          </p:sp>
          <p:sp>
            <p:nvSpPr>
              <p:cNvPr id="31" name="Rectangle 15"/>
              <p:cNvSpPr/>
              <p:nvPr/>
            </p:nvSpPr>
            <p:spPr>
              <a:xfrm>
                <a:off x="1551155" y="2168174"/>
                <a:ext cx="1425892" cy="396240"/>
              </a:xfrm>
              <a:prstGeom prst="rect">
                <a:avLst/>
              </a:prstGeom>
            </p:spPr>
            <p:txBody>
              <a:bodyPr wrap="none">
                <a:spAutoFit/>
              </a:bodyPr>
              <a:lstStyle/>
              <a:p>
                <a:r>
                  <a:rPr b="1" lang="en-GB" sz="2000">
                    <a:solidFill>
                      <a:srgbClr val="8DCCB0"/>
                    </a:solidFill>
                    <a:latin charset="0" panose="020b0503020202020204" pitchFamily="34" typeface="Agency FB"/>
                    <a:cs typeface="+mn-ea"/>
                    <a:sym typeface="+mn-lt"/>
                  </a:rPr>
                  <a:t>10.00-10.10</a:t>
                </a:r>
              </a:p>
            </p:txBody>
          </p:sp>
        </p:grpSp>
      </p:grpSp>
      <p:cxnSp>
        <p:nvCxnSpPr>
          <p:cNvPr id="32" name="Straight Connector 28"/>
          <p:cNvCxnSpPr/>
          <p:nvPr/>
        </p:nvCxnSpPr>
        <p:spPr>
          <a:xfrm>
            <a:off x="1540764" y="3416172"/>
            <a:ext cx="10651236" cy="0"/>
          </a:xfrm>
          <a:prstGeom prst="line">
            <a:avLst/>
          </a:prstGeom>
          <a:ln w="28575">
            <a:solidFill>
              <a:srgbClr val="8DCCB0"/>
            </a:solidFill>
            <a:prstDash val="sysDot"/>
          </a:ln>
        </p:spPr>
        <p:style>
          <a:lnRef idx="1">
            <a:schemeClr val="accent1"/>
          </a:lnRef>
          <a:fillRef idx="0">
            <a:schemeClr val="accent1"/>
          </a:fillRef>
          <a:effectRef idx="0">
            <a:schemeClr val="accent1"/>
          </a:effectRef>
          <a:fontRef idx="minor">
            <a:schemeClr val="tx1"/>
          </a:fontRef>
        </p:style>
      </p:cxnSp>
      <p:sp>
        <p:nvSpPr>
          <p:cNvPr id="33" name="Oval 11"/>
          <p:cNvSpPr/>
          <p:nvPr/>
        </p:nvSpPr>
        <p:spPr>
          <a:xfrm>
            <a:off x="1509590"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latin charset="0" panose="020b0503020202020204" pitchFamily="34" typeface="Agency FB"/>
              <a:cs typeface="+mn-ea"/>
              <a:sym typeface="+mn-lt"/>
            </a:endParaRPr>
          </a:p>
        </p:txBody>
      </p:sp>
      <p:sp>
        <p:nvSpPr>
          <p:cNvPr id="34" name="Oval 29"/>
          <p:cNvSpPr/>
          <p:nvPr/>
        </p:nvSpPr>
        <p:spPr>
          <a:xfrm>
            <a:off x="4047254"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latin charset="0" panose="020b0503020202020204" pitchFamily="34" typeface="Agency FB"/>
              <a:cs typeface="+mn-ea"/>
              <a:sym typeface="+mn-lt"/>
            </a:endParaRPr>
          </a:p>
        </p:txBody>
      </p:sp>
      <p:sp>
        <p:nvSpPr>
          <p:cNvPr id="35" name="Oval 30"/>
          <p:cNvSpPr/>
          <p:nvPr/>
        </p:nvSpPr>
        <p:spPr>
          <a:xfrm>
            <a:off x="6530570"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latin charset="0" panose="020b0503020202020204" pitchFamily="34" typeface="Agency FB"/>
              <a:cs typeface="+mn-ea"/>
              <a:sym typeface="+mn-lt"/>
            </a:endParaRPr>
          </a:p>
        </p:txBody>
      </p:sp>
      <p:sp>
        <p:nvSpPr>
          <p:cNvPr id="36" name="Oval 31"/>
          <p:cNvSpPr/>
          <p:nvPr/>
        </p:nvSpPr>
        <p:spPr>
          <a:xfrm>
            <a:off x="8977306"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latin charset="0" panose="020b0503020202020204" pitchFamily="34" typeface="Agency FB"/>
              <a:cs typeface="+mn-ea"/>
              <a:sym typeface="+mn-lt"/>
            </a:endParaRPr>
          </a:p>
        </p:txBody>
      </p:sp>
      <p:grpSp>
        <p:nvGrpSpPr>
          <p:cNvPr id="4" name="组合 3">
            <a:extLst>
              <a:ext uri="{FF2B5EF4-FFF2-40B4-BE49-F238E27FC236}">
                <a16:creationId xmlns:a16="http://schemas.microsoft.com/office/drawing/2014/main" id="{607D11E9-E865-4D91-9BCB-57CA3FCDA1D3}"/>
              </a:ext>
            </a:extLst>
          </p:cNvPr>
          <p:cNvGrpSpPr/>
          <p:nvPr/>
        </p:nvGrpSpPr>
        <p:grpSpPr>
          <a:xfrm>
            <a:off x="3982517" y="3689476"/>
            <a:ext cx="3159039" cy="965366"/>
            <a:chOff x="3982517" y="3689476"/>
            <a:chExt cx="3159039" cy="965366"/>
          </a:xfrm>
        </p:grpSpPr>
        <p:sp>
          <p:nvSpPr>
            <p:cNvPr id="38" name="Text Placeholder 9"/>
            <p:cNvSpPr txBox="1"/>
            <p:nvPr/>
          </p:nvSpPr>
          <p:spPr>
            <a:xfrm>
              <a:off x="4057390" y="4294623"/>
              <a:ext cx="1899802" cy="360219"/>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GB">
                  <a:solidFill>
                    <a:schemeClr val="bg1">
                      <a:lumMod val="50000"/>
                    </a:schemeClr>
                  </a:solidFill>
                  <a:latin charset="0" panose="020b0503020202020204" pitchFamily="34" typeface="Agency FB"/>
                  <a:cs typeface="+mn-ea"/>
                  <a:sym typeface="+mn-lt"/>
                </a:rPr>
                <a:t>Your Tagline Here</a:t>
              </a:r>
            </a:p>
          </p:txBody>
        </p:sp>
        <p:sp>
          <p:nvSpPr>
            <p:cNvPr id="40" name="Text Placeholder 9"/>
            <p:cNvSpPr txBox="1"/>
            <p:nvPr/>
          </p:nvSpPr>
          <p:spPr>
            <a:xfrm>
              <a:off x="4057383" y="3937763"/>
              <a:ext cx="3084173" cy="525286"/>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z="3200">
                  <a:solidFill>
                    <a:srgbClr val="EA534F"/>
                  </a:solidFill>
                  <a:latin charset="0" panose="020b0503020202020204" pitchFamily="34" typeface="Agency FB"/>
                  <a:cs typeface="+mn-ea"/>
                  <a:sym typeface="+mn-lt"/>
                </a:rPr>
                <a:t>工作完成情况</a:t>
              </a:r>
            </a:p>
          </p:txBody>
        </p:sp>
        <p:sp>
          <p:nvSpPr>
            <p:cNvPr id="41" name="Rectangle 37"/>
            <p:cNvSpPr/>
            <p:nvPr/>
          </p:nvSpPr>
          <p:spPr>
            <a:xfrm>
              <a:off x="3982517" y="3689476"/>
              <a:ext cx="1425892" cy="396240"/>
            </a:xfrm>
            <a:prstGeom prst="rect">
              <a:avLst/>
            </a:prstGeom>
          </p:spPr>
          <p:txBody>
            <a:bodyPr wrap="none">
              <a:spAutoFit/>
            </a:bodyPr>
            <a:lstStyle/>
            <a:p>
              <a:r>
                <a:rPr b="1" lang="en-GB" sz="2000">
                  <a:solidFill>
                    <a:srgbClr val="8DCCB0"/>
                  </a:solidFill>
                  <a:latin charset="0" panose="020b0503020202020204" pitchFamily="34" typeface="Agency FB"/>
                  <a:cs typeface="+mn-ea"/>
                  <a:sym typeface="+mn-lt"/>
                </a:rPr>
                <a:t>10.00-10.10</a:t>
              </a:r>
            </a:p>
          </p:txBody>
        </p:sp>
      </p:grpSp>
      <p:grpSp>
        <p:nvGrpSpPr>
          <p:cNvPr id="5" name="组合 4">
            <a:extLst>
              <a:ext uri="{FF2B5EF4-FFF2-40B4-BE49-F238E27FC236}">
                <a16:creationId xmlns:a16="http://schemas.microsoft.com/office/drawing/2014/main" id="{94A5E6A2-4955-4582-98E2-CFD7D4922B9C}"/>
              </a:ext>
            </a:extLst>
          </p:cNvPr>
          <p:cNvGrpSpPr/>
          <p:nvPr/>
        </p:nvGrpSpPr>
        <p:grpSpPr>
          <a:xfrm>
            <a:off x="6350648" y="2045151"/>
            <a:ext cx="3159039" cy="965366"/>
            <a:chOff x="6457740" y="2168173"/>
            <a:chExt cx="3159039" cy="965366"/>
          </a:xfrm>
        </p:grpSpPr>
        <p:sp>
          <p:nvSpPr>
            <p:cNvPr id="43" name="Text Placeholder 9"/>
            <p:cNvSpPr txBox="1"/>
            <p:nvPr/>
          </p:nvSpPr>
          <p:spPr>
            <a:xfrm>
              <a:off x="6532613" y="2773320"/>
              <a:ext cx="1899802" cy="360219"/>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GB">
                  <a:solidFill>
                    <a:schemeClr val="bg1">
                      <a:lumMod val="50000"/>
                    </a:schemeClr>
                  </a:solidFill>
                  <a:latin charset="0" panose="020b0503020202020204" pitchFamily="34" typeface="Agency FB"/>
                  <a:cs typeface="+mn-ea"/>
                  <a:sym typeface="+mn-lt"/>
                </a:rPr>
                <a:t>Your Tagline Here</a:t>
              </a:r>
            </a:p>
          </p:txBody>
        </p:sp>
        <p:sp>
          <p:nvSpPr>
            <p:cNvPr id="45" name="Text Placeholder 9"/>
            <p:cNvSpPr txBox="1"/>
            <p:nvPr/>
          </p:nvSpPr>
          <p:spPr>
            <a:xfrm>
              <a:off x="6532606" y="2416460"/>
              <a:ext cx="3084173" cy="525286"/>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z="3200">
                  <a:solidFill>
                    <a:srgbClr val="EA534F"/>
                  </a:solidFill>
                  <a:latin charset="0" panose="020b0503020202020204" pitchFamily="34" typeface="Agency FB"/>
                  <a:cs typeface="+mn-ea"/>
                  <a:sym typeface="+mn-lt"/>
                </a:rPr>
                <a:t>工作效率</a:t>
              </a:r>
            </a:p>
          </p:txBody>
        </p:sp>
        <p:sp>
          <p:nvSpPr>
            <p:cNvPr id="46" name="Rectangle 42"/>
            <p:cNvSpPr/>
            <p:nvPr/>
          </p:nvSpPr>
          <p:spPr>
            <a:xfrm>
              <a:off x="6457741" y="2168173"/>
              <a:ext cx="1425892" cy="396240"/>
            </a:xfrm>
            <a:prstGeom prst="rect">
              <a:avLst/>
            </a:prstGeom>
          </p:spPr>
          <p:txBody>
            <a:bodyPr wrap="none">
              <a:spAutoFit/>
            </a:bodyPr>
            <a:lstStyle/>
            <a:p>
              <a:r>
                <a:rPr b="1" lang="en-GB" sz="2000">
                  <a:solidFill>
                    <a:srgbClr val="8DCCB0"/>
                  </a:solidFill>
                  <a:latin charset="0" panose="020b0503020202020204" pitchFamily="34" typeface="Agency FB"/>
                  <a:cs typeface="+mn-ea"/>
                  <a:sym typeface="+mn-lt"/>
                </a:rPr>
                <a:t>10.00-10.10</a:t>
              </a:r>
            </a:p>
          </p:txBody>
        </p:sp>
      </p:grpSp>
      <p:grpSp>
        <p:nvGrpSpPr>
          <p:cNvPr id="7" name="组合 6">
            <a:extLst>
              <a:ext uri="{FF2B5EF4-FFF2-40B4-BE49-F238E27FC236}">
                <a16:creationId xmlns:a16="http://schemas.microsoft.com/office/drawing/2014/main" id="{84AE609A-DDE4-4737-8B8C-FB8B6493BA3A}"/>
              </a:ext>
            </a:extLst>
          </p:cNvPr>
          <p:cNvGrpSpPr/>
          <p:nvPr/>
        </p:nvGrpSpPr>
        <p:grpSpPr>
          <a:xfrm>
            <a:off x="8839739" y="3689476"/>
            <a:ext cx="3159039" cy="965366"/>
            <a:chOff x="8839739" y="3689476"/>
            <a:chExt cx="3159039" cy="965366"/>
          </a:xfrm>
        </p:grpSpPr>
        <p:sp>
          <p:nvSpPr>
            <p:cNvPr id="72" name="Text Placeholder 9"/>
            <p:cNvSpPr txBox="1"/>
            <p:nvPr/>
          </p:nvSpPr>
          <p:spPr>
            <a:xfrm>
              <a:off x="8914605" y="3937763"/>
              <a:ext cx="3084173" cy="525286"/>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00000"/>
                </a:lnSpc>
              </a:pPr>
              <a:r>
                <a:rPr altLang="en-US" lang="zh-CN" sz="3200">
                  <a:solidFill>
                    <a:srgbClr val="EA534F"/>
                  </a:solidFill>
                  <a:latin charset="0" panose="020b0503020202020204" pitchFamily="34" typeface="Agency FB"/>
                  <a:cs typeface="+mn-ea"/>
                  <a:sym typeface="+mn-lt"/>
                </a:rPr>
                <a:t>工作成果</a:t>
              </a:r>
            </a:p>
          </p:txBody>
        </p:sp>
        <p:grpSp>
          <p:nvGrpSpPr>
            <p:cNvPr id="6" name="组合 5">
              <a:extLst>
                <a:ext uri="{FF2B5EF4-FFF2-40B4-BE49-F238E27FC236}">
                  <a16:creationId xmlns:a16="http://schemas.microsoft.com/office/drawing/2014/main" id="{7819FA67-C8E7-4235-AC09-218CF21FD2F7}"/>
                </a:ext>
              </a:extLst>
            </p:cNvPr>
            <p:cNvGrpSpPr/>
            <p:nvPr/>
          </p:nvGrpSpPr>
          <p:grpSpPr>
            <a:xfrm>
              <a:off x="8839739" y="3689476"/>
              <a:ext cx="1974675" cy="965366"/>
              <a:chOff x="8839739" y="3689476"/>
              <a:chExt cx="1974675" cy="965366"/>
            </a:xfrm>
          </p:grpSpPr>
          <p:sp>
            <p:nvSpPr>
              <p:cNvPr id="70" name="Text Placeholder 9"/>
              <p:cNvSpPr txBox="1"/>
              <p:nvPr/>
            </p:nvSpPr>
            <p:spPr>
              <a:xfrm>
                <a:off x="8914612" y="4294623"/>
                <a:ext cx="1899802" cy="360219"/>
              </a:xfrm>
              <a:prstGeom prst="rect">
                <a:avLst/>
              </a:prstGeom>
            </p:spPr>
            <p:txBody>
              <a:bodyPr anchor="ctr" bIns="0" lIns="0" rIns="0" tIns="0"/>
              <a:lstStyle>
                <a:lvl1pPr algn="l" defTabSz="914400" eaLnBrk="1" hangingPunct="1" indent="0" latinLnBrk="0" marL="0" rtl="0">
                  <a:lnSpc>
                    <a:spcPct val="150000"/>
                  </a:lnSpc>
                  <a:spcBef>
                    <a:spcPts val="1000"/>
                  </a:spcBef>
                  <a:buFont charset="0" panose="020b0604020202020204" pitchFamily="34" typeface="Arial"/>
                  <a:buNone/>
                  <a:defRPr b="1" kern="1200" lang="en-US" smtClean="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GB"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lang="en-GB">
                    <a:solidFill>
                      <a:schemeClr val="bg1">
                        <a:lumMod val="50000"/>
                      </a:schemeClr>
                    </a:solidFill>
                    <a:latin charset="0" panose="020b0503020202020204" pitchFamily="34" typeface="Agency FB"/>
                    <a:cs typeface="+mn-ea"/>
                    <a:sym typeface="+mn-lt"/>
                  </a:rPr>
                  <a:t>Your Tagline Here</a:t>
                </a:r>
              </a:p>
            </p:txBody>
          </p:sp>
          <p:sp>
            <p:nvSpPr>
              <p:cNvPr id="73" name="Rectangle 47"/>
              <p:cNvSpPr/>
              <p:nvPr/>
            </p:nvSpPr>
            <p:spPr>
              <a:xfrm>
                <a:off x="8839740" y="3689476"/>
                <a:ext cx="1425892" cy="396240"/>
              </a:xfrm>
              <a:prstGeom prst="rect">
                <a:avLst/>
              </a:prstGeom>
            </p:spPr>
            <p:txBody>
              <a:bodyPr wrap="none">
                <a:spAutoFit/>
              </a:bodyPr>
              <a:lstStyle/>
              <a:p>
                <a:r>
                  <a:rPr b="1" lang="en-GB" sz="2000">
                    <a:solidFill>
                      <a:srgbClr val="8DCCB0"/>
                    </a:solidFill>
                    <a:latin charset="0" panose="020b0503020202020204" pitchFamily="34" typeface="Agency FB"/>
                    <a:cs typeface="+mn-ea"/>
                    <a:sym typeface="+mn-lt"/>
                  </a:rPr>
                  <a:t>10.00-10.10</a:t>
                </a:r>
              </a:p>
            </p:txBody>
          </p:sp>
        </p:grpSp>
      </p:grpSp>
      <p:grpSp>
        <p:nvGrpSpPr>
          <p:cNvPr id="50" name="组合 49">
            <a:extLst>
              <a:ext uri="{FF2B5EF4-FFF2-40B4-BE49-F238E27FC236}">
                <a16:creationId xmlns:a16="http://schemas.microsoft.com/office/drawing/2014/main" id="{96414FBA-60EE-427E-A641-2102EB716598}"/>
              </a:ext>
            </a:extLst>
          </p:cNvPr>
          <p:cNvGrpSpPr/>
          <p:nvPr/>
        </p:nvGrpSpPr>
        <p:grpSpPr>
          <a:xfrm>
            <a:off x="-217092" y="107058"/>
            <a:ext cx="3961052" cy="598922"/>
            <a:chOff x="-217092" y="107058"/>
            <a:chExt cx="3961052" cy="598922"/>
          </a:xfrm>
        </p:grpSpPr>
        <p:sp>
          <p:nvSpPr>
            <p:cNvPr id="51" name="平行四边形 50">
              <a:extLst>
                <a:ext uri="{FF2B5EF4-FFF2-40B4-BE49-F238E27FC236}">
                  <a16:creationId xmlns:a16="http://schemas.microsoft.com/office/drawing/2014/main" id="{D423087A-8BFB-4122-B79A-9FDE4E5D3DC3}"/>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2" name="平行四边形 51">
              <a:extLst>
                <a:ext uri="{FF2B5EF4-FFF2-40B4-BE49-F238E27FC236}">
                  <a16:creationId xmlns:a16="http://schemas.microsoft.com/office/drawing/2014/main" id="{3861B753-08F6-4F54-A11C-8E33AAA97F22}"/>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3" name="文本框 52">
              <a:extLst>
                <a:ext uri="{FF2B5EF4-FFF2-40B4-BE49-F238E27FC236}">
                  <a16:creationId xmlns:a16="http://schemas.microsoft.com/office/drawing/2014/main" id="{13AF0C95-38EB-45BB-BCC6-4E005A4B53B6}"/>
                </a:ext>
              </a:extLst>
            </p:cNvPr>
            <p:cNvSpPr txBox="1"/>
            <p:nvPr/>
          </p:nvSpPr>
          <p:spPr>
            <a:xfrm>
              <a:off x="623492" y="107058"/>
              <a:ext cx="10972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公司效率</a:t>
              </a:r>
            </a:p>
          </p:txBody>
        </p:sp>
        <p:sp>
          <p:nvSpPr>
            <p:cNvPr id="54" name="文本框 53">
              <a:extLst>
                <a:ext uri="{FF2B5EF4-FFF2-40B4-BE49-F238E27FC236}">
                  <a16:creationId xmlns:a16="http://schemas.microsoft.com/office/drawing/2014/main" id="{AEC8D812-3D07-409A-9B59-E5B4F51CC5C4}"/>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24" name="图形 23">
            <a:extLst>
              <a:ext uri="{FF2B5EF4-FFF2-40B4-BE49-F238E27FC236}">
                <a16:creationId xmlns:a16="http://schemas.microsoft.com/office/drawing/2014/main" id="{95BB73B2-C40D-444D-84FE-69FACF9C0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76186" y="4660900"/>
            <a:ext cx="2215814" cy="2215814"/>
          </a:xfrm>
          <a:prstGeom prst="rect">
            <a:avLst/>
          </a:prstGeom>
          <a:effectLst>
            <a:outerShdw algn="l" blurRad="203200" dist="38100" rotWithShape="0" sx="101000" sy="101000">
              <a:prstClr val="black">
                <a:alpha val="30000"/>
              </a:prstClr>
            </a:outerShdw>
          </a:effectLst>
        </p:spPr>
      </p:pic>
      <p:pic>
        <p:nvPicPr>
          <p:cNvPr id="25" name="图形 24">
            <a:extLst>
              <a:ext uri="{FF2B5EF4-FFF2-40B4-BE49-F238E27FC236}">
                <a16:creationId xmlns:a16="http://schemas.microsoft.com/office/drawing/2014/main" id="{C3BA67D1-4B20-4F4E-9136-97C20C962F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26" name="图形 25">
            <a:extLst>
              <a:ext uri="{FF2B5EF4-FFF2-40B4-BE49-F238E27FC236}">
                <a16:creationId xmlns:a16="http://schemas.microsoft.com/office/drawing/2014/main" id="{66122CB3-F635-445F-AFD0-1C167C653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215086901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000" fill="hold" id="7"/>
                                        <p:tgtEl>
                                          <p:spTgt spid="25"/>
                                        </p:tgtEl>
                                        <p:attrNameLst>
                                          <p:attrName>ppt_x</p:attrName>
                                        </p:attrNameLst>
                                      </p:cBhvr>
                                      <p:tavLst>
                                        <p:tav tm="0">
                                          <p:val>
                                            <p:strVal val="0-#ppt_w/2"/>
                                          </p:val>
                                        </p:tav>
                                        <p:tav tm="100000">
                                          <p:val>
                                            <p:strVal val="#ppt_x"/>
                                          </p:val>
                                        </p:tav>
                                      </p:tavLst>
                                    </p:anim>
                                    <p:anim calcmode="lin" valueType="num">
                                      <p:cBhvr additive="base">
                                        <p:cTn dur="1000" fill="hold" id="8"/>
                                        <p:tgtEl>
                                          <p:spTgt spid="2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1+#ppt_w/2"/>
                                          </p:val>
                                        </p:tav>
                                        <p:tav tm="100000">
                                          <p:val>
                                            <p:strVal val="#ppt_x"/>
                                          </p:val>
                                        </p:tav>
                                      </p:tavLst>
                                    </p:anim>
                                    <p:anim calcmode="lin" valueType="num">
                                      <p:cBhvr additive="base">
                                        <p:cTn dur="1000" fill="hold" id="12"/>
                                        <p:tgtEl>
                                          <p:spTgt spid="2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1000" fill="hold" id="15"/>
                                        <p:tgtEl>
                                          <p:spTgt spid="24"/>
                                        </p:tgtEl>
                                        <p:attrNameLst>
                                          <p:attrName>ppt_x</p:attrName>
                                        </p:attrNameLst>
                                      </p:cBhvr>
                                      <p:tavLst>
                                        <p:tav tm="0">
                                          <p:val>
                                            <p:strVal val="1+#ppt_w/2"/>
                                          </p:val>
                                        </p:tav>
                                        <p:tav tm="100000">
                                          <p:val>
                                            <p:strVal val="#ppt_x"/>
                                          </p:val>
                                        </p:tav>
                                      </p:tavLst>
                                    </p:anim>
                                    <p:anim calcmode="lin" valueType="num">
                                      <p:cBhvr additive="base">
                                        <p:cTn dur="1000" fill="hold" id="16"/>
                                        <p:tgtEl>
                                          <p:spTgt spid="2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22" presetSubtype="8">
                                  <p:stCondLst>
                                    <p:cond delay="0"/>
                                  </p:stCondLst>
                                  <p:childTnLst>
                                    <p:set>
                                      <p:cBhvr>
                                        <p:cTn dur="1" fill="hold" id="19">
                                          <p:stCondLst>
                                            <p:cond delay="0"/>
                                          </p:stCondLst>
                                        </p:cTn>
                                        <p:tgtEl>
                                          <p:spTgt spid="32"/>
                                        </p:tgtEl>
                                        <p:attrNameLst>
                                          <p:attrName>style.visibility</p:attrName>
                                        </p:attrNameLst>
                                      </p:cBhvr>
                                      <p:to>
                                        <p:strVal val="visible"/>
                                      </p:to>
                                    </p:set>
                                    <p:animEffect filter="wipe(left)" transition="in">
                                      <p:cBhvr>
                                        <p:cTn dur="500" id="20"/>
                                        <p:tgtEl>
                                          <p:spTgt spid="32"/>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250" id="24"/>
                                        <p:tgtEl>
                                          <p:spTgt spid="33"/>
                                        </p:tgtEl>
                                      </p:cBhvr>
                                    </p:animEffect>
                                  </p:childTnLst>
                                </p:cTn>
                              </p:par>
                            </p:childTnLst>
                          </p:cTn>
                        </p:par>
                        <p:par>
                          <p:cTn fill="hold" id="25" nodeType="afterGroup">
                            <p:stCondLst>
                              <p:cond delay="1750"/>
                            </p:stCondLst>
                            <p:childTnLst>
                              <p:par>
                                <p:cTn fill="hold" grpId="0" id="26" nodeType="afterEffect" presetClass="entr" presetID="10" presetSubtype="0">
                                  <p:stCondLst>
                                    <p:cond delay="0"/>
                                  </p:stCondLst>
                                  <p:childTnLst>
                                    <p:set>
                                      <p:cBhvr>
                                        <p:cTn dur="1" fill="hold" id="27">
                                          <p:stCondLst>
                                            <p:cond delay="0"/>
                                          </p:stCondLst>
                                        </p:cTn>
                                        <p:tgtEl>
                                          <p:spTgt spid="34"/>
                                        </p:tgtEl>
                                        <p:attrNameLst>
                                          <p:attrName>style.visibility</p:attrName>
                                        </p:attrNameLst>
                                      </p:cBhvr>
                                      <p:to>
                                        <p:strVal val="visible"/>
                                      </p:to>
                                    </p:set>
                                    <p:animEffect filter="fade" transition="in">
                                      <p:cBhvr>
                                        <p:cTn dur="250" id="28"/>
                                        <p:tgtEl>
                                          <p:spTgt spid="34"/>
                                        </p:tgtEl>
                                      </p:cBhvr>
                                    </p:animEffect>
                                  </p:childTnLst>
                                </p:cTn>
                              </p:par>
                            </p:childTnLst>
                          </p:cTn>
                        </p:par>
                        <p:par>
                          <p:cTn fill="hold" id="29" nodeType="afterGroup">
                            <p:stCondLst>
                              <p:cond delay="2000"/>
                            </p:stCondLst>
                            <p:childTnLst>
                              <p:par>
                                <p:cTn fill="hold" grpId="0" id="30" nodeType="afterEffect" presetClass="entr" presetID="10" presetSubtype="0">
                                  <p:stCondLst>
                                    <p:cond delay="0"/>
                                  </p:stCondLst>
                                  <p:childTnLst>
                                    <p:set>
                                      <p:cBhvr>
                                        <p:cTn dur="1" fill="hold" id="31">
                                          <p:stCondLst>
                                            <p:cond delay="0"/>
                                          </p:stCondLst>
                                        </p:cTn>
                                        <p:tgtEl>
                                          <p:spTgt spid="35"/>
                                        </p:tgtEl>
                                        <p:attrNameLst>
                                          <p:attrName>style.visibility</p:attrName>
                                        </p:attrNameLst>
                                      </p:cBhvr>
                                      <p:to>
                                        <p:strVal val="visible"/>
                                      </p:to>
                                    </p:set>
                                    <p:animEffect filter="fade" transition="in">
                                      <p:cBhvr>
                                        <p:cTn dur="250" id="32"/>
                                        <p:tgtEl>
                                          <p:spTgt spid="35"/>
                                        </p:tgtEl>
                                      </p:cBhvr>
                                    </p:animEffect>
                                  </p:childTnLst>
                                </p:cTn>
                              </p:par>
                            </p:childTnLst>
                          </p:cTn>
                        </p:par>
                        <p:par>
                          <p:cTn fill="hold" id="33" nodeType="afterGroup">
                            <p:stCondLst>
                              <p:cond delay="2250"/>
                            </p:stCondLst>
                            <p:childTnLst>
                              <p:par>
                                <p:cTn fill="hold" grpId="0" id="34" nodeType="afterEffect" presetClass="entr" presetID="10" presetSubtype="0">
                                  <p:stCondLst>
                                    <p:cond delay="0"/>
                                  </p:stCondLst>
                                  <p:childTnLst>
                                    <p:set>
                                      <p:cBhvr>
                                        <p:cTn dur="1" fill="hold" id="35">
                                          <p:stCondLst>
                                            <p:cond delay="0"/>
                                          </p:stCondLst>
                                        </p:cTn>
                                        <p:tgtEl>
                                          <p:spTgt spid="36"/>
                                        </p:tgtEl>
                                        <p:attrNameLst>
                                          <p:attrName>style.visibility</p:attrName>
                                        </p:attrNameLst>
                                      </p:cBhvr>
                                      <p:to>
                                        <p:strVal val="visible"/>
                                      </p:to>
                                    </p:set>
                                    <p:animEffect filter="fade" transition="in">
                                      <p:cBhvr>
                                        <p:cTn dur="250" id="36"/>
                                        <p:tgtEl>
                                          <p:spTgt spid="36"/>
                                        </p:tgtEl>
                                      </p:cBhvr>
                                    </p:animEffect>
                                  </p:childTnLst>
                                </p:cTn>
                              </p:par>
                            </p:childTnLst>
                          </p:cTn>
                        </p:par>
                        <p:par>
                          <p:cTn fill="hold" id="37" nodeType="afterGroup">
                            <p:stCondLst>
                              <p:cond delay="2500"/>
                            </p:stCondLst>
                            <p:childTnLst>
                              <p:par>
                                <p:cTn fill="hold" id="38" nodeType="afterEffect" presetClass="entr" presetID="10" presetSubtype="0">
                                  <p:stCondLst>
                                    <p:cond delay="0"/>
                                  </p:stCondLst>
                                  <p:childTnLst>
                                    <p:set>
                                      <p:cBhvr>
                                        <p:cTn dur="1" fill="hold" id="39">
                                          <p:stCondLst>
                                            <p:cond delay="0"/>
                                          </p:stCondLst>
                                        </p:cTn>
                                        <p:tgtEl>
                                          <p:spTgt spid="3"/>
                                        </p:tgtEl>
                                        <p:attrNameLst>
                                          <p:attrName>style.visibility</p:attrName>
                                        </p:attrNameLst>
                                      </p:cBhvr>
                                      <p:to>
                                        <p:strVal val="visible"/>
                                      </p:to>
                                    </p:set>
                                    <p:animEffect filter="fade" transition="in">
                                      <p:cBhvr>
                                        <p:cTn dur="500" id="40"/>
                                        <p:tgtEl>
                                          <p:spTgt spid="3"/>
                                        </p:tgtEl>
                                      </p:cBhvr>
                                    </p:animEffect>
                                  </p:childTnLst>
                                </p:cTn>
                              </p:par>
                            </p:childTnLst>
                          </p:cTn>
                        </p:par>
                        <p:par>
                          <p:cTn fill="hold" id="41" nodeType="afterGroup">
                            <p:stCondLst>
                              <p:cond delay="3000"/>
                            </p:stCondLst>
                            <p:childTnLst>
                              <p:par>
                                <p:cTn fill="hold" id="42" nodeType="afterEffect" presetClass="entr" presetID="10" presetSubtype="0">
                                  <p:stCondLst>
                                    <p:cond delay="0"/>
                                  </p:stCondLst>
                                  <p:childTnLst>
                                    <p:set>
                                      <p:cBhvr>
                                        <p:cTn dur="1" fill="hold" id="43">
                                          <p:stCondLst>
                                            <p:cond delay="0"/>
                                          </p:stCondLst>
                                        </p:cTn>
                                        <p:tgtEl>
                                          <p:spTgt spid="4"/>
                                        </p:tgtEl>
                                        <p:attrNameLst>
                                          <p:attrName>style.visibility</p:attrName>
                                        </p:attrNameLst>
                                      </p:cBhvr>
                                      <p:to>
                                        <p:strVal val="visible"/>
                                      </p:to>
                                    </p:set>
                                    <p:animEffect filter="fade" transition="in">
                                      <p:cBhvr>
                                        <p:cTn dur="500" id="44"/>
                                        <p:tgtEl>
                                          <p:spTgt spid="4"/>
                                        </p:tgtEl>
                                      </p:cBhvr>
                                    </p:animEffect>
                                  </p:childTnLst>
                                </p:cTn>
                              </p:par>
                            </p:childTnLst>
                          </p:cTn>
                        </p:par>
                        <p:par>
                          <p:cTn fill="hold" id="45" nodeType="afterGroup">
                            <p:stCondLst>
                              <p:cond delay="3500"/>
                            </p:stCondLst>
                            <p:childTnLst>
                              <p:par>
                                <p:cTn fill="hold" id="46" nodeType="afterEffect" presetClass="entr" presetID="10" presetSubtype="0">
                                  <p:stCondLst>
                                    <p:cond delay="0"/>
                                  </p:stCondLst>
                                  <p:childTnLst>
                                    <p:set>
                                      <p:cBhvr>
                                        <p:cTn dur="1" fill="hold" id="47">
                                          <p:stCondLst>
                                            <p:cond delay="0"/>
                                          </p:stCondLst>
                                        </p:cTn>
                                        <p:tgtEl>
                                          <p:spTgt spid="5"/>
                                        </p:tgtEl>
                                        <p:attrNameLst>
                                          <p:attrName>style.visibility</p:attrName>
                                        </p:attrNameLst>
                                      </p:cBhvr>
                                      <p:to>
                                        <p:strVal val="visible"/>
                                      </p:to>
                                    </p:set>
                                    <p:animEffect filter="fade" transition="in">
                                      <p:cBhvr>
                                        <p:cTn dur="500" id="48"/>
                                        <p:tgtEl>
                                          <p:spTgt spid="5"/>
                                        </p:tgtEl>
                                      </p:cBhvr>
                                    </p:animEffect>
                                  </p:childTnLst>
                                </p:cTn>
                              </p:par>
                            </p:childTnLst>
                          </p:cTn>
                        </p:par>
                        <p:par>
                          <p:cTn fill="hold" id="49" nodeType="afterGroup">
                            <p:stCondLst>
                              <p:cond delay="4000"/>
                            </p:stCondLst>
                            <p:childTnLst>
                              <p:par>
                                <p:cTn fill="hold" id="50" nodeType="afterEffect" presetClass="entr" presetID="10" presetSubtype="0">
                                  <p:stCondLst>
                                    <p:cond delay="0"/>
                                  </p:stCondLst>
                                  <p:childTnLst>
                                    <p:set>
                                      <p:cBhvr>
                                        <p:cTn dur="1" fill="hold" id="51">
                                          <p:stCondLst>
                                            <p:cond delay="0"/>
                                          </p:stCondLst>
                                        </p:cTn>
                                        <p:tgtEl>
                                          <p:spTgt spid="7"/>
                                        </p:tgtEl>
                                        <p:attrNameLst>
                                          <p:attrName>style.visibility</p:attrName>
                                        </p:attrNameLst>
                                      </p:cBhvr>
                                      <p:to>
                                        <p:strVal val="visible"/>
                                      </p:to>
                                    </p:set>
                                    <p:animEffect filter="fade" transition="in">
                                      <p:cBhvr>
                                        <p:cTn dur="500" id="5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Rectangle 24"/>
          <p:cNvSpPr/>
          <p:nvPr/>
        </p:nvSpPr>
        <p:spPr>
          <a:xfrm>
            <a:off x="1501218" y="1635183"/>
            <a:ext cx="908473" cy="131119"/>
          </a:xfrm>
          <a:prstGeom prst="rect">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8DCCB0"/>
              </a:solidFill>
              <a:cs typeface="+mn-ea"/>
              <a:sym typeface="+mn-lt"/>
            </a:endParaRPr>
          </a:p>
        </p:txBody>
      </p:sp>
      <p:sp>
        <p:nvSpPr>
          <p:cNvPr id="34" name="Text Placeholder 7"/>
          <p:cNvSpPr txBox="1"/>
          <p:nvPr/>
        </p:nvSpPr>
        <p:spPr>
          <a:xfrm>
            <a:off x="1064052" y="2290764"/>
            <a:ext cx="6204857" cy="404741"/>
          </a:xfrm>
          <a:prstGeom prst="rect">
            <a:avLst/>
          </a:prstGeom>
          <a:noFill/>
        </p:spPr>
        <p:txBody>
          <a:bodyPr anchor="t"/>
          <a:lstStyle>
            <a:lvl1pPr algn="ctr" defTabSz="914400" eaLnBrk="1" hangingPunct="1" indent="0" latinLnBrk="0" marL="0" rtl="0">
              <a:lnSpc>
                <a:spcPct val="90000"/>
              </a:lnSpc>
              <a:spcBef>
                <a:spcPts val="1000"/>
              </a:spcBef>
              <a:buFont charset="0" panose="020b0604020202020204" pitchFamily="34" typeface="Arial"/>
              <a:buNone/>
              <a:defRPr b="1" baseline="0" kern="1200" sz="3200">
                <a:solidFill>
                  <a:schemeClr val="accent2"/>
                </a:solidFill>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00000"/>
              </a:lnSpc>
            </a:pPr>
            <a:r>
              <a:rPr altLang="en-US" lang="zh-CN" sz="6000">
                <a:solidFill>
                  <a:srgbClr val="EA534F"/>
                </a:solidFill>
                <a:latin panose="020f0502020204030204" typeface="Agency FB"/>
                <a:cs typeface="+mn-ea"/>
                <a:sym typeface="+mn-lt"/>
              </a:rPr>
              <a:t>工作详情汇报.</a:t>
            </a:r>
          </a:p>
        </p:txBody>
      </p:sp>
      <p:sp>
        <p:nvSpPr>
          <p:cNvPr id="35" name="TextBox 23"/>
          <p:cNvSpPr txBox="1"/>
          <p:nvPr/>
        </p:nvSpPr>
        <p:spPr>
          <a:xfrm>
            <a:off x="1368214" y="5049258"/>
            <a:ext cx="5663682" cy="675640"/>
          </a:xfrm>
          <a:prstGeom prst="rect">
            <a:avLst/>
          </a:prstGeom>
          <a:noFill/>
          <a:ln>
            <a:noFill/>
          </a:ln>
        </p:spPr>
        <p:txBody>
          <a:bodyPr rtlCol="0" wrap="square">
            <a:spAutoFit/>
          </a:bodyPr>
          <a:lstStyle/>
          <a:p>
            <a:pPr>
              <a:lnSpc>
                <a:spcPts val="2300"/>
              </a:lnSpc>
            </a:pPr>
            <a:r>
              <a:rPr lang="en-GB" sz="1600">
                <a:solidFill>
                  <a:schemeClr val="tx1">
                    <a:lumMod val="50000"/>
                    <a:lumOff val="50000"/>
                  </a:schemeClr>
                </a:solidFill>
                <a:latin charset="0" panose="020b0503020202020204" pitchFamily="34" typeface="Agency FB"/>
                <a:cs typeface="+mn-ea"/>
                <a:sym typeface="+mn-lt"/>
              </a:rPr>
              <a:t>Consetetur sadipscing elitr, sed diam nonumy eirmod tempor invidunt ut labore et dolore magna aliquyam erat.</a:t>
            </a:r>
          </a:p>
        </p:txBody>
      </p:sp>
      <p:grpSp>
        <p:nvGrpSpPr>
          <p:cNvPr id="2" name="组合 1"/>
          <p:cNvGrpSpPr/>
          <p:nvPr/>
        </p:nvGrpSpPr>
        <p:grpSpPr>
          <a:xfrm flipH="1">
            <a:off x="6752156" y="307113"/>
            <a:ext cx="5223425" cy="6533077"/>
            <a:chOff x="6301306" y="324923"/>
            <a:chExt cx="5223425" cy="6533077"/>
          </a:xfrm>
        </p:grpSpPr>
        <p:pic>
          <p:nvPicPr>
            <p:cNvPr id="32" name="Picture Placeholder 3"/>
            <p:cNvPicPr>
              <a:picLocks noChangeAspect="1"/>
            </p:cNvPicPr>
            <p:nvPr/>
          </p:nvPicPr>
          <p:blipFill>
            <a:blip r:embed="rId3">
              <a:extLst>
                <a:ext uri="{28A0092B-C50C-407E-A947-70E740481C1C}">
                  <a14:useLocalDpi val="0"/>
                </a:ext>
              </a:extLst>
            </a:blip>
            <a:srcRect b="94" t="94"/>
            <a:stretch>
              <a:fillRect/>
            </a:stretch>
          </p:blipFill>
          <p:spPr>
            <a:xfrm>
              <a:off x="6301306" y="324923"/>
              <a:ext cx="5223425" cy="6533077"/>
            </a:xfrm>
            <a:prstGeom prst="rect">
              <a:avLst/>
            </a:prstGeom>
          </p:spPr>
        </p:pic>
        <p:pic>
          <p:nvPicPr>
            <p:cNvPr id="36" name="图片占位符 2"/>
            <p:cNvPicPr>
              <a:picLocks noChangeAspect="1"/>
            </p:cNvPicPr>
            <p:nvPr/>
          </p:nvPicPr>
          <p:blipFill>
            <a:blip r:embed="rId4">
              <a:extLst>
                <a:ext uri="{28A0092B-C50C-407E-A947-70E740481C1C}">
                  <a14:useLocalDpi val="0"/>
                </a:ext>
              </a:extLst>
            </a:blip>
            <a:srcRect l="31551" r="31551"/>
            <a:stretch>
              <a:fillRect/>
            </a:stretch>
          </p:blipFill>
          <p:spPr>
            <a:xfrm>
              <a:off x="8334020" y="1092202"/>
              <a:ext cx="2364617" cy="4216917"/>
            </a:xfrm>
            <a:prstGeom prst="rect">
              <a:avLst/>
            </a:prstGeom>
          </p:spPr>
        </p:pic>
      </p:grpSp>
      <p:grpSp>
        <p:nvGrpSpPr>
          <p:cNvPr id="13" name="组合 12">
            <a:extLst>
              <a:ext uri="{FF2B5EF4-FFF2-40B4-BE49-F238E27FC236}">
                <a16:creationId xmlns:a16="http://schemas.microsoft.com/office/drawing/2014/main" id="{B6AC1585-ACD9-42A2-9EE3-02CE5B53B1A2}"/>
              </a:ext>
            </a:extLst>
          </p:cNvPr>
          <p:cNvGrpSpPr/>
          <p:nvPr/>
        </p:nvGrpSpPr>
        <p:grpSpPr>
          <a:xfrm>
            <a:off x="-217092" y="107058"/>
            <a:ext cx="3961052" cy="598922"/>
            <a:chOff x="-217092" y="107058"/>
            <a:chExt cx="3961052" cy="598922"/>
          </a:xfrm>
        </p:grpSpPr>
        <p:sp>
          <p:nvSpPr>
            <p:cNvPr id="14" name="平行四边形 13">
              <a:extLst>
                <a:ext uri="{FF2B5EF4-FFF2-40B4-BE49-F238E27FC236}">
                  <a16:creationId xmlns:a16="http://schemas.microsoft.com/office/drawing/2014/main" id="{E808D30A-AE46-4463-ABBC-F52ABAAF3CF3}"/>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平行四边形 14">
              <a:extLst>
                <a:ext uri="{FF2B5EF4-FFF2-40B4-BE49-F238E27FC236}">
                  <a16:creationId xmlns:a16="http://schemas.microsoft.com/office/drawing/2014/main" id="{D9F59190-43D4-4EFD-AC06-B6A09A017D6C}"/>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文本框 15">
              <a:extLst>
                <a:ext uri="{FF2B5EF4-FFF2-40B4-BE49-F238E27FC236}">
                  <a16:creationId xmlns:a16="http://schemas.microsoft.com/office/drawing/2014/main" id="{8E4DC927-AD08-4D89-98D9-9EABA45DFE6B}"/>
                </a:ext>
              </a:extLst>
            </p:cNvPr>
            <p:cNvSpPr txBox="1"/>
            <p:nvPr/>
          </p:nvSpPr>
          <p:spPr>
            <a:xfrm>
              <a:off x="623492" y="107058"/>
              <a:ext cx="10972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cs charset="0" panose="020b0604020202020204" pitchFamily="34" typeface="Arial"/>
                </a:rPr>
                <a:t>工作汇报</a:t>
              </a:r>
            </a:p>
          </p:txBody>
        </p:sp>
        <p:sp>
          <p:nvSpPr>
            <p:cNvPr id="17" name="文本框 16">
              <a:extLst>
                <a:ext uri="{FF2B5EF4-FFF2-40B4-BE49-F238E27FC236}">
                  <a16:creationId xmlns:a16="http://schemas.microsoft.com/office/drawing/2014/main" id="{B439640B-8E69-4048-ACE4-8E8B936C559E}"/>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rgbClr val="8DCCB0"/>
                  </a:solidFill>
                  <a:latin charset="0" panose="020b0503020202020204" pitchFamily="34" typeface="Agency FB"/>
                </a:rPr>
                <a:t>During the long course of our history</a:t>
              </a:r>
            </a:p>
          </p:txBody>
        </p:sp>
      </p:grpSp>
    </p:spTree>
    <p:extLst>
      <p:ext uri="{BB962C8B-B14F-4D97-AF65-F5344CB8AC3E}">
        <p14:creationId val="227906718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750" fill="hold" id="7"/>
                                        <p:tgtEl>
                                          <p:spTgt spid="2"/>
                                        </p:tgtEl>
                                        <p:attrNameLst>
                                          <p:attrName>ppt_x</p:attrName>
                                        </p:attrNameLst>
                                      </p:cBhvr>
                                      <p:tavLst>
                                        <p:tav tm="0">
                                          <p:val>
                                            <p:strVal val="1+#ppt_w/2"/>
                                          </p:val>
                                        </p:tav>
                                        <p:tav tm="100000">
                                          <p:val>
                                            <p:strVal val="#ppt_x"/>
                                          </p:val>
                                        </p:tav>
                                      </p:tavLst>
                                    </p:anim>
                                    <p:anim calcmode="lin" valueType="num">
                                      <p:cBhvr additive="base">
                                        <p:cTn dur="175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750"/>
                            </p:stCondLst>
                            <p:childTnLst>
                              <p:par>
                                <p:cTn fill="hold" grpId="0" id="10" nodeType="afterEffect" presetClass="entr" presetID="22" presetSubtype="8">
                                  <p:stCondLst>
                                    <p:cond delay="0"/>
                                  </p:stCondLst>
                                  <p:childTnLst>
                                    <p:set>
                                      <p:cBhvr>
                                        <p:cTn dur="1" fill="hold" id="11">
                                          <p:stCondLst>
                                            <p:cond delay="0"/>
                                          </p:stCondLst>
                                        </p:cTn>
                                        <p:tgtEl>
                                          <p:spTgt spid="33"/>
                                        </p:tgtEl>
                                        <p:attrNameLst>
                                          <p:attrName>style.visibility</p:attrName>
                                        </p:attrNameLst>
                                      </p:cBhvr>
                                      <p:to>
                                        <p:strVal val="visible"/>
                                      </p:to>
                                    </p:set>
                                    <p:animEffect filter="wipe(left)" transition="in">
                                      <p:cBhvr>
                                        <p:cTn dur="500" id="12"/>
                                        <p:tgtEl>
                                          <p:spTgt spid="33"/>
                                        </p:tgtEl>
                                      </p:cBhvr>
                                    </p:animEffect>
                                  </p:childTnLst>
                                </p:cTn>
                              </p:par>
                            </p:childTnLst>
                          </p:cTn>
                        </p:par>
                        <p:par>
                          <p:cTn fill="hold" id="13" nodeType="afterGroup">
                            <p:stCondLst>
                              <p:cond delay="2250"/>
                            </p:stCondLst>
                            <p:childTnLst>
                              <p:par>
                                <p:cTn fill="hold" grpId="0" id="14" nodeType="afterEffect" presetClass="entr" presetID="22" presetSubtype="1">
                                  <p:stCondLst>
                                    <p:cond delay="0"/>
                                  </p:stCondLst>
                                  <p:childTnLst>
                                    <p:set>
                                      <p:cBhvr>
                                        <p:cTn dur="1" fill="hold" id="15">
                                          <p:stCondLst>
                                            <p:cond delay="0"/>
                                          </p:stCondLst>
                                        </p:cTn>
                                        <p:tgtEl>
                                          <p:spTgt spid="34"/>
                                        </p:tgtEl>
                                        <p:attrNameLst>
                                          <p:attrName>style.visibility</p:attrName>
                                        </p:attrNameLst>
                                      </p:cBhvr>
                                      <p:to>
                                        <p:strVal val="visible"/>
                                      </p:to>
                                    </p:set>
                                    <p:animEffect filter="wipe(up)" transition="in">
                                      <p:cBhvr>
                                        <p:cTn dur="500" id="16"/>
                                        <p:tgtEl>
                                          <p:spTgt spid="34"/>
                                        </p:tgtEl>
                                      </p:cBhvr>
                                    </p:animEffect>
                                  </p:childTnLst>
                                </p:cTn>
                              </p:par>
                            </p:childTnLst>
                          </p:cTn>
                        </p:par>
                        <p:par>
                          <p:cTn fill="hold" id="17" nodeType="afterGroup">
                            <p:stCondLst>
                              <p:cond delay="2750"/>
                            </p:stCondLst>
                            <p:childTnLst>
                              <p:par>
                                <p:cTn fill="hold" grpId="0" id="18" nodeType="afterEffect" presetClass="entr" presetID="22" presetSubtype="1">
                                  <p:stCondLst>
                                    <p:cond delay="0"/>
                                  </p:stCondLst>
                                  <p:childTnLst>
                                    <p:set>
                                      <p:cBhvr>
                                        <p:cTn dur="1" fill="hold" id="19">
                                          <p:stCondLst>
                                            <p:cond delay="0"/>
                                          </p:stCondLst>
                                        </p:cTn>
                                        <p:tgtEl>
                                          <p:spTgt spid="35"/>
                                        </p:tgtEl>
                                        <p:attrNameLst>
                                          <p:attrName>style.visibility</p:attrName>
                                        </p:attrNameLst>
                                      </p:cBhvr>
                                      <p:to>
                                        <p:strVal val="visible"/>
                                      </p:to>
                                    </p:set>
                                    <p:animEffect filter="wipe(up)" transition="in">
                                      <p:cBhvr>
                                        <p:cTn dur="500" id="2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形 18">
            <a:extLst>
              <a:ext uri="{FF2B5EF4-FFF2-40B4-BE49-F238E27FC236}">
                <a16:creationId xmlns:a16="http://schemas.microsoft.com/office/drawing/2014/main" id="{7FEACF45-C9DB-4148-A20D-AFA0BFCD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algn="l" blurRad="203200" dist="38100" rotWithShape="0" sx="101000" sy="101000">
              <a:prstClr val="black">
                <a:alpha val="30000"/>
              </a:prstClr>
            </a:outerShdw>
          </a:effectLst>
        </p:spPr>
      </p:pic>
      <p:pic>
        <p:nvPicPr>
          <p:cNvPr id="13" name="图形 12">
            <a:extLst>
              <a:ext uri="{FF2B5EF4-FFF2-40B4-BE49-F238E27FC236}">
                <a16:creationId xmlns:a16="http://schemas.microsoft.com/office/drawing/2014/main" id="{6B125D63-310E-470A-A370-1F1CA0D58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algn="l" blurRad="203200" dist="38100" rotWithShape="0" sx="101000" sy="101000">
              <a:prstClr val="black">
                <a:alpha val="30000"/>
              </a:prstClr>
            </a:outerShdw>
          </a:effectLst>
        </p:spPr>
      </p:pic>
      <p:pic>
        <p:nvPicPr>
          <p:cNvPr id="16" name="图形 15">
            <a:extLst>
              <a:ext uri="{FF2B5EF4-FFF2-40B4-BE49-F238E27FC236}">
                <a16:creationId xmlns:a16="http://schemas.microsoft.com/office/drawing/2014/main" id="{F0004B80-A7CB-4A54-9927-B0EB64496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a:extLst>
              <a:ext uri="{FF2B5EF4-FFF2-40B4-BE49-F238E27FC236}">
                <a16:creationId xmlns:a16="http://schemas.microsoft.com/office/drawing/2014/main" id="{8E1C691B-C7FE-4C07-85D0-79B5F6511C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a:extLst>
              <a:ext uri="{FF2B5EF4-FFF2-40B4-BE49-F238E27FC236}">
                <a16:creationId xmlns:a16="http://schemas.microsoft.com/office/drawing/2014/main" id="{5A58FE9A-35EF-4933-A9E9-34CE07D7D37F}"/>
              </a:ext>
            </a:extLst>
          </p:cNvPr>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a:extLst>
              <a:ext uri="{FF2B5EF4-FFF2-40B4-BE49-F238E27FC236}">
                <a16:creationId xmlns:a16="http://schemas.microsoft.com/office/drawing/2014/main" id="{7A000E26-84E0-4315-9370-15DAD3288F49}"/>
              </a:ext>
            </a:extLst>
          </p:cNvPr>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文本框 22">
            <a:extLst>
              <a:ext uri="{FF2B5EF4-FFF2-40B4-BE49-F238E27FC236}">
                <a16:creationId xmlns:a16="http://schemas.microsoft.com/office/drawing/2014/main" id="{597FB8EA-F4B6-448D-B129-80D80516A65B}"/>
              </a:ext>
            </a:extLst>
          </p:cNvPr>
          <p:cNvSpPr txBox="1"/>
          <p:nvPr/>
        </p:nvSpPr>
        <p:spPr>
          <a:xfrm>
            <a:off x="5578764" y="2800743"/>
            <a:ext cx="943429" cy="1310640"/>
          </a:xfrm>
          <a:prstGeom prst="rect">
            <a:avLst/>
          </a:prstGeom>
          <a:noFill/>
        </p:spPr>
        <p:txBody>
          <a:bodyPr rtlCol="0" wrap="square">
            <a:spAutoFit/>
          </a:bodyPr>
          <a:lstStyle/>
          <a:p>
            <a:pPr algn="dist"/>
            <a:r>
              <a:rPr altLang="zh-CN" lang="en-US" sz="8000">
                <a:solidFill>
                  <a:schemeClr val="bg1"/>
                </a:solidFill>
                <a:latin charset="-122" panose="020b0503020204020204" pitchFamily="34" typeface="微软雅黑"/>
                <a:ea charset="-122" panose="020b0503020204020204" pitchFamily="34" typeface="微软雅黑"/>
              </a:rPr>
              <a:t>2</a:t>
            </a:r>
          </a:p>
        </p:txBody>
      </p:sp>
      <p:sp>
        <p:nvSpPr>
          <p:cNvPr id="24" name="等腰三角形 22">
            <a:extLst>
              <a:ext uri="{FF2B5EF4-FFF2-40B4-BE49-F238E27FC236}">
                <a16:creationId xmlns:a16="http://schemas.microsoft.com/office/drawing/2014/main" id="{5EC57510-C95C-45B4-A28D-43C4E86C3DCE}"/>
              </a:ext>
            </a:extLst>
          </p:cNvPr>
          <p:cNvSpPr/>
          <p:nvPr/>
        </p:nvSpPr>
        <p:spPr>
          <a:xfrm>
            <a:off x="4773221" y="1497421"/>
            <a:ext cx="2612571" cy="2274872"/>
          </a:xfrm>
          <a:custGeom>
            <a:gdLst>
              <a:gd fmla="*/ 0 w 2612571" name="connsiteX0"/>
              <a:gd fmla="*/ 2216815 h 2274872" name="connsiteY0"/>
              <a:gd fmla="*/ 1277256 w 2612571" name="connsiteX1"/>
              <a:gd fmla="*/ 0 h 2274872" name="connsiteY1"/>
              <a:gd fmla="*/ 2612571 w 2612571" name="connsiteX2"/>
              <a:gd fmla="*/ 2274872 h 2274872" name="connsiteY2"/>
              <a:gd fmla="*/ 3135087 w 3135087" name="connsiteX3"/>
              <a:gd fmla="*/ 2274872 h 3103056" name="connsiteY3"/>
              <a:gd fmla="*/ 3690984 w 3690984" name="connsiteX4"/>
              <a:gd fmla="*/ 3194496 h 3194496" name="connsiteY4"/>
              <a:gd fmla="*/ 3690984 w 3690984" name="connsiteX5"/>
              <a:gd fmla="*/ 3194496 h 3194496" name="connsiteY5"/>
            </a:gdLst>
            <a:cxnLst>
              <a:cxn ang="0">
                <a:pos x="connsiteX0" y="connsiteY0"/>
              </a:cxn>
              <a:cxn ang="0">
                <a:pos x="connsiteX1" y="connsiteY1"/>
              </a:cxn>
              <a:cxn ang="0">
                <a:pos x="connsiteX2" y="connsiteY2"/>
              </a:cxn>
            </a:cxnLst>
            <a:rect b="b" l="l" r="r" t="t"/>
            <a:pathLst>
              <a:path h="2274872" w="2612571">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15">
            <a:extLst>
              <a:ext uri="{FF2B5EF4-FFF2-40B4-BE49-F238E27FC236}">
                <a16:creationId xmlns:a16="http://schemas.microsoft.com/office/drawing/2014/main" id="{184C70BF-E533-4EB4-877E-96EB1EBD6833}"/>
              </a:ext>
            </a:extLst>
          </p:cNvPr>
          <p:cNvSpPr>
            <a:spLocks noChangeArrowheads="1"/>
          </p:cNvSpPr>
          <p:nvPr/>
        </p:nvSpPr>
        <p:spPr bwMode="auto">
          <a:xfrm>
            <a:off x="5411197" y="4490688"/>
            <a:ext cx="1356360" cy="434340"/>
          </a:xfrm>
          <a:prstGeom prst="rect">
            <a:avLst/>
          </a:prstGeom>
          <a:noFill/>
          <a:ln w="9525">
            <a:noFill/>
            <a:miter lim="800000"/>
          </a:ln>
        </p:spPr>
        <p:txBody>
          <a:bodyPr bIns="34290" lIns="68580" rIns="68580" tIns="34290" wrap="none">
            <a:spAutoFit/>
          </a:bodyPr>
          <a:lstStyle/>
          <a:p>
            <a:pPr lvl="0"/>
            <a:r>
              <a:rPr altLang="en-US" lang="zh-CN" sz="2400">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rPr>
              <a:t>公司介绍</a:t>
            </a:r>
          </a:p>
        </p:txBody>
      </p:sp>
      <p:sp>
        <p:nvSpPr>
          <p:cNvPr id="26" name="矩形 18">
            <a:extLst>
              <a:ext uri="{FF2B5EF4-FFF2-40B4-BE49-F238E27FC236}">
                <a16:creationId xmlns:a16="http://schemas.microsoft.com/office/drawing/2014/main" id="{0F265AC1-E8F3-42AF-ADDD-309996AB18F5}"/>
              </a:ext>
            </a:extLst>
          </p:cNvPr>
          <p:cNvSpPr>
            <a:spLocks noChangeArrowheads="1"/>
          </p:cNvSpPr>
          <p:nvPr/>
        </p:nvSpPr>
        <p:spPr bwMode="auto">
          <a:xfrm>
            <a:off x="3777323" y="5006893"/>
            <a:ext cx="4637354" cy="365760"/>
          </a:xfrm>
          <a:prstGeom prst="rect">
            <a:avLst/>
          </a:prstGeom>
          <a:noFill/>
          <a:ln w="9525">
            <a:noFill/>
            <a:miter lim="800000"/>
          </a:ln>
        </p:spPr>
        <p:txBody>
          <a:bodyPr bIns="0" lIns="0" rIns="0" tIns="0" wrap="square">
            <a:spAutoFit/>
          </a:bodyPr>
          <a:lstStyle/>
          <a:p>
            <a:pPr algn="ctr" defTabSz="912019">
              <a:lnSpc>
                <a:spcPct val="120000"/>
              </a:lnSpc>
              <a:spcBef>
                <a:spcPct val="20000"/>
              </a:spcBef>
            </a:pPr>
            <a:r>
              <a:rPr altLang="en-US" lang="zh-CN" sz="1000">
                <a:solidFill>
                  <a:schemeClr val="bg2">
                    <a:lumMod val="25000"/>
                  </a:schemeClr>
                </a:solidFill>
                <a:latin charset="-122" panose="020b0503020204020204" pitchFamily="34" typeface="微软雅黑"/>
                <a:ea charset="-122" panose="020b0503020204020204" pitchFamily="34" typeface="微软雅黑"/>
                <a:sym typeface="Arial"/>
              </a:rPr>
              <a:t>单击此处编辑您要的内容，建议您在展示时采用微软雅黑字体，本模版所有图形线条及其相应素材均可自由编辑、改色、替换。</a:t>
            </a:r>
          </a:p>
        </p:txBody>
      </p:sp>
    </p:spTree>
    <p:extLst>
      <p:ext uri="{BB962C8B-B14F-4D97-AF65-F5344CB8AC3E}">
        <p14:creationId val="360535616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0-#ppt_w/2"/>
                                          </p:val>
                                        </p:tav>
                                        <p:tav tm="100000">
                                          <p:val>
                                            <p:strVal val="#ppt_x"/>
                                          </p:val>
                                        </p:tav>
                                      </p:tavLst>
                                    </p:anim>
                                    <p:anim calcmode="lin" valueType="num">
                                      <p:cBhvr additive="base">
                                        <p:cTn dur="1000" fill="hold" id="8"/>
                                        <p:tgtEl>
                                          <p:spTgt spid="1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0-#ppt_w/2"/>
                                          </p:val>
                                        </p:tav>
                                        <p:tav tm="100000">
                                          <p:val>
                                            <p:strVal val="#ppt_x"/>
                                          </p:val>
                                        </p:tav>
                                      </p:tavLst>
                                    </p:anim>
                                    <p:anim calcmode="lin" valueType="num">
                                      <p:cBhvr additive="base">
                                        <p:cTn dur="10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000" fill="hold" id="15"/>
                                        <p:tgtEl>
                                          <p:spTgt spid="17"/>
                                        </p:tgtEl>
                                        <p:attrNameLst>
                                          <p:attrName>ppt_x</p:attrName>
                                        </p:attrNameLst>
                                      </p:cBhvr>
                                      <p:tavLst>
                                        <p:tav tm="0">
                                          <p:val>
                                            <p:strVal val="1+#ppt_w/2"/>
                                          </p:val>
                                        </p:tav>
                                        <p:tav tm="100000">
                                          <p:val>
                                            <p:strVal val="#ppt_x"/>
                                          </p:val>
                                        </p:tav>
                                      </p:tavLst>
                                    </p:anim>
                                    <p:anim calcmode="lin" valueType="num">
                                      <p:cBhvr additive="base">
                                        <p:cTn dur="1000" fill="hold" id="16"/>
                                        <p:tgtEl>
                                          <p:spTgt spid="1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1+#ppt_w/2"/>
                                          </p:val>
                                        </p:tav>
                                        <p:tav tm="100000">
                                          <p:val>
                                            <p:strVal val="#ppt_x"/>
                                          </p:val>
                                        </p:tav>
                                      </p:tavLst>
                                    </p:anim>
                                    <p:anim calcmode="lin" valueType="num">
                                      <p:cBhvr additive="base">
                                        <p:cTn dur="1000" fill="hold" id="20"/>
                                        <p:tgtEl>
                                          <p:spTgt spid="1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53"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Effect filter="fade" transition="in">
                                      <p:cBhvr>
                                        <p:cTn dur="500" id="26"/>
                                        <p:tgtEl>
                                          <p:spTgt spid="2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childTnLst>
                          </p:cTn>
                        </p:par>
                        <p:par>
                          <p:cTn fill="hold" id="37" nodeType="afterGroup">
                            <p:stCondLst>
                              <p:cond delay="1500"/>
                            </p:stCondLst>
                            <p:childTnLst>
                              <p:par>
                                <p:cTn fill="hold" grpId="0" id="38" nodeType="afterEffect" presetClass="entr" presetID="10" presetSubtype="0">
                                  <p:stCondLst>
                                    <p:cond delay="0"/>
                                  </p:stCondLst>
                                  <p:childTnLst>
                                    <p:set>
                                      <p:cBhvr>
                                        <p:cTn dur="1" fill="hold" id="39">
                                          <p:stCondLst>
                                            <p:cond delay="0"/>
                                          </p:stCondLst>
                                        </p:cTn>
                                        <p:tgtEl>
                                          <p:spTgt spid="23"/>
                                        </p:tgtEl>
                                        <p:attrNameLst>
                                          <p:attrName>style.visibility</p:attrName>
                                        </p:attrNameLst>
                                      </p:cBhvr>
                                      <p:to>
                                        <p:strVal val="visible"/>
                                      </p:to>
                                    </p:set>
                                    <p:animEffect filter="fade" transition="in">
                                      <p:cBhvr>
                                        <p:cTn dur="500" id="40"/>
                                        <p:tgtEl>
                                          <p:spTgt spid="23"/>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25"/>
                                        </p:tgtEl>
                                        <p:attrNameLst>
                                          <p:attrName>style.visibility</p:attrName>
                                        </p:attrNameLst>
                                      </p:cBhvr>
                                      <p:to>
                                        <p:strVal val="visible"/>
                                      </p:to>
                                    </p:set>
                                    <p:animEffect filter="fade" transition="in">
                                      <p:cBhvr>
                                        <p:cTn dur="500" id="44"/>
                                        <p:tgtEl>
                                          <p:spTgt spid="25"/>
                                        </p:tgtEl>
                                      </p:cBhvr>
                                    </p:animEffect>
                                  </p:childTnLst>
                                </p:cTn>
                              </p:par>
                            </p:childTnLst>
                          </p:cTn>
                        </p:par>
                        <p:par>
                          <p:cTn fill="hold" id="45" nodeType="afterGroup">
                            <p:stCondLst>
                              <p:cond delay="2500"/>
                            </p:stCondLst>
                            <p:childTnLst>
                              <p:par>
                                <p:cTn fill="hold" grpId="0" id="46" nodeType="afterEffect" presetClass="entr" presetID="10"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500" id="4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AutoShape 4"/>
          <p:cNvSpPr>
            <a:spLocks noChangeArrowheads="1" noChangeAspect="1" noTextEdit="1"/>
          </p:cNvSpPr>
          <p:nvPr/>
        </p:nvSpPr>
        <p:spPr bwMode="auto">
          <a:xfrm>
            <a:off x="4673968" y="2116401"/>
            <a:ext cx="3181309" cy="3179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defRPr/>
            </a:pPr>
            <a:endParaRPr altLang="en-US" lang="zh-CN">
              <a:latin typeface="+mn-lt"/>
              <a:ea typeface="+mn-ea"/>
              <a:cs typeface="+mn-ea"/>
              <a:sym typeface="+mn-lt"/>
            </a:endParaRPr>
          </a:p>
        </p:txBody>
      </p:sp>
      <p:sp>
        <p:nvSpPr>
          <p:cNvPr id="17" name="Freeform 15"/>
          <p:cNvSpPr>
            <a:spLocks noEditPoints="1"/>
          </p:cNvSpPr>
          <p:nvPr/>
        </p:nvSpPr>
        <p:spPr bwMode="auto">
          <a:xfrm>
            <a:off x="4117975" y="1945185"/>
            <a:ext cx="331386" cy="342433"/>
          </a:xfrm>
          <a:custGeom>
            <a:gdLst>
              <a:gd fmla="*/ 15 w 26" name="T0"/>
              <a:gd fmla="*/ 25 h 27" name="T1"/>
              <a:gd fmla="*/ 14 w 26" name="T2"/>
              <a:gd fmla="*/ 27 h 27" name="T3"/>
              <a:gd fmla="*/ 14 w 26" name="T4"/>
              <a:gd fmla="*/ 27 h 27" name="T5"/>
              <a:gd fmla="*/ 13 w 26" name="T6"/>
              <a:gd fmla="*/ 27 h 27" name="T7"/>
              <a:gd fmla="*/ 0 w 26" name="T8"/>
              <a:gd fmla="*/ 14 h 27" name="T9"/>
              <a:gd fmla="*/ 0 w 26" name="T10"/>
              <a:gd fmla="*/ 14 h 27" name="T11"/>
              <a:gd fmla="*/ 0 w 26" name="T12"/>
              <a:gd fmla="*/ 13 h 27" name="T13"/>
              <a:gd fmla="*/ 13 w 26" name="T14"/>
              <a:gd fmla="*/ 0 h 27" name="T15"/>
              <a:gd fmla="*/ 14 w 26" name="T16"/>
              <a:gd fmla="*/ 0 h 27" name="T17"/>
              <a:gd fmla="*/ 14 w 26" name="T18"/>
              <a:gd fmla="*/ 0 h 27" name="T19"/>
              <a:gd fmla="*/ 15 w 26" name="T20"/>
              <a:gd fmla="*/ 2 h 27" name="T21"/>
              <a:gd fmla="*/ 16 w 26" name="T22"/>
              <a:gd fmla="*/ 2 h 27" name="T23"/>
              <a:gd fmla="*/ 15 w 26" name="T24"/>
              <a:gd fmla="*/ 3 h 27" name="T25"/>
              <a:gd fmla="*/ 5 w 26" name="T26"/>
              <a:gd fmla="*/ 14 h 27" name="T27"/>
              <a:gd fmla="*/ 15 w 26" name="T28"/>
              <a:gd fmla="*/ 24 h 27" name="T29"/>
              <a:gd fmla="*/ 16 w 26" name="T30"/>
              <a:gd fmla="*/ 25 h 27" name="T31"/>
              <a:gd fmla="*/ 15 w 26" name="T32"/>
              <a:gd fmla="*/ 25 h 27" name="T33"/>
              <a:gd fmla="*/ 26 w 26" name="T34"/>
              <a:gd fmla="*/ 25 h 27" name="T35"/>
              <a:gd fmla="*/ 24 w 26" name="T36"/>
              <a:gd fmla="*/ 27 h 27" name="T37"/>
              <a:gd fmla="*/ 24 w 26" name="T38"/>
              <a:gd fmla="*/ 27 h 27" name="T39"/>
              <a:gd fmla="*/ 23 w 26" name="T40"/>
              <a:gd fmla="*/ 27 h 27" name="T41"/>
              <a:gd fmla="*/ 11 w 26" name="T42"/>
              <a:gd fmla="*/ 14 h 27" name="T43"/>
              <a:gd fmla="*/ 10 w 26" name="T44"/>
              <a:gd fmla="*/ 14 h 27" name="T45"/>
              <a:gd fmla="*/ 11 w 26" name="T46"/>
              <a:gd fmla="*/ 13 h 27" name="T47"/>
              <a:gd fmla="*/ 23 w 26" name="T48"/>
              <a:gd fmla="*/ 0 h 27" name="T49"/>
              <a:gd fmla="*/ 24 w 26" name="T50"/>
              <a:gd fmla="*/ 0 h 27" name="T51"/>
              <a:gd fmla="*/ 24 w 26" name="T52"/>
              <a:gd fmla="*/ 0 h 27" name="T53"/>
              <a:gd fmla="*/ 26 w 26" name="T54"/>
              <a:gd fmla="*/ 2 h 27" name="T55"/>
              <a:gd fmla="*/ 26 w 26" name="T56"/>
              <a:gd fmla="*/ 2 h 27" name="T57"/>
              <a:gd fmla="*/ 26 w 26" name="T58"/>
              <a:gd fmla="*/ 3 h 27" name="T59"/>
              <a:gd fmla="*/ 15 w 26" name="T60"/>
              <a:gd fmla="*/ 14 h 27" name="T61"/>
              <a:gd fmla="*/ 26 w 26" name="T62"/>
              <a:gd fmla="*/ 24 h 27" name="T63"/>
              <a:gd fmla="*/ 26 w 26" name="T64"/>
              <a:gd fmla="*/ 25 h 27" name="T65"/>
              <a:gd fmla="*/ 26 w 26" name="T66"/>
              <a:gd fmla="*/ 25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26">
                <a:moveTo>
                  <a:pt x="15" y="25"/>
                </a:moveTo>
                <a:cubicBezTo>
                  <a:pt x="14" y="27"/>
                  <a:pt x="14" y="27"/>
                  <a:pt x="14" y="27"/>
                </a:cubicBezTo>
                <a:cubicBezTo>
                  <a:pt x="14" y="27"/>
                  <a:pt x="14" y="27"/>
                  <a:pt x="14" y="27"/>
                </a:cubicBezTo>
                <a:cubicBezTo>
                  <a:pt x="13" y="27"/>
                  <a:pt x="13" y="27"/>
                  <a:pt x="13" y="27"/>
                </a:cubicBezTo>
                <a:cubicBezTo>
                  <a:pt x="0" y="14"/>
                  <a:pt x="0" y="14"/>
                  <a:pt x="0" y="14"/>
                </a:cubicBezTo>
                <a:cubicBezTo>
                  <a:pt x="0" y="14"/>
                  <a:pt x="0" y="14"/>
                  <a:pt x="0" y="14"/>
                </a:cubicBezTo>
                <a:cubicBezTo>
                  <a:pt x="0" y="13"/>
                  <a:pt x="0" y="13"/>
                  <a:pt x="0" y="13"/>
                </a:cubicBezTo>
                <a:cubicBezTo>
                  <a:pt x="13" y="0"/>
                  <a:pt x="13" y="0"/>
                  <a:pt x="13" y="0"/>
                </a:cubicBezTo>
                <a:cubicBezTo>
                  <a:pt x="13" y="0"/>
                  <a:pt x="13" y="0"/>
                  <a:pt x="14" y="0"/>
                </a:cubicBezTo>
                <a:cubicBezTo>
                  <a:pt x="14" y="0"/>
                  <a:pt x="14" y="0"/>
                  <a:pt x="14" y="0"/>
                </a:cubicBezTo>
                <a:cubicBezTo>
                  <a:pt x="15" y="2"/>
                  <a:pt x="15" y="2"/>
                  <a:pt x="15" y="2"/>
                </a:cubicBezTo>
                <a:cubicBezTo>
                  <a:pt x="16" y="2"/>
                  <a:pt x="16" y="2"/>
                  <a:pt x="16" y="2"/>
                </a:cubicBezTo>
                <a:cubicBezTo>
                  <a:pt x="16" y="3"/>
                  <a:pt x="16" y="3"/>
                  <a:pt x="15" y="3"/>
                </a:cubicBezTo>
                <a:cubicBezTo>
                  <a:pt x="5" y="14"/>
                  <a:pt x="5" y="14"/>
                  <a:pt x="5" y="14"/>
                </a:cubicBezTo>
                <a:cubicBezTo>
                  <a:pt x="15" y="24"/>
                  <a:pt x="15" y="24"/>
                  <a:pt x="15" y="24"/>
                </a:cubicBezTo>
                <a:cubicBezTo>
                  <a:pt x="16" y="24"/>
                  <a:pt x="16" y="25"/>
                  <a:pt x="16" y="25"/>
                </a:cubicBezTo>
                <a:cubicBezTo>
                  <a:pt x="16" y="25"/>
                  <a:pt x="16" y="25"/>
                  <a:pt x="15" y="25"/>
                </a:cubicBezTo>
                <a:close/>
                <a:moveTo>
                  <a:pt x="26" y="25"/>
                </a:moveTo>
                <a:cubicBezTo>
                  <a:pt x="24" y="27"/>
                  <a:pt x="24" y="27"/>
                  <a:pt x="24" y="27"/>
                </a:cubicBezTo>
                <a:cubicBezTo>
                  <a:pt x="24" y="27"/>
                  <a:pt x="24" y="27"/>
                  <a:pt x="24" y="27"/>
                </a:cubicBezTo>
                <a:cubicBezTo>
                  <a:pt x="24" y="27"/>
                  <a:pt x="23" y="27"/>
                  <a:pt x="23" y="27"/>
                </a:cubicBezTo>
                <a:cubicBezTo>
                  <a:pt x="11" y="14"/>
                  <a:pt x="11" y="14"/>
                  <a:pt x="11" y="14"/>
                </a:cubicBezTo>
                <a:cubicBezTo>
                  <a:pt x="11" y="14"/>
                  <a:pt x="10" y="14"/>
                  <a:pt x="10" y="14"/>
                </a:cubicBezTo>
                <a:cubicBezTo>
                  <a:pt x="10" y="13"/>
                  <a:pt x="11" y="13"/>
                  <a:pt x="11" y="13"/>
                </a:cubicBezTo>
                <a:cubicBezTo>
                  <a:pt x="23" y="0"/>
                  <a:pt x="23" y="0"/>
                  <a:pt x="23" y="0"/>
                </a:cubicBezTo>
                <a:cubicBezTo>
                  <a:pt x="23" y="0"/>
                  <a:pt x="24" y="0"/>
                  <a:pt x="24" y="0"/>
                </a:cubicBezTo>
                <a:cubicBezTo>
                  <a:pt x="24" y="0"/>
                  <a:pt x="24" y="0"/>
                  <a:pt x="24" y="0"/>
                </a:cubicBezTo>
                <a:cubicBezTo>
                  <a:pt x="26" y="2"/>
                  <a:pt x="26" y="2"/>
                  <a:pt x="26" y="2"/>
                </a:cubicBezTo>
                <a:cubicBezTo>
                  <a:pt x="26" y="2"/>
                  <a:pt x="26" y="2"/>
                  <a:pt x="26" y="2"/>
                </a:cubicBezTo>
                <a:cubicBezTo>
                  <a:pt x="26" y="3"/>
                  <a:pt x="26" y="3"/>
                  <a:pt x="26" y="3"/>
                </a:cubicBezTo>
                <a:cubicBezTo>
                  <a:pt x="15" y="14"/>
                  <a:pt x="15" y="14"/>
                  <a:pt x="15" y="14"/>
                </a:cubicBezTo>
                <a:cubicBezTo>
                  <a:pt x="26" y="24"/>
                  <a:pt x="26" y="24"/>
                  <a:pt x="26" y="24"/>
                </a:cubicBezTo>
                <a:cubicBezTo>
                  <a:pt x="26" y="24"/>
                  <a:pt x="26" y="25"/>
                  <a:pt x="26" y="25"/>
                </a:cubicBezTo>
                <a:cubicBezTo>
                  <a:pt x="26" y="25"/>
                  <a:pt x="26" y="25"/>
                  <a:pt x="26" y="25"/>
                </a:cubicBezTo>
                <a:close/>
              </a:path>
            </a:pathLst>
          </a:custGeom>
          <a:solidFill>
            <a:srgbClr val="8DCCB0"/>
          </a:solidFill>
          <a:ln>
            <a:noFill/>
          </a:ln>
          <a:extLst>
            <a:ext uri="{91240B29-F687-4f45-9708-019B960494DF}"/>
          </a:extLst>
        </p:spPr>
        <p:txBody>
          <a:bodyPr/>
          <a:lstStyle/>
          <a:p>
            <a:pPr eaLnBrk="1" fontAlgn="auto" hangingPunct="1">
              <a:spcBef>
                <a:spcPct val="0"/>
              </a:spcBef>
              <a:spcAft>
                <a:spcPct val="0"/>
              </a:spcAft>
              <a:defRPr/>
            </a:pPr>
            <a:endParaRPr lang="id-ID">
              <a:latin typeface="+mn-lt"/>
              <a:ea typeface="+mn-ea"/>
              <a:cs typeface="+mn-ea"/>
              <a:sym typeface="+mn-lt"/>
            </a:endParaRPr>
          </a:p>
        </p:txBody>
      </p:sp>
      <p:sp>
        <p:nvSpPr>
          <p:cNvPr id="18" name="Freeform 16"/>
          <p:cNvSpPr>
            <a:spLocks noEditPoints="1"/>
          </p:cNvSpPr>
          <p:nvPr/>
        </p:nvSpPr>
        <p:spPr bwMode="auto">
          <a:xfrm>
            <a:off x="8068836" y="1941503"/>
            <a:ext cx="325864" cy="342433"/>
          </a:xfrm>
          <a:custGeom>
            <a:gdLst>
              <a:gd fmla="*/ 16 w 26" name="T0"/>
              <a:gd fmla="*/ 14 h 27" name="T1"/>
              <a:gd fmla="*/ 3 w 26" name="T2"/>
              <a:gd fmla="*/ 26 h 27" name="T3"/>
              <a:gd fmla="*/ 3 w 26" name="T4"/>
              <a:gd fmla="*/ 27 h 27" name="T5"/>
              <a:gd fmla="*/ 2 w 26" name="T6"/>
              <a:gd fmla="*/ 26 h 27" name="T7"/>
              <a:gd fmla="*/ 1 w 26" name="T8"/>
              <a:gd fmla="*/ 25 h 27" name="T9"/>
              <a:gd fmla="*/ 0 w 26" name="T10"/>
              <a:gd fmla="*/ 24 h 27" name="T11"/>
              <a:gd fmla="*/ 1 w 26" name="T12"/>
              <a:gd fmla="*/ 24 h 27" name="T13"/>
              <a:gd fmla="*/ 11 w 26" name="T14"/>
              <a:gd fmla="*/ 13 h 27" name="T15"/>
              <a:gd fmla="*/ 1 w 26" name="T16"/>
              <a:gd fmla="*/ 3 h 27" name="T17"/>
              <a:gd fmla="*/ 0 w 26" name="T18"/>
              <a:gd fmla="*/ 2 h 27" name="T19"/>
              <a:gd fmla="*/ 1 w 26" name="T20"/>
              <a:gd fmla="*/ 1 h 27" name="T21"/>
              <a:gd fmla="*/ 2 w 26" name="T22"/>
              <a:gd fmla="*/ 0 h 27" name="T23"/>
              <a:gd fmla="*/ 3 w 26" name="T24"/>
              <a:gd fmla="*/ 0 h 27" name="T25"/>
              <a:gd fmla="*/ 3 w 26" name="T26"/>
              <a:gd fmla="*/ 0 h 27" name="T27"/>
              <a:gd fmla="*/ 16 w 26" name="T28"/>
              <a:gd fmla="*/ 13 h 27" name="T29"/>
              <a:gd fmla="*/ 16 w 26" name="T30"/>
              <a:gd fmla="*/ 13 h 27" name="T31"/>
              <a:gd fmla="*/ 16 w 26" name="T32"/>
              <a:gd fmla="*/ 14 h 27" name="T33"/>
              <a:gd fmla="*/ 26 w 26" name="T34"/>
              <a:gd fmla="*/ 14 h 27" name="T35"/>
              <a:gd fmla="*/ 13 w 26" name="T36"/>
              <a:gd fmla="*/ 26 h 27" name="T37"/>
              <a:gd fmla="*/ 13 w 26" name="T38"/>
              <a:gd fmla="*/ 27 h 27" name="T39"/>
              <a:gd fmla="*/ 12 w 26" name="T40"/>
              <a:gd fmla="*/ 26 h 27" name="T41"/>
              <a:gd fmla="*/ 11 w 26" name="T42"/>
              <a:gd fmla="*/ 25 h 27" name="T43"/>
              <a:gd fmla="*/ 11 w 26" name="T44"/>
              <a:gd fmla="*/ 24 h 27" name="T45"/>
              <a:gd fmla="*/ 11 w 26" name="T46"/>
              <a:gd fmla="*/ 24 h 27" name="T47"/>
              <a:gd fmla="*/ 21 w 26" name="T48"/>
              <a:gd fmla="*/ 13 h 27" name="T49"/>
              <a:gd fmla="*/ 11 w 26" name="T50"/>
              <a:gd fmla="*/ 3 h 27" name="T51"/>
              <a:gd fmla="*/ 11 w 26" name="T52"/>
              <a:gd fmla="*/ 2 h 27" name="T53"/>
              <a:gd fmla="*/ 11 w 26" name="T54"/>
              <a:gd fmla="*/ 1 h 27" name="T55"/>
              <a:gd fmla="*/ 12 w 26" name="T56"/>
              <a:gd fmla="*/ 0 h 27" name="T57"/>
              <a:gd fmla="*/ 13 w 26" name="T58"/>
              <a:gd fmla="*/ 0 h 27" name="T59"/>
              <a:gd fmla="*/ 13 w 26" name="T60"/>
              <a:gd fmla="*/ 0 h 27" name="T61"/>
              <a:gd fmla="*/ 26 w 26" name="T62"/>
              <a:gd fmla="*/ 13 h 27" name="T63"/>
              <a:gd fmla="*/ 26 w 26" name="T64"/>
              <a:gd fmla="*/ 13 h 27" name="T65"/>
              <a:gd fmla="*/ 26 w 26" name="T66"/>
              <a:gd fmla="*/ 14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26">
                <a:moveTo>
                  <a:pt x="16" y="14"/>
                </a:moveTo>
                <a:cubicBezTo>
                  <a:pt x="3" y="26"/>
                  <a:pt x="3" y="26"/>
                  <a:pt x="3" y="26"/>
                </a:cubicBezTo>
                <a:cubicBezTo>
                  <a:pt x="3" y="26"/>
                  <a:pt x="3" y="27"/>
                  <a:pt x="3" y="27"/>
                </a:cubicBezTo>
                <a:cubicBezTo>
                  <a:pt x="2" y="27"/>
                  <a:pt x="2" y="26"/>
                  <a:pt x="2" y="26"/>
                </a:cubicBezTo>
                <a:cubicBezTo>
                  <a:pt x="1" y="25"/>
                  <a:pt x="1" y="25"/>
                  <a:pt x="1" y="25"/>
                </a:cubicBezTo>
                <a:cubicBezTo>
                  <a:pt x="0" y="25"/>
                  <a:pt x="0" y="25"/>
                  <a:pt x="0" y="24"/>
                </a:cubicBezTo>
                <a:cubicBezTo>
                  <a:pt x="0" y="24"/>
                  <a:pt x="0" y="24"/>
                  <a:pt x="1" y="24"/>
                </a:cubicBezTo>
                <a:cubicBezTo>
                  <a:pt x="11" y="13"/>
                  <a:pt x="11" y="13"/>
                  <a:pt x="11" y="13"/>
                </a:cubicBezTo>
                <a:cubicBezTo>
                  <a:pt x="1" y="3"/>
                  <a:pt x="1" y="3"/>
                  <a:pt x="1" y="3"/>
                </a:cubicBezTo>
                <a:cubicBezTo>
                  <a:pt x="0" y="2"/>
                  <a:pt x="0" y="2"/>
                  <a:pt x="0" y="2"/>
                </a:cubicBezTo>
                <a:cubicBezTo>
                  <a:pt x="0" y="2"/>
                  <a:pt x="0" y="2"/>
                  <a:pt x="1" y="1"/>
                </a:cubicBezTo>
                <a:cubicBezTo>
                  <a:pt x="2" y="0"/>
                  <a:pt x="2" y="0"/>
                  <a:pt x="2" y="0"/>
                </a:cubicBezTo>
                <a:cubicBezTo>
                  <a:pt x="2" y="0"/>
                  <a:pt x="2" y="0"/>
                  <a:pt x="3" y="0"/>
                </a:cubicBezTo>
                <a:cubicBezTo>
                  <a:pt x="3" y="0"/>
                  <a:pt x="3" y="0"/>
                  <a:pt x="3" y="0"/>
                </a:cubicBezTo>
                <a:cubicBezTo>
                  <a:pt x="16" y="13"/>
                  <a:pt x="16" y="13"/>
                  <a:pt x="16" y="13"/>
                </a:cubicBezTo>
                <a:cubicBezTo>
                  <a:pt x="16" y="13"/>
                  <a:pt x="16" y="13"/>
                  <a:pt x="16" y="13"/>
                </a:cubicBezTo>
                <a:cubicBezTo>
                  <a:pt x="16" y="13"/>
                  <a:pt x="16" y="14"/>
                  <a:pt x="16" y="14"/>
                </a:cubicBezTo>
                <a:close/>
                <a:moveTo>
                  <a:pt x="26" y="14"/>
                </a:moveTo>
                <a:cubicBezTo>
                  <a:pt x="13" y="26"/>
                  <a:pt x="13" y="26"/>
                  <a:pt x="13" y="26"/>
                </a:cubicBezTo>
                <a:cubicBezTo>
                  <a:pt x="13" y="26"/>
                  <a:pt x="13" y="27"/>
                  <a:pt x="13" y="27"/>
                </a:cubicBezTo>
                <a:cubicBezTo>
                  <a:pt x="13" y="27"/>
                  <a:pt x="12" y="26"/>
                  <a:pt x="12" y="26"/>
                </a:cubicBezTo>
                <a:cubicBezTo>
                  <a:pt x="11" y="25"/>
                  <a:pt x="11" y="25"/>
                  <a:pt x="11" y="25"/>
                </a:cubicBezTo>
                <a:cubicBezTo>
                  <a:pt x="11" y="25"/>
                  <a:pt x="11" y="25"/>
                  <a:pt x="11" y="24"/>
                </a:cubicBezTo>
                <a:cubicBezTo>
                  <a:pt x="11" y="24"/>
                  <a:pt x="11" y="24"/>
                  <a:pt x="11" y="24"/>
                </a:cubicBezTo>
                <a:cubicBezTo>
                  <a:pt x="21" y="13"/>
                  <a:pt x="21" y="13"/>
                  <a:pt x="21" y="13"/>
                </a:cubicBezTo>
                <a:cubicBezTo>
                  <a:pt x="11" y="3"/>
                  <a:pt x="11" y="3"/>
                  <a:pt x="11" y="3"/>
                </a:cubicBezTo>
                <a:cubicBezTo>
                  <a:pt x="11" y="2"/>
                  <a:pt x="11" y="2"/>
                  <a:pt x="11" y="2"/>
                </a:cubicBezTo>
                <a:cubicBezTo>
                  <a:pt x="11" y="2"/>
                  <a:pt x="11" y="2"/>
                  <a:pt x="11" y="1"/>
                </a:cubicBezTo>
                <a:cubicBezTo>
                  <a:pt x="12" y="0"/>
                  <a:pt x="12" y="0"/>
                  <a:pt x="12" y="0"/>
                </a:cubicBezTo>
                <a:cubicBezTo>
                  <a:pt x="12" y="0"/>
                  <a:pt x="13" y="0"/>
                  <a:pt x="13" y="0"/>
                </a:cubicBezTo>
                <a:cubicBezTo>
                  <a:pt x="13" y="0"/>
                  <a:pt x="13" y="0"/>
                  <a:pt x="13" y="0"/>
                </a:cubicBezTo>
                <a:cubicBezTo>
                  <a:pt x="26" y="13"/>
                  <a:pt x="26" y="13"/>
                  <a:pt x="26" y="13"/>
                </a:cubicBezTo>
                <a:cubicBezTo>
                  <a:pt x="26" y="13"/>
                  <a:pt x="26" y="13"/>
                  <a:pt x="26" y="13"/>
                </a:cubicBezTo>
                <a:cubicBezTo>
                  <a:pt x="26" y="13"/>
                  <a:pt x="26" y="14"/>
                  <a:pt x="26" y="14"/>
                </a:cubicBezTo>
                <a:close/>
              </a:path>
            </a:pathLst>
          </a:custGeom>
          <a:solidFill>
            <a:srgbClr val="8DCCB0"/>
          </a:solidFill>
          <a:ln>
            <a:noFill/>
          </a:ln>
          <a:extLst>
            <a:ext uri="{91240B29-F687-4f45-9708-019B960494DF}"/>
          </a:extLst>
        </p:spPr>
        <p:txBody>
          <a:bodyPr/>
          <a:lstStyle/>
          <a:p>
            <a:pPr eaLnBrk="1" fontAlgn="auto" hangingPunct="1">
              <a:spcBef>
                <a:spcPct val="0"/>
              </a:spcBef>
              <a:spcAft>
                <a:spcPct val="0"/>
              </a:spcAft>
              <a:defRPr/>
            </a:pPr>
            <a:endParaRPr lang="id-ID">
              <a:latin typeface="+mn-lt"/>
              <a:ea typeface="+mn-ea"/>
              <a:cs typeface="+mn-ea"/>
              <a:sym typeface="+mn-lt"/>
            </a:endParaRPr>
          </a:p>
        </p:txBody>
      </p:sp>
      <p:sp>
        <p:nvSpPr>
          <p:cNvPr id="19" name="Freeform 15"/>
          <p:cNvSpPr>
            <a:spLocks noEditPoints="1"/>
          </p:cNvSpPr>
          <p:nvPr/>
        </p:nvSpPr>
        <p:spPr bwMode="auto">
          <a:xfrm>
            <a:off x="4117975" y="5082309"/>
            <a:ext cx="331386" cy="340591"/>
          </a:xfrm>
          <a:custGeom>
            <a:gdLst>
              <a:gd fmla="*/ 15 w 26" name="T0"/>
              <a:gd fmla="*/ 25 h 27" name="T1"/>
              <a:gd fmla="*/ 14 w 26" name="T2"/>
              <a:gd fmla="*/ 27 h 27" name="T3"/>
              <a:gd fmla="*/ 14 w 26" name="T4"/>
              <a:gd fmla="*/ 27 h 27" name="T5"/>
              <a:gd fmla="*/ 13 w 26" name="T6"/>
              <a:gd fmla="*/ 27 h 27" name="T7"/>
              <a:gd fmla="*/ 0 w 26" name="T8"/>
              <a:gd fmla="*/ 14 h 27" name="T9"/>
              <a:gd fmla="*/ 0 w 26" name="T10"/>
              <a:gd fmla="*/ 14 h 27" name="T11"/>
              <a:gd fmla="*/ 0 w 26" name="T12"/>
              <a:gd fmla="*/ 13 h 27" name="T13"/>
              <a:gd fmla="*/ 13 w 26" name="T14"/>
              <a:gd fmla="*/ 0 h 27" name="T15"/>
              <a:gd fmla="*/ 14 w 26" name="T16"/>
              <a:gd fmla="*/ 0 h 27" name="T17"/>
              <a:gd fmla="*/ 14 w 26" name="T18"/>
              <a:gd fmla="*/ 0 h 27" name="T19"/>
              <a:gd fmla="*/ 15 w 26" name="T20"/>
              <a:gd fmla="*/ 2 h 27" name="T21"/>
              <a:gd fmla="*/ 16 w 26" name="T22"/>
              <a:gd fmla="*/ 2 h 27" name="T23"/>
              <a:gd fmla="*/ 15 w 26" name="T24"/>
              <a:gd fmla="*/ 3 h 27" name="T25"/>
              <a:gd fmla="*/ 5 w 26" name="T26"/>
              <a:gd fmla="*/ 14 h 27" name="T27"/>
              <a:gd fmla="*/ 15 w 26" name="T28"/>
              <a:gd fmla="*/ 24 h 27" name="T29"/>
              <a:gd fmla="*/ 16 w 26" name="T30"/>
              <a:gd fmla="*/ 25 h 27" name="T31"/>
              <a:gd fmla="*/ 15 w 26" name="T32"/>
              <a:gd fmla="*/ 25 h 27" name="T33"/>
              <a:gd fmla="*/ 26 w 26" name="T34"/>
              <a:gd fmla="*/ 25 h 27" name="T35"/>
              <a:gd fmla="*/ 24 w 26" name="T36"/>
              <a:gd fmla="*/ 27 h 27" name="T37"/>
              <a:gd fmla="*/ 24 w 26" name="T38"/>
              <a:gd fmla="*/ 27 h 27" name="T39"/>
              <a:gd fmla="*/ 23 w 26" name="T40"/>
              <a:gd fmla="*/ 27 h 27" name="T41"/>
              <a:gd fmla="*/ 11 w 26" name="T42"/>
              <a:gd fmla="*/ 14 h 27" name="T43"/>
              <a:gd fmla="*/ 10 w 26" name="T44"/>
              <a:gd fmla="*/ 14 h 27" name="T45"/>
              <a:gd fmla="*/ 11 w 26" name="T46"/>
              <a:gd fmla="*/ 13 h 27" name="T47"/>
              <a:gd fmla="*/ 23 w 26" name="T48"/>
              <a:gd fmla="*/ 0 h 27" name="T49"/>
              <a:gd fmla="*/ 24 w 26" name="T50"/>
              <a:gd fmla="*/ 0 h 27" name="T51"/>
              <a:gd fmla="*/ 24 w 26" name="T52"/>
              <a:gd fmla="*/ 0 h 27" name="T53"/>
              <a:gd fmla="*/ 26 w 26" name="T54"/>
              <a:gd fmla="*/ 2 h 27" name="T55"/>
              <a:gd fmla="*/ 26 w 26" name="T56"/>
              <a:gd fmla="*/ 2 h 27" name="T57"/>
              <a:gd fmla="*/ 26 w 26" name="T58"/>
              <a:gd fmla="*/ 3 h 27" name="T59"/>
              <a:gd fmla="*/ 15 w 26" name="T60"/>
              <a:gd fmla="*/ 14 h 27" name="T61"/>
              <a:gd fmla="*/ 26 w 26" name="T62"/>
              <a:gd fmla="*/ 24 h 27" name="T63"/>
              <a:gd fmla="*/ 26 w 26" name="T64"/>
              <a:gd fmla="*/ 25 h 27" name="T65"/>
              <a:gd fmla="*/ 26 w 26" name="T66"/>
              <a:gd fmla="*/ 25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26">
                <a:moveTo>
                  <a:pt x="15" y="25"/>
                </a:moveTo>
                <a:cubicBezTo>
                  <a:pt x="14" y="27"/>
                  <a:pt x="14" y="27"/>
                  <a:pt x="14" y="27"/>
                </a:cubicBezTo>
                <a:cubicBezTo>
                  <a:pt x="14" y="27"/>
                  <a:pt x="14" y="27"/>
                  <a:pt x="14" y="27"/>
                </a:cubicBezTo>
                <a:cubicBezTo>
                  <a:pt x="13" y="27"/>
                  <a:pt x="13" y="27"/>
                  <a:pt x="13" y="27"/>
                </a:cubicBezTo>
                <a:cubicBezTo>
                  <a:pt x="0" y="14"/>
                  <a:pt x="0" y="14"/>
                  <a:pt x="0" y="14"/>
                </a:cubicBezTo>
                <a:cubicBezTo>
                  <a:pt x="0" y="14"/>
                  <a:pt x="0" y="14"/>
                  <a:pt x="0" y="14"/>
                </a:cubicBezTo>
                <a:cubicBezTo>
                  <a:pt x="0" y="13"/>
                  <a:pt x="0" y="13"/>
                  <a:pt x="0" y="13"/>
                </a:cubicBezTo>
                <a:cubicBezTo>
                  <a:pt x="13" y="0"/>
                  <a:pt x="13" y="0"/>
                  <a:pt x="13" y="0"/>
                </a:cubicBezTo>
                <a:cubicBezTo>
                  <a:pt x="13" y="0"/>
                  <a:pt x="13" y="0"/>
                  <a:pt x="14" y="0"/>
                </a:cubicBezTo>
                <a:cubicBezTo>
                  <a:pt x="14" y="0"/>
                  <a:pt x="14" y="0"/>
                  <a:pt x="14" y="0"/>
                </a:cubicBezTo>
                <a:cubicBezTo>
                  <a:pt x="15" y="2"/>
                  <a:pt x="15" y="2"/>
                  <a:pt x="15" y="2"/>
                </a:cubicBezTo>
                <a:cubicBezTo>
                  <a:pt x="16" y="2"/>
                  <a:pt x="16" y="2"/>
                  <a:pt x="16" y="2"/>
                </a:cubicBezTo>
                <a:cubicBezTo>
                  <a:pt x="16" y="3"/>
                  <a:pt x="16" y="3"/>
                  <a:pt x="15" y="3"/>
                </a:cubicBezTo>
                <a:cubicBezTo>
                  <a:pt x="5" y="14"/>
                  <a:pt x="5" y="14"/>
                  <a:pt x="5" y="14"/>
                </a:cubicBezTo>
                <a:cubicBezTo>
                  <a:pt x="15" y="24"/>
                  <a:pt x="15" y="24"/>
                  <a:pt x="15" y="24"/>
                </a:cubicBezTo>
                <a:cubicBezTo>
                  <a:pt x="16" y="24"/>
                  <a:pt x="16" y="25"/>
                  <a:pt x="16" y="25"/>
                </a:cubicBezTo>
                <a:cubicBezTo>
                  <a:pt x="16" y="25"/>
                  <a:pt x="16" y="25"/>
                  <a:pt x="15" y="25"/>
                </a:cubicBezTo>
                <a:close/>
                <a:moveTo>
                  <a:pt x="26" y="25"/>
                </a:moveTo>
                <a:cubicBezTo>
                  <a:pt x="24" y="27"/>
                  <a:pt x="24" y="27"/>
                  <a:pt x="24" y="27"/>
                </a:cubicBezTo>
                <a:cubicBezTo>
                  <a:pt x="24" y="27"/>
                  <a:pt x="24" y="27"/>
                  <a:pt x="24" y="27"/>
                </a:cubicBezTo>
                <a:cubicBezTo>
                  <a:pt x="24" y="27"/>
                  <a:pt x="23" y="27"/>
                  <a:pt x="23" y="27"/>
                </a:cubicBezTo>
                <a:cubicBezTo>
                  <a:pt x="11" y="14"/>
                  <a:pt x="11" y="14"/>
                  <a:pt x="11" y="14"/>
                </a:cubicBezTo>
                <a:cubicBezTo>
                  <a:pt x="11" y="14"/>
                  <a:pt x="10" y="14"/>
                  <a:pt x="10" y="14"/>
                </a:cubicBezTo>
                <a:cubicBezTo>
                  <a:pt x="10" y="13"/>
                  <a:pt x="11" y="13"/>
                  <a:pt x="11" y="13"/>
                </a:cubicBezTo>
                <a:cubicBezTo>
                  <a:pt x="23" y="0"/>
                  <a:pt x="23" y="0"/>
                  <a:pt x="23" y="0"/>
                </a:cubicBezTo>
                <a:cubicBezTo>
                  <a:pt x="23" y="0"/>
                  <a:pt x="24" y="0"/>
                  <a:pt x="24" y="0"/>
                </a:cubicBezTo>
                <a:cubicBezTo>
                  <a:pt x="24" y="0"/>
                  <a:pt x="24" y="0"/>
                  <a:pt x="24" y="0"/>
                </a:cubicBezTo>
                <a:cubicBezTo>
                  <a:pt x="26" y="2"/>
                  <a:pt x="26" y="2"/>
                  <a:pt x="26" y="2"/>
                </a:cubicBezTo>
                <a:cubicBezTo>
                  <a:pt x="26" y="2"/>
                  <a:pt x="26" y="2"/>
                  <a:pt x="26" y="2"/>
                </a:cubicBezTo>
                <a:cubicBezTo>
                  <a:pt x="26" y="3"/>
                  <a:pt x="26" y="3"/>
                  <a:pt x="26" y="3"/>
                </a:cubicBezTo>
                <a:cubicBezTo>
                  <a:pt x="15" y="14"/>
                  <a:pt x="15" y="14"/>
                  <a:pt x="15" y="14"/>
                </a:cubicBezTo>
                <a:cubicBezTo>
                  <a:pt x="26" y="24"/>
                  <a:pt x="26" y="24"/>
                  <a:pt x="26" y="24"/>
                </a:cubicBezTo>
                <a:cubicBezTo>
                  <a:pt x="26" y="24"/>
                  <a:pt x="26" y="25"/>
                  <a:pt x="26" y="25"/>
                </a:cubicBezTo>
                <a:cubicBezTo>
                  <a:pt x="26" y="25"/>
                  <a:pt x="26" y="25"/>
                  <a:pt x="26" y="25"/>
                </a:cubicBezTo>
                <a:close/>
              </a:path>
            </a:pathLst>
          </a:custGeom>
          <a:solidFill>
            <a:srgbClr val="8DCCB0"/>
          </a:solidFill>
          <a:ln>
            <a:noFill/>
          </a:ln>
          <a:extLst>
            <a:ext uri="{91240B29-F687-4f45-9708-019B960494DF}"/>
          </a:extLst>
        </p:spPr>
        <p:txBody>
          <a:bodyPr/>
          <a:lstStyle/>
          <a:p>
            <a:pPr eaLnBrk="1" fontAlgn="auto" hangingPunct="1">
              <a:spcBef>
                <a:spcPct val="0"/>
              </a:spcBef>
              <a:spcAft>
                <a:spcPct val="0"/>
              </a:spcAft>
              <a:defRPr/>
            </a:pPr>
            <a:endParaRPr lang="id-ID">
              <a:latin typeface="+mn-lt"/>
              <a:ea typeface="+mn-ea"/>
              <a:cs typeface="+mn-ea"/>
              <a:sym typeface="+mn-lt"/>
            </a:endParaRPr>
          </a:p>
        </p:txBody>
      </p:sp>
      <p:sp>
        <p:nvSpPr>
          <p:cNvPr id="20" name="Freeform 16"/>
          <p:cNvSpPr>
            <a:spLocks noEditPoints="1"/>
          </p:cNvSpPr>
          <p:nvPr/>
        </p:nvSpPr>
        <p:spPr bwMode="auto">
          <a:xfrm>
            <a:off x="8068836" y="5078627"/>
            <a:ext cx="325864" cy="340591"/>
          </a:xfrm>
          <a:custGeom>
            <a:gdLst>
              <a:gd fmla="*/ 16 w 26" name="T0"/>
              <a:gd fmla="*/ 14 h 27" name="T1"/>
              <a:gd fmla="*/ 3 w 26" name="T2"/>
              <a:gd fmla="*/ 26 h 27" name="T3"/>
              <a:gd fmla="*/ 3 w 26" name="T4"/>
              <a:gd fmla="*/ 27 h 27" name="T5"/>
              <a:gd fmla="*/ 2 w 26" name="T6"/>
              <a:gd fmla="*/ 26 h 27" name="T7"/>
              <a:gd fmla="*/ 1 w 26" name="T8"/>
              <a:gd fmla="*/ 25 h 27" name="T9"/>
              <a:gd fmla="*/ 0 w 26" name="T10"/>
              <a:gd fmla="*/ 24 h 27" name="T11"/>
              <a:gd fmla="*/ 1 w 26" name="T12"/>
              <a:gd fmla="*/ 24 h 27" name="T13"/>
              <a:gd fmla="*/ 11 w 26" name="T14"/>
              <a:gd fmla="*/ 13 h 27" name="T15"/>
              <a:gd fmla="*/ 1 w 26" name="T16"/>
              <a:gd fmla="*/ 3 h 27" name="T17"/>
              <a:gd fmla="*/ 0 w 26" name="T18"/>
              <a:gd fmla="*/ 2 h 27" name="T19"/>
              <a:gd fmla="*/ 1 w 26" name="T20"/>
              <a:gd fmla="*/ 1 h 27" name="T21"/>
              <a:gd fmla="*/ 2 w 26" name="T22"/>
              <a:gd fmla="*/ 0 h 27" name="T23"/>
              <a:gd fmla="*/ 3 w 26" name="T24"/>
              <a:gd fmla="*/ 0 h 27" name="T25"/>
              <a:gd fmla="*/ 3 w 26" name="T26"/>
              <a:gd fmla="*/ 0 h 27" name="T27"/>
              <a:gd fmla="*/ 16 w 26" name="T28"/>
              <a:gd fmla="*/ 13 h 27" name="T29"/>
              <a:gd fmla="*/ 16 w 26" name="T30"/>
              <a:gd fmla="*/ 13 h 27" name="T31"/>
              <a:gd fmla="*/ 16 w 26" name="T32"/>
              <a:gd fmla="*/ 14 h 27" name="T33"/>
              <a:gd fmla="*/ 26 w 26" name="T34"/>
              <a:gd fmla="*/ 14 h 27" name="T35"/>
              <a:gd fmla="*/ 13 w 26" name="T36"/>
              <a:gd fmla="*/ 26 h 27" name="T37"/>
              <a:gd fmla="*/ 13 w 26" name="T38"/>
              <a:gd fmla="*/ 27 h 27" name="T39"/>
              <a:gd fmla="*/ 12 w 26" name="T40"/>
              <a:gd fmla="*/ 26 h 27" name="T41"/>
              <a:gd fmla="*/ 11 w 26" name="T42"/>
              <a:gd fmla="*/ 25 h 27" name="T43"/>
              <a:gd fmla="*/ 11 w 26" name="T44"/>
              <a:gd fmla="*/ 24 h 27" name="T45"/>
              <a:gd fmla="*/ 11 w 26" name="T46"/>
              <a:gd fmla="*/ 24 h 27" name="T47"/>
              <a:gd fmla="*/ 21 w 26" name="T48"/>
              <a:gd fmla="*/ 13 h 27" name="T49"/>
              <a:gd fmla="*/ 11 w 26" name="T50"/>
              <a:gd fmla="*/ 3 h 27" name="T51"/>
              <a:gd fmla="*/ 11 w 26" name="T52"/>
              <a:gd fmla="*/ 2 h 27" name="T53"/>
              <a:gd fmla="*/ 11 w 26" name="T54"/>
              <a:gd fmla="*/ 1 h 27" name="T55"/>
              <a:gd fmla="*/ 12 w 26" name="T56"/>
              <a:gd fmla="*/ 0 h 27" name="T57"/>
              <a:gd fmla="*/ 13 w 26" name="T58"/>
              <a:gd fmla="*/ 0 h 27" name="T59"/>
              <a:gd fmla="*/ 13 w 26" name="T60"/>
              <a:gd fmla="*/ 0 h 27" name="T61"/>
              <a:gd fmla="*/ 26 w 26" name="T62"/>
              <a:gd fmla="*/ 13 h 27" name="T63"/>
              <a:gd fmla="*/ 26 w 26" name="T64"/>
              <a:gd fmla="*/ 13 h 27" name="T65"/>
              <a:gd fmla="*/ 26 w 26" name="T66"/>
              <a:gd fmla="*/ 14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26">
                <a:moveTo>
                  <a:pt x="16" y="14"/>
                </a:moveTo>
                <a:cubicBezTo>
                  <a:pt x="3" y="26"/>
                  <a:pt x="3" y="26"/>
                  <a:pt x="3" y="26"/>
                </a:cubicBezTo>
                <a:cubicBezTo>
                  <a:pt x="3" y="26"/>
                  <a:pt x="3" y="27"/>
                  <a:pt x="3" y="27"/>
                </a:cubicBezTo>
                <a:cubicBezTo>
                  <a:pt x="2" y="27"/>
                  <a:pt x="2" y="26"/>
                  <a:pt x="2" y="26"/>
                </a:cubicBezTo>
                <a:cubicBezTo>
                  <a:pt x="1" y="25"/>
                  <a:pt x="1" y="25"/>
                  <a:pt x="1" y="25"/>
                </a:cubicBezTo>
                <a:cubicBezTo>
                  <a:pt x="0" y="25"/>
                  <a:pt x="0" y="25"/>
                  <a:pt x="0" y="24"/>
                </a:cubicBezTo>
                <a:cubicBezTo>
                  <a:pt x="0" y="24"/>
                  <a:pt x="0" y="24"/>
                  <a:pt x="1" y="24"/>
                </a:cubicBezTo>
                <a:cubicBezTo>
                  <a:pt x="11" y="13"/>
                  <a:pt x="11" y="13"/>
                  <a:pt x="11" y="13"/>
                </a:cubicBezTo>
                <a:cubicBezTo>
                  <a:pt x="1" y="3"/>
                  <a:pt x="1" y="3"/>
                  <a:pt x="1" y="3"/>
                </a:cubicBezTo>
                <a:cubicBezTo>
                  <a:pt x="0" y="2"/>
                  <a:pt x="0" y="2"/>
                  <a:pt x="0" y="2"/>
                </a:cubicBezTo>
                <a:cubicBezTo>
                  <a:pt x="0" y="2"/>
                  <a:pt x="0" y="2"/>
                  <a:pt x="1" y="1"/>
                </a:cubicBezTo>
                <a:cubicBezTo>
                  <a:pt x="2" y="0"/>
                  <a:pt x="2" y="0"/>
                  <a:pt x="2" y="0"/>
                </a:cubicBezTo>
                <a:cubicBezTo>
                  <a:pt x="2" y="0"/>
                  <a:pt x="2" y="0"/>
                  <a:pt x="3" y="0"/>
                </a:cubicBezTo>
                <a:cubicBezTo>
                  <a:pt x="3" y="0"/>
                  <a:pt x="3" y="0"/>
                  <a:pt x="3" y="0"/>
                </a:cubicBezTo>
                <a:cubicBezTo>
                  <a:pt x="16" y="13"/>
                  <a:pt x="16" y="13"/>
                  <a:pt x="16" y="13"/>
                </a:cubicBezTo>
                <a:cubicBezTo>
                  <a:pt x="16" y="13"/>
                  <a:pt x="16" y="13"/>
                  <a:pt x="16" y="13"/>
                </a:cubicBezTo>
                <a:cubicBezTo>
                  <a:pt x="16" y="13"/>
                  <a:pt x="16" y="14"/>
                  <a:pt x="16" y="14"/>
                </a:cubicBezTo>
                <a:close/>
                <a:moveTo>
                  <a:pt x="26" y="14"/>
                </a:moveTo>
                <a:cubicBezTo>
                  <a:pt x="13" y="26"/>
                  <a:pt x="13" y="26"/>
                  <a:pt x="13" y="26"/>
                </a:cubicBezTo>
                <a:cubicBezTo>
                  <a:pt x="13" y="26"/>
                  <a:pt x="13" y="27"/>
                  <a:pt x="13" y="27"/>
                </a:cubicBezTo>
                <a:cubicBezTo>
                  <a:pt x="13" y="27"/>
                  <a:pt x="12" y="26"/>
                  <a:pt x="12" y="26"/>
                </a:cubicBezTo>
                <a:cubicBezTo>
                  <a:pt x="11" y="25"/>
                  <a:pt x="11" y="25"/>
                  <a:pt x="11" y="25"/>
                </a:cubicBezTo>
                <a:cubicBezTo>
                  <a:pt x="11" y="25"/>
                  <a:pt x="11" y="25"/>
                  <a:pt x="11" y="24"/>
                </a:cubicBezTo>
                <a:cubicBezTo>
                  <a:pt x="11" y="24"/>
                  <a:pt x="11" y="24"/>
                  <a:pt x="11" y="24"/>
                </a:cubicBezTo>
                <a:cubicBezTo>
                  <a:pt x="21" y="13"/>
                  <a:pt x="21" y="13"/>
                  <a:pt x="21" y="13"/>
                </a:cubicBezTo>
                <a:cubicBezTo>
                  <a:pt x="11" y="3"/>
                  <a:pt x="11" y="3"/>
                  <a:pt x="11" y="3"/>
                </a:cubicBezTo>
                <a:cubicBezTo>
                  <a:pt x="11" y="2"/>
                  <a:pt x="11" y="2"/>
                  <a:pt x="11" y="2"/>
                </a:cubicBezTo>
                <a:cubicBezTo>
                  <a:pt x="11" y="2"/>
                  <a:pt x="11" y="2"/>
                  <a:pt x="11" y="1"/>
                </a:cubicBezTo>
                <a:cubicBezTo>
                  <a:pt x="12" y="0"/>
                  <a:pt x="12" y="0"/>
                  <a:pt x="12" y="0"/>
                </a:cubicBezTo>
                <a:cubicBezTo>
                  <a:pt x="12" y="0"/>
                  <a:pt x="13" y="0"/>
                  <a:pt x="13" y="0"/>
                </a:cubicBezTo>
                <a:cubicBezTo>
                  <a:pt x="13" y="0"/>
                  <a:pt x="13" y="0"/>
                  <a:pt x="13" y="0"/>
                </a:cubicBezTo>
                <a:cubicBezTo>
                  <a:pt x="26" y="13"/>
                  <a:pt x="26" y="13"/>
                  <a:pt x="26" y="13"/>
                </a:cubicBezTo>
                <a:cubicBezTo>
                  <a:pt x="26" y="13"/>
                  <a:pt x="26" y="13"/>
                  <a:pt x="26" y="13"/>
                </a:cubicBezTo>
                <a:cubicBezTo>
                  <a:pt x="26" y="13"/>
                  <a:pt x="26" y="14"/>
                  <a:pt x="26" y="14"/>
                </a:cubicBezTo>
                <a:close/>
              </a:path>
            </a:pathLst>
          </a:custGeom>
          <a:solidFill>
            <a:srgbClr val="8DCCB0"/>
          </a:solidFill>
          <a:ln>
            <a:noFill/>
          </a:ln>
          <a:extLst>
            <a:ext uri="{91240B29-F687-4f45-9708-019B960494DF}"/>
          </a:extLst>
        </p:spPr>
        <p:txBody>
          <a:bodyPr/>
          <a:lstStyle/>
          <a:p>
            <a:pPr eaLnBrk="1" fontAlgn="auto" hangingPunct="1">
              <a:spcBef>
                <a:spcPct val="0"/>
              </a:spcBef>
              <a:spcAft>
                <a:spcPct val="0"/>
              </a:spcAft>
              <a:defRPr/>
            </a:pPr>
            <a:endParaRPr lang="id-ID">
              <a:latin typeface="+mn-lt"/>
              <a:ea typeface="+mn-ea"/>
              <a:cs typeface="+mn-ea"/>
              <a:sym typeface="+mn-lt"/>
            </a:endParaRPr>
          </a:p>
        </p:txBody>
      </p:sp>
      <p:grpSp>
        <p:nvGrpSpPr>
          <p:cNvPr id="5" name="组合 4"/>
          <p:cNvGrpSpPr/>
          <p:nvPr/>
        </p:nvGrpSpPr>
        <p:grpSpPr>
          <a:xfrm>
            <a:off x="4670286" y="2112719"/>
            <a:ext cx="1489398" cy="1487556"/>
            <a:chOff x="4670286" y="2112719"/>
            <a:chExt cx="1489398" cy="1487556"/>
          </a:xfrm>
          <a:solidFill>
            <a:srgbClr val="F5CF49"/>
          </a:solidFill>
        </p:grpSpPr>
        <p:sp>
          <p:nvSpPr>
            <p:cNvPr id="14" name="Freeform 7"/>
            <p:cNvSpPr/>
            <p:nvPr/>
          </p:nvSpPr>
          <p:spPr bwMode="auto">
            <a:xfrm>
              <a:off x="4670286" y="2112719"/>
              <a:ext cx="1489398" cy="1487556"/>
            </a:xfrm>
            <a:custGeom>
              <a:gdLst>
                <a:gd fmla="*/ 1284288 w 494" name="T0"/>
                <a:gd fmla="*/ 1282700 h 494" name="T1"/>
                <a:gd fmla="*/ 1284288 w 494" name="T2"/>
                <a:gd fmla="*/ 641350 h 494" name="T3"/>
                <a:gd fmla="*/ 964516 w 494" name="T4"/>
                <a:gd fmla="*/ 83090 h 494" name="T5"/>
                <a:gd fmla="*/ 642144 w 494" name="T6"/>
                <a:gd fmla="*/ 0 h 494" name="T7"/>
                <a:gd fmla="*/ 0 w 494" name="T8"/>
                <a:gd fmla="*/ 0 h 494" name="T9"/>
                <a:gd fmla="*/ 0 w 494" name="T10"/>
                <a:gd fmla="*/ 641350 h 494" name="T11"/>
                <a:gd fmla="*/ 317172 w 494" name="T12"/>
                <a:gd fmla="*/ 1202207 h 494" name="T13"/>
                <a:gd fmla="*/ 642144 w 494" name="T14"/>
                <a:gd fmla="*/ 1282700 h 494" name="T15"/>
                <a:gd fmla="*/ 1284288 w 494" name="T16"/>
                <a:gd fmla="*/ 1282700 h 49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92" w="492">
                  <a:moveTo>
                    <a:pt x="494" y="494"/>
                  </a:moveTo>
                  <a:cubicBezTo>
                    <a:pt x="494" y="247"/>
                    <a:pt x="494" y="247"/>
                    <a:pt x="494" y="247"/>
                  </a:cubicBezTo>
                  <a:cubicBezTo>
                    <a:pt x="494" y="145"/>
                    <a:pt x="453" y="72"/>
                    <a:pt x="371" y="32"/>
                  </a:cubicBezTo>
                  <a:cubicBezTo>
                    <a:pt x="310" y="1"/>
                    <a:pt x="248" y="0"/>
                    <a:pt x="247" y="0"/>
                  </a:cubicBezTo>
                  <a:cubicBezTo>
                    <a:pt x="0" y="0"/>
                    <a:pt x="0" y="0"/>
                    <a:pt x="0" y="0"/>
                  </a:cubicBezTo>
                  <a:cubicBezTo>
                    <a:pt x="0" y="247"/>
                    <a:pt x="0" y="247"/>
                    <a:pt x="0" y="247"/>
                  </a:cubicBezTo>
                  <a:cubicBezTo>
                    <a:pt x="0" y="350"/>
                    <a:pt x="41" y="422"/>
                    <a:pt x="122" y="463"/>
                  </a:cubicBezTo>
                  <a:cubicBezTo>
                    <a:pt x="184" y="494"/>
                    <a:pt x="246" y="494"/>
                    <a:pt x="247" y="494"/>
                  </a:cubicBezTo>
                  <a:lnTo>
                    <a:pt x="494" y="494"/>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solidFill>
                  <a:srgbClr val="EA534F"/>
                </a:solidFill>
                <a:latin typeface="+mn-lt"/>
                <a:ea typeface="+mn-ea"/>
                <a:cs typeface="+mn-ea"/>
                <a:sym typeface="+mn-lt"/>
              </a:endParaRPr>
            </a:p>
          </p:txBody>
        </p:sp>
        <p:sp>
          <p:nvSpPr>
            <p:cNvPr id="21" name="TextBox 43"/>
            <p:cNvSpPr txBox="1"/>
            <p:nvPr/>
          </p:nvSpPr>
          <p:spPr>
            <a:xfrm>
              <a:off x="5115816" y="2370464"/>
              <a:ext cx="459105" cy="701040"/>
            </a:xfrm>
            <a:prstGeom prst="rect">
              <a:avLst/>
            </a:prstGeom>
            <a:grpFill/>
          </p:spPr>
          <p:txBody>
            <a:bodyPr wrap="none">
              <a:spAutoFit/>
            </a:bodyPr>
            <a:lstStyle/>
            <a:p>
              <a:pPr eaLnBrk="1" fontAlgn="auto" hangingPunct="1">
                <a:spcBef>
                  <a:spcPct val="0"/>
                </a:spcBef>
                <a:spcAft>
                  <a:spcPct val="0"/>
                </a:spcAft>
                <a:defRPr/>
              </a:pPr>
              <a:r>
                <a:rPr b="1" lang="id-ID" sz="4000">
                  <a:solidFill>
                    <a:srgbClr val="EA534F"/>
                  </a:solidFill>
                  <a:latin typeface="+mn-lt"/>
                  <a:ea typeface="+mn-ea"/>
                  <a:cs typeface="+mn-ea"/>
                  <a:sym typeface="+mn-lt"/>
                </a:rPr>
                <a:t>S</a:t>
              </a:r>
            </a:p>
          </p:txBody>
        </p:sp>
      </p:grpSp>
      <p:grpSp>
        <p:nvGrpSpPr>
          <p:cNvPr id="6" name="组合 5"/>
          <p:cNvGrpSpPr/>
          <p:nvPr/>
        </p:nvGrpSpPr>
        <p:grpSpPr>
          <a:xfrm>
            <a:off x="6369561" y="2112719"/>
            <a:ext cx="1489397" cy="1487556"/>
            <a:chOff x="6369561" y="2112719"/>
            <a:chExt cx="1489397" cy="1487556"/>
          </a:xfrm>
          <a:solidFill>
            <a:srgbClr val="F5CF49"/>
          </a:solidFill>
        </p:grpSpPr>
        <p:sp>
          <p:nvSpPr>
            <p:cNvPr id="13" name="Freeform 6"/>
            <p:cNvSpPr/>
            <p:nvPr/>
          </p:nvSpPr>
          <p:spPr bwMode="auto">
            <a:xfrm>
              <a:off x="6369561" y="2112719"/>
              <a:ext cx="1489397" cy="1487556"/>
            </a:xfrm>
            <a:custGeom>
              <a:gdLst>
                <a:gd fmla="*/ 642144 w 494" name="T0"/>
                <a:gd fmla="*/ 1282700 h 494" name="T1"/>
                <a:gd fmla="*/ 1203695 w 494" name="T2"/>
                <a:gd fmla="*/ 965920 h 494" name="T3"/>
                <a:gd fmla="*/ 1284288 w 494" name="T4"/>
                <a:gd fmla="*/ 641350 h 494" name="T5"/>
                <a:gd fmla="*/ 1284288 w 494" name="T6"/>
                <a:gd fmla="*/ 0 h 494" name="T7"/>
                <a:gd fmla="*/ 642144 w 494" name="T8"/>
                <a:gd fmla="*/ 0 h 494" name="T9"/>
                <a:gd fmla="*/ 80593 w 494" name="T10"/>
                <a:gd fmla="*/ 319377 h 494" name="T11"/>
                <a:gd fmla="*/ 0 w 494" name="T12"/>
                <a:gd fmla="*/ 641350 h 494" name="T13"/>
                <a:gd fmla="*/ 0 w 494" name="T14"/>
                <a:gd fmla="*/ 1282700 h 494" name="T15"/>
                <a:gd fmla="*/ 642144 w 494" name="T16"/>
                <a:gd fmla="*/ 1282700 h 49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92" w="492">
                  <a:moveTo>
                    <a:pt x="247" y="494"/>
                  </a:moveTo>
                  <a:cubicBezTo>
                    <a:pt x="349" y="494"/>
                    <a:pt x="422" y="453"/>
                    <a:pt x="463" y="372"/>
                  </a:cubicBezTo>
                  <a:cubicBezTo>
                    <a:pt x="493" y="310"/>
                    <a:pt x="494" y="248"/>
                    <a:pt x="494" y="247"/>
                  </a:cubicBezTo>
                  <a:cubicBezTo>
                    <a:pt x="494" y="0"/>
                    <a:pt x="494" y="0"/>
                    <a:pt x="494" y="0"/>
                  </a:cubicBezTo>
                  <a:cubicBezTo>
                    <a:pt x="247" y="0"/>
                    <a:pt x="247" y="0"/>
                    <a:pt x="247" y="0"/>
                  </a:cubicBezTo>
                  <a:cubicBezTo>
                    <a:pt x="144" y="0"/>
                    <a:pt x="72" y="42"/>
                    <a:pt x="31" y="123"/>
                  </a:cubicBezTo>
                  <a:cubicBezTo>
                    <a:pt x="0" y="185"/>
                    <a:pt x="0" y="247"/>
                    <a:pt x="0" y="247"/>
                  </a:cubicBezTo>
                  <a:cubicBezTo>
                    <a:pt x="0" y="494"/>
                    <a:pt x="0" y="494"/>
                    <a:pt x="0" y="494"/>
                  </a:cubicBezTo>
                  <a:lnTo>
                    <a:pt x="247" y="494"/>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solidFill>
                  <a:srgbClr val="EA534F"/>
                </a:solidFill>
                <a:latin typeface="+mn-lt"/>
                <a:ea typeface="+mn-ea"/>
                <a:cs typeface="+mn-ea"/>
                <a:sym typeface="+mn-lt"/>
              </a:endParaRPr>
            </a:p>
          </p:txBody>
        </p:sp>
        <p:sp>
          <p:nvSpPr>
            <p:cNvPr id="22" name="TextBox 44"/>
            <p:cNvSpPr txBox="1"/>
            <p:nvPr/>
          </p:nvSpPr>
          <p:spPr>
            <a:xfrm>
              <a:off x="6702787" y="2401762"/>
              <a:ext cx="673418" cy="701040"/>
            </a:xfrm>
            <a:prstGeom prst="rect">
              <a:avLst/>
            </a:prstGeom>
            <a:grpFill/>
          </p:spPr>
          <p:txBody>
            <a:bodyPr wrap="none">
              <a:spAutoFit/>
            </a:bodyPr>
            <a:lstStyle/>
            <a:p>
              <a:pPr eaLnBrk="1" fontAlgn="auto" hangingPunct="1">
                <a:spcBef>
                  <a:spcPct val="0"/>
                </a:spcBef>
                <a:spcAft>
                  <a:spcPct val="0"/>
                </a:spcAft>
                <a:defRPr/>
              </a:pPr>
              <a:r>
                <a:rPr b="1" lang="id-ID" sz="4000">
                  <a:solidFill>
                    <a:srgbClr val="EA534F"/>
                  </a:solidFill>
                  <a:latin typeface="+mn-lt"/>
                  <a:ea typeface="+mn-ea"/>
                  <a:cs typeface="+mn-ea"/>
                  <a:sym typeface="+mn-lt"/>
                </a:rPr>
                <a:t>W</a:t>
              </a:r>
            </a:p>
          </p:txBody>
        </p:sp>
      </p:grpSp>
      <p:grpSp>
        <p:nvGrpSpPr>
          <p:cNvPr id="7" name="组合 6"/>
          <p:cNvGrpSpPr/>
          <p:nvPr/>
        </p:nvGrpSpPr>
        <p:grpSpPr>
          <a:xfrm>
            <a:off x="4670286" y="3811995"/>
            <a:ext cx="1489398" cy="1487556"/>
            <a:chOff x="4670286" y="3811995"/>
            <a:chExt cx="1489398" cy="1487556"/>
          </a:xfrm>
          <a:solidFill>
            <a:srgbClr val="F5CF49"/>
          </a:solidFill>
        </p:grpSpPr>
        <p:sp>
          <p:nvSpPr>
            <p:cNvPr id="15" name="Freeform 9"/>
            <p:cNvSpPr/>
            <p:nvPr/>
          </p:nvSpPr>
          <p:spPr bwMode="auto">
            <a:xfrm>
              <a:off x="4670286" y="3811995"/>
              <a:ext cx="1489398" cy="1487556"/>
            </a:xfrm>
            <a:custGeom>
              <a:gdLst>
                <a:gd fmla="*/ 247 w 494" name="T0"/>
                <a:gd fmla="*/ 494 h 494" name="T1"/>
                <a:gd fmla="*/ 372 w 494" name="T2"/>
                <a:gd fmla="*/ 462 h 494" name="T3"/>
                <a:gd fmla="*/ 494 w 494" name="T4"/>
                <a:gd fmla="*/ 247 h 494" name="T5"/>
                <a:gd fmla="*/ 494 w 494" name="T6"/>
                <a:gd fmla="*/ 0 h 494" name="T7"/>
                <a:gd fmla="*/ 247 w 494" name="T8"/>
                <a:gd fmla="*/ 0 h 494" name="T9"/>
                <a:gd fmla="*/ 121 w 494" name="T10"/>
                <a:gd fmla="*/ 32 h 494" name="T11"/>
                <a:gd fmla="*/ 0 w 494" name="T12"/>
                <a:gd fmla="*/ 247 h 494" name="T13"/>
                <a:gd fmla="*/ 0 w 494" name="T14"/>
                <a:gd fmla="*/ 494 h 494" name="T15"/>
                <a:gd fmla="*/ 247 w 494" name="T16"/>
                <a:gd fmla="*/ 494 h 4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2" w="492">
                  <a:moveTo>
                    <a:pt x="247" y="494"/>
                  </a:moveTo>
                  <a:cubicBezTo>
                    <a:pt x="247" y="494"/>
                    <a:pt x="311" y="494"/>
                    <a:pt x="372" y="462"/>
                  </a:cubicBezTo>
                  <a:cubicBezTo>
                    <a:pt x="453" y="422"/>
                    <a:pt x="494" y="349"/>
                    <a:pt x="494" y="247"/>
                  </a:cubicBezTo>
                  <a:cubicBezTo>
                    <a:pt x="494" y="0"/>
                    <a:pt x="494" y="0"/>
                    <a:pt x="494" y="0"/>
                  </a:cubicBezTo>
                  <a:cubicBezTo>
                    <a:pt x="247" y="0"/>
                    <a:pt x="247" y="0"/>
                    <a:pt x="247" y="0"/>
                  </a:cubicBezTo>
                  <a:cubicBezTo>
                    <a:pt x="246" y="0"/>
                    <a:pt x="183" y="1"/>
                    <a:pt x="121" y="32"/>
                  </a:cubicBezTo>
                  <a:cubicBezTo>
                    <a:pt x="41" y="73"/>
                    <a:pt x="0" y="145"/>
                    <a:pt x="0" y="247"/>
                  </a:cubicBezTo>
                  <a:cubicBezTo>
                    <a:pt x="0" y="494"/>
                    <a:pt x="0" y="494"/>
                    <a:pt x="0" y="494"/>
                  </a:cubicBezTo>
                  <a:lnTo>
                    <a:pt x="247" y="494"/>
                  </a:lnTo>
                  <a:close/>
                </a:path>
              </a:pathLst>
            </a:custGeom>
            <a:grpFill/>
            <a:ln>
              <a:noFill/>
            </a:ln>
          </p:spPr>
          <p:txBody>
            <a:bodyPr/>
            <a:lstStyle/>
            <a:p>
              <a:pPr eaLnBrk="1" fontAlgn="auto" hangingPunct="1">
                <a:spcBef>
                  <a:spcPct val="0"/>
                </a:spcBef>
                <a:spcAft>
                  <a:spcPct val="0"/>
                </a:spcAft>
                <a:defRPr/>
              </a:pPr>
              <a:endParaRPr lang="en-US">
                <a:solidFill>
                  <a:srgbClr val="EA534F"/>
                </a:solidFill>
                <a:latin typeface="+mn-lt"/>
                <a:ea typeface="+mn-ea"/>
                <a:cs typeface="+mn-ea"/>
                <a:sym typeface="+mn-lt"/>
              </a:endParaRPr>
            </a:p>
          </p:txBody>
        </p:sp>
        <p:sp>
          <p:nvSpPr>
            <p:cNvPr id="23" name="TextBox 45"/>
            <p:cNvSpPr txBox="1"/>
            <p:nvPr/>
          </p:nvSpPr>
          <p:spPr>
            <a:xfrm>
              <a:off x="5010878" y="4145222"/>
              <a:ext cx="567055" cy="701040"/>
            </a:xfrm>
            <a:prstGeom prst="rect">
              <a:avLst/>
            </a:prstGeom>
            <a:grpFill/>
          </p:spPr>
          <p:txBody>
            <a:bodyPr wrap="none">
              <a:spAutoFit/>
            </a:bodyPr>
            <a:lstStyle/>
            <a:p>
              <a:pPr eaLnBrk="1" fontAlgn="auto" hangingPunct="1">
                <a:spcBef>
                  <a:spcPct val="0"/>
                </a:spcBef>
                <a:spcAft>
                  <a:spcPct val="0"/>
                </a:spcAft>
                <a:defRPr/>
              </a:pPr>
              <a:r>
                <a:rPr b="1" lang="id-ID" sz="4000">
                  <a:solidFill>
                    <a:srgbClr val="EA534F"/>
                  </a:solidFill>
                  <a:latin typeface="+mn-lt"/>
                  <a:ea typeface="+mn-ea"/>
                  <a:cs typeface="+mn-ea"/>
                  <a:sym typeface="+mn-lt"/>
                </a:rPr>
                <a:t>O</a:t>
              </a:r>
            </a:p>
          </p:txBody>
        </p:sp>
      </p:grpSp>
      <p:grpSp>
        <p:nvGrpSpPr>
          <p:cNvPr id="8" name="组合 7"/>
          <p:cNvGrpSpPr/>
          <p:nvPr/>
        </p:nvGrpSpPr>
        <p:grpSpPr>
          <a:xfrm>
            <a:off x="6369561" y="3811995"/>
            <a:ext cx="1489397" cy="1487556"/>
            <a:chOff x="6369561" y="3811995"/>
            <a:chExt cx="1489397" cy="1487556"/>
          </a:xfrm>
          <a:solidFill>
            <a:srgbClr val="F5CF49"/>
          </a:solidFill>
        </p:grpSpPr>
        <p:sp>
          <p:nvSpPr>
            <p:cNvPr id="16" name="Freeform 8"/>
            <p:cNvSpPr/>
            <p:nvPr/>
          </p:nvSpPr>
          <p:spPr bwMode="auto">
            <a:xfrm>
              <a:off x="6369561" y="3811995"/>
              <a:ext cx="1489397" cy="1487556"/>
            </a:xfrm>
            <a:custGeom>
              <a:gdLst>
                <a:gd fmla="*/ 494 w 494" name="T0"/>
                <a:gd fmla="*/ 494 h 494" name="T1"/>
                <a:gd fmla="*/ 494 w 494" name="T2"/>
                <a:gd fmla="*/ 247 h 494" name="T3"/>
                <a:gd fmla="*/ 462 w 494" name="T4"/>
                <a:gd fmla="*/ 122 h 494" name="T5"/>
                <a:gd fmla="*/ 247 w 494" name="T6"/>
                <a:gd fmla="*/ 0 h 494" name="T7"/>
                <a:gd fmla="*/ 0 w 494" name="T8"/>
                <a:gd fmla="*/ 0 h 494" name="T9"/>
                <a:gd fmla="*/ 0 w 494" name="T10"/>
                <a:gd fmla="*/ 247 h 494" name="T11"/>
                <a:gd fmla="*/ 32 w 494" name="T12"/>
                <a:gd fmla="*/ 373 h 494" name="T13"/>
                <a:gd fmla="*/ 247 w 494" name="T14"/>
                <a:gd fmla="*/ 494 h 494" name="T15"/>
                <a:gd fmla="*/ 494 w 494" name="T16"/>
                <a:gd fmla="*/ 494 h 4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2" w="492">
                  <a:moveTo>
                    <a:pt x="494" y="494"/>
                  </a:moveTo>
                  <a:cubicBezTo>
                    <a:pt x="494" y="247"/>
                    <a:pt x="494" y="247"/>
                    <a:pt x="494" y="247"/>
                  </a:cubicBezTo>
                  <a:cubicBezTo>
                    <a:pt x="494" y="247"/>
                    <a:pt x="493" y="183"/>
                    <a:pt x="462" y="122"/>
                  </a:cubicBezTo>
                  <a:cubicBezTo>
                    <a:pt x="421" y="41"/>
                    <a:pt x="349" y="0"/>
                    <a:pt x="247" y="0"/>
                  </a:cubicBezTo>
                  <a:cubicBezTo>
                    <a:pt x="0" y="0"/>
                    <a:pt x="0" y="0"/>
                    <a:pt x="0" y="0"/>
                  </a:cubicBezTo>
                  <a:cubicBezTo>
                    <a:pt x="0" y="247"/>
                    <a:pt x="0" y="247"/>
                    <a:pt x="0" y="247"/>
                  </a:cubicBezTo>
                  <a:cubicBezTo>
                    <a:pt x="0" y="248"/>
                    <a:pt x="0" y="311"/>
                    <a:pt x="32" y="373"/>
                  </a:cubicBezTo>
                  <a:cubicBezTo>
                    <a:pt x="72" y="453"/>
                    <a:pt x="145" y="494"/>
                    <a:pt x="247" y="494"/>
                  </a:cubicBezTo>
                  <a:lnTo>
                    <a:pt x="494" y="494"/>
                  </a:lnTo>
                  <a:close/>
                </a:path>
              </a:pathLst>
            </a:custGeom>
            <a:grpFill/>
            <a:ln>
              <a:noFill/>
            </a:ln>
          </p:spPr>
          <p:txBody>
            <a:bodyPr/>
            <a:lstStyle/>
            <a:p>
              <a:pPr eaLnBrk="1" fontAlgn="auto" hangingPunct="1">
                <a:spcBef>
                  <a:spcPct val="0"/>
                </a:spcBef>
                <a:spcAft>
                  <a:spcPct val="0"/>
                </a:spcAft>
                <a:defRPr/>
              </a:pPr>
              <a:endParaRPr lang="en-US">
                <a:solidFill>
                  <a:srgbClr val="EA534F"/>
                </a:solidFill>
                <a:latin typeface="+mn-lt"/>
                <a:ea typeface="+mn-ea"/>
                <a:cs typeface="+mn-ea"/>
                <a:sym typeface="+mn-lt"/>
              </a:endParaRPr>
            </a:p>
          </p:txBody>
        </p:sp>
        <p:sp>
          <p:nvSpPr>
            <p:cNvPr id="24" name="TextBox 46"/>
            <p:cNvSpPr txBox="1"/>
            <p:nvPr/>
          </p:nvSpPr>
          <p:spPr>
            <a:xfrm>
              <a:off x="6785635" y="4145222"/>
              <a:ext cx="463868" cy="701040"/>
            </a:xfrm>
            <a:prstGeom prst="rect">
              <a:avLst/>
            </a:prstGeom>
            <a:grpFill/>
          </p:spPr>
          <p:txBody>
            <a:bodyPr wrap="none">
              <a:spAutoFit/>
            </a:bodyPr>
            <a:lstStyle/>
            <a:p>
              <a:pPr eaLnBrk="1" fontAlgn="auto" hangingPunct="1">
                <a:spcBef>
                  <a:spcPct val="0"/>
                </a:spcBef>
                <a:spcAft>
                  <a:spcPct val="0"/>
                </a:spcAft>
                <a:defRPr/>
              </a:pPr>
              <a:r>
                <a:rPr b="1" lang="id-ID" sz="4000">
                  <a:solidFill>
                    <a:srgbClr val="EA534F"/>
                  </a:solidFill>
                  <a:latin typeface="+mn-lt"/>
                  <a:ea typeface="+mn-ea"/>
                  <a:cs typeface="+mn-ea"/>
                  <a:sym typeface="+mn-lt"/>
                </a:rPr>
                <a:t>T</a:t>
              </a:r>
            </a:p>
          </p:txBody>
        </p:sp>
      </p:grpSp>
      <p:sp>
        <p:nvSpPr>
          <p:cNvPr id="26" name="文本框 25"/>
          <p:cNvSpPr txBox="1"/>
          <p:nvPr/>
        </p:nvSpPr>
        <p:spPr>
          <a:xfrm>
            <a:off x="8472217" y="1756837"/>
            <a:ext cx="6400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rPr>
              <a:t>劣势</a:t>
            </a:r>
          </a:p>
        </p:txBody>
      </p:sp>
      <p:sp>
        <p:nvSpPr>
          <p:cNvPr id="27" name="文本框 26"/>
          <p:cNvSpPr txBox="1"/>
          <p:nvPr/>
        </p:nvSpPr>
        <p:spPr>
          <a:xfrm>
            <a:off x="8472217" y="2026215"/>
            <a:ext cx="3186382" cy="624840"/>
          </a:xfrm>
          <a:prstGeom prst="rect">
            <a:avLst/>
          </a:prstGeom>
          <a:noFill/>
        </p:spPr>
        <p:txBody>
          <a:bodyPr rtlCol="0" wrap="square">
            <a:spAutoFit/>
          </a:bodyPr>
          <a:lstStyle/>
          <a:p>
            <a:pPr>
              <a:lnSpc>
                <a:spcPts val="1400"/>
              </a:lnSpc>
            </a:pPr>
            <a:r>
              <a:rPr altLang="zh-CN" lang="en-US" sz="1400">
                <a:solidFill>
                  <a:schemeClr val="tx1">
                    <a:lumMod val="50000"/>
                    <a:lumOff val="50000"/>
                  </a:schemeClr>
                </a:solidFill>
                <a:latin charset="0" panose="020b0503020202020204" pitchFamily="34" typeface="Agency FB"/>
              </a:rPr>
              <a:t>Insert you awesome clever slogan or theme in this area insert yatheme in this you awesome clever</a:t>
            </a:r>
          </a:p>
        </p:txBody>
      </p:sp>
      <p:sp>
        <p:nvSpPr>
          <p:cNvPr id="28" name="文本框 27"/>
          <p:cNvSpPr txBox="1"/>
          <p:nvPr/>
        </p:nvSpPr>
        <p:spPr>
          <a:xfrm>
            <a:off x="8472217" y="4893961"/>
            <a:ext cx="640080" cy="365760"/>
          </a:xfrm>
          <a:prstGeom prst="rect">
            <a:avLst/>
          </a:prstGeom>
          <a:noFill/>
        </p:spPr>
        <p:txBody>
          <a:bodyPr rtlCol="0" wrap="none">
            <a:spAutoFit/>
          </a:bodyPr>
          <a:lstStyle/>
          <a:p>
            <a:r>
              <a:rPr altLang="en-US" b="1" lang="zh-CN" smtClean="0">
                <a:solidFill>
                  <a:srgbClr val="EA534F"/>
                </a:solidFill>
                <a:latin charset="0" panose="020b0503020202020204" pitchFamily="34" typeface="Agency FB"/>
              </a:rPr>
              <a:t>挑战</a:t>
            </a:r>
          </a:p>
        </p:txBody>
      </p:sp>
      <p:sp>
        <p:nvSpPr>
          <p:cNvPr id="29" name="文本框 28"/>
          <p:cNvSpPr txBox="1"/>
          <p:nvPr/>
        </p:nvSpPr>
        <p:spPr>
          <a:xfrm>
            <a:off x="8472217" y="5163339"/>
            <a:ext cx="3186382" cy="624840"/>
          </a:xfrm>
          <a:prstGeom prst="rect">
            <a:avLst/>
          </a:prstGeom>
          <a:noFill/>
        </p:spPr>
        <p:txBody>
          <a:bodyPr rtlCol="0" wrap="square">
            <a:spAutoFit/>
          </a:bodyPr>
          <a:lstStyle/>
          <a:p>
            <a:pPr>
              <a:lnSpc>
                <a:spcPts val="1400"/>
              </a:lnSpc>
            </a:pPr>
            <a:r>
              <a:rPr altLang="zh-CN" lang="en-US" sz="1400">
                <a:solidFill>
                  <a:schemeClr val="tx1">
                    <a:lumMod val="50000"/>
                    <a:lumOff val="50000"/>
                  </a:schemeClr>
                </a:solidFill>
                <a:latin charset="0" panose="020b0503020202020204" pitchFamily="34" typeface="Agency FB"/>
              </a:rPr>
              <a:t>Insert you awesome clever slogan or theme in this area insert yatheme in this you awesome clever</a:t>
            </a:r>
          </a:p>
        </p:txBody>
      </p:sp>
      <p:sp>
        <p:nvSpPr>
          <p:cNvPr id="30" name="文本框 29"/>
          <p:cNvSpPr txBox="1"/>
          <p:nvPr/>
        </p:nvSpPr>
        <p:spPr>
          <a:xfrm>
            <a:off x="3424547" y="1756837"/>
            <a:ext cx="640080" cy="365760"/>
          </a:xfrm>
          <a:prstGeom prst="rect">
            <a:avLst/>
          </a:prstGeom>
          <a:noFill/>
        </p:spPr>
        <p:txBody>
          <a:bodyPr rtlCol="0" wrap="none">
            <a:spAutoFit/>
          </a:bodyPr>
          <a:lstStyle/>
          <a:p>
            <a:pPr algn="r"/>
            <a:r>
              <a:rPr altLang="en-US" b="1" lang="zh-CN" smtClean="0">
                <a:solidFill>
                  <a:srgbClr val="EA534F"/>
                </a:solidFill>
                <a:latin charset="0" panose="020b0503020202020204" pitchFamily="34" typeface="Agency FB"/>
              </a:rPr>
              <a:t>优势</a:t>
            </a:r>
          </a:p>
        </p:txBody>
      </p:sp>
      <p:sp>
        <p:nvSpPr>
          <p:cNvPr id="31" name="文本框 30"/>
          <p:cNvSpPr txBox="1"/>
          <p:nvPr/>
        </p:nvSpPr>
        <p:spPr>
          <a:xfrm>
            <a:off x="904117" y="2019018"/>
            <a:ext cx="3186382" cy="624840"/>
          </a:xfrm>
          <a:prstGeom prst="rect">
            <a:avLst/>
          </a:prstGeom>
          <a:noFill/>
        </p:spPr>
        <p:txBody>
          <a:bodyPr rtlCol="0" wrap="square">
            <a:spAutoFit/>
          </a:bodyPr>
          <a:lstStyle/>
          <a:p>
            <a:pPr algn="r">
              <a:lnSpc>
                <a:spcPts val="1400"/>
              </a:lnSpc>
            </a:pPr>
            <a:r>
              <a:rPr altLang="zh-CN" lang="en-US" sz="1400">
                <a:solidFill>
                  <a:schemeClr val="tx1">
                    <a:lumMod val="50000"/>
                    <a:lumOff val="50000"/>
                  </a:schemeClr>
                </a:solidFill>
                <a:latin charset="0" panose="020b0503020202020204" pitchFamily="34" typeface="Agency FB"/>
              </a:rPr>
              <a:t>Insert you awesome clever slogan or theme in this area insert yatheme in this you awesome clever</a:t>
            </a:r>
          </a:p>
        </p:txBody>
      </p:sp>
      <p:sp>
        <p:nvSpPr>
          <p:cNvPr id="37" name="文本框 36"/>
          <p:cNvSpPr txBox="1"/>
          <p:nvPr/>
        </p:nvSpPr>
        <p:spPr>
          <a:xfrm>
            <a:off x="3450419" y="4893961"/>
            <a:ext cx="640080" cy="365760"/>
          </a:xfrm>
          <a:prstGeom prst="rect">
            <a:avLst/>
          </a:prstGeom>
          <a:noFill/>
        </p:spPr>
        <p:txBody>
          <a:bodyPr rtlCol="0" wrap="none">
            <a:spAutoFit/>
          </a:bodyPr>
          <a:lstStyle/>
          <a:p>
            <a:pPr algn="r"/>
            <a:r>
              <a:rPr altLang="en-US" b="1" lang="zh-CN">
                <a:solidFill>
                  <a:srgbClr val="EA534F"/>
                </a:solidFill>
                <a:latin charset="0" panose="020b0503020202020204" pitchFamily="34" typeface="Agency FB"/>
              </a:rPr>
              <a:t>机遇</a:t>
            </a:r>
          </a:p>
        </p:txBody>
      </p:sp>
      <p:sp>
        <p:nvSpPr>
          <p:cNvPr id="38" name="文本框 37"/>
          <p:cNvSpPr txBox="1"/>
          <p:nvPr/>
        </p:nvSpPr>
        <p:spPr>
          <a:xfrm>
            <a:off x="929989" y="5156141"/>
            <a:ext cx="3186382" cy="624840"/>
          </a:xfrm>
          <a:prstGeom prst="rect">
            <a:avLst/>
          </a:prstGeom>
          <a:noFill/>
        </p:spPr>
        <p:txBody>
          <a:bodyPr rtlCol="0" wrap="square">
            <a:spAutoFit/>
          </a:bodyPr>
          <a:lstStyle/>
          <a:p>
            <a:pPr algn="r">
              <a:lnSpc>
                <a:spcPts val="1400"/>
              </a:lnSpc>
            </a:pPr>
            <a:r>
              <a:rPr altLang="zh-CN" lang="en-US" sz="1400">
                <a:solidFill>
                  <a:schemeClr val="tx1">
                    <a:lumMod val="50000"/>
                    <a:lumOff val="50000"/>
                  </a:schemeClr>
                </a:solidFill>
                <a:latin charset="0" panose="020b0503020202020204" pitchFamily="34" typeface="Agency FB"/>
              </a:rPr>
              <a:t>Insert you awesome clever slogan or theme in this area insert yatheme in this you awesome clever</a:t>
            </a:r>
          </a:p>
        </p:txBody>
      </p:sp>
      <p:grpSp>
        <p:nvGrpSpPr>
          <p:cNvPr id="32" name="组合 31">
            <a:extLst>
              <a:ext uri="{FF2B5EF4-FFF2-40B4-BE49-F238E27FC236}">
                <a16:creationId xmlns:a16="http://schemas.microsoft.com/office/drawing/2014/main" id="{EB314D1B-2C20-4625-80D0-935537D3991D}"/>
              </a:ext>
            </a:extLst>
          </p:cNvPr>
          <p:cNvGrpSpPr/>
          <p:nvPr/>
        </p:nvGrpSpPr>
        <p:grpSpPr>
          <a:xfrm>
            <a:off x="-217092" y="107058"/>
            <a:ext cx="3961052" cy="598922"/>
            <a:chOff x="-217092" y="107058"/>
            <a:chExt cx="3961052" cy="598922"/>
          </a:xfrm>
        </p:grpSpPr>
        <p:sp>
          <p:nvSpPr>
            <p:cNvPr id="33" name="平行四边形 32">
              <a:extLst>
                <a:ext uri="{FF2B5EF4-FFF2-40B4-BE49-F238E27FC236}">
                  <a16:creationId xmlns:a16="http://schemas.microsoft.com/office/drawing/2014/main" id="{CEC28AF7-0E11-4DC6-B6D4-F8072B528E47}"/>
                </a:ext>
              </a:extLst>
            </p:cNvPr>
            <p:cNvSpPr/>
            <p:nvPr/>
          </p:nvSpPr>
          <p:spPr>
            <a:xfrm>
              <a:off x="-217092" y="170437"/>
              <a:ext cx="645353" cy="472164"/>
            </a:xfrm>
            <a:prstGeom prst="parallelogram">
              <a:avLst/>
            </a:prstGeom>
            <a:solidFill>
              <a:srgbClr val="EA534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平行四边形 33">
              <a:extLst>
                <a:ext uri="{FF2B5EF4-FFF2-40B4-BE49-F238E27FC236}">
                  <a16:creationId xmlns:a16="http://schemas.microsoft.com/office/drawing/2014/main" id="{3A9AC89B-3415-4778-8AB8-C07FA6F371B7}"/>
                </a:ext>
              </a:extLst>
            </p:cNvPr>
            <p:cNvSpPr/>
            <p:nvPr/>
          </p:nvSpPr>
          <p:spPr>
            <a:xfrm>
              <a:off x="294840" y="170437"/>
              <a:ext cx="328652" cy="472164"/>
            </a:xfrm>
            <a:prstGeom prst="parallelogram">
              <a:avLst>
                <a:gd fmla="val 40113" name="adj"/>
              </a:avLst>
            </a:prstGeom>
            <a:solidFill>
              <a:srgbClr val="F5CF4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文本框 34">
              <a:extLst>
                <a:ext uri="{FF2B5EF4-FFF2-40B4-BE49-F238E27FC236}">
                  <a16:creationId xmlns:a16="http://schemas.microsoft.com/office/drawing/2014/main" id="{B40A91EB-58C6-41F9-AAFD-092438247695}"/>
                </a:ext>
              </a:extLst>
            </p:cNvPr>
            <p:cNvSpPr txBox="1"/>
            <p:nvPr/>
          </p:nvSpPr>
          <p:spPr>
            <a:xfrm>
              <a:off x="623492" y="107058"/>
              <a:ext cx="1325880" cy="365760"/>
            </a:xfrm>
            <a:prstGeom prst="rect">
              <a:avLst/>
            </a:prstGeom>
            <a:noFill/>
          </p:spPr>
          <p:txBody>
            <a:bodyPr rtlCol="0" wrap="none">
              <a:spAutoFit/>
            </a:bodyPr>
            <a:lstStyle/>
            <a:p>
              <a:r>
                <a:rPr altLang="en-US" b="1" lang="zh-CN">
                  <a:solidFill>
                    <a:srgbClr val="EA534F"/>
                  </a:solidFill>
                  <a:latin charset="0" panose="020b0503020202020204" pitchFamily="34" typeface="Agency FB"/>
                  <a:cs charset="0" panose="020b0604020202020204" pitchFamily="34" typeface="Arial"/>
                </a:rPr>
                <a:t>优劣势分析</a:t>
              </a:r>
            </a:p>
          </p:txBody>
        </p:sp>
        <p:sp>
          <p:nvSpPr>
            <p:cNvPr id="36" name="文本框 35">
              <a:extLst>
                <a:ext uri="{FF2B5EF4-FFF2-40B4-BE49-F238E27FC236}">
                  <a16:creationId xmlns:a16="http://schemas.microsoft.com/office/drawing/2014/main" id="{7C5F0DAD-6C8D-4B1C-8A56-7720C5E7F783}"/>
                </a:ext>
              </a:extLst>
            </p:cNvPr>
            <p:cNvSpPr txBox="1"/>
            <p:nvPr/>
          </p:nvSpPr>
          <p:spPr>
            <a:xfrm>
              <a:off x="623492" y="408463"/>
              <a:ext cx="3120468" cy="294640"/>
            </a:xfrm>
            <a:prstGeom prst="rect">
              <a:avLst/>
            </a:prstGeom>
            <a:noFill/>
          </p:spPr>
          <p:txBody>
            <a:bodyPr rtlCol="0" wrap="square">
              <a:spAutoFit/>
            </a:bodyPr>
            <a:lstStyle/>
            <a:p>
              <a:pPr>
                <a:lnSpc>
                  <a:spcPts val="1600"/>
                </a:lnSpc>
              </a:pPr>
              <a:r>
                <a:rPr altLang="zh-CN" lang="en-US" sz="1400">
                  <a:solidFill>
                    <a:schemeClr val="tx1">
                      <a:lumMod val="50000"/>
                      <a:lumOff val="50000"/>
                    </a:schemeClr>
                  </a:solidFill>
                  <a:latin charset="0" panose="020b0503020202020204" pitchFamily="34" typeface="Agency FB"/>
                </a:rPr>
                <a:t>During the long course of our history</a:t>
              </a:r>
            </a:p>
          </p:txBody>
        </p:sp>
      </p:grpSp>
      <p:pic>
        <p:nvPicPr>
          <p:cNvPr id="39" name="图形 38">
            <a:extLst>
              <a:ext uri="{FF2B5EF4-FFF2-40B4-BE49-F238E27FC236}">
                <a16:creationId xmlns:a16="http://schemas.microsoft.com/office/drawing/2014/main" id="{98F25A10-BB70-4026-90CE-88EF42176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algn="l" blurRad="203200" dist="38100" rotWithShape="0" sx="101000" sy="101000">
              <a:prstClr val="black">
                <a:alpha val="30000"/>
              </a:prstClr>
            </a:outerShdw>
          </a:effectLst>
        </p:spPr>
      </p:pic>
      <p:pic>
        <p:nvPicPr>
          <p:cNvPr id="40" name="图形 39">
            <a:extLst>
              <a:ext uri="{FF2B5EF4-FFF2-40B4-BE49-F238E27FC236}">
                <a16:creationId xmlns:a16="http://schemas.microsoft.com/office/drawing/2014/main" id="{0080E196-4273-4477-BC29-05231F0759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41" name="图形 40">
            <a:extLst>
              <a:ext uri="{FF2B5EF4-FFF2-40B4-BE49-F238E27FC236}">
                <a16:creationId xmlns:a16="http://schemas.microsoft.com/office/drawing/2014/main" id="{7F745F0E-067C-4945-BB1F-040536FE05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extLst>
      <p:ext uri="{BB962C8B-B14F-4D97-AF65-F5344CB8AC3E}">
        <p14:creationId val="334569921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1000" fill="hold" id="7"/>
                                        <p:tgtEl>
                                          <p:spTgt spid="40"/>
                                        </p:tgtEl>
                                        <p:attrNameLst>
                                          <p:attrName>ppt_x</p:attrName>
                                        </p:attrNameLst>
                                      </p:cBhvr>
                                      <p:tavLst>
                                        <p:tav tm="0">
                                          <p:val>
                                            <p:strVal val="0-#ppt_w/2"/>
                                          </p:val>
                                        </p:tav>
                                        <p:tav tm="100000">
                                          <p:val>
                                            <p:strVal val="#ppt_x"/>
                                          </p:val>
                                        </p:tav>
                                      </p:tavLst>
                                    </p:anim>
                                    <p:anim calcmode="lin" valueType="num">
                                      <p:cBhvr additive="base">
                                        <p:cTn dur="1000" fill="hold" id="8"/>
                                        <p:tgtEl>
                                          <p:spTgt spid="4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additive="base">
                                        <p:cTn dur="1000" fill="hold" id="11"/>
                                        <p:tgtEl>
                                          <p:spTgt spid="41"/>
                                        </p:tgtEl>
                                        <p:attrNameLst>
                                          <p:attrName>ppt_x</p:attrName>
                                        </p:attrNameLst>
                                      </p:cBhvr>
                                      <p:tavLst>
                                        <p:tav tm="0">
                                          <p:val>
                                            <p:strVal val="1+#ppt_w/2"/>
                                          </p:val>
                                        </p:tav>
                                        <p:tav tm="100000">
                                          <p:val>
                                            <p:strVal val="#ppt_x"/>
                                          </p:val>
                                        </p:tav>
                                      </p:tavLst>
                                    </p:anim>
                                    <p:anim calcmode="lin" valueType="num">
                                      <p:cBhvr additive="base">
                                        <p:cTn dur="1000" fill="hold" id="12"/>
                                        <p:tgtEl>
                                          <p:spTgt spid="4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9"/>
                                        </p:tgtEl>
                                        <p:attrNameLst>
                                          <p:attrName>style.visibility</p:attrName>
                                        </p:attrNameLst>
                                      </p:cBhvr>
                                      <p:to>
                                        <p:strVal val="visible"/>
                                      </p:to>
                                    </p:set>
                                    <p:anim calcmode="lin" valueType="num">
                                      <p:cBhvr additive="base">
                                        <p:cTn dur="1000" fill="hold" id="15"/>
                                        <p:tgtEl>
                                          <p:spTgt spid="39"/>
                                        </p:tgtEl>
                                        <p:attrNameLst>
                                          <p:attrName>ppt_x</p:attrName>
                                        </p:attrNameLst>
                                      </p:cBhvr>
                                      <p:tavLst>
                                        <p:tav tm="0">
                                          <p:val>
                                            <p:strVal val="1+#ppt_w/2"/>
                                          </p:val>
                                        </p:tav>
                                        <p:tav tm="100000">
                                          <p:val>
                                            <p:strVal val="#ppt_x"/>
                                          </p:val>
                                        </p:tav>
                                      </p:tavLst>
                                    </p:anim>
                                    <p:anim calcmode="lin" valueType="num">
                                      <p:cBhvr additive="base">
                                        <p:cTn dur="1000" fill="hold" id="16"/>
                                        <p:tgtEl>
                                          <p:spTgt spid="3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par>
                                <p:cTn fill="hold" id="23" nodeType="withEffect" presetClass="entr" presetID="53" presetSubtype="0">
                                  <p:stCondLst>
                                    <p:cond delay="25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par>
                                <p:cTn fill="hold" id="28" nodeType="withEffect" presetClass="entr" presetID="53" presetSubtype="0">
                                  <p:stCondLst>
                                    <p:cond delay="500"/>
                                  </p:stCondLst>
                                  <p:childTnLst>
                                    <p:set>
                                      <p:cBhvr>
                                        <p:cTn dur="1" fill="hold" id="29">
                                          <p:stCondLst>
                                            <p:cond delay="0"/>
                                          </p:stCondLst>
                                        </p:cTn>
                                        <p:tgtEl>
                                          <p:spTgt spid="7"/>
                                        </p:tgtEl>
                                        <p:attrNameLst>
                                          <p:attrName>style.visibility</p:attrName>
                                        </p:attrNameLst>
                                      </p:cBhvr>
                                      <p:to>
                                        <p:strVal val="visible"/>
                                      </p:to>
                                    </p:set>
                                    <p:anim calcmode="lin" valueType="num">
                                      <p:cBhvr>
                                        <p:cTn dur="500" fill="hold" id="30"/>
                                        <p:tgtEl>
                                          <p:spTgt spid="7"/>
                                        </p:tgtEl>
                                        <p:attrNameLst>
                                          <p:attrName>ppt_w</p:attrName>
                                        </p:attrNameLst>
                                      </p:cBhvr>
                                      <p:tavLst>
                                        <p:tav tm="0">
                                          <p:val>
                                            <p:fltVal val="0"/>
                                          </p:val>
                                        </p:tav>
                                        <p:tav tm="100000">
                                          <p:val>
                                            <p:strVal val="#ppt_w"/>
                                          </p:val>
                                        </p:tav>
                                      </p:tavLst>
                                    </p:anim>
                                    <p:anim calcmode="lin" valueType="num">
                                      <p:cBhvr>
                                        <p:cTn dur="500" fill="hold" id="31"/>
                                        <p:tgtEl>
                                          <p:spTgt spid="7"/>
                                        </p:tgtEl>
                                        <p:attrNameLst>
                                          <p:attrName>ppt_h</p:attrName>
                                        </p:attrNameLst>
                                      </p:cBhvr>
                                      <p:tavLst>
                                        <p:tav tm="0">
                                          <p:val>
                                            <p:fltVal val="0"/>
                                          </p:val>
                                        </p:tav>
                                        <p:tav tm="100000">
                                          <p:val>
                                            <p:strVal val="#ppt_h"/>
                                          </p:val>
                                        </p:tav>
                                      </p:tavLst>
                                    </p:anim>
                                    <p:animEffect filter="fade" transition="in">
                                      <p:cBhvr>
                                        <p:cTn dur="500" id="32"/>
                                        <p:tgtEl>
                                          <p:spTgt spid="7"/>
                                        </p:tgtEl>
                                      </p:cBhvr>
                                    </p:animEffect>
                                  </p:childTnLst>
                                </p:cTn>
                              </p:par>
                              <p:par>
                                <p:cTn fill="hold" id="33" nodeType="withEffect" presetClass="entr" presetID="53" presetSubtype="0">
                                  <p:stCondLst>
                                    <p:cond delay="75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fltVal val="0"/>
                                          </p:val>
                                        </p:tav>
                                        <p:tav tm="100000">
                                          <p:val>
                                            <p:strVal val="#ppt_h"/>
                                          </p:val>
                                        </p:tav>
                                      </p:tavLst>
                                    </p:anim>
                                    <p:animEffect filter="fade" transition="in">
                                      <p:cBhvr>
                                        <p:cTn dur="500" id="37"/>
                                        <p:tgtEl>
                                          <p:spTgt spid="8"/>
                                        </p:tgtEl>
                                      </p:cBhvr>
                                    </p:animEffect>
                                  </p:childTnLst>
                                </p:cTn>
                              </p:par>
                            </p:childTnLst>
                          </p:cTn>
                        </p:par>
                        <p:par>
                          <p:cTn fill="hold" id="38" nodeType="afterGroup">
                            <p:stCondLst>
                              <p:cond delay="2250"/>
                            </p:stCondLst>
                            <p:childTnLst>
                              <p:par>
                                <p:cTn fill="hold" grpId="0" id="39" nodeType="afterEffect" presetClass="entr" presetID="12" presetSubtype="2">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500" id="41"/>
                                        <p:tgtEl>
                                          <p:spTgt spid="17"/>
                                        </p:tgtEl>
                                        <p:attrNameLst>
                                          <p:attrName>ppt_x</p:attrName>
                                        </p:attrNameLst>
                                      </p:cBhvr>
                                      <p:tavLst>
                                        <p:tav tm="0">
                                          <p:val>
                                            <p:strVal val="#ppt_x+#ppt_w*1.125000"/>
                                          </p:val>
                                        </p:tav>
                                        <p:tav tm="100000">
                                          <p:val>
                                            <p:strVal val="#ppt_x"/>
                                          </p:val>
                                        </p:tav>
                                      </p:tavLst>
                                    </p:anim>
                                    <p:animEffect filter="wipe(left)" transition="in">
                                      <p:cBhvr>
                                        <p:cTn dur="500" id="42"/>
                                        <p:tgtEl>
                                          <p:spTgt spid="17"/>
                                        </p:tgtEl>
                                      </p:cBhvr>
                                    </p:animEffect>
                                  </p:childTnLst>
                                </p:cTn>
                              </p:par>
                            </p:childTnLst>
                          </p:cTn>
                        </p:par>
                        <p:par>
                          <p:cTn fill="hold" id="43" nodeType="afterGroup">
                            <p:stCondLst>
                              <p:cond delay="2750"/>
                            </p:stCondLst>
                            <p:childTnLst>
                              <p:par>
                                <p:cTn fill="hold" grpId="0" id="44" nodeType="afterEffect" presetClass="entr" presetID="22" presetSubtype="1">
                                  <p:stCondLst>
                                    <p:cond delay="0"/>
                                  </p:stCondLst>
                                  <p:childTnLst>
                                    <p:set>
                                      <p:cBhvr>
                                        <p:cTn dur="1" fill="hold" id="45">
                                          <p:stCondLst>
                                            <p:cond delay="0"/>
                                          </p:stCondLst>
                                        </p:cTn>
                                        <p:tgtEl>
                                          <p:spTgt spid="30"/>
                                        </p:tgtEl>
                                        <p:attrNameLst>
                                          <p:attrName>style.visibility</p:attrName>
                                        </p:attrNameLst>
                                      </p:cBhvr>
                                      <p:to>
                                        <p:strVal val="visible"/>
                                      </p:to>
                                    </p:set>
                                    <p:animEffect filter="wipe(up)" transition="in">
                                      <p:cBhvr>
                                        <p:cTn dur="500" id="46"/>
                                        <p:tgtEl>
                                          <p:spTgt spid="30"/>
                                        </p:tgtEl>
                                      </p:cBhvr>
                                    </p:animEffect>
                                  </p:childTnLst>
                                </p:cTn>
                              </p:par>
                            </p:childTnLst>
                          </p:cTn>
                        </p:par>
                        <p:par>
                          <p:cTn fill="hold" id="47" nodeType="afterGroup">
                            <p:stCondLst>
                              <p:cond delay="3250"/>
                            </p:stCondLst>
                            <p:childTnLst>
                              <p:par>
                                <p:cTn fill="hold" grpId="0" id="48" nodeType="afterEffect" presetClass="entr" presetID="22" presetSubtype="1">
                                  <p:stCondLst>
                                    <p:cond delay="0"/>
                                  </p:stCondLst>
                                  <p:childTnLst>
                                    <p:set>
                                      <p:cBhvr>
                                        <p:cTn dur="1" fill="hold" id="49">
                                          <p:stCondLst>
                                            <p:cond delay="0"/>
                                          </p:stCondLst>
                                        </p:cTn>
                                        <p:tgtEl>
                                          <p:spTgt spid="31"/>
                                        </p:tgtEl>
                                        <p:attrNameLst>
                                          <p:attrName>style.visibility</p:attrName>
                                        </p:attrNameLst>
                                      </p:cBhvr>
                                      <p:to>
                                        <p:strVal val="visible"/>
                                      </p:to>
                                    </p:set>
                                    <p:animEffect filter="wipe(up)" transition="in">
                                      <p:cBhvr>
                                        <p:cTn dur="500" id="50"/>
                                        <p:tgtEl>
                                          <p:spTgt spid="31"/>
                                        </p:tgtEl>
                                      </p:cBhvr>
                                    </p:animEffect>
                                  </p:childTnLst>
                                </p:cTn>
                              </p:par>
                            </p:childTnLst>
                          </p:cTn>
                        </p:par>
                        <p:par>
                          <p:cTn fill="hold" id="51" nodeType="afterGroup">
                            <p:stCondLst>
                              <p:cond delay="3750"/>
                            </p:stCondLst>
                            <p:childTnLst>
                              <p:par>
                                <p:cTn fill="hold" grpId="0" id="52" nodeType="afterEffect" presetClass="entr" presetID="12" presetSubtype="8">
                                  <p:stCondLst>
                                    <p:cond delay="0"/>
                                  </p:stCondLst>
                                  <p:childTnLst>
                                    <p:set>
                                      <p:cBhvr>
                                        <p:cTn dur="1" fill="hold" id="53">
                                          <p:stCondLst>
                                            <p:cond delay="0"/>
                                          </p:stCondLst>
                                        </p:cTn>
                                        <p:tgtEl>
                                          <p:spTgt spid="18"/>
                                        </p:tgtEl>
                                        <p:attrNameLst>
                                          <p:attrName>style.visibility</p:attrName>
                                        </p:attrNameLst>
                                      </p:cBhvr>
                                      <p:to>
                                        <p:strVal val="visible"/>
                                      </p:to>
                                    </p:set>
                                    <p:anim calcmode="lin" valueType="num">
                                      <p:cBhvr additive="base">
                                        <p:cTn dur="500" id="54"/>
                                        <p:tgtEl>
                                          <p:spTgt spid="18"/>
                                        </p:tgtEl>
                                        <p:attrNameLst>
                                          <p:attrName>ppt_x</p:attrName>
                                        </p:attrNameLst>
                                      </p:cBhvr>
                                      <p:tavLst>
                                        <p:tav tm="0">
                                          <p:val>
                                            <p:strVal val="#ppt_x-#ppt_w*1.125000"/>
                                          </p:val>
                                        </p:tav>
                                        <p:tav tm="100000">
                                          <p:val>
                                            <p:strVal val="#ppt_x"/>
                                          </p:val>
                                        </p:tav>
                                      </p:tavLst>
                                    </p:anim>
                                    <p:animEffect filter="wipe(right)" transition="in">
                                      <p:cBhvr>
                                        <p:cTn dur="500" id="55"/>
                                        <p:tgtEl>
                                          <p:spTgt spid="18"/>
                                        </p:tgtEl>
                                      </p:cBhvr>
                                    </p:animEffect>
                                  </p:childTnLst>
                                </p:cTn>
                              </p:par>
                            </p:childTnLst>
                          </p:cTn>
                        </p:par>
                        <p:par>
                          <p:cTn fill="hold" id="56" nodeType="afterGroup">
                            <p:stCondLst>
                              <p:cond delay="4250"/>
                            </p:stCondLst>
                            <p:childTnLst>
                              <p:par>
                                <p:cTn fill="hold" grpId="0" id="57" nodeType="afterEffect" presetClass="entr" presetID="22" presetSubtype="1">
                                  <p:stCondLst>
                                    <p:cond delay="0"/>
                                  </p:stCondLst>
                                  <p:childTnLst>
                                    <p:set>
                                      <p:cBhvr>
                                        <p:cTn dur="1" fill="hold" id="58">
                                          <p:stCondLst>
                                            <p:cond delay="0"/>
                                          </p:stCondLst>
                                        </p:cTn>
                                        <p:tgtEl>
                                          <p:spTgt spid="26"/>
                                        </p:tgtEl>
                                        <p:attrNameLst>
                                          <p:attrName>style.visibility</p:attrName>
                                        </p:attrNameLst>
                                      </p:cBhvr>
                                      <p:to>
                                        <p:strVal val="visible"/>
                                      </p:to>
                                    </p:set>
                                    <p:animEffect filter="wipe(up)" transition="in">
                                      <p:cBhvr>
                                        <p:cTn dur="500" id="59"/>
                                        <p:tgtEl>
                                          <p:spTgt spid="26"/>
                                        </p:tgtEl>
                                      </p:cBhvr>
                                    </p:animEffect>
                                  </p:childTnLst>
                                </p:cTn>
                              </p:par>
                            </p:childTnLst>
                          </p:cTn>
                        </p:par>
                        <p:par>
                          <p:cTn fill="hold" id="60" nodeType="afterGroup">
                            <p:stCondLst>
                              <p:cond delay="4750"/>
                            </p:stCondLst>
                            <p:childTnLst>
                              <p:par>
                                <p:cTn fill="hold" grpId="0" id="61" nodeType="afterEffect" presetClass="entr" presetID="22" presetSubtype="1">
                                  <p:stCondLst>
                                    <p:cond delay="0"/>
                                  </p:stCondLst>
                                  <p:childTnLst>
                                    <p:set>
                                      <p:cBhvr>
                                        <p:cTn dur="1" fill="hold" id="62">
                                          <p:stCondLst>
                                            <p:cond delay="0"/>
                                          </p:stCondLst>
                                        </p:cTn>
                                        <p:tgtEl>
                                          <p:spTgt spid="27"/>
                                        </p:tgtEl>
                                        <p:attrNameLst>
                                          <p:attrName>style.visibility</p:attrName>
                                        </p:attrNameLst>
                                      </p:cBhvr>
                                      <p:to>
                                        <p:strVal val="visible"/>
                                      </p:to>
                                    </p:set>
                                    <p:animEffect filter="wipe(up)" transition="in">
                                      <p:cBhvr>
                                        <p:cTn dur="500" id="63"/>
                                        <p:tgtEl>
                                          <p:spTgt spid="27"/>
                                        </p:tgtEl>
                                      </p:cBhvr>
                                    </p:animEffect>
                                  </p:childTnLst>
                                </p:cTn>
                              </p:par>
                            </p:childTnLst>
                          </p:cTn>
                        </p:par>
                        <p:par>
                          <p:cTn fill="hold" id="64" nodeType="afterGroup">
                            <p:stCondLst>
                              <p:cond delay="5250"/>
                            </p:stCondLst>
                            <p:childTnLst>
                              <p:par>
                                <p:cTn fill="hold" grpId="0" id="65" nodeType="afterEffect" presetClass="entr" presetID="12" presetSubtype="2">
                                  <p:stCondLst>
                                    <p:cond delay="0"/>
                                  </p:stCondLst>
                                  <p:childTnLst>
                                    <p:set>
                                      <p:cBhvr>
                                        <p:cTn dur="1" fill="hold" id="66">
                                          <p:stCondLst>
                                            <p:cond delay="0"/>
                                          </p:stCondLst>
                                        </p:cTn>
                                        <p:tgtEl>
                                          <p:spTgt spid="19"/>
                                        </p:tgtEl>
                                        <p:attrNameLst>
                                          <p:attrName>style.visibility</p:attrName>
                                        </p:attrNameLst>
                                      </p:cBhvr>
                                      <p:to>
                                        <p:strVal val="visible"/>
                                      </p:to>
                                    </p:set>
                                    <p:anim calcmode="lin" valueType="num">
                                      <p:cBhvr additive="base">
                                        <p:cTn dur="500" id="67"/>
                                        <p:tgtEl>
                                          <p:spTgt spid="19"/>
                                        </p:tgtEl>
                                        <p:attrNameLst>
                                          <p:attrName>ppt_x</p:attrName>
                                        </p:attrNameLst>
                                      </p:cBhvr>
                                      <p:tavLst>
                                        <p:tav tm="0">
                                          <p:val>
                                            <p:strVal val="#ppt_x+#ppt_w*1.125000"/>
                                          </p:val>
                                        </p:tav>
                                        <p:tav tm="100000">
                                          <p:val>
                                            <p:strVal val="#ppt_x"/>
                                          </p:val>
                                        </p:tav>
                                      </p:tavLst>
                                    </p:anim>
                                    <p:animEffect filter="wipe(left)" transition="in">
                                      <p:cBhvr>
                                        <p:cTn dur="500" id="68"/>
                                        <p:tgtEl>
                                          <p:spTgt spid="19"/>
                                        </p:tgtEl>
                                      </p:cBhvr>
                                    </p:animEffect>
                                  </p:childTnLst>
                                </p:cTn>
                              </p:par>
                            </p:childTnLst>
                          </p:cTn>
                        </p:par>
                        <p:par>
                          <p:cTn fill="hold" id="69" nodeType="afterGroup">
                            <p:stCondLst>
                              <p:cond delay="5750"/>
                            </p:stCondLst>
                            <p:childTnLst>
                              <p:par>
                                <p:cTn fill="hold" grpId="0" id="70" nodeType="afterEffect" presetClass="entr" presetID="22" presetSubtype="1">
                                  <p:stCondLst>
                                    <p:cond delay="0"/>
                                  </p:stCondLst>
                                  <p:childTnLst>
                                    <p:set>
                                      <p:cBhvr>
                                        <p:cTn dur="1" fill="hold" id="71">
                                          <p:stCondLst>
                                            <p:cond delay="0"/>
                                          </p:stCondLst>
                                        </p:cTn>
                                        <p:tgtEl>
                                          <p:spTgt spid="37"/>
                                        </p:tgtEl>
                                        <p:attrNameLst>
                                          <p:attrName>style.visibility</p:attrName>
                                        </p:attrNameLst>
                                      </p:cBhvr>
                                      <p:to>
                                        <p:strVal val="visible"/>
                                      </p:to>
                                    </p:set>
                                    <p:animEffect filter="wipe(up)" transition="in">
                                      <p:cBhvr>
                                        <p:cTn dur="500" id="72"/>
                                        <p:tgtEl>
                                          <p:spTgt spid="37"/>
                                        </p:tgtEl>
                                      </p:cBhvr>
                                    </p:animEffect>
                                  </p:childTnLst>
                                </p:cTn>
                              </p:par>
                            </p:childTnLst>
                          </p:cTn>
                        </p:par>
                        <p:par>
                          <p:cTn fill="hold" id="73" nodeType="afterGroup">
                            <p:stCondLst>
                              <p:cond delay="6250"/>
                            </p:stCondLst>
                            <p:childTnLst>
                              <p:par>
                                <p:cTn fill="hold" grpId="0" id="74" nodeType="afterEffect" presetClass="entr" presetID="22" presetSubtype="1">
                                  <p:stCondLst>
                                    <p:cond delay="0"/>
                                  </p:stCondLst>
                                  <p:childTnLst>
                                    <p:set>
                                      <p:cBhvr>
                                        <p:cTn dur="1" fill="hold" id="75">
                                          <p:stCondLst>
                                            <p:cond delay="0"/>
                                          </p:stCondLst>
                                        </p:cTn>
                                        <p:tgtEl>
                                          <p:spTgt spid="38"/>
                                        </p:tgtEl>
                                        <p:attrNameLst>
                                          <p:attrName>style.visibility</p:attrName>
                                        </p:attrNameLst>
                                      </p:cBhvr>
                                      <p:to>
                                        <p:strVal val="visible"/>
                                      </p:to>
                                    </p:set>
                                    <p:animEffect filter="wipe(up)" transition="in">
                                      <p:cBhvr>
                                        <p:cTn dur="500" id="76"/>
                                        <p:tgtEl>
                                          <p:spTgt spid="38"/>
                                        </p:tgtEl>
                                      </p:cBhvr>
                                    </p:animEffect>
                                  </p:childTnLst>
                                </p:cTn>
                              </p:par>
                            </p:childTnLst>
                          </p:cTn>
                        </p:par>
                        <p:par>
                          <p:cTn fill="hold" id="77" nodeType="afterGroup">
                            <p:stCondLst>
                              <p:cond delay="6750"/>
                            </p:stCondLst>
                            <p:childTnLst>
                              <p:par>
                                <p:cTn fill="hold" grpId="0" id="78" nodeType="afterEffect" presetClass="entr" presetID="12" presetSubtype="8">
                                  <p:stCondLst>
                                    <p:cond delay="0"/>
                                  </p:stCondLst>
                                  <p:childTnLst>
                                    <p:set>
                                      <p:cBhvr>
                                        <p:cTn dur="1" fill="hold" id="79">
                                          <p:stCondLst>
                                            <p:cond delay="0"/>
                                          </p:stCondLst>
                                        </p:cTn>
                                        <p:tgtEl>
                                          <p:spTgt spid="20"/>
                                        </p:tgtEl>
                                        <p:attrNameLst>
                                          <p:attrName>style.visibility</p:attrName>
                                        </p:attrNameLst>
                                      </p:cBhvr>
                                      <p:to>
                                        <p:strVal val="visible"/>
                                      </p:to>
                                    </p:set>
                                    <p:anim calcmode="lin" valueType="num">
                                      <p:cBhvr additive="base">
                                        <p:cTn dur="500" id="80"/>
                                        <p:tgtEl>
                                          <p:spTgt spid="20"/>
                                        </p:tgtEl>
                                        <p:attrNameLst>
                                          <p:attrName>ppt_x</p:attrName>
                                        </p:attrNameLst>
                                      </p:cBhvr>
                                      <p:tavLst>
                                        <p:tav tm="0">
                                          <p:val>
                                            <p:strVal val="#ppt_x-#ppt_w*1.125000"/>
                                          </p:val>
                                        </p:tav>
                                        <p:tav tm="100000">
                                          <p:val>
                                            <p:strVal val="#ppt_x"/>
                                          </p:val>
                                        </p:tav>
                                      </p:tavLst>
                                    </p:anim>
                                    <p:animEffect filter="wipe(right)" transition="in">
                                      <p:cBhvr>
                                        <p:cTn dur="500" id="81"/>
                                        <p:tgtEl>
                                          <p:spTgt spid="20"/>
                                        </p:tgtEl>
                                      </p:cBhvr>
                                    </p:animEffect>
                                  </p:childTnLst>
                                </p:cTn>
                              </p:par>
                            </p:childTnLst>
                          </p:cTn>
                        </p:par>
                        <p:par>
                          <p:cTn fill="hold" id="82" nodeType="afterGroup">
                            <p:stCondLst>
                              <p:cond delay="7250"/>
                            </p:stCondLst>
                            <p:childTnLst>
                              <p:par>
                                <p:cTn fill="hold" grpId="0" id="83" nodeType="afterEffect" presetClass="entr" presetID="22" presetSubtype="1">
                                  <p:stCondLst>
                                    <p:cond delay="0"/>
                                  </p:stCondLst>
                                  <p:childTnLst>
                                    <p:set>
                                      <p:cBhvr>
                                        <p:cTn dur="1" fill="hold" id="84">
                                          <p:stCondLst>
                                            <p:cond delay="0"/>
                                          </p:stCondLst>
                                        </p:cTn>
                                        <p:tgtEl>
                                          <p:spTgt spid="28"/>
                                        </p:tgtEl>
                                        <p:attrNameLst>
                                          <p:attrName>style.visibility</p:attrName>
                                        </p:attrNameLst>
                                      </p:cBhvr>
                                      <p:to>
                                        <p:strVal val="visible"/>
                                      </p:to>
                                    </p:set>
                                    <p:animEffect filter="wipe(up)" transition="in">
                                      <p:cBhvr>
                                        <p:cTn dur="500" id="85"/>
                                        <p:tgtEl>
                                          <p:spTgt spid="28"/>
                                        </p:tgtEl>
                                      </p:cBhvr>
                                    </p:animEffect>
                                  </p:childTnLst>
                                </p:cTn>
                              </p:par>
                            </p:childTnLst>
                          </p:cTn>
                        </p:par>
                        <p:par>
                          <p:cTn fill="hold" id="86" nodeType="afterGroup">
                            <p:stCondLst>
                              <p:cond delay="7750"/>
                            </p:stCondLst>
                            <p:childTnLst>
                              <p:par>
                                <p:cTn fill="hold" grpId="0" id="87" nodeType="afterEffect" presetClass="entr" presetID="22" presetSubtype="1">
                                  <p:stCondLst>
                                    <p:cond delay="0"/>
                                  </p:stCondLst>
                                  <p:childTnLst>
                                    <p:set>
                                      <p:cBhvr>
                                        <p:cTn dur="1" fill="hold" id="88">
                                          <p:stCondLst>
                                            <p:cond delay="0"/>
                                          </p:stCondLst>
                                        </p:cTn>
                                        <p:tgtEl>
                                          <p:spTgt spid="29"/>
                                        </p:tgtEl>
                                        <p:attrNameLst>
                                          <p:attrName>style.visibility</p:attrName>
                                        </p:attrNameLst>
                                      </p:cBhvr>
                                      <p:to>
                                        <p:strVal val="visible"/>
                                      </p:to>
                                    </p:set>
                                    <p:animEffect filter="wipe(up)" transition="in">
                                      <p:cBhvr>
                                        <p:cTn dur="500" id="8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6"/>
      <p:bldP grpId="0" spid="27"/>
      <p:bldP grpId="0" spid="28"/>
      <p:bldP grpId="0" spid="29"/>
      <p:bldP grpId="0" spid="30"/>
      <p:bldP grpId="0" spid="31"/>
      <p:bldP grpId="0" spid="37"/>
      <p:bldP grpId="0" spid="3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233</Paragraphs>
  <Slides>25</Slides>
  <Notes>25</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25</vt:i4>
      </vt:variant>
    </vt:vector>
  </HeadingPairs>
  <TitlesOfParts>
    <vt:vector baseType="lpstr" size="45">
      <vt:lpstr>Arial</vt:lpstr>
      <vt:lpstr>等线 Light</vt:lpstr>
      <vt:lpstr>等线</vt:lpstr>
      <vt:lpstr>Calibri Light</vt:lpstr>
      <vt:lpstr>Calibri</vt:lpstr>
      <vt:lpstr>微软雅黑</vt:lpstr>
      <vt:lpstr>Agency FB</vt:lpstr>
      <vt:lpstr>张海山草泥马体</vt:lpstr>
      <vt:lpstr>Lato</vt:lpstr>
      <vt:lpstr>Tahoma</vt:lpstr>
      <vt:lpstr>굴림</vt:lpstr>
      <vt:lpstr>Microsoft Sans Serif</vt:lpstr>
      <vt:lpstr>Gill Sans</vt:lpstr>
      <vt:lpstr>ヒラギノ角ゴ ProN W3</vt:lpstr>
      <vt:lpstr>MS PGothic</vt:lpstr>
      <vt:lpstr>Lato Regular</vt:lpstr>
      <vt:lpstr>Lato Light</vt:lpstr>
      <vt:lpstr>ＭＳ Ｐゴシック</vt:lpstr>
      <vt:lpstr>方正清刻本悦宋简体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2021-08-22T11:55:20Z</dcterms:created>
  <cp:lastPrinted>2021-08-22T11:55:20Z</cp:lastPrinted>
  <dcterms:modified xsi:type="dcterms:W3CDTF">2021-08-22T05:43:39Z</dcterms:modified>
  <cp:revision>1</cp:revision>
</cp:coreProperties>
</file>