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8" r:id="rId6"/>
    <p:sldId id="259" r:id="rId7"/>
    <p:sldId id="276" r:id="rId8"/>
    <p:sldId id="263" r:id="rId9"/>
    <p:sldId id="264" r:id="rId10"/>
    <p:sldId id="265" r:id="rId11"/>
    <p:sldId id="275" r:id="rId12"/>
    <p:sldId id="260" r:id="rId13"/>
    <p:sldId id="277" r:id="rId14"/>
    <p:sldId id="266" r:id="rId15"/>
    <p:sldId id="267" r:id="rId16"/>
    <p:sldId id="268" r:id="rId17"/>
    <p:sldId id="269" r:id="rId18"/>
    <p:sldId id="261" r:id="rId19"/>
    <p:sldId id="278" r:id="rId20"/>
    <p:sldId id="270" r:id="rId21"/>
    <p:sldId id="271" r:id="rId22"/>
    <p:sldId id="272" r:id="rId23"/>
    <p:sldId id="262" r:id="rId24"/>
    <p:sldId id="279" r:id="rId25"/>
    <p:sldId id="273" r:id="rId26"/>
    <p:sldId id="274" r:id="rId27"/>
    <p:sldId id="280" r:id="rId28"/>
    <p:sldId id="257" r:id="rId29"/>
    <p:sldId id="281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36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951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842909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54E52-2D99-4B28-8DB2-3FE40F876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CF6539-1A64-40DE-A6F8-6AE90375C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C32E05-774E-493C-AF26-D4080FD4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BDBDA-6FBD-48FF-B32F-785EB30A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E80AE5-2F7B-4BD4-909E-AA6CE827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61056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31490-74C2-4660-B589-60494775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183A20-C350-4FE8-BB0F-E24451C9C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BEBDEC-6965-41F3-92E6-81E08F63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BF6E3-F8A4-422F-AB17-5F07A8F7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6839A5-4D84-4C21-BDA4-EDEFCB3A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63694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54DB8A-C0EB-4DC3-B392-1C29F3E3C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09D61C-E3C1-4EA9-839D-39E541BBA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3F909-B866-4CA7-AB7E-4BCBEDB4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3D3D92-1C5C-4E71-A16B-9E2717E5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443D61-17CB-4B3B-BE44-B7B5F14C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525414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22414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056668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857323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45513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38239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715124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18360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41627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2B3B2-37B1-4B5B-B73F-CB95BD65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4CA8D-18AA-44EE-A44F-8507934D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6D175-47BF-47DF-AA2B-FF81F2C5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F0206D-BE3E-452C-995F-1F9961EE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83358-AE6C-4E18-AD5A-2B0C9E1D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154162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938530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70458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983402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21005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020530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856730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161194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546501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851285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5626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20C42-3928-4CE1-9CB4-9E626128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FBF549-832D-4D3C-9851-3989A4AB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5A6C46-A841-4329-88F1-4380736A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173D89-F62D-4D6F-9321-4EA3934F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8AB0E-193A-4E71-9568-94A78CD2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420101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392169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689142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680043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212654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B22C4-74A5-450F-8C6F-DF2D7C7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87BD93-5701-4A32-9AE5-9D2826885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BCD202-FCA7-483A-975B-2C0012847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F38B73-18E8-40F6-8AF4-27083A80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036A4F-A7FC-4789-B1B5-52E8AF0D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4B9D6-EA43-4F17-B329-9ABE3AAC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645667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17B72-672C-4F18-8394-B9F216A2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F2578A-C2E8-40AD-95A0-41D71AEC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2FEA44-D19D-4106-BE9C-57C3942FA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A09B58-381A-4510-AE35-85E8BAEFC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50DF69-1E28-4D13-84E7-AB7A321E4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8C66190-DF12-42AD-869F-623A72CF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A96699-E829-4A5D-B3CD-26F45EE8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AF7FA6-3190-47AF-811A-49B6CBBE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29315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848F4A-C9A9-4B20-9855-47027E06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B793A2-84D2-48E2-BCE2-69882BA6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CE3062-E955-4D9C-A5D5-577B6497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5B9B23-0631-4B55-BF2A-13C406E3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83118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29B014-E729-4221-B6A0-5B19CF20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C0F5A6-89DB-4B77-862A-092FABD7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8637BF-4F02-443E-AA3D-0D1D55EE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715779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F5F87-85C8-4EC9-9791-176B8FE5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03F00-0147-4AB6-91F0-267EC824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D70294-465A-4F8F-8523-E099AF2E2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E05F3C-33CB-403B-A1F4-7FAE2E4C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C3B23D-E740-4AC4-82C6-A85A7FBA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FD6376-AAC8-481D-95CB-4C8C2818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096311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F1C96-C983-4897-B388-7226F957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BE86B3-F457-47FD-91AF-CD28989C2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F3C280-3564-41B8-B055-9B402380A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AD9C5C-5ABC-4B82-BD46-65999EDB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0652C7-50A4-432B-874B-4D6EAB8A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EB58C7-E8D6-462B-A0D2-D9A72225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048880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A9DDC5-7B74-4F36-94DF-1F2D20BB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E02DEF-AB2C-4357-A91D-052B9FF2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D2388-5DDE-4FA0-9101-2E1C7E524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2B0D2E-BAD2-4035-8B13-76947A7B6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DCF87-C285-442E-BE41-CFF46AC9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568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353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650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1DFEA2A-0570-4BB2-8ECE-F995FAFC5C5A}"/>
              </a:ext>
            </a:extLst>
          </p:cNvPr>
          <p:cNvSpPr txBox="1"/>
          <p:nvPr/>
        </p:nvSpPr>
        <p:spPr>
          <a:xfrm>
            <a:off x="2112867" y="2781569"/>
            <a:ext cx="5731481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可爱的小动物模板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C8CDE6-3844-4C38-A863-2CFCFE5DC6EB}"/>
              </a:ext>
            </a:extLst>
          </p:cNvPr>
          <p:cNvSpPr/>
          <p:nvPr/>
        </p:nvSpPr>
        <p:spPr>
          <a:xfrm>
            <a:off x="2247107" y="3699918"/>
            <a:ext cx="3517199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汇报人：优页PPT     汇报时间：XX年XX月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4006" y="-60621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val="30989598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195334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FEB6F7D-F973-426E-95FA-B141179796BA}"/>
              </a:ext>
            </a:extLst>
          </p:cNvPr>
          <p:cNvSpPr txBox="1"/>
          <p:nvPr/>
        </p:nvSpPr>
        <p:spPr>
          <a:xfrm>
            <a:off x="3702284" y="3044360"/>
            <a:ext cx="4273890" cy="14325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章 节 提 要 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984E-B920-4DD7-8FA2-4BEA20E22D75}"/>
              </a:ext>
            </a:extLst>
          </p:cNvPr>
          <p:cNvSpPr/>
          <p:nvPr/>
        </p:nvSpPr>
        <p:spPr>
          <a:xfrm>
            <a:off x="3702283" y="3875357"/>
            <a:ext cx="748132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only. Just for today I will try to live through this day only and not tackle my whole life problem at once. Just for today I will try to live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</p:spTree>
    <p:extLst>
      <p:ext uri="{BB962C8B-B14F-4D97-AF65-F5344CB8AC3E}">
        <p14:creationId val="2251413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80">
            <a:extLst>
              <a:ext uri="{FF2B5EF4-FFF2-40B4-BE49-F238E27FC236}">
                <a16:creationId xmlns:a16="http://schemas.microsoft.com/office/drawing/2014/main" id="{68881A2D-FB92-4C67-A0EA-EF9E9635F467}"/>
              </a:ext>
            </a:extLst>
          </p:cNvPr>
          <p:cNvSpPr/>
          <p:nvPr/>
        </p:nvSpPr>
        <p:spPr>
          <a:xfrm>
            <a:off x="5122202" y="1628749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7" name="TextBox 84">
            <a:extLst>
              <a:ext uri="{FF2B5EF4-FFF2-40B4-BE49-F238E27FC236}">
                <a16:creationId xmlns:a16="http://schemas.microsoft.com/office/drawing/2014/main" id="{E6BB56E1-3AC1-48C4-B624-4E83C5013512}"/>
              </a:ext>
            </a:extLst>
          </p:cNvPr>
          <p:cNvSpPr txBox="1"/>
          <p:nvPr/>
        </p:nvSpPr>
        <p:spPr>
          <a:xfrm>
            <a:off x="5122202" y="2085390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10266741-59A4-4B5F-9BD9-5D066EECA5D5}"/>
              </a:ext>
            </a:extLst>
          </p:cNvPr>
          <p:cNvSpPr/>
          <p:nvPr/>
        </p:nvSpPr>
        <p:spPr>
          <a:xfrm>
            <a:off x="5143302" y="3048685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9" name="TextBox 84">
            <a:extLst>
              <a:ext uri="{FF2B5EF4-FFF2-40B4-BE49-F238E27FC236}">
                <a16:creationId xmlns:a16="http://schemas.microsoft.com/office/drawing/2014/main" id="{863B4385-0F99-40C6-95CB-E6D7B3E6DF2D}"/>
              </a:ext>
            </a:extLst>
          </p:cNvPr>
          <p:cNvSpPr txBox="1"/>
          <p:nvPr/>
        </p:nvSpPr>
        <p:spPr>
          <a:xfrm>
            <a:off x="5143302" y="3505326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10" name="Rectangle 80">
            <a:extLst>
              <a:ext uri="{FF2B5EF4-FFF2-40B4-BE49-F238E27FC236}">
                <a16:creationId xmlns:a16="http://schemas.microsoft.com/office/drawing/2014/main" id="{5570AF5F-4568-4B58-8518-8A6399258D52}"/>
              </a:ext>
            </a:extLst>
          </p:cNvPr>
          <p:cNvSpPr/>
          <p:nvPr/>
        </p:nvSpPr>
        <p:spPr>
          <a:xfrm>
            <a:off x="5177072" y="4528797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11" name="TextBox 84">
            <a:extLst>
              <a:ext uri="{FF2B5EF4-FFF2-40B4-BE49-F238E27FC236}">
                <a16:creationId xmlns:a16="http://schemas.microsoft.com/office/drawing/2014/main" id="{B9875A53-5A34-4387-80E4-BBD4F9D1C585}"/>
              </a:ext>
            </a:extLst>
          </p:cNvPr>
          <p:cNvSpPr txBox="1"/>
          <p:nvPr/>
        </p:nvSpPr>
        <p:spPr>
          <a:xfrm>
            <a:off x="5177072" y="4985438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</p:spTree>
    <p:extLst>
      <p:ext uri="{BB962C8B-B14F-4D97-AF65-F5344CB8AC3E}">
        <p14:creationId val="251269077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9D87DAC-3067-4F23-95B6-8E267DE033BC}"/>
              </a:ext>
            </a:extLst>
          </p:cNvPr>
          <p:cNvGrpSpPr/>
          <p:nvPr/>
        </p:nvGrpSpPr>
        <p:grpSpPr>
          <a:xfrm>
            <a:off x="3598278" y="2383530"/>
            <a:ext cx="2482703" cy="2955923"/>
            <a:chOff x="1827008" y="2120901"/>
            <a:chExt cx="2298700" cy="273684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6CBBF12-01AA-40D3-B9BC-214756A44146}"/>
                </a:ext>
              </a:extLst>
            </p:cNvPr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ysClr lastClr="000000" val="windowText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1C71686-171F-4B75-BA82-8F3DB4F2762D}"/>
                </a:ext>
              </a:extLst>
            </p:cNvPr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ysClr lastClr="000000" val="windowText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65413AA-0A3C-4180-81BA-F6FEE9B110EC}"/>
              </a:ext>
            </a:extLst>
          </p:cNvPr>
          <p:cNvGrpSpPr/>
          <p:nvPr/>
        </p:nvGrpSpPr>
        <p:grpSpPr>
          <a:xfrm>
            <a:off x="776047" y="2383530"/>
            <a:ext cx="2482703" cy="2955923"/>
            <a:chOff x="1827008" y="2120901"/>
            <a:chExt cx="2298700" cy="273684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2C07F9-2D6A-4D5F-ABA0-8DA33555B602}"/>
                </a:ext>
              </a:extLst>
            </p:cNvPr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91185DC-9BC9-47A7-BFEB-CC5C54E89553}"/>
                </a:ext>
              </a:extLst>
            </p:cNvPr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schemeClr val="bg1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</p:grpSp>
      <p:sp>
        <p:nvSpPr>
          <p:cNvPr id="12" name="文本框 29">
            <a:extLst>
              <a:ext uri="{FF2B5EF4-FFF2-40B4-BE49-F238E27FC236}">
                <a16:creationId xmlns:a16="http://schemas.microsoft.com/office/drawing/2014/main" id="{9B7E2D15-DBFF-4814-9072-D1E6E855BDB9}"/>
              </a:ext>
            </a:extLst>
          </p:cNvPr>
          <p:cNvSpPr txBox="1"/>
          <p:nvPr/>
        </p:nvSpPr>
        <p:spPr>
          <a:xfrm>
            <a:off x="1182827" y="2411209"/>
            <a:ext cx="16691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项目一</a:t>
            </a:r>
          </a:p>
        </p:txBody>
      </p:sp>
      <p:sp>
        <p:nvSpPr>
          <p:cNvPr id="13" name="文本框 31">
            <a:extLst>
              <a:ext uri="{FF2B5EF4-FFF2-40B4-BE49-F238E27FC236}">
                <a16:creationId xmlns:a16="http://schemas.microsoft.com/office/drawing/2014/main" id="{690BB70E-B4F6-4030-A072-A6B45A07D0B1}"/>
              </a:ext>
            </a:extLst>
          </p:cNvPr>
          <p:cNvSpPr txBox="1"/>
          <p:nvPr/>
        </p:nvSpPr>
        <p:spPr>
          <a:xfrm>
            <a:off x="4005058" y="2411209"/>
            <a:ext cx="16691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项目二</a:t>
            </a:r>
          </a:p>
        </p:txBody>
      </p:sp>
      <p:sp>
        <p:nvSpPr>
          <p:cNvPr id="14" name="文本框 33">
            <a:extLst>
              <a:ext uri="{FF2B5EF4-FFF2-40B4-BE49-F238E27FC236}">
                <a16:creationId xmlns:a16="http://schemas.microsoft.com/office/drawing/2014/main" id="{68FC1359-48DF-4CC9-9258-73156296CE16}"/>
              </a:ext>
            </a:extLst>
          </p:cNvPr>
          <p:cNvSpPr txBox="1"/>
          <p:nvPr/>
        </p:nvSpPr>
        <p:spPr>
          <a:xfrm>
            <a:off x="1070284" y="3169355"/>
            <a:ext cx="1869864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Just for today I will try to live through this day only and not tackle my whole life problem at once.</a:t>
            </a:r>
          </a:p>
        </p:txBody>
      </p:sp>
      <p:sp>
        <p:nvSpPr>
          <p:cNvPr id="15" name="文本框 34">
            <a:extLst>
              <a:ext uri="{FF2B5EF4-FFF2-40B4-BE49-F238E27FC236}">
                <a16:creationId xmlns:a16="http://schemas.microsoft.com/office/drawing/2014/main" id="{F66E7402-BBBB-47E1-BDCD-CEC352DCCFB8}"/>
              </a:ext>
            </a:extLst>
          </p:cNvPr>
          <p:cNvSpPr txBox="1"/>
          <p:nvPr/>
        </p:nvSpPr>
        <p:spPr>
          <a:xfrm>
            <a:off x="3899058" y="3169355"/>
            <a:ext cx="1869864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Just for today I will try to live through this day only and not tackle my whole life problem at once.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</p:spTree>
    <p:extLst>
      <p:ext uri="{BB962C8B-B14F-4D97-AF65-F5344CB8AC3E}">
        <p14:creationId val="293275093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3FE8D833-EC2C-4B2E-81C4-A367D093FBDA}"/>
              </a:ext>
            </a:extLst>
          </p:cNvPr>
          <p:cNvSpPr/>
          <p:nvPr/>
        </p:nvSpPr>
        <p:spPr>
          <a:xfrm>
            <a:off x="2715064" y="4656406"/>
            <a:ext cx="7765367" cy="380502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0989C30A-6B57-40F4-B5F6-C036830BD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012" y="1839366"/>
            <a:ext cx="466354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矩形 23">
            <a:extLst>
              <a:ext uri="{FF2B5EF4-FFF2-40B4-BE49-F238E27FC236}">
                <a16:creationId xmlns:a16="http://schemas.microsoft.com/office/drawing/2014/main" id="{037C06FF-6F40-43B6-8CF6-4AB8977F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013" y="3199369"/>
            <a:ext cx="5375581" cy="24384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problem at once. I can do for twelve hours that Just for </a:t>
            </a:r>
          </a:p>
          <a:p>
            <a:pPr eaLnBrk="1" hangingPunct="1"/>
            <a:r>
              <a:rPr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today I will try to live through this day only and not tackle my whole life problem at once. I can do for twelve hours that</a:t>
            </a:r>
          </a:p>
          <a:p>
            <a:pPr eaLnBrk="1" hangingPunct="1"/>
            <a:endParaRPr lang="en-US" sz="1400">
              <a:latin charset="-122" panose="00020600040101010101" pitchFamily="18" typeface="汉仪黑荔枝体简"/>
              <a:ea charset="-122" panose="00020600040101010101" pitchFamily="18" typeface="汉仪黑荔枝体简"/>
            </a:endParaRPr>
          </a:p>
          <a:p>
            <a:pPr eaLnBrk="1" hangingPunct="1"/>
            <a:endParaRPr lang="en-US" sz="1400">
              <a:latin charset="-122" panose="00020600040101010101" pitchFamily="18" typeface="汉仪黑荔枝体简"/>
              <a:ea charset="-122" panose="00020600040101010101" pitchFamily="18" typeface="汉仪黑荔枝体简"/>
            </a:endParaRPr>
          </a:p>
          <a:p>
            <a:pPr eaLnBrk="1" hangingPunct="1"/>
            <a:endParaRPr lang="en-US" sz="1400">
              <a:latin charset="-122" panose="00020600040101010101" pitchFamily="18" typeface="汉仪黑荔枝体简"/>
              <a:ea charset="-122" panose="00020600040101010101" pitchFamily="18" typeface="汉仪黑荔枝体简"/>
            </a:endParaRPr>
          </a:p>
          <a:p>
            <a:pPr eaLnBrk="1" hangingPunct="1"/>
            <a:r>
              <a:rPr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today I will try to live through this day only and not tackle my whole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3E06473-8C0B-418F-82FB-1433B1C114CC}"/>
              </a:ext>
            </a:extLst>
          </p:cNvPr>
          <p:cNvSpPr/>
          <p:nvPr/>
        </p:nvSpPr>
        <p:spPr>
          <a:xfrm>
            <a:off x="5208013" y="2569476"/>
            <a:ext cx="537558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6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I CAN DO SOMETHING FOR TWELVE HOURS THAT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7" y="1131509"/>
            <a:ext cx="3479410" cy="5257291"/>
          </a:xfrm>
          <a:prstGeom prst="rect">
            <a:avLst/>
          </a:prstGeom>
        </p:spPr>
      </p:pic>
    </p:spTree>
    <p:extLst>
      <p:ext uri="{BB962C8B-B14F-4D97-AF65-F5344CB8AC3E}">
        <p14:creationId val="353995614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256B78E-7AD9-4A78-ACB3-C72B6C41F4A6}"/>
              </a:ext>
            </a:extLst>
          </p:cNvPr>
          <p:cNvGrpSpPr/>
          <p:nvPr/>
        </p:nvGrpSpPr>
        <p:grpSpPr>
          <a:xfrm>
            <a:off x="999451" y="2444227"/>
            <a:ext cx="10574198" cy="2525132"/>
            <a:chOff x="999451" y="2444227"/>
            <a:chExt cx="10574198" cy="252513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897683-7F00-4E77-8F19-31D3B4FAFC9F}"/>
                </a:ext>
              </a:extLst>
            </p:cNvPr>
            <p:cNvSpPr/>
            <p:nvPr/>
          </p:nvSpPr>
          <p:spPr>
            <a:xfrm>
              <a:off x="1875811" y="4359759"/>
              <a:ext cx="59634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01</a:t>
              </a:r>
            </a:p>
          </p:txBody>
        </p:sp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8FD5698B-6456-4FD9-A928-1E6DA6872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451" y="2444227"/>
              <a:ext cx="2475054" cy="396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en-US" lang="zh-CN" smtClean="0" sz="20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9" name="矩形 23">
              <a:extLst>
                <a:ext uri="{FF2B5EF4-FFF2-40B4-BE49-F238E27FC236}">
                  <a16:creationId xmlns:a16="http://schemas.microsoft.com/office/drawing/2014/main" id="{4F477505-2B4A-43A0-B0D5-6684620A7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096" y="3024967"/>
              <a:ext cx="2278526" cy="1158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Just for today I will try to live through this day only and not tackle my whole life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DB920B-67AB-4081-A50E-B0B0066FA98B}"/>
                </a:ext>
              </a:extLst>
            </p:cNvPr>
            <p:cNvSpPr/>
            <p:nvPr/>
          </p:nvSpPr>
          <p:spPr>
            <a:xfrm>
              <a:off x="4485661" y="4359759"/>
              <a:ext cx="59634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02</a:t>
              </a:r>
            </a:p>
          </p:txBody>
        </p:sp>
        <p:sp>
          <p:nvSpPr>
            <p:cNvPr id="11" name="文本框 22">
              <a:extLst>
                <a:ext uri="{FF2B5EF4-FFF2-40B4-BE49-F238E27FC236}">
                  <a16:creationId xmlns:a16="http://schemas.microsoft.com/office/drawing/2014/main" id="{6497E534-0629-43B8-90C0-FE1FC2D16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301" y="2444227"/>
              <a:ext cx="2475054" cy="396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en-US" lang="zh-CN" smtClean="0" sz="20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2" name="矩形 23">
              <a:extLst>
                <a:ext uri="{FF2B5EF4-FFF2-40B4-BE49-F238E27FC236}">
                  <a16:creationId xmlns:a16="http://schemas.microsoft.com/office/drawing/2014/main" id="{BFA4EB28-CA62-424F-8B46-74CE1C917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946" y="3024967"/>
              <a:ext cx="2278526" cy="1158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Just for today I will try to live through this day only and not tackle my whole life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988C4C-1F47-4F5E-A0D2-6B9DD0F66FD5}"/>
                </a:ext>
              </a:extLst>
            </p:cNvPr>
            <p:cNvSpPr/>
            <p:nvPr/>
          </p:nvSpPr>
          <p:spPr>
            <a:xfrm>
              <a:off x="7230308" y="4359759"/>
              <a:ext cx="59634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03</a:t>
              </a:r>
            </a:p>
          </p:txBody>
        </p:sp>
        <p:sp>
          <p:nvSpPr>
            <p:cNvPr id="14" name="文本框 22">
              <a:extLst>
                <a:ext uri="{FF2B5EF4-FFF2-40B4-BE49-F238E27FC236}">
                  <a16:creationId xmlns:a16="http://schemas.microsoft.com/office/drawing/2014/main" id="{8D25FE53-EFD7-46F1-99F0-75432BD08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947" y="2444227"/>
              <a:ext cx="2475054" cy="396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en-US" lang="zh-CN" smtClean="0" sz="20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5" name="矩形 23">
              <a:extLst>
                <a:ext uri="{FF2B5EF4-FFF2-40B4-BE49-F238E27FC236}">
                  <a16:creationId xmlns:a16="http://schemas.microsoft.com/office/drawing/2014/main" id="{A8F01B66-9CEE-4E69-9F68-591990F82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593" y="3024967"/>
              <a:ext cx="2278526" cy="1158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Just for today I will try to live through this day only and not tackle my whole life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EA347D3-055C-428A-A022-5AE78D869179}"/>
                </a:ext>
              </a:extLst>
            </p:cNvPr>
            <p:cNvSpPr/>
            <p:nvPr/>
          </p:nvSpPr>
          <p:spPr>
            <a:xfrm>
              <a:off x="9974955" y="4359759"/>
              <a:ext cx="59634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04</a:t>
              </a:r>
            </a:p>
          </p:txBody>
        </p:sp>
        <p:sp>
          <p:nvSpPr>
            <p:cNvPr id="17" name="文本框 22">
              <a:extLst>
                <a:ext uri="{FF2B5EF4-FFF2-40B4-BE49-F238E27FC236}">
                  <a16:creationId xmlns:a16="http://schemas.microsoft.com/office/drawing/2014/main" id="{8838AA62-007E-492D-BF80-2852C6641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8595" y="2444227"/>
              <a:ext cx="2475054" cy="396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en-US" lang="zh-CN" smtClean="0" sz="20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8" name="矩形 23">
              <a:extLst>
                <a:ext uri="{FF2B5EF4-FFF2-40B4-BE49-F238E27FC236}">
                  <a16:creationId xmlns:a16="http://schemas.microsoft.com/office/drawing/2014/main" id="{2A4E3450-06EB-4A9D-828B-42327064D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1240" y="3024967"/>
              <a:ext cx="2278526" cy="1158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>
                  <a:latin charset="-122" panose="00020600040101010101" pitchFamily="18" typeface="汉仪黑荔枝体简"/>
                  <a:ea charset="-122" panose="00020600040101010101" pitchFamily="18" typeface="汉仪黑荔枝体简"/>
                  <a:cs charset="-122" panose="02010604000101010101" pitchFamily="2" typeface="全字库正楷体"/>
                </a:rPr>
                <a:t>Just for today I will try to live through this day only and not tackle my whole life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197963" y="5473122"/>
            <a:ext cx="8609130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71841805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ED832D-3DB9-4F13-8810-AAD9A0A36350}"/>
              </a:ext>
            </a:extLst>
          </p:cNvPr>
          <p:cNvSpPr txBox="1"/>
          <p:nvPr/>
        </p:nvSpPr>
        <p:spPr>
          <a:xfrm>
            <a:off x="970670" y="2785519"/>
            <a:ext cx="7216670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第 三 部 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EAE2B6-5A39-49D3-B365-6832CFD8B2C5}"/>
              </a:ext>
            </a:extLst>
          </p:cNvPr>
          <p:cNvSpPr/>
          <p:nvPr/>
        </p:nvSpPr>
        <p:spPr>
          <a:xfrm>
            <a:off x="970670" y="3616516"/>
            <a:ext cx="655402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</a:t>
            </a:r>
          </a:p>
        </p:txBody>
      </p:sp>
    </p:spTree>
    <p:extLst>
      <p:ext uri="{BB962C8B-B14F-4D97-AF65-F5344CB8AC3E}">
        <p14:creationId val="177573015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195334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FEB6F7D-F973-426E-95FA-B141179796BA}"/>
              </a:ext>
            </a:extLst>
          </p:cNvPr>
          <p:cNvSpPr txBox="1"/>
          <p:nvPr/>
        </p:nvSpPr>
        <p:spPr>
          <a:xfrm>
            <a:off x="3702284" y="3044360"/>
            <a:ext cx="4273890" cy="14325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章 节 提 要 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984E-B920-4DD7-8FA2-4BEA20E22D75}"/>
              </a:ext>
            </a:extLst>
          </p:cNvPr>
          <p:cNvSpPr/>
          <p:nvPr/>
        </p:nvSpPr>
        <p:spPr>
          <a:xfrm>
            <a:off x="3702283" y="3875357"/>
            <a:ext cx="748132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only. Just for today I will try to live through this day only and not tackle my whole life problem at once. Just for today I will try to live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</p:spTree>
    <p:extLst>
      <p:ext uri="{BB962C8B-B14F-4D97-AF65-F5344CB8AC3E}">
        <p14:creationId val="265255028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1498331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80">
            <a:extLst>
              <a:ext uri="{FF2B5EF4-FFF2-40B4-BE49-F238E27FC236}">
                <a16:creationId xmlns:a16="http://schemas.microsoft.com/office/drawing/2014/main" id="{10BAC72E-EC61-4887-A14A-609DD06BAD79}"/>
              </a:ext>
            </a:extLst>
          </p:cNvPr>
          <p:cNvSpPr/>
          <p:nvPr/>
        </p:nvSpPr>
        <p:spPr>
          <a:xfrm>
            <a:off x="6744699" y="2759998"/>
            <a:ext cx="1454838" cy="52422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0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7" name="TextBox 84">
            <a:extLst>
              <a:ext uri="{FF2B5EF4-FFF2-40B4-BE49-F238E27FC236}">
                <a16:creationId xmlns:a16="http://schemas.microsoft.com/office/drawing/2014/main" id="{777825F0-02C5-4B37-8BB5-5D1AA20DA1A6}"/>
              </a:ext>
            </a:extLst>
          </p:cNvPr>
          <p:cNvSpPr txBox="1"/>
          <p:nvPr/>
        </p:nvSpPr>
        <p:spPr>
          <a:xfrm>
            <a:off x="6719255" y="3123150"/>
            <a:ext cx="4638457" cy="82292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8" name="Rectangle 85">
            <a:extLst>
              <a:ext uri="{FF2B5EF4-FFF2-40B4-BE49-F238E27FC236}">
                <a16:creationId xmlns:a16="http://schemas.microsoft.com/office/drawing/2014/main" id="{69C04B52-A0E5-412A-83F9-6D11C6FCF743}"/>
              </a:ext>
            </a:extLst>
          </p:cNvPr>
          <p:cNvSpPr/>
          <p:nvPr/>
        </p:nvSpPr>
        <p:spPr>
          <a:xfrm>
            <a:off x="5690901" y="4059386"/>
            <a:ext cx="1454838" cy="52422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0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9" name="TextBox 86">
            <a:extLst>
              <a:ext uri="{FF2B5EF4-FFF2-40B4-BE49-F238E27FC236}">
                <a16:creationId xmlns:a16="http://schemas.microsoft.com/office/drawing/2014/main" id="{8D7C5D70-FB6C-4D59-B01B-F1F87260A61D}"/>
              </a:ext>
            </a:extLst>
          </p:cNvPr>
          <p:cNvSpPr txBox="1"/>
          <p:nvPr/>
        </p:nvSpPr>
        <p:spPr>
          <a:xfrm>
            <a:off x="5665459" y="4422539"/>
            <a:ext cx="4737970" cy="82292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10" name="Rectangle 87">
            <a:extLst>
              <a:ext uri="{FF2B5EF4-FFF2-40B4-BE49-F238E27FC236}">
                <a16:creationId xmlns:a16="http://schemas.microsoft.com/office/drawing/2014/main" id="{5644D56D-89D5-4976-9F73-39CA0F461C6C}"/>
              </a:ext>
            </a:extLst>
          </p:cNvPr>
          <p:cNvSpPr/>
          <p:nvPr/>
        </p:nvSpPr>
        <p:spPr>
          <a:xfrm>
            <a:off x="4530365" y="5230889"/>
            <a:ext cx="1454838" cy="52422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0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11" name="TextBox 88">
            <a:extLst>
              <a:ext uri="{FF2B5EF4-FFF2-40B4-BE49-F238E27FC236}">
                <a16:creationId xmlns:a16="http://schemas.microsoft.com/office/drawing/2014/main" id="{19BF58CF-DF4E-4CCA-877F-A8F17B3065D4}"/>
              </a:ext>
            </a:extLst>
          </p:cNvPr>
          <p:cNvSpPr txBox="1"/>
          <p:nvPr/>
        </p:nvSpPr>
        <p:spPr>
          <a:xfrm>
            <a:off x="4504922" y="5594041"/>
            <a:ext cx="4637044" cy="82292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109710" lIns="219419" rIns="219419" rtlCol="0" tIns="109710"/>
              <a:lstStyle/>
              <a:p>
                <a:pPr algn="ctr"/>
                <a:endParaRPr lang="bg-BG" sz="1050">
                  <a:latin charset="-122" panose="00020600040101010101" pitchFamily="18" typeface="汉仪黑荔枝体简"/>
                  <a:ea charset="-122" panose="00020600040101010101" pitchFamily="18" typeface="汉仪黑荔枝体简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109710" lIns="219419" rIns="219419" rtlCol="0" tIns="109710"/>
              <a:lstStyle/>
              <a:p>
                <a:pPr algn="ctr"/>
                <a:endParaRPr lang="bg-BG" sz="1050">
                  <a:latin charset="-122" panose="00020600040101010101" pitchFamily="18" typeface="汉仪黑荔枝体简"/>
                  <a:ea charset="-122" panose="00020600040101010101" pitchFamily="18" typeface="汉仪黑荔枝体简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fmla="*/ 230 w 461" name="T0"/>
                <a:gd fmla="*/ 8 h 461" name="T1"/>
                <a:gd fmla="*/ 230 w 461" name="T2"/>
                <a:gd fmla="*/ 8 h 461" name="T3"/>
                <a:gd fmla="*/ 0 w 461" name="T4"/>
                <a:gd fmla="*/ 239 h 461" name="T5"/>
                <a:gd fmla="*/ 230 w 461" name="T6"/>
                <a:gd fmla="*/ 460 h 461" name="T7"/>
                <a:gd fmla="*/ 460 w 461" name="T8"/>
                <a:gd fmla="*/ 230 h 461" name="T9"/>
                <a:gd fmla="*/ 230 w 461" name="T10"/>
                <a:gd fmla="*/ 8 h 461" name="T11"/>
                <a:gd fmla="*/ 230 w 461" name="T12"/>
                <a:gd fmla="*/ 35 h 461" name="T13"/>
                <a:gd fmla="*/ 230 w 461" name="T14"/>
                <a:gd fmla="*/ 35 h 461" name="T15"/>
                <a:gd fmla="*/ 319 w 461" name="T16"/>
                <a:gd fmla="*/ 53 h 461" name="T17"/>
                <a:gd fmla="*/ 291 w 461" name="T18"/>
                <a:gd fmla="*/ 106 h 461" name="T19"/>
                <a:gd fmla="*/ 230 w 461" name="T20"/>
                <a:gd fmla="*/ 97 h 461" name="T21"/>
                <a:gd fmla="*/ 168 w 461" name="T22"/>
                <a:gd fmla="*/ 106 h 461" name="T23"/>
                <a:gd fmla="*/ 141 w 461" name="T24"/>
                <a:gd fmla="*/ 53 h 461" name="T25"/>
                <a:gd fmla="*/ 230 w 461" name="T26"/>
                <a:gd fmla="*/ 35 h 461" name="T27"/>
                <a:gd fmla="*/ 106 w 461" name="T28"/>
                <a:gd fmla="*/ 292 h 461" name="T29"/>
                <a:gd fmla="*/ 106 w 461" name="T30"/>
                <a:gd fmla="*/ 292 h 461" name="T31"/>
                <a:gd fmla="*/ 53 w 461" name="T32"/>
                <a:gd fmla="*/ 327 h 461" name="T33"/>
                <a:gd fmla="*/ 35 w 461" name="T34"/>
                <a:gd fmla="*/ 239 h 461" name="T35"/>
                <a:gd fmla="*/ 53 w 461" name="T36"/>
                <a:gd fmla="*/ 141 h 461" name="T37"/>
                <a:gd fmla="*/ 106 w 461" name="T38"/>
                <a:gd fmla="*/ 167 h 461" name="T39"/>
                <a:gd fmla="*/ 88 w 461" name="T40"/>
                <a:gd fmla="*/ 230 h 461" name="T41"/>
                <a:gd fmla="*/ 106 w 461" name="T42"/>
                <a:gd fmla="*/ 292 h 461" name="T43"/>
                <a:gd fmla="*/ 230 w 461" name="T44"/>
                <a:gd fmla="*/ 433 h 461" name="T45"/>
                <a:gd fmla="*/ 230 w 461" name="T46"/>
                <a:gd fmla="*/ 433 h 461" name="T47"/>
                <a:gd fmla="*/ 141 w 461" name="T48"/>
                <a:gd fmla="*/ 407 h 461" name="T49"/>
                <a:gd fmla="*/ 168 w 461" name="T50"/>
                <a:gd fmla="*/ 354 h 461" name="T51"/>
                <a:gd fmla="*/ 230 w 461" name="T52"/>
                <a:gd fmla="*/ 372 h 461" name="T53"/>
                <a:gd fmla="*/ 291 w 461" name="T54"/>
                <a:gd fmla="*/ 354 h 461" name="T55"/>
                <a:gd fmla="*/ 319 w 461" name="T56"/>
                <a:gd fmla="*/ 407 h 461" name="T57"/>
                <a:gd fmla="*/ 230 w 461" name="T58"/>
                <a:gd fmla="*/ 433 h 461" name="T59"/>
                <a:gd fmla="*/ 230 w 461" name="T60"/>
                <a:gd fmla="*/ 345 h 461" name="T61"/>
                <a:gd fmla="*/ 230 w 461" name="T62"/>
                <a:gd fmla="*/ 345 h 461" name="T63"/>
                <a:gd fmla="*/ 124 w 461" name="T64"/>
                <a:gd fmla="*/ 230 h 461" name="T65"/>
                <a:gd fmla="*/ 230 w 461" name="T66"/>
                <a:gd fmla="*/ 123 h 461" name="T67"/>
                <a:gd fmla="*/ 336 w 461" name="T68"/>
                <a:gd fmla="*/ 230 h 461" name="T69"/>
                <a:gd fmla="*/ 230 w 461" name="T70"/>
                <a:gd fmla="*/ 345 h 461" name="T71"/>
                <a:gd fmla="*/ 354 w 461" name="T72"/>
                <a:gd fmla="*/ 292 h 461" name="T73"/>
                <a:gd fmla="*/ 354 w 461" name="T74"/>
                <a:gd fmla="*/ 292 h 461" name="T75"/>
                <a:gd fmla="*/ 372 w 461" name="T76"/>
                <a:gd fmla="*/ 230 h 461" name="T77"/>
                <a:gd fmla="*/ 354 w 461" name="T78"/>
                <a:gd fmla="*/ 167 h 461" name="T79"/>
                <a:gd fmla="*/ 407 w 461" name="T80"/>
                <a:gd fmla="*/ 141 h 461" name="T81"/>
                <a:gd fmla="*/ 425 w 461" name="T82"/>
                <a:gd fmla="*/ 230 h 461" name="T83"/>
                <a:gd fmla="*/ 407 w 461" name="T84"/>
                <a:gd fmla="*/ 327 h 461" name="T85"/>
                <a:gd fmla="*/ 354 w 461" name="T86"/>
                <a:gd fmla="*/ 292 h 4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61" w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 sz="1050"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27683" y="3966740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109710" lIns="219419" rIns="219419" rtlCol="0" tIns="109710"/>
              <a:lstStyle/>
              <a:p>
                <a:pPr algn="ctr"/>
                <a:endParaRPr lang="bg-BG" sz="1050">
                  <a:latin charset="-122" panose="00020600040101010101" pitchFamily="18" typeface="汉仪黑荔枝体简"/>
                  <a:ea charset="-122" panose="00020600040101010101" pitchFamily="18" typeface="汉仪黑荔枝体简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109710" lIns="219419" rIns="219419" rtlCol="0" tIns="109710"/>
              <a:lstStyle/>
              <a:p>
                <a:pPr algn="ctr"/>
                <a:endParaRPr lang="bg-BG" sz="1050">
                  <a:latin charset="-122" panose="00020600040101010101" pitchFamily="18" typeface="汉仪黑荔枝体简"/>
                  <a:ea charset="-122" panose="00020600040101010101" pitchFamily="18" typeface="汉仪黑荔枝体简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 sz="1050"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109710" lIns="219419" rIns="219419" rtlCol="0" tIns="109710"/>
              <a:lstStyle/>
              <a:p>
                <a:pPr algn="ctr"/>
                <a:endParaRPr lang="bg-BG" sz="1050">
                  <a:latin charset="-122" panose="00020600040101010101" pitchFamily="18" typeface="汉仪黑荔枝体简"/>
                  <a:ea charset="-122" panose="00020600040101010101" pitchFamily="18" typeface="汉仪黑荔枝体简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109710" lIns="219419" rIns="219419" rtlCol="0" tIns="109710"/>
              <a:lstStyle/>
              <a:p>
                <a:pPr algn="ctr"/>
                <a:endParaRPr lang="bg-BG" sz="1050">
                  <a:latin charset="-122" panose="00020600040101010101" pitchFamily="18" typeface="汉仪黑荔枝体简"/>
                  <a:ea charset="-122" panose="00020600040101010101" pitchFamily="18" typeface="汉仪黑荔枝体简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 sz="1050">
                <a:latin charset="-122" panose="00020600040101010101" pitchFamily="18" typeface="汉仪黑荔枝体简"/>
                <a:ea charset="-122" panose="00020600040101010101" pitchFamily="18" typeface="汉仪黑荔枝体简"/>
              </a:endParaRPr>
            </a:p>
          </p:txBody>
        </p:sp>
      </p:grpSp>
    </p:spTree>
    <p:extLst>
      <p:ext uri="{BB962C8B-B14F-4D97-AF65-F5344CB8AC3E}">
        <p14:creationId val="194658390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80">
            <a:extLst>
              <a:ext uri="{FF2B5EF4-FFF2-40B4-BE49-F238E27FC236}">
                <a16:creationId xmlns:a16="http://schemas.microsoft.com/office/drawing/2014/main" id="{D117CF62-22E7-47DD-BECB-BF5D4C287A5C}"/>
              </a:ext>
            </a:extLst>
          </p:cNvPr>
          <p:cNvSpPr/>
          <p:nvPr/>
        </p:nvSpPr>
        <p:spPr>
          <a:xfrm>
            <a:off x="3972341" y="2163322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pPr algn="r"/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7" name="TextBox 84">
            <a:extLst>
              <a:ext uri="{FF2B5EF4-FFF2-40B4-BE49-F238E27FC236}">
                <a16:creationId xmlns:a16="http://schemas.microsoft.com/office/drawing/2014/main" id="{9D583BEB-FDCA-444C-9A5A-20C700C46E65}"/>
              </a:ext>
            </a:extLst>
          </p:cNvPr>
          <p:cNvSpPr txBox="1"/>
          <p:nvPr/>
        </p:nvSpPr>
        <p:spPr>
          <a:xfrm>
            <a:off x="1297530" y="2563692"/>
            <a:ext cx="4353949" cy="149958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54CF62A7-6B77-4A53-838D-C98E778A6F38}"/>
              </a:ext>
            </a:extLst>
          </p:cNvPr>
          <p:cNvSpPr/>
          <p:nvPr/>
        </p:nvSpPr>
        <p:spPr>
          <a:xfrm>
            <a:off x="3993441" y="3754751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pPr algn="r"/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9" name="TextBox 84">
            <a:extLst>
              <a:ext uri="{FF2B5EF4-FFF2-40B4-BE49-F238E27FC236}">
                <a16:creationId xmlns:a16="http://schemas.microsoft.com/office/drawing/2014/main" id="{A849DC8A-6C02-4414-829B-403DA6257B35}"/>
              </a:ext>
            </a:extLst>
          </p:cNvPr>
          <p:cNvSpPr txBox="1"/>
          <p:nvPr/>
        </p:nvSpPr>
        <p:spPr>
          <a:xfrm>
            <a:off x="1318630" y="4155122"/>
            <a:ext cx="4353949" cy="149958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7295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667" y="938443"/>
            <a:ext cx="3133333" cy="5466667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8942CBF-A865-4312-86E1-6651301E9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434" l="792" r="98416" t="21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22571" y="1078928"/>
            <a:ext cx="5288808" cy="5351646"/>
          </a:xfrm>
          <a:prstGeom prst="rect">
            <a:avLst/>
          </a:prstGeom>
        </p:spPr>
      </p:pic>
    </p:spTree>
    <p:extLst>
      <p:ext uri="{BB962C8B-B14F-4D97-AF65-F5344CB8AC3E}">
        <p14:creationId val="259604098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11A961-73C9-4831-8553-D20FCBAC7251}"/>
              </a:ext>
            </a:extLst>
          </p:cNvPr>
          <p:cNvSpPr txBox="1"/>
          <p:nvPr/>
        </p:nvSpPr>
        <p:spPr>
          <a:xfrm>
            <a:off x="1568327" y="2082018"/>
            <a:ext cx="126494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rgbClr val="94BC7F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BA7514-6FBA-42EC-ACFC-CDFFFA7358D9}"/>
              </a:ext>
            </a:extLst>
          </p:cNvPr>
          <p:cNvSpPr txBox="1"/>
          <p:nvPr/>
        </p:nvSpPr>
        <p:spPr>
          <a:xfrm>
            <a:off x="4027827" y="2096086"/>
            <a:ext cx="145197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rgbClr val="94BC7F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02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DB59DA-B142-473E-B86C-DD3861BEE73F}"/>
              </a:ext>
            </a:extLst>
          </p:cNvPr>
          <p:cNvSpPr txBox="1"/>
          <p:nvPr/>
        </p:nvSpPr>
        <p:spPr>
          <a:xfrm>
            <a:off x="6628006" y="2096086"/>
            <a:ext cx="139416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rgbClr val="94BC7F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03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361ACA-E01C-4AA5-8882-8FF4E9DADE0C}"/>
              </a:ext>
            </a:extLst>
          </p:cNvPr>
          <p:cNvSpPr txBox="1"/>
          <p:nvPr/>
        </p:nvSpPr>
        <p:spPr>
          <a:xfrm>
            <a:off x="9157845" y="2096086"/>
            <a:ext cx="139756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rgbClr val="94BC7F"/>
                </a:solidFill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04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279D8B-DB3E-4D3A-9E90-3E6A0CAB23D4}"/>
              </a:ext>
            </a:extLst>
          </p:cNvPr>
          <p:cNvCxnSpPr/>
          <p:nvPr/>
        </p:nvCxnSpPr>
        <p:spPr>
          <a:xfrm>
            <a:off x="1807483" y="303348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1BB0CB2-E6CC-409E-A2D9-1B79D3CA3417}"/>
              </a:ext>
            </a:extLst>
          </p:cNvPr>
          <p:cNvCxnSpPr/>
          <p:nvPr/>
        </p:nvCxnSpPr>
        <p:spPr>
          <a:xfrm>
            <a:off x="4353736" y="3047552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414F4B-BD23-40FC-A438-AAC183D87EC0}"/>
              </a:ext>
            </a:extLst>
          </p:cNvPr>
          <p:cNvCxnSpPr/>
          <p:nvPr/>
        </p:nvCxnSpPr>
        <p:spPr>
          <a:xfrm>
            <a:off x="6928123" y="3054138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375159-6FCE-401D-891A-76CA683BB4F4}"/>
              </a:ext>
            </a:extLst>
          </p:cNvPr>
          <p:cNvCxnSpPr/>
          <p:nvPr/>
        </p:nvCxnSpPr>
        <p:spPr>
          <a:xfrm>
            <a:off x="9488444" y="3068206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9177380-5676-44D6-A671-DB0A8C55D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2" y="3303244"/>
            <a:ext cx="2664873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>
                <a:latin charset="-122" panose="00020600040101010101" pitchFamily="18" typeface="汉仪黑荔枝体简"/>
                <a:ea charset="-122" panose="00020600040101010101" pitchFamily="18" typeface="汉仪黑荔枝体简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BA7C269-4374-4D9C-9EC3-42D94F86BAF2}"/>
              </a:ext>
            </a:extLst>
          </p:cNvPr>
          <p:cNvSpPr txBox="1"/>
          <p:nvPr/>
        </p:nvSpPr>
        <p:spPr>
          <a:xfrm>
            <a:off x="964375" y="3802066"/>
            <a:ext cx="2355384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D0651C3-3869-4DAE-A393-F7988EF1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946" y="3303244"/>
            <a:ext cx="2664873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>
                <a:latin charset="-122" panose="00020600040101010101" pitchFamily="18" typeface="汉仪黑荔枝体简"/>
                <a:ea charset="-122" panose="00020600040101010101" pitchFamily="18" typeface="汉仪黑荔枝体简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1777BB5-84DF-4A54-B6FD-2FAB4AD66B95}"/>
              </a:ext>
            </a:extLst>
          </p:cNvPr>
          <p:cNvSpPr txBox="1"/>
          <p:nvPr/>
        </p:nvSpPr>
        <p:spPr>
          <a:xfrm>
            <a:off x="3592689" y="3802066"/>
            <a:ext cx="2355384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405E82-4D96-4C60-AEA3-FFC8B58F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261" y="3303244"/>
            <a:ext cx="2664873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>
                <a:latin charset="-122" panose="00020600040101010101" pitchFamily="18" typeface="汉仪黑荔枝体简"/>
                <a:ea charset="-122" panose="00020600040101010101" pitchFamily="18" typeface="汉仪黑荔枝体简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B8AC0E92-C41C-4984-AFA1-F56DB2F27D52}"/>
              </a:ext>
            </a:extLst>
          </p:cNvPr>
          <p:cNvSpPr txBox="1"/>
          <p:nvPr/>
        </p:nvSpPr>
        <p:spPr>
          <a:xfrm>
            <a:off x="6221002" y="3802066"/>
            <a:ext cx="2355384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02309D0-3D34-4539-96A4-47688A8F4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575" y="3303244"/>
            <a:ext cx="2664873" cy="3657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>
                <a:latin charset="-122" panose="00020600040101010101" pitchFamily="18" typeface="汉仪黑荔枝体简"/>
                <a:ea charset="-122" panose="00020600040101010101" pitchFamily="18" typeface="汉仪黑荔枝体简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37221C90-A155-4A29-9790-1743927BF876}"/>
              </a:ext>
            </a:extLst>
          </p:cNvPr>
          <p:cNvSpPr txBox="1"/>
          <p:nvPr/>
        </p:nvSpPr>
        <p:spPr>
          <a:xfrm>
            <a:off x="8849317" y="3802066"/>
            <a:ext cx="2355384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</p:spTree>
    <p:extLst>
      <p:ext uri="{BB962C8B-B14F-4D97-AF65-F5344CB8AC3E}">
        <p14:creationId val="270134759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101010101" pitchFamily="2" typeface="全字库正楷体"/>
              <a:ea charset="-122" panose="02010604000101010101" pitchFamily="2" typeface="全字库正楷体"/>
              <a:cs charset="-122" panose="02010604000101010101" pitchFamily="2" typeface="全字库正楷体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101010101" pitchFamily="2" typeface="全字库正楷体"/>
              <a:ea charset="-122" panose="02010604000101010101" pitchFamily="2" typeface="全字库正楷体"/>
              <a:cs charset="-122" panose="02010604000101010101" pitchFamily="2" typeface="全字库正楷体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101010101" pitchFamily="2" typeface="全字库正楷体"/>
              <a:ea charset="-122" panose="02010604000101010101" pitchFamily="2" typeface="全字库正楷体"/>
              <a:cs charset="-122" panose="02010604000101010101" pitchFamily="2" typeface="全字库正楷体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101010101" pitchFamily="2" typeface="全字库正楷体"/>
              <a:ea charset="-122" panose="02010604000101010101" pitchFamily="2" typeface="全字库正楷体"/>
              <a:cs charset="-122" panose="02010604000101010101" pitchFamily="2" typeface="全字库正楷体"/>
            </a:endParaRPr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752AEDB6-B388-4916-B8C4-A5B0D7AF5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94" y="5353671"/>
            <a:ext cx="2772216" cy="944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173ABCE5-0413-4092-AA8C-988EA28C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2" y="5353671"/>
            <a:ext cx="2772216" cy="944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0" name="矩形 23">
            <a:extLst>
              <a:ext uri="{FF2B5EF4-FFF2-40B4-BE49-F238E27FC236}">
                <a16:creationId xmlns:a16="http://schemas.microsoft.com/office/drawing/2014/main" id="{3E8FDAC9-A78C-4295-B158-6B065D66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229" y="5353670"/>
            <a:ext cx="2772216" cy="944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3273B9CA-E304-409F-98B1-039E9707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665" y="5353670"/>
            <a:ext cx="2772216" cy="944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01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02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8"/>
            <a:ext cx="5698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03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04</a:t>
            </a: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BF31BD1D-E88B-4B52-B0F7-1ED88CDD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04" y="4782557"/>
            <a:ext cx="2116205" cy="3962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 sz="20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1529600-97A9-42CF-A375-3FB41406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46" y="4782553"/>
            <a:ext cx="2116205" cy="3962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 sz="20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添加标题</a:t>
            </a: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59E3D70A-7E9A-46E0-88E7-85C01BA0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629" y="4769302"/>
            <a:ext cx="2116205" cy="3962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 sz="20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添加标题</a:t>
            </a: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4C193667-AE69-4CF2-8235-D5FE1098A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176" y="4769301"/>
            <a:ext cx="2116205" cy="3962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en-US" b="1" lang="zh-CN" smtClean="0" sz="20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AACBA8-AB2A-45F4-A301-56668B44B3C0}"/>
              </a:ext>
            </a:extLst>
          </p:cNvPr>
          <p:cNvSpPr txBox="1"/>
          <p:nvPr/>
        </p:nvSpPr>
        <p:spPr>
          <a:xfrm>
            <a:off x="3275793" y="1184423"/>
            <a:ext cx="5274222" cy="70104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latin charset="0" panose="020a0402060406010301" pitchFamily="18" typeface="Castellar"/>
                <a:ea charset="-122" panose="020b0503020204020204" pitchFamily="34" typeface="微软雅黑"/>
              </a:rPr>
              <a:t>CONTENT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786" r="100000" t="1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786" r="100000" t="1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val="221399700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ED832D-3DB9-4F13-8810-AAD9A0A36350}"/>
              </a:ext>
            </a:extLst>
          </p:cNvPr>
          <p:cNvSpPr txBox="1"/>
          <p:nvPr/>
        </p:nvSpPr>
        <p:spPr>
          <a:xfrm>
            <a:off x="970670" y="2785519"/>
            <a:ext cx="7216670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第 四 部 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EAE2B6-5A39-49D3-B365-6832CFD8B2C5}"/>
              </a:ext>
            </a:extLst>
          </p:cNvPr>
          <p:cNvSpPr/>
          <p:nvPr/>
        </p:nvSpPr>
        <p:spPr>
          <a:xfrm>
            <a:off x="970670" y="3616516"/>
            <a:ext cx="655402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</a:t>
            </a:r>
          </a:p>
        </p:txBody>
      </p:sp>
    </p:spTree>
    <p:extLst>
      <p:ext uri="{BB962C8B-B14F-4D97-AF65-F5344CB8AC3E}">
        <p14:creationId val="322922258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195334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FEB6F7D-F973-426E-95FA-B141179796BA}"/>
              </a:ext>
            </a:extLst>
          </p:cNvPr>
          <p:cNvSpPr txBox="1"/>
          <p:nvPr/>
        </p:nvSpPr>
        <p:spPr>
          <a:xfrm>
            <a:off x="3702284" y="3044360"/>
            <a:ext cx="4273890" cy="14325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章 节 提 要 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984E-B920-4DD7-8FA2-4BEA20E22D75}"/>
              </a:ext>
            </a:extLst>
          </p:cNvPr>
          <p:cNvSpPr/>
          <p:nvPr/>
        </p:nvSpPr>
        <p:spPr>
          <a:xfrm>
            <a:off x="3702283" y="3875357"/>
            <a:ext cx="748132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only. Just for today I will try to live through this day only and not tackle my whole life problem at once. Just for today I will try to live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</p:spTree>
    <p:extLst>
      <p:ext uri="{BB962C8B-B14F-4D97-AF65-F5344CB8AC3E}">
        <p14:creationId val="319422787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275CF0-CFF0-4020-8676-010155C77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66" y="1697264"/>
            <a:ext cx="2546278" cy="2477109"/>
          </a:xfrm>
          <a:prstGeom prst="ellipse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2952417-2942-46B1-AE71-29925D72A8EB}"/>
              </a:ext>
            </a:extLst>
          </p:cNvPr>
          <p:cNvSpPr/>
          <p:nvPr/>
        </p:nvSpPr>
        <p:spPr>
          <a:xfrm>
            <a:off x="1658471" y="4740128"/>
            <a:ext cx="35037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three ways. I will do somebody a good turnJust for today I will try to live through this day only and not tackle my</a:t>
            </a: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id="{F82DF589-39EE-4D97-ACC0-7C823C97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327" y="4261418"/>
            <a:ext cx="169778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8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6F6152-F4A5-4117-908C-7B4AE522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60" y="1697264"/>
            <a:ext cx="2546278" cy="2477109"/>
          </a:xfrm>
          <a:prstGeom prst="ellipse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883BF8E-B66B-4018-9CA1-8389F48330CD}"/>
              </a:ext>
            </a:extLst>
          </p:cNvPr>
          <p:cNvSpPr/>
          <p:nvPr/>
        </p:nvSpPr>
        <p:spPr>
          <a:xfrm>
            <a:off x="7212865" y="4740128"/>
            <a:ext cx="35037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three ways. I will do somebody a good turnJust for today I will try to live through this day only and not tackle my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6F242921-EB75-4CE4-9A85-A41DDF40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720" y="4261418"/>
            <a:ext cx="169778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8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输入标题</a:t>
            </a:r>
          </a:p>
        </p:txBody>
      </p:sp>
    </p:spTree>
    <p:extLst>
      <p:ext uri="{BB962C8B-B14F-4D97-AF65-F5344CB8AC3E}">
        <p14:creationId val="55296710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80">
            <a:extLst>
              <a:ext uri="{FF2B5EF4-FFF2-40B4-BE49-F238E27FC236}">
                <a16:creationId xmlns:a16="http://schemas.microsoft.com/office/drawing/2014/main" id="{48F72439-4DA9-469E-9096-44350326E0B8}"/>
              </a:ext>
            </a:extLst>
          </p:cNvPr>
          <p:cNvSpPr/>
          <p:nvPr/>
        </p:nvSpPr>
        <p:spPr>
          <a:xfrm>
            <a:off x="4757110" y="3190263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7" name="TextBox 84">
            <a:extLst>
              <a:ext uri="{FF2B5EF4-FFF2-40B4-BE49-F238E27FC236}">
                <a16:creationId xmlns:a16="http://schemas.microsoft.com/office/drawing/2014/main" id="{0FF5BA87-C980-4C07-9D02-76439C281EEE}"/>
              </a:ext>
            </a:extLst>
          </p:cNvPr>
          <p:cNvSpPr txBox="1"/>
          <p:nvPr/>
        </p:nvSpPr>
        <p:spPr>
          <a:xfrm>
            <a:off x="4757110" y="3646905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2469C199-6108-41E1-A903-DD17459E955B}"/>
              </a:ext>
            </a:extLst>
          </p:cNvPr>
          <p:cNvSpPr/>
          <p:nvPr/>
        </p:nvSpPr>
        <p:spPr>
          <a:xfrm>
            <a:off x="4778210" y="4610199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9" name="TextBox 84">
            <a:extLst>
              <a:ext uri="{FF2B5EF4-FFF2-40B4-BE49-F238E27FC236}">
                <a16:creationId xmlns:a16="http://schemas.microsoft.com/office/drawing/2014/main" id="{003B4E2C-E9E1-471A-8BF3-5CFCAD291ABD}"/>
              </a:ext>
            </a:extLst>
          </p:cNvPr>
          <p:cNvSpPr txBox="1"/>
          <p:nvPr/>
        </p:nvSpPr>
        <p:spPr>
          <a:xfrm>
            <a:off x="4778210" y="5066840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</p:spTree>
    <p:extLst>
      <p:ext uri="{BB962C8B-B14F-4D97-AF65-F5344CB8AC3E}">
        <p14:creationId val="189616793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562707" y="1341085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195334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EB6F7D-F973-426E-95FA-B141179796BA}"/>
              </a:ext>
            </a:extLst>
          </p:cNvPr>
          <p:cNvSpPr txBox="1"/>
          <p:nvPr/>
        </p:nvSpPr>
        <p:spPr>
          <a:xfrm>
            <a:off x="1794447" y="2896953"/>
            <a:ext cx="4273890" cy="76200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结 束 语 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984E-B920-4DD7-8FA2-4BEA20E22D75}"/>
              </a:ext>
            </a:extLst>
          </p:cNvPr>
          <p:cNvSpPr/>
          <p:nvPr/>
        </p:nvSpPr>
        <p:spPr>
          <a:xfrm>
            <a:off x="1794446" y="3727950"/>
            <a:ext cx="748132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only. Just for today I will try to live through this day only and not tackle my whole life problem at once. Just for today I will try to live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46878" y="1416077"/>
            <a:ext cx="5152862" cy="5316816"/>
          </a:xfrm>
          <a:prstGeom prst="rect">
            <a:avLst/>
          </a:prstGeom>
        </p:spPr>
      </p:pic>
    </p:spTree>
    <p:extLst>
      <p:ext uri="{BB962C8B-B14F-4D97-AF65-F5344CB8AC3E}">
        <p14:creationId val="123422120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4783881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1970251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1DFEA2A-0570-4BB2-8ECE-F995FAFC5C5A}"/>
              </a:ext>
            </a:extLst>
          </p:cNvPr>
          <p:cNvSpPr txBox="1"/>
          <p:nvPr/>
        </p:nvSpPr>
        <p:spPr>
          <a:xfrm>
            <a:off x="1252025" y="2418464"/>
            <a:ext cx="7216670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感 谢 您 的 观 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C8CDE6-3844-4C38-A863-2CFCFE5DC6EB}"/>
              </a:ext>
            </a:extLst>
          </p:cNvPr>
          <p:cNvSpPr/>
          <p:nvPr/>
        </p:nvSpPr>
        <p:spPr>
          <a:xfrm>
            <a:off x="1252025" y="3249461"/>
            <a:ext cx="655402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4006" y="-285704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val="228197401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http://www.youyedoc.com/article/2018/4915.html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30" y="1445090"/>
            <a:ext cx="2505673" cy="646232"/>
          </a:xfrm>
          <a:prstGeom prst="rect">
            <a:avLst/>
          </a:prstGeom>
        </p:spPr>
      </p:pic>
    </p:spTree>
    <p:extLst>
      <p:ext uri="{BB962C8B-B14F-4D97-AF65-F5344CB8AC3E}">
        <p14:creationId val="92298037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ED832D-3DB9-4F13-8810-AAD9A0A36350}"/>
              </a:ext>
            </a:extLst>
          </p:cNvPr>
          <p:cNvSpPr txBox="1"/>
          <p:nvPr/>
        </p:nvSpPr>
        <p:spPr>
          <a:xfrm>
            <a:off x="970670" y="2785519"/>
            <a:ext cx="7216670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第 一 部 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EAE2B6-5A39-49D3-B365-6832CFD8B2C5}"/>
              </a:ext>
            </a:extLst>
          </p:cNvPr>
          <p:cNvSpPr/>
          <p:nvPr/>
        </p:nvSpPr>
        <p:spPr>
          <a:xfrm>
            <a:off x="970670" y="3616516"/>
            <a:ext cx="655402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</a:t>
            </a:r>
          </a:p>
        </p:txBody>
      </p:sp>
    </p:spTree>
    <p:extLst>
      <p:ext uri="{BB962C8B-B14F-4D97-AF65-F5344CB8AC3E}">
        <p14:creationId val="273032366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195334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FEB6F7D-F973-426E-95FA-B141179796BA}"/>
              </a:ext>
            </a:extLst>
          </p:cNvPr>
          <p:cNvSpPr txBox="1"/>
          <p:nvPr/>
        </p:nvSpPr>
        <p:spPr>
          <a:xfrm>
            <a:off x="3702284" y="3044360"/>
            <a:ext cx="4273890" cy="14325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章 节 提 要 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51984E-B920-4DD7-8FA2-4BEA20E22D75}"/>
              </a:ext>
            </a:extLst>
          </p:cNvPr>
          <p:cNvSpPr/>
          <p:nvPr/>
        </p:nvSpPr>
        <p:spPr>
          <a:xfrm>
            <a:off x="3702283" y="3875357"/>
            <a:ext cx="748132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only. Just for today I will try to live through this day only and not tackle my whole life problem at once. Just for today I will try to live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</p:spTree>
    <p:extLst>
      <p:ext uri="{BB962C8B-B14F-4D97-AF65-F5344CB8AC3E}">
        <p14:creationId val="14362882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36" lIns="91472" rIns="91472" rtlCol="0" tIns="45736"/>
          <a:lstStyle/>
          <a:p>
            <a:pPr algn="ctr"/>
            <a:endParaRPr altLang="en-US" lang="zh-CN" sz="1600">
              <a:latin charset="-122" panose="00020600040101010101" pitchFamily="18" typeface="汉仪黑荔枝体简"/>
              <a:ea charset="-122" panose="00020600040101010101" pitchFamily="18" typeface="汉仪黑荔枝体简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488600" y="1936776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36" lIns="91472" rIns="91472" rtlCol="0" tIns="45736"/>
          <a:lstStyle/>
          <a:p>
            <a:pPr algn="ctr"/>
            <a:r>
              <a:rPr altLang="en-US" lang="zh-CN" sz="2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点击添加标题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914432"/>
          </a:xfrm>
          <a:prstGeom prst="rect">
            <a:avLst/>
          </a:prstGeom>
          <a:noFill/>
        </p:spPr>
        <p:txBody>
          <a:bodyPr bIns="45736" lIns="91472" rIns="91472" rtlCol="0" tIns="4573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Just for today I will try to live through this day only and not tackle my whole life problem at once. I can do for twelve hours that hours that Just for today I will try to live through this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1F443A-E58B-4B49-A38D-0010F2C56366}"/>
              </a:ext>
            </a:extLst>
          </p:cNvPr>
          <p:cNvSpPr/>
          <p:nvPr/>
        </p:nvSpPr>
        <p:spPr>
          <a:xfrm>
            <a:off x="3656208" y="3806739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36" lIns="91472" rIns="91472" rtlCol="0" tIns="45736"/>
          <a:lstStyle/>
          <a:p>
            <a:pPr algn="ctr"/>
            <a:endParaRPr altLang="en-US" lang="zh-CN" sz="1600">
              <a:latin charset="-122" panose="00020600040101010101" pitchFamily="18" typeface="汉仪黑荔枝体简"/>
              <a:ea charset="-122" panose="00020600040101010101" pitchFamily="18" typeface="汉仪黑荔枝体简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EA9A7CB-CE7E-4C4B-825E-4F1C0BA7DE19}"/>
              </a:ext>
            </a:extLst>
          </p:cNvPr>
          <p:cNvSpPr/>
          <p:nvPr/>
        </p:nvSpPr>
        <p:spPr>
          <a:xfrm>
            <a:off x="4488600" y="3592960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36" lIns="91472" rIns="91472" rtlCol="0" tIns="45736"/>
          <a:lstStyle/>
          <a:p>
            <a:pPr algn="ctr"/>
            <a:r>
              <a:rPr altLang="en-US" lang="zh-CN" sz="2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点击添加标题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27ABB95-CFCD-48AB-A6F1-38B6E6D411B7}"/>
              </a:ext>
            </a:extLst>
          </p:cNvPr>
          <p:cNvSpPr txBox="1"/>
          <p:nvPr/>
        </p:nvSpPr>
        <p:spPr>
          <a:xfrm>
            <a:off x="3970847" y="4056618"/>
            <a:ext cx="6861278" cy="914432"/>
          </a:xfrm>
          <a:prstGeom prst="rect">
            <a:avLst/>
          </a:prstGeom>
          <a:noFill/>
        </p:spPr>
        <p:txBody>
          <a:bodyPr bIns="45736" lIns="91472" rIns="91472" rtlCol="0" tIns="4573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Just for today I will try to live through this day only and not tackle my whole life problem at once. I can do for twelve hours that hours that Just for today I will try to live through this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786" r="100000" t="1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</p:spTree>
    <p:extLst>
      <p:ext uri="{BB962C8B-B14F-4D97-AF65-F5344CB8AC3E}">
        <p14:creationId val="16830219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1" spid="9"/>
      <p:bldP grpId="0" spid="10"/>
      <p:bldP grpId="0" spid="11"/>
      <p:bldP grpId="0" spid="12"/>
      <p:bldP grpId="1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80">
            <a:extLst>
              <a:ext uri="{FF2B5EF4-FFF2-40B4-BE49-F238E27FC236}">
                <a16:creationId xmlns:a16="http://schemas.microsoft.com/office/drawing/2014/main" id="{4BD3C46C-C64F-448B-926D-869A640CAE8E}"/>
              </a:ext>
            </a:extLst>
          </p:cNvPr>
          <p:cNvSpPr/>
          <p:nvPr/>
        </p:nvSpPr>
        <p:spPr>
          <a:xfrm>
            <a:off x="4910579" y="2092983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pPr algn="r"/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7" name="TextBox 84">
            <a:extLst>
              <a:ext uri="{FF2B5EF4-FFF2-40B4-BE49-F238E27FC236}">
                <a16:creationId xmlns:a16="http://schemas.microsoft.com/office/drawing/2014/main" id="{3B189235-228A-46D6-BD21-44018C18EF22}"/>
              </a:ext>
            </a:extLst>
          </p:cNvPr>
          <p:cNvSpPr txBox="1"/>
          <p:nvPr/>
        </p:nvSpPr>
        <p:spPr>
          <a:xfrm>
            <a:off x="359292" y="2493353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CBBCDC70-69E5-4393-B2D8-2AD856493238}"/>
              </a:ext>
            </a:extLst>
          </p:cNvPr>
          <p:cNvSpPr/>
          <p:nvPr/>
        </p:nvSpPr>
        <p:spPr>
          <a:xfrm>
            <a:off x="4931681" y="3512919"/>
            <a:ext cx="1658038" cy="585180"/>
          </a:xfrm>
          <a:prstGeom prst="rect">
            <a:avLst/>
          </a:prstGeom>
        </p:spPr>
        <p:txBody>
          <a:bodyPr bIns="109710" lIns="219419" rIns="219419" tIns="109710" wrap="none">
            <a:spAutoFit/>
          </a:bodyPr>
          <a:lstStyle/>
          <a:p>
            <a:pPr algn="r"/>
            <a:r>
              <a:rPr altLang="en-US" b="1" lang="zh-CN" smtClean="0" sz="24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添加标题</a:t>
            </a:r>
          </a:p>
        </p:txBody>
      </p:sp>
      <p:sp>
        <p:nvSpPr>
          <p:cNvPr id="9" name="TextBox 84">
            <a:extLst>
              <a:ext uri="{FF2B5EF4-FFF2-40B4-BE49-F238E27FC236}">
                <a16:creationId xmlns:a16="http://schemas.microsoft.com/office/drawing/2014/main" id="{70D2CFD9-6B07-4D80-A005-BA47F3AC4FCC}"/>
              </a:ext>
            </a:extLst>
          </p:cNvPr>
          <p:cNvSpPr txBox="1"/>
          <p:nvPr/>
        </p:nvSpPr>
        <p:spPr>
          <a:xfrm>
            <a:off x="380392" y="3913289"/>
            <a:ext cx="6230426" cy="1179540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4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Just for today I will try to live through this day only and not tackle my whole life at once. I can do Just for today I will try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475" r="99670" t="8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463" y="1008366"/>
            <a:ext cx="5771429" cy="5600000"/>
          </a:xfrm>
          <a:prstGeom prst="rect">
            <a:avLst/>
          </a:prstGeom>
        </p:spPr>
      </p:pic>
    </p:spTree>
    <p:extLst>
      <p:ext uri="{BB962C8B-B14F-4D97-AF65-F5344CB8AC3E}">
        <p14:creationId val="353144451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TextBox 101">
            <a:extLst>
              <a:ext uri="{FF2B5EF4-FFF2-40B4-BE49-F238E27FC236}">
                <a16:creationId xmlns:a16="http://schemas.microsoft.com/office/drawing/2014/main" id="{58324950-A0D7-4236-9338-2D49737D3D91}"/>
              </a:ext>
            </a:extLst>
          </p:cNvPr>
          <p:cNvSpPr txBox="1"/>
          <p:nvPr/>
        </p:nvSpPr>
        <p:spPr>
          <a:xfrm>
            <a:off x="4621905" y="4555896"/>
            <a:ext cx="975286" cy="1402044"/>
          </a:xfrm>
          <a:prstGeom prst="rect">
            <a:avLst/>
          </a:prstGeom>
          <a:noFill/>
        </p:spPr>
        <p:txBody>
          <a:bodyPr bIns="91422" lIns="182843" rIns="182843" rtlCol="0" tIns="91422" wrap="none">
            <a:spAutoFit/>
          </a:bodyPr>
          <a:lstStyle/>
          <a:p>
            <a:pPr algn="ctr"/>
            <a:r>
              <a:rPr b="1" lang="id-ID" sz="80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3</a:t>
            </a:r>
          </a:p>
        </p:txBody>
      </p:sp>
      <p:sp>
        <p:nvSpPr>
          <p:cNvPr id="7" name="TextBox 109">
            <a:extLst>
              <a:ext uri="{FF2B5EF4-FFF2-40B4-BE49-F238E27FC236}">
                <a16:creationId xmlns:a16="http://schemas.microsoft.com/office/drawing/2014/main" id="{B412282B-D8A6-4ED8-A7CE-AA44FBCF1A14}"/>
              </a:ext>
            </a:extLst>
          </p:cNvPr>
          <p:cNvSpPr txBox="1"/>
          <p:nvPr/>
        </p:nvSpPr>
        <p:spPr>
          <a:xfrm>
            <a:off x="4635158" y="1808361"/>
            <a:ext cx="975286" cy="1402044"/>
          </a:xfrm>
          <a:prstGeom prst="rect">
            <a:avLst/>
          </a:prstGeom>
          <a:noFill/>
        </p:spPr>
        <p:txBody>
          <a:bodyPr bIns="91422" lIns="182843" rIns="182843" rtlCol="0" tIns="91422" wrap="none">
            <a:spAutoFit/>
          </a:bodyPr>
          <a:lstStyle/>
          <a:p>
            <a:pPr algn="ctr"/>
            <a:r>
              <a:rPr b="1" lang="id-ID" sz="80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1</a:t>
            </a:r>
          </a:p>
        </p:txBody>
      </p:sp>
      <p:sp>
        <p:nvSpPr>
          <p:cNvPr id="8" name="TextBox 105">
            <a:extLst>
              <a:ext uri="{FF2B5EF4-FFF2-40B4-BE49-F238E27FC236}">
                <a16:creationId xmlns:a16="http://schemas.microsoft.com/office/drawing/2014/main" id="{FCEFB35C-3E40-4288-B9AF-956FAEC1F762}"/>
              </a:ext>
            </a:extLst>
          </p:cNvPr>
          <p:cNvSpPr txBox="1"/>
          <p:nvPr/>
        </p:nvSpPr>
        <p:spPr>
          <a:xfrm>
            <a:off x="4639813" y="3193764"/>
            <a:ext cx="975286" cy="1402044"/>
          </a:xfrm>
          <a:prstGeom prst="rect">
            <a:avLst/>
          </a:prstGeom>
          <a:noFill/>
        </p:spPr>
        <p:txBody>
          <a:bodyPr bIns="91422" lIns="182843" rIns="182843" rtlCol="0" tIns="91422" wrap="none">
            <a:spAutoFit/>
          </a:bodyPr>
          <a:lstStyle/>
          <a:p>
            <a:pPr algn="ctr"/>
            <a:r>
              <a:rPr b="1" lang="id-ID" sz="8000">
                <a:latin charset="-122" panose="00020600040101010101" pitchFamily="18" typeface="汉仪黑荔枝体简"/>
                <a:ea charset="-122" panose="00020600040101010101" pitchFamily="18" typeface="汉仪黑荔枝体简"/>
                <a:cs charset="0" panose="020b0604020202020204" pitchFamily="34" typeface="Aparajita"/>
              </a:rPr>
              <a:t>2</a:t>
            </a:r>
          </a:p>
        </p:txBody>
      </p:sp>
      <p:sp>
        <p:nvSpPr>
          <p:cNvPr id="9" name="矩形 52">
            <a:extLst>
              <a:ext uri="{FF2B5EF4-FFF2-40B4-BE49-F238E27FC236}">
                <a16:creationId xmlns:a16="http://schemas.microsoft.com/office/drawing/2014/main" id="{EFE50A29-36F9-4C59-8ECF-F9E42AD7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901" y="3569682"/>
            <a:ext cx="4966187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hours that Just for today I will try to live through this day only and not tackle my whole life problem at</a:t>
            </a:r>
          </a:p>
        </p:txBody>
      </p:sp>
      <p:sp>
        <p:nvSpPr>
          <p:cNvPr id="10" name="矩形 52">
            <a:extLst>
              <a:ext uri="{FF2B5EF4-FFF2-40B4-BE49-F238E27FC236}">
                <a16:creationId xmlns:a16="http://schemas.microsoft.com/office/drawing/2014/main" id="{D824156C-2B2A-4B00-B286-6C9F4BAE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124" y="2184279"/>
            <a:ext cx="4966187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hours that Just for today I will try to live through this day only and not tackle my whole life problem at</a:t>
            </a:r>
          </a:p>
        </p:txBody>
      </p:sp>
      <p:sp>
        <p:nvSpPr>
          <p:cNvPr id="11" name="矩形 52">
            <a:extLst>
              <a:ext uri="{FF2B5EF4-FFF2-40B4-BE49-F238E27FC236}">
                <a16:creationId xmlns:a16="http://schemas.microsoft.com/office/drawing/2014/main" id="{6D4AF6F5-F158-47C0-AE2E-70B4036E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124" y="4936682"/>
            <a:ext cx="4966187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en-US" sz="12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hours that Just for today I will try to live through this day only and not tackle my whole life problem at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3900" r="98329" t="1012"/>
                    </a14:imgEffect>
                  </a14:imgLayer>
                </a14:imgProps>
              </a:ext>
            </a:extLst>
          </a:blip>
          <a:srcRect t="35385"/>
          <a:stretch>
            <a:fillRect/>
          </a:stretch>
        </p:blipFill>
        <p:spPr>
          <a:xfrm>
            <a:off x="337143" y="1921779"/>
            <a:ext cx="4431804" cy="4730182"/>
          </a:xfrm>
          <a:prstGeom prst="rect">
            <a:avLst/>
          </a:prstGeom>
        </p:spPr>
      </p:pic>
    </p:spTree>
    <p:extLst>
      <p:ext uri="{BB962C8B-B14F-4D97-AF65-F5344CB8AC3E}">
        <p14:creationId val="36493889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51" r="100000" t="2195"/>
                    </a14:imgEffect>
                  </a14:imgLayer>
                </a14:imgProps>
              </a:ext>
            </a:extLst>
          </a:blip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DCCCF9D-5AFB-43C8-A43A-7D187F20F47B}"/>
              </a:ext>
            </a:extLst>
          </p:cNvPr>
          <p:cNvSpPr/>
          <p:nvPr/>
        </p:nvSpPr>
        <p:spPr>
          <a:xfrm>
            <a:off x="716564" y="4300428"/>
            <a:ext cx="320449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three ways. I will do somebody a good turnJust for today I will try to live through this day only and not tackle my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80C8B6E0-A28F-4385-8496-73162AB1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420" y="3821718"/>
            <a:ext cx="1552779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8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输入标题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1EF67A9-86D1-4797-A0A0-A6051B075F3C}"/>
              </a:ext>
            </a:extLst>
          </p:cNvPr>
          <p:cNvSpPr/>
          <p:nvPr/>
        </p:nvSpPr>
        <p:spPr>
          <a:xfrm>
            <a:off x="4412573" y="4298080"/>
            <a:ext cx="320449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three ways. I will do somebody a good turnJust for today I will try to live through this day only and not tackle my</a:t>
            </a: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C57E5141-A05A-4A00-8C98-5CAC9E522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428" y="3819370"/>
            <a:ext cx="1552779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8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输入标题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5B170A-88B5-4DB1-8D7D-6954479F9425}"/>
              </a:ext>
            </a:extLst>
          </p:cNvPr>
          <p:cNvSpPr/>
          <p:nvPr/>
        </p:nvSpPr>
        <p:spPr>
          <a:xfrm>
            <a:off x="8108581" y="4298080"/>
            <a:ext cx="320449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three ways. I will do somebody a good turnJust for today I will try to live through this day only and not tackle my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F0CA908B-450D-4218-9351-412C7E5B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35" y="3819370"/>
            <a:ext cx="1552779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0" panose="020f0302020204030204" pitchFamily="34" typeface="Calibri Light"/>
                <a:ea charset="-122" panose="02000000000000000000" pitchFamily="2" typeface="方正宋刻本秀楷简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800">
                <a:latin charset="-122" panose="00020600040101010101" pitchFamily="18" typeface="汉仪黑荔枝体简"/>
                <a:ea charset="-122" panose="00020600040101010101" pitchFamily="18" typeface="汉仪黑荔枝体简"/>
                <a:cs charset="-122" panose="02010604000101010101" pitchFamily="2" typeface="全字库正楷体"/>
              </a:rPr>
              <a:t>输入标题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8079" y="1429950"/>
            <a:ext cx="2116426" cy="21837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ED7AD2-A6D7-44F4-B15D-B2B4C6380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6604" y="1429950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780" l="0" r="9863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5129" y="1366092"/>
            <a:ext cx="2116426" cy="2183767"/>
          </a:xfrm>
          <a:prstGeom prst="rect">
            <a:avLst/>
          </a:prstGeom>
        </p:spPr>
      </p:pic>
    </p:spTree>
    <p:extLst>
      <p:ext uri="{BB962C8B-B14F-4D97-AF65-F5344CB8AC3E}">
        <p14:creationId val="153237783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ED832D-3DB9-4F13-8810-AAD9A0A36350}"/>
              </a:ext>
            </a:extLst>
          </p:cNvPr>
          <p:cNvSpPr txBox="1"/>
          <p:nvPr/>
        </p:nvSpPr>
        <p:spPr>
          <a:xfrm>
            <a:off x="970670" y="2785519"/>
            <a:ext cx="7216670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0020600040101010101" pitchFamily="18" typeface="汉仪黑荔枝体简"/>
                <a:ea charset="-122" panose="00020600040101010101" pitchFamily="18" typeface="汉仪黑荔枝体简"/>
              </a:rPr>
              <a:t>第 二 部 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EAE2B6-5A39-49D3-B365-6832CFD8B2C5}"/>
              </a:ext>
            </a:extLst>
          </p:cNvPr>
          <p:cNvSpPr/>
          <p:nvPr/>
        </p:nvSpPr>
        <p:spPr>
          <a:xfrm>
            <a:off x="970670" y="3616516"/>
            <a:ext cx="655402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latin charset="-122" panose="02010604000101010101" pitchFamily="2" typeface="全字库正楷体"/>
                <a:ea charset="-122" panose="02010604000101010101" pitchFamily="2" typeface="全字库正楷体"/>
                <a:cs charset="-122" panose="02010604000101010101" pitchFamily="2" typeface="全字库正楷体"/>
              </a:rPr>
              <a:t>Just for today I will try to live through this day only and not tackle my whole life problem at once. Just for today I will try to live through this day only and not tackle my whole life problem at once. Just for today I will try to live through this day only</a:t>
            </a:r>
          </a:p>
        </p:txBody>
      </p:sp>
    </p:spTree>
    <p:extLst>
      <p:ext uri="{BB962C8B-B14F-4D97-AF65-F5344CB8AC3E}">
        <p14:creationId val="119827704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117</Paragraphs>
  <Slides>26</Slides>
  <Notes>2</Notes>
  <TotalTime>31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9">
      <vt:lpstr>Arial</vt:lpstr>
      <vt:lpstr>等线 Light</vt:lpstr>
      <vt:lpstr>等线</vt:lpstr>
      <vt:lpstr>Calibri Light</vt:lpstr>
      <vt:lpstr>Calibri</vt:lpstr>
      <vt:lpstr>汉仪黑荔枝体简</vt:lpstr>
      <vt:lpstr>全字库正楷体</vt:lpstr>
      <vt:lpstr>Castellar</vt:lpstr>
      <vt:lpstr>微软雅黑</vt:lpstr>
      <vt:lpstr>Aparajita</vt:lpstr>
      <vt:lpstr>宋体</vt:lpstr>
      <vt:lpstr>方正宋刻本秀楷简体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2017-11-05T02:32:51Z</dcterms:created>
  <cp:lastModifiedBy>Administrator</cp:lastModifiedBy>
  <dcterms:modified xsi:type="dcterms:W3CDTF">2021-08-22T05:52:47Z</dcterms:modified>
  <cp:revision>11</cp:revision>
  <dc:title>PowerPoint 演示文稿</dc:title>
</cp:coreProperties>
</file>