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7" r:id="rId2"/>
  </p:sldMasterIdLst>
  <p:notesMasterIdLst>
    <p:notesMasterId r:id="rId3"/>
  </p:notesMasterIdLst>
  <p:sldIdLst>
    <p:sldId id="394" r:id="rId4"/>
    <p:sldId id="315" r:id="rId5"/>
    <p:sldId id="317" r:id="rId6"/>
    <p:sldId id="323" r:id="rId7"/>
    <p:sldId id="326" r:id="rId8"/>
    <p:sldId id="328" r:id="rId9"/>
    <p:sldId id="336" r:id="rId10"/>
    <p:sldId id="337" r:id="rId11"/>
    <p:sldId id="385" r:id="rId12"/>
    <p:sldId id="338" r:id="rId13"/>
    <p:sldId id="386" r:id="rId14"/>
    <p:sldId id="344" r:id="rId15"/>
    <p:sldId id="346" r:id="rId16"/>
    <p:sldId id="347" r:id="rId17"/>
    <p:sldId id="400" r:id="rId18"/>
    <p:sldId id="350" r:id="rId19"/>
    <p:sldId id="352" r:id="rId20"/>
    <p:sldId id="353" r:id="rId21"/>
    <p:sldId id="356" r:id="rId22"/>
    <p:sldId id="401" r:id="rId23"/>
    <p:sldId id="362" r:id="rId24"/>
    <p:sldId id="364" r:id="rId25"/>
    <p:sldId id="373" r:id="rId26"/>
    <p:sldId id="399" r:id="rId27"/>
  </p:sldIdLst>
  <p:sldSz cx="9144000" cy="5143500" type="screen16x9"/>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6314" autoAdjust="0"/>
  </p:normalViewPr>
  <p:slideViewPr>
    <p:cSldViewPr>
      <p:cViewPr varScale="1">
        <p:scale>
          <a:sx n="143" d="100"/>
          <a:sy n="143" d="100"/>
        </p:scale>
        <p:origin x="750"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9" d="100"/>
          <a:sy n="59" d="100"/>
        </p:scale>
        <p:origin x="2790" y="90"/>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82" Target="revisionInfo.xml" Type="http://schemas.microsoft.com/office/2015/10/relationships/revisionInfo"/><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2021/1/11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extLst>
      <p:ext uri="{BB962C8B-B14F-4D97-AF65-F5344CB8AC3E}">
        <p14:creationId val="129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121713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275545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681395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995043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4285164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796595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3021601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7916951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412918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2900273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948259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432369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336082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164737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26462366"/>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761961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121713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0578100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26491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1304242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167914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679642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6511127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8489167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spd="slow" advClick="0" advTm="1000">
    <p:push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839253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175742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969249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1506978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sp>
        <p:nvSpPr>
          <p:cNvPr id="5" name="Text Placeholder 12"/>
          <p:cNvSpPr txBox="1"/>
          <p:nvPr userDrawn="1"/>
        </p:nvSpPr>
        <p:spPr>
          <a:xfrm>
            <a:off x="1403648" y="123478"/>
            <a:ext cx="2736304" cy="515069"/>
          </a:xfrm>
          <a:prstGeom prst="rect">
            <a:avLst/>
          </a:prstGeom>
          <a:ln>
            <a:noFill/>
          </a:ln>
          <a:effectLst>
            <a:softEdge rad="63500"/>
          </a:effectLst>
        </p:spPr>
        <p:txBody>
          <a:bodyPr vert="horz" lIns="0" tIns="45720" rIns="0" bIns="45720" rtlCol="0" anchor="ctr">
            <a:noAutofit/>
          </a:bodyPr>
          <a:lstStyle>
            <a:defPPr>
              <a:defRPr lang="zh-CN"/>
            </a:defPPr>
            <a:lvl1pPr marL="0" indent="0" algn="ctr" defTabSz="914400" rtl="0" eaLnBrk="1" latinLnBrk="0" hangingPunct="1">
              <a:buNone/>
              <a:defRPr sz="3000" b="0" kern="1200" baseline="0">
                <a:solidFill>
                  <a:schemeClr val="accent1"/>
                </a:solidFill>
                <a:latin typeface="U.S. 101" pitchFamily="2" charset="0"/>
                <a:ea typeface="Roboto" pitchFamily="2" charset="0"/>
                <a:cs typeface="+mn-cs"/>
              </a:defRPr>
            </a:lvl1pPr>
            <a:lvl2pPr marL="342900" indent="0" algn="l" defTabSz="914400" rtl="0" eaLnBrk="1" latinLnBrk="0" hangingPunct="1">
              <a:buNone/>
              <a:defRPr sz="1800" kern="1200">
                <a:solidFill>
                  <a:schemeClr val="tx1"/>
                </a:solidFill>
                <a:latin typeface="+mn-lt"/>
                <a:ea typeface="+mn-ea"/>
                <a:cs typeface="+mn-cs"/>
              </a:defRPr>
            </a:lvl2pPr>
            <a:lvl3pPr marL="685800" indent="0" algn="l" defTabSz="914400" rtl="0" eaLnBrk="1" latinLnBrk="0" hangingPunct="1">
              <a:buNone/>
              <a:defRPr sz="1800" kern="1200">
                <a:solidFill>
                  <a:schemeClr val="tx1"/>
                </a:solidFill>
                <a:latin typeface="+mn-lt"/>
                <a:ea typeface="+mn-ea"/>
                <a:cs typeface="+mn-cs"/>
              </a:defRPr>
            </a:lvl3pPr>
            <a:lvl4pPr marL="1028700" indent="0" algn="l" defTabSz="914400" rtl="0" eaLnBrk="1" latinLnBrk="0" hangingPunct="1">
              <a:buNone/>
              <a:defRPr sz="1800" kern="1200">
                <a:solidFill>
                  <a:schemeClr val="tx1"/>
                </a:solidFill>
                <a:latin typeface="+mn-lt"/>
                <a:ea typeface="+mn-ea"/>
                <a:cs typeface="+mn-cs"/>
              </a:defRPr>
            </a:lvl4pPr>
            <a:lvl5pPr marL="1371600" indent="0" algn="l" defTabSz="914400" rtl="0" eaLnBrk="1" latinLnBrk="0" hangingPunct="1">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2000" smtClean="0">
                <a:solidFill>
                  <a:srgbClr val="C00000"/>
                </a:solidFill>
                <a:effectLst/>
                <a:latin typeface="李旭科书法" pitchFamily="2" charset="-122"/>
                <a:ea typeface="李旭科书法" pitchFamily="2" charset="-122"/>
              </a:rPr>
              <a:t>中国共产党的光辉历史</a:t>
            </a:r>
            <a:endParaRPr lang="en-GB" sz="2000">
              <a:solidFill>
                <a:srgbClr val="C00000"/>
              </a:solidFill>
              <a:effectLst/>
              <a:latin typeface="李旭科书法" pitchFamily="2" charset="-122"/>
              <a:ea typeface="李旭科书法" pitchFamily="2" charset="-122"/>
            </a:endParaRPr>
          </a:p>
        </p:txBody>
      </p:sp>
      <p:pic>
        <p:nvPicPr>
          <p:cNvPr id="8" name="图片 7"/>
          <p:cNvPicPr>
            <a:picLocks noChangeAspect="1"/>
          </p:cNvPicPr>
          <p:nvPr userDrawn="1"/>
        </p:nvPicPr>
        <p:blipFill>
          <a:blip r:embed="rId1">
            <a:extLst>
              <a:ext uri="{28A0092B-C50C-407E-A947-70E740481C1C}">
                <a14:useLocalDpi val="0"/>
              </a:ext>
            </a:extLst>
          </a:blip>
          <a:stretch>
            <a:fillRect/>
          </a:stretch>
        </p:blipFill>
        <p:spPr>
          <a:xfrm>
            <a:off x="-2901" y="-27381"/>
            <a:ext cx="2198637" cy="1091703"/>
          </a:xfrm>
          <a:prstGeom prst="rect">
            <a:avLst/>
          </a:prstGeom>
        </p:spPr>
      </p:pic>
    </p:spTree>
    <p:extLst>
      <p:ext uri="{BB962C8B-B14F-4D97-AF65-F5344CB8AC3E}">
        <p14:creationId val="156322895"/>
      </p:ext>
    </p:extLst>
  </p:cSld>
  <p:clrMapOvr>
    <a:masterClrMapping/>
  </p:clrMapOvr>
  <p:transition spd="slow" advClick="0" advTm="1000">
    <p:push dir="u"/>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7553397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105523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0538558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806457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5788081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0913897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2345683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3.xml" Type="http://schemas.openxmlformats.org/officeDocument/2006/relationships/slideLayout"/><Relationship Id="rId10" Target="../slideLayouts/slideLayout12.xml" Type="http://schemas.openxmlformats.org/officeDocument/2006/relationships/slideLayout"/><Relationship Id="rId11" Target="../slideLayouts/slideLayout13.xml" Type="http://schemas.openxmlformats.org/officeDocument/2006/relationships/slideLayout"/><Relationship Id="rId12" Target="../theme/theme2.xml" Type="http://schemas.openxmlformats.org/officeDocument/2006/relationships/theme"/><Relationship Id="rId2" Target="../slideLayouts/slideLayout4.xml" Type="http://schemas.openxmlformats.org/officeDocument/2006/relationships/slideLayout"/><Relationship Id="rId3" Target="../slideLayouts/slideLayout5.xml" Type="http://schemas.openxmlformats.org/officeDocument/2006/relationships/slideLayout"/><Relationship Id="rId4" Target="../slideLayouts/slideLayout6.xml" Type="http://schemas.openxmlformats.org/officeDocument/2006/relationships/slideLayout"/><Relationship Id="rId5" Target="../slideLayouts/slideLayout7.xml" Type="http://schemas.openxmlformats.org/officeDocument/2006/relationships/slideLayout"/><Relationship Id="rId6" Target="../slideLayouts/slideLayout8.xml" Type="http://schemas.openxmlformats.org/officeDocument/2006/relationships/slideLayout"/><Relationship Id="rId7" Target="../slideLayouts/slideLayout9.xml" Type="http://schemas.openxmlformats.org/officeDocument/2006/relationships/slideLayout"/><Relationship Id="rId8" Target="../slideLayouts/slideLayout10.xml" Type="http://schemas.openxmlformats.org/officeDocument/2006/relationships/slideLayout"/><Relationship Id="rId9" Target="../slideLayouts/slideLayout1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4" name="图片 3"/>
          <p:cNvPicPr>
            <a:picLocks noChangeAspect="1"/>
          </p:cNvPicPr>
          <p:nvPr userDrawn="1"/>
        </p:nvPicPr>
        <p:blipFill>
          <a:blip r:embed="rId3">
            <a:extLst>
              <a:ext uri="{28A0092B-C50C-407E-A947-70E740481C1C}">
                <a14:useLocalDpi val="0"/>
              </a:ext>
            </a:extLst>
          </a:blip>
          <a:stretch>
            <a:fillRect/>
          </a:stretch>
        </p:blipFill>
        <p:spPr>
          <a:xfrm>
            <a:off x="0" y="0"/>
            <a:ext cx="9144000" cy="5143500"/>
          </a:xfrm>
          <a:prstGeom prst="rect">
            <a:avLst/>
          </a:prstGeom>
        </p:spPr>
      </p:pic>
      <p:pic>
        <p:nvPicPr>
          <p:cNvPr id="3" name="图片 2"/>
          <p:cNvPicPr>
            <a:picLocks noChangeAspect="1"/>
          </p:cNvPicPr>
          <p:nvPr userDrawn="1"/>
        </p:nvPicPr>
        <p:blipFill>
          <a:blip r:embed="rId4">
            <a:extLst>
              <a:ext uri="{28A0092B-C50C-407E-A947-70E740481C1C}">
                <a14:useLocalDpi val="0"/>
              </a:ext>
            </a:extLst>
          </a:blip>
          <a:srcRect t="78961"/>
          <a:stretch>
            <a:fillRect/>
          </a:stretch>
        </p:blipFill>
        <p:spPr>
          <a:xfrm>
            <a:off x="2642104" y="3700633"/>
            <a:ext cx="3856892" cy="1442867"/>
          </a:xfrm>
          <a:prstGeom prst="rect">
            <a:avLst/>
          </a:prstGeom>
        </p:spPr>
      </p:pic>
      <p:pic>
        <p:nvPicPr>
          <p:cNvPr id="7" name="图片 6"/>
          <p:cNvPicPr>
            <a:picLocks noChangeAspect="1"/>
          </p:cNvPicPr>
          <p:nvPr userDrawn="1"/>
        </p:nvPicPr>
        <p:blipFill>
          <a:blip r:embed="rId5">
            <a:extLst>
              <a:ext uri="{28A0092B-C50C-407E-A947-70E740481C1C}">
                <a14:useLocalDpi val="0"/>
              </a:ext>
            </a:extLst>
          </a:blip>
          <a:srcRect t="29586" b="28557"/>
          <a:stretch>
            <a:fillRect/>
          </a:stretch>
        </p:blipFill>
        <p:spPr>
          <a:xfrm>
            <a:off x="0" y="4235933"/>
            <a:ext cx="9146901" cy="108046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advClick="0" advTm="1000">
    <p:push dir="u"/>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2021/1/11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6386686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 Id="rId3"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2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22.jpeg" Type="http://schemas.openxmlformats.org/officeDocument/2006/relationships/image"/><Relationship Id="rId4" Target="../media/image23.png" Type="http://schemas.openxmlformats.org/officeDocument/2006/relationships/image"/><Relationship Id="rId5" Target="../media/image24.jpeg" Type="http://schemas.openxmlformats.org/officeDocument/2006/relationships/image"/><Relationship Id="rId6" Target="../media/image25.gif"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 Id="rId3" Target="../media/image26.png" Type="http://schemas.openxmlformats.org/officeDocument/2006/relationships/image"/><Relationship Id="rId4" Target="../media/image27.jpeg" Type="http://schemas.openxmlformats.org/officeDocument/2006/relationships/image"/><Relationship Id="rId5" Target="../media/image2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6.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 Id="rId3" Target="../media/image29.png" Type="http://schemas.openxmlformats.org/officeDocument/2006/relationships/image"/><Relationship Id="rId4" Target="../media/image30.png" Type="http://schemas.openxmlformats.org/officeDocument/2006/relationships/image"/><Relationship Id="rId5" Target="../media/image31.png" Type="http://schemas.openxmlformats.org/officeDocument/2006/relationships/image"/><Relationship Id="rId6" Target="../media/image3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33.png" Type="http://schemas.openxmlformats.org/officeDocument/2006/relationships/image"/><Relationship Id="rId4" Target="../media/image3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 Id="rId3" Target="../media/image3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36.png" Type="http://schemas.openxmlformats.org/officeDocument/2006/relationships/image"/><Relationship Id="rId4" Target="../media/image3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5.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38.png" Type="http://schemas.openxmlformats.org/officeDocument/2006/relationships/image"/><Relationship Id="rId4" Target="../media/image39.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40.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4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11.jpeg" Type="http://schemas.openxmlformats.org/officeDocument/2006/relationships/image"/><Relationship Id="rId4"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13.png" Type="http://schemas.openxmlformats.org/officeDocument/2006/relationships/image"/><Relationship Id="rId4" Target="../media/image14.jpeg" Type="http://schemas.openxmlformats.org/officeDocument/2006/relationships/image"/><Relationship Id="rId5"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16.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 Placeholder 12"/>
          <p:cNvSpPr txBox="1"/>
          <p:nvPr/>
        </p:nvSpPr>
        <p:spPr>
          <a:xfrm>
            <a:off x="737917" y="2095776"/>
            <a:ext cx="7550255" cy="1007821"/>
          </a:xfrm>
          <a:prstGeom prst="rect">
            <a:avLst/>
          </a:prstGeom>
        </p:spPr>
        <p:txBody>
          <a:bodyPr anchor="ctr" bIns="45720" lIns="0" rIns="0" rtlCol="0" tIns="45720" vert="horz">
            <a:noAutofit/>
          </a:bodyPr>
          <a:lstStyle>
            <a:defPPr>
              <a:defRPr lang="zh-CN"/>
            </a:defPPr>
            <a:lvl1pPr algn="ctr" defTabSz="914400" eaLnBrk="1" hangingPunct="1" indent="0" latinLnBrk="0" marL="0" rtl="0">
              <a:buNone/>
              <a:defRPr b="0" baseline="0" kern="1200" sz="3000">
                <a:solidFill>
                  <a:schemeClr val="accent1"/>
                </a:solidFill>
                <a:latin charset="0" pitchFamily="2" typeface="U.S. 101"/>
                <a:ea charset="0" pitchFamily="2" typeface="Roboto"/>
                <a:cs typeface="+mn-cs"/>
              </a:defRPr>
            </a:lvl1pPr>
            <a:lvl2pPr algn="l" defTabSz="914400" eaLnBrk="1" hangingPunct="1" indent="0" latinLnBrk="0" marL="342900" rtl="0">
              <a:buNone/>
              <a:defRPr kern="1200" sz="1800">
                <a:solidFill>
                  <a:schemeClr val="tx1"/>
                </a:solidFill>
                <a:latin typeface="+mn-lt"/>
                <a:ea typeface="+mn-ea"/>
                <a:cs typeface="+mn-cs"/>
              </a:defRPr>
            </a:lvl2pPr>
            <a:lvl3pPr algn="l" defTabSz="914400" eaLnBrk="1" hangingPunct="1" indent="0" latinLnBrk="0" marL="685800" rtl="0">
              <a:buNone/>
              <a:defRPr kern="1200" sz="1800">
                <a:solidFill>
                  <a:schemeClr val="tx1"/>
                </a:solidFill>
                <a:latin typeface="+mn-lt"/>
                <a:ea typeface="+mn-ea"/>
                <a:cs typeface="+mn-cs"/>
              </a:defRPr>
            </a:lvl3pPr>
            <a:lvl4pPr algn="l" defTabSz="914400" eaLnBrk="1" hangingPunct="1" indent="0" latinLnBrk="0" marL="1028700" rtl="0">
              <a:buNone/>
              <a:defRPr kern="1200" sz="1800">
                <a:solidFill>
                  <a:schemeClr val="tx1"/>
                </a:solidFill>
                <a:latin typeface="+mn-lt"/>
                <a:ea typeface="+mn-ea"/>
                <a:cs typeface="+mn-cs"/>
              </a:defRPr>
            </a:lvl4pPr>
            <a:lvl5pPr algn="l" defTabSz="914400" eaLnBrk="1" hangingPunct="1" indent="0" latinLnBrk="0" marL="1371600" rtl="0">
              <a:buNone/>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b="1" lang="zh-CN" sz="7000">
                <a:solidFill>
                  <a:srgbClr val="AE0E16"/>
                </a:solidFill>
                <a:latin charset="-122" panose="02000603000000000000" pitchFamily="2" typeface="禹卫书法行书简体 "/>
                <a:ea charset="-122" panose="02000603000000000000" pitchFamily="2" typeface="禹卫书法行书简体 "/>
              </a:rPr>
              <a:t>学习党史 增强党性</a:t>
            </a:r>
          </a:p>
        </p:txBody>
      </p:sp>
      <p:sp>
        <p:nvSpPr>
          <p:cNvPr id="7" name="Freeform 5"/>
          <p:cNvSpPr/>
          <p:nvPr/>
        </p:nvSpPr>
        <p:spPr bwMode="auto">
          <a:xfrm>
            <a:off x="3936981" y="238470"/>
            <a:ext cx="1152128" cy="1174943"/>
          </a:xfrm>
          <a:custGeom>
            <a:gdLst>
              <a:gd fmla="*/ 9730 w 15756" name="T0"/>
              <a:gd fmla="*/ 253 h 16068" name="T1"/>
              <a:gd fmla="*/ 11826 w 15756" name="T2"/>
              <a:gd fmla="*/ 1108 h 16068" name="T3"/>
              <a:gd fmla="*/ 13508 w 15756" name="T4"/>
              <a:gd fmla="*/ 2441 h 16068" name="T5"/>
              <a:gd fmla="*/ 14743 w 15756" name="T6"/>
              <a:gd fmla="*/ 4133 h 16068" name="T7"/>
              <a:gd fmla="*/ 15503 w 15756" name="T8"/>
              <a:gd fmla="*/ 6065 h 16068" name="T9"/>
              <a:gd fmla="*/ 15755 w 15756" name="T10"/>
              <a:gd fmla="*/ 8111 h 16068" name="T11"/>
              <a:gd fmla="*/ 15467 w 15756" name="T12"/>
              <a:gd fmla="*/ 10154 h 16068" name="T13"/>
              <a:gd fmla="*/ 14610 w 15756" name="T14"/>
              <a:gd fmla="*/ 12071 h 16068" name="T15"/>
              <a:gd fmla="*/ 12376 w 15756" name="T16"/>
              <a:gd fmla="*/ 14520 h 16068" name="T17"/>
              <a:gd fmla="*/ 11170 w 15756" name="T18"/>
              <a:gd fmla="*/ 15175 h 16068" name="T19"/>
              <a:gd fmla="*/ 9951 w 15756" name="T20"/>
              <a:gd fmla="*/ 15641 h 16068" name="T21"/>
              <a:gd fmla="*/ 8725 w 15756" name="T22"/>
              <a:gd fmla="*/ 15912 h 16068" name="T23"/>
              <a:gd fmla="*/ 7497 w 15756" name="T24"/>
              <a:gd fmla="*/ 15989 h 16068" name="T25"/>
              <a:gd fmla="*/ 6270 w 15756" name="T26"/>
              <a:gd fmla="*/ 15865 h 16068" name="T27"/>
              <a:gd fmla="*/ 5050 w 15756" name="T28"/>
              <a:gd fmla="*/ 15539 h 16068" name="T29"/>
              <a:gd fmla="*/ 3842 w 15756" name="T30"/>
              <a:gd fmla="*/ 15007 h 16068" name="T31"/>
              <a:gd fmla="*/ 2649 w 15756" name="T32"/>
              <a:gd fmla="*/ 14265 h 16068" name="T33"/>
              <a:gd fmla="*/ 2450 w 15756" name="T34"/>
              <a:gd fmla="*/ 14829 h 16068" name="T35"/>
              <a:gd fmla="*/ 2374 w 15756" name="T36"/>
              <a:gd fmla="*/ 15238 h 16068" name="T37"/>
              <a:gd fmla="*/ 2200 w 15756" name="T38"/>
              <a:gd fmla="*/ 15581 h 16068" name="T39"/>
              <a:gd fmla="*/ 1942 w 15756" name="T40"/>
              <a:gd fmla="*/ 15842 h 16068" name="T41"/>
              <a:gd fmla="*/ 1620 w 15756" name="T42"/>
              <a:gd fmla="*/ 16009 h 16068" name="T43"/>
              <a:gd fmla="*/ 1252 w 15756" name="T44"/>
              <a:gd fmla="*/ 16068 h 16068" name="T45"/>
              <a:gd fmla="*/ 856 w 15756" name="T46"/>
              <a:gd fmla="*/ 16008 h 16068" name="T47"/>
              <a:gd fmla="*/ 451 w 15756" name="T48"/>
              <a:gd fmla="*/ 15816 h 16068" name="T49"/>
              <a:gd fmla="*/ 175 w 15756" name="T50"/>
              <a:gd fmla="*/ 15467 h 16068" name="T51"/>
              <a:gd fmla="*/ 35 w 15756" name="T52"/>
              <a:gd fmla="*/ 15094 h 16068" name="T53"/>
              <a:gd fmla="*/ 1 w 15756" name="T54"/>
              <a:gd fmla="*/ 14729 h 16068" name="T55"/>
              <a:gd fmla="*/ 66 w 15756" name="T56"/>
              <a:gd fmla="*/ 14388 h 16068" name="T57"/>
              <a:gd fmla="*/ 228 w 15756" name="T58"/>
              <a:gd fmla="*/ 14085 h 16068" name="T59"/>
              <a:gd fmla="*/ 481 w 15756" name="T60"/>
              <a:gd fmla="*/ 13834 h 16068" name="T61"/>
              <a:gd fmla="*/ 820 w 15756" name="T62"/>
              <a:gd fmla="*/ 13651 h 16068" name="T63"/>
              <a:gd fmla="*/ 1242 w 15756" name="T64"/>
              <a:gd fmla="*/ 13548 h 16068" name="T65"/>
              <a:gd fmla="*/ 1687 w 15756" name="T66"/>
              <a:gd fmla="*/ 10896 h 16068" name="T67"/>
              <a:gd fmla="*/ 2594 w 15756" name="T68"/>
              <a:gd fmla="*/ 11657 h 16068" name="T69"/>
              <a:gd fmla="*/ 3570 w 15756" name="T70"/>
              <a:gd fmla="*/ 12297 h 16068" name="T71"/>
              <a:gd fmla="*/ 4603 w 15756" name="T72"/>
              <a:gd fmla="*/ 12795 h 16068" name="T73"/>
              <a:gd fmla="*/ 5684 w 15756" name="T74"/>
              <a:gd fmla="*/ 13133 h 16068" name="T75"/>
              <a:gd fmla="*/ 6802 w 15756" name="T76"/>
              <a:gd fmla="*/ 13290 h 16068" name="T77"/>
              <a:gd fmla="*/ 7947 w 15756" name="T78"/>
              <a:gd fmla="*/ 13248 h 16068" name="T79"/>
              <a:gd fmla="*/ 9108 w 15756" name="T80"/>
              <a:gd fmla="*/ 12988 h 16068" name="T81"/>
              <a:gd fmla="*/ 10277 w 15756" name="T82"/>
              <a:gd fmla="*/ 12489 h 16068" name="T83"/>
              <a:gd fmla="*/ 5331 w 15756" name="T84"/>
              <a:gd fmla="*/ 2506 h 16068" name="T85"/>
              <a:gd fmla="*/ 5685 w 15756" name="T86"/>
              <a:gd fmla="*/ 2576 h 16068" name="T87"/>
              <a:gd fmla="*/ 6027 w 15756" name="T88"/>
              <a:gd fmla="*/ 2611 h 16068" name="T89"/>
              <a:gd fmla="*/ 6359 w 15756" name="T90"/>
              <a:gd fmla="*/ 2608 h 16068" name="T91"/>
              <a:gd fmla="*/ 6676 w 15756" name="T92"/>
              <a:gd fmla="*/ 2565 h 16068" name="T93"/>
              <a:gd fmla="*/ 6981 w 15756" name="T94"/>
              <a:gd fmla="*/ 2479 h 16068" name="T95"/>
              <a:gd fmla="*/ 7272 w 15756" name="T96"/>
              <a:gd fmla="*/ 2350 h 16068" name="T97"/>
              <a:gd fmla="*/ 7549 w 15756" name="T98"/>
              <a:gd fmla="*/ 2174 h 16068" name="T99"/>
              <a:gd fmla="*/ 7811 w 15756" name="T100"/>
              <a:gd fmla="*/ 1951 h 16068" name="T101"/>
              <a:gd fmla="*/ 12510 w 15756" name="T102"/>
              <a:gd fmla="*/ 10286 h 16068" name="T103"/>
              <a:gd fmla="*/ 12943 w 15756" name="T104"/>
              <a:gd fmla="*/ 8938 h 16068" name="T105"/>
              <a:gd fmla="*/ 13043 w 15756" name="T106"/>
              <a:gd fmla="*/ 7449 h 16068" name="T107"/>
              <a:gd fmla="*/ 12826 w 15756" name="T108"/>
              <a:gd fmla="*/ 5893 h 16068" name="T109"/>
              <a:gd fmla="*/ 12305 w 15756" name="T110"/>
              <a:gd fmla="*/ 4349 h 16068" name="T111"/>
              <a:gd fmla="*/ 11495 w 15756" name="T112"/>
              <a:gd fmla="*/ 2896 h 16068" name="T113"/>
              <a:gd fmla="*/ 10412 w 15756" name="T114"/>
              <a:gd fmla="*/ 1611 h 16068" name="T115"/>
              <a:gd fmla="*/ 9070 w 15756" name="T116"/>
              <a:gd fmla="*/ 571 h 1606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6068" w="15756">
                <a:moveTo>
                  <a:pt x="7903" y="0"/>
                </a:moveTo>
                <a:lnTo>
                  <a:pt x="8535" y="43"/>
                </a:lnTo>
                <a:lnTo>
                  <a:pt x="9143" y="129"/>
                </a:lnTo>
                <a:lnTo>
                  <a:pt x="9730" y="253"/>
                </a:lnTo>
                <a:lnTo>
                  <a:pt x="10291" y="415"/>
                </a:lnTo>
                <a:lnTo>
                  <a:pt x="10827" y="613"/>
                </a:lnTo>
                <a:lnTo>
                  <a:pt x="11339" y="844"/>
                </a:lnTo>
                <a:lnTo>
                  <a:pt x="11826" y="1108"/>
                </a:lnTo>
                <a:lnTo>
                  <a:pt x="12287" y="1400"/>
                </a:lnTo>
                <a:lnTo>
                  <a:pt x="12720" y="1722"/>
                </a:lnTo>
                <a:lnTo>
                  <a:pt x="13128" y="2070"/>
                </a:lnTo>
                <a:lnTo>
                  <a:pt x="13508" y="2441"/>
                </a:lnTo>
                <a:lnTo>
                  <a:pt x="13859" y="2835"/>
                </a:lnTo>
                <a:lnTo>
                  <a:pt x="14183" y="3251"/>
                </a:lnTo>
                <a:lnTo>
                  <a:pt x="14478" y="3684"/>
                </a:lnTo>
                <a:lnTo>
                  <a:pt x="14743" y="4133"/>
                </a:lnTo>
                <a:lnTo>
                  <a:pt x="14979" y="4599"/>
                </a:lnTo>
                <a:lnTo>
                  <a:pt x="15185" y="5077"/>
                </a:lnTo>
                <a:lnTo>
                  <a:pt x="15360" y="5567"/>
                </a:lnTo>
                <a:lnTo>
                  <a:pt x="15503" y="6065"/>
                </a:lnTo>
                <a:lnTo>
                  <a:pt x="15614" y="6570"/>
                </a:lnTo>
                <a:lnTo>
                  <a:pt x="15695" y="7081"/>
                </a:lnTo>
                <a:lnTo>
                  <a:pt x="15741" y="7595"/>
                </a:lnTo>
                <a:lnTo>
                  <a:pt x="15755" y="8111"/>
                </a:lnTo>
                <a:lnTo>
                  <a:pt x="15735" y="8628"/>
                </a:lnTo>
                <a:lnTo>
                  <a:pt x="15681" y="9141"/>
                </a:lnTo>
                <a:lnTo>
                  <a:pt x="15591" y="9651"/>
                </a:lnTo>
                <a:lnTo>
                  <a:pt x="15467" y="10154"/>
                </a:lnTo>
                <a:lnTo>
                  <a:pt x="15307" y="10650"/>
                </a:lnTo>
                <a:lnTo>
                  <a:pt x="15112" y="11136"/>
                </a:lnTo>
                <a:lnTo>
                  <a:pt x="14880" y="11610"/>
                </a:lnTo>
                <a:lnTo>
                  <a:pt x="14610" y="12071"/>
                </a:lnTo>
                <a:lnTo>
                  <a:pt x="14303" y="12517"/>
                </a:lnTo>
                <a:lnTo>
                  <a:pt x="15756" y="13901"/>
                </a:lnTo>
                <a:lnTo>
                  <a:pt x="13807" y="15935"/>
                </a:lnTo>
                <a:lnTo>
                  <a:pt x="12376" y="14520"/>
                </a:lnTo>
                <a:lnTo>
                  <a:pt x="12076" y="14702"/>
                </a:lnTo>
                <a:lnTo>
                  <a:pt x="11775" y="14872"/>
                </a:lnTo>
                <a:lnTo>
                  <a:pt x="11473" y="15030"/>
                </a:lnTo>
                <a:lnTo>
                  <a:pt x="11170" y="15175"/>
                </a:lnTo>
                <a:lnTo>
                  <a:pt x="10866" y="15310"/>
                </a:lnTo>
                <a:lnTo>
                  <a:pt x="10562" y="15432"/>
                </a:lnTo>
                <a:lnTo>
                  <a:pt x="10256" y="15543"/>
                </a:lnTo>
                <a:lnTo>
                  <a:pt x="9951" y="15641"/>
                </a:lnTo>
                <a:lnTo>
                  <a:pt x="9645" y="15727"/>
                </a:lnTo>
                <a:lnTo>
                  <a:pt x="9339" y="15801"/>
                </a:lnTo>
                <a:lnTo>
                  <a:pt x="9032" y="15863"/>
                </a:lnTo>
                <a:lnTo>
                  <a:pt x="8725" y="15912"/>
                </a:lnTo>
                <a:lnTo>
                  <a:pt x="8418" y="15951"/>
                </a:lnTo>
                <a:lnTo>
                  <a:pt x="8111" y="15976"/>
                </a:lnTo>
                <a:lnTo>
                  <a:pt x="7804" y="15988"/>
                </a:lnTo>
                <a:lnTo>
                  <a:pt x="7497" y="15989"/>
                </a:lnTo>
                <a:lnTo>
                  <a:pt x="7190" y="15977"/>
                </a:lnTo>
                <a:lnTo>
                  <a:pt x="6883" y="15952"/>
                </a:lnTo>
                <a:lnTo>
                  <a:pt x="6576" y="15914"/>
                </a:lnTo>
                <a:lnTo>
                  <a:pt x="6270" y="15865"/>
                </a:lnTo>
                <a:lnTo>
                  <a:pt x="5964" y="15802"/>
                </a:lnTo>
                <a:lnTo>
                  <a:pt x="5659" y="15727"/>
                </a:lnTo>
                <a:lnTo>
                  <a:pt x="5354" y="15639"/>
                </a:lnTo>
                <a:lnTo>
                  <a:pt x="5050" y="15539"/>
                </a:lnTo>
                <a:lnTo>
                  <a:pt x="4747" y="15424"/>
                </a:lnTo>
                <a:lnTo>
                  <a:pt x="4445" y="15298"/>
                </a:lnTo>
                <a:lnTo>
                  <a:pt x="4143" y="15159"/>
                </a:lnTo>
                <a:lnTo>
                  <a:pt x="3842" y="15007"/>
                </a:lnTo>
                <a:lnTo>
                  <a:pt x="3543" y="14841"/>
                </a:lnTo>
                <a:lnTo>
                  <a:pt x="3244" y="14662"/>
                </a:lnTo>
                <a:lnTo>
                  <a:pt x="2945" y="14470"/>
                </a:lnTo>
                <a:lnTo>
                  <a:pt x="2649" y="14265"/>
                </a:lnTo>
                <a:lnTo>
                  <a:pt x="2428" y="14483"/>
                </a:lnTo>
                <a:lnTo>
                  <a:pt x="2443" y="14602"/>
                </a:lnTo>
                <a:lnTo>
                  <a:pt x="2450" y="14716"/>
                </a:lnTo>
                <a:lnTo>
                  <a:pt x="2450" y="14829"/>
                </a:lnTo>
                <a:lnTo>
                  <a:pt x="2441" y="14937"/>
                </a:lnTo>
                <a:lnTo>
                  <a:pt x="2426" y="15042"/>
                </a:lnTo>
                <a:lnTo>
                  <a:pt x="2404" y="15142"/>
                </a:lnTo>
                <a:lnTo>
                  <a:pt x="2374" y="15238"/>
                </a:lnTo>
                <a:lnTo>
                  <a:pt x="2340" y="15331"/>
                </a:lnTo>
                <a:lnTo>
                  <a:pt x="2299" y="15419"/>
                </a:lnTo>
                <a:lnTo>
                  <a:pt x="2252" y="15503"/>
                </a:lnTo>
                <a:lnTo>
                  <a:pt x="2200" y="15581"/>
                </a:lnTo>
                <a:lnTo>
                  <a:pt x="2143" y="15654"/>
                </a:lnTo>
                <a:lnTo>
                  <a:pt x="2080" y="15723"/>
                </a:lnTo>
                <a:lnTo>
                  <a:pt x="2013" y="15785"/>
                </a:lnTo>
                <a:lnTo>
                  <a:pt x="1942" y="15842"/>
                </a:lnTo>
                <a:lnTo>
                  <a:pt x="1867" y="15892"/>
                </a:lnTo>
                <a:lnTo>
                  <a:pt x="1788" y="15937"/>
                </a:lnTo>
                <a:lnTo>
                  <a:pt x="1706" y="15977"/>
                </a:lnTo>
                <a:lnTo>
                  <a:pt x="1620" y="16009"/>
                </a:lnTo>
                <a:lnTo>
                  <a:pt x="1531" y="16034"/>
                </a:lnTo>
                <a:lnTo>
                  <a:pt x="1441" y="16052"/>
                </a:lnTo>
                <a:lnTo>
                  <a:pt x="1348" y="16064"/>
                </a:lnTo>
                <a:lnTo>
                  <a:pt x="1252" y="16068"/>
                </a:lnTo>
                <a:lnTo>
                  <a:pt x="1155" y="16065"/>
                </a:lnTo>
                <a:lnTo>
                  <a:pt x="1057" y="16054"/>
                </a:lnTo>
                <a:lnTo>
                  <a:pt x="956" y="16035"/>
                </a:lnTo>
                <a:lnTo>
                  <a:pt x="856" y="16008"/>
                </a:lnTo>
                <a:lnTo>
                  <a:pt x="755" y="15973"/>
                </a:lnTo>
                <a:lnTo>
                  <a:pt x="653" y="15929"/>
                </a:lnTo>
                <a:lnTo>
                  <a:pt x="552" y="15877"/>
                </a:lnTo>
                <a:lnTo>
                  <a:pt x="451" y="15816"/>
                </a:lnTo>
                <a:lnTo>
                  <a:pt x="349" y="15746"/>
                </a:lnTo>
                <a:lnTo>
                  <a:pt x="284" y="15653"/>
                </a:lnTo>
                <a:lnTo>
                  <a:pt x="226" y="15561"/>
                </a:lnTo>
                <a:lnTo>
                  <a:pt x="175" y="15467"/>
                </a:lnTo>
                <a:lnTo>
                  <a:pt x="129" y="15374"/>
                </a:lnTo>
                <a:lnTo>
                  <a:pt x="91" y="15281"/>
                </a:lnTo>
                <a:lnTo>
                  <a:pt x="60" y="15187"/>
                </a:lnTo>
                <a:lnTo>
                  <a:pt x="35" y="15094"/>
                </a:lnTo>
                <a:lnTo>
                  <a:pt x="17" y="15001"/>
                </a:lnTo>
                <a:lnTo>
                  <a:pt x="5" y="14909"/>
                </a:lnTo>
                <a:lnTo>
                  <a:pt x="0" y="14819"/>
                </a:lnTo>
                <a:lnTo>
                  <a:pt x="1" y="14729"/>
                </a:lnTo>
                <a:lnTo>
                  <a:pt x="8" y="14641"/>
                </a:lnTo>
                <a:lnTo>
                  <a:pt x="21" y="14555"/>
                </a:lnTo>
                <a:lnTo>
                  <a:pt x="41" y="14470"/>
                </a:lnTo>
                <a:lnTo>
                  <a:pt x="66" y="14388"/>
                </a:lnTo>
                <a:lnTo>
                  <a:pt x="98" y="14308"/>
                </a:lnTo>
                <a:lnTo>
                  <a:pt x="135" y="14230"/>
                </a:lnTo>
                <a:lnTo>
                  <a:pt x="179" y="14156"/>
                </a:lnTo>
                <a:lnTo>
                  <a:pt x="228" y="14085"/>
                </a:lnTo>
                <a:lnTo>
                  <a:pt x="283" y="14016"/>
                </a:lnTo>
                <a:lnTo>
                  <a:pt x="343" y="13952"/>
                </a:lnTo>
                <a:lnTo>
                  <a:pt x="409" y="13891"/>
                </a:lnTo>
                <a:lnTo>
                  <a:pt x="481" y="13834"/>
                </a:lnTo>
                <a:lnTo>
                  <a:pt x="558" y="13781"/>
                </a:lnTo>
                <a:lnTo>
                  <a:pt x="640" y="13733"/>
                </a:lnTo>
                <a:lnTo>
                  <a:pt x="728" y="13689"/>
                </a:lnTo>
                <a:lnTo>
                  <a:pt x="820" y="13651"/>
                </a:lnTo>
                <a:lnTo>
                  <a:pt x="918" y="13617"/>
                </a:lnTo>
                <a:lnTo>
                  <a:pt x="1021" y="13589"/>
                </a:lnTo>
                <a:lnTo>
                  <a:pt x="1129" y="13565"/>
                </a:lnTo>
                <a:lnTo>
                  <a:pt x="1242" y="13548"/>
                </a:lnTo>
                <a:lnTo>
                  <a:pt x="1360" y="13538"/>
                </a:lnTo>
                <a:lnTo>
                  <a:pt x="1517" y="13402"/>
                </a:lnTo>
                <a:lnTo>
                  <a:pt x="481" y="12137"/>
                </a:lnTo>
                <a:lnTo>
                  <a:pt x="1687" y="10896"/>
                </a:lnTo>
                <a:lnTo>
                  <a:pt x="1907" y="11097"/>
                </a:lnTo>
                <a:lnTo>
                  <a:pt x="2132" y="11291"/>
                </a:lnTo>
                <a:lnTo>
                  <a:pt x="2360" y="11478"/>
                </a:lnTo>
                <a:lnTo>
                  <a:pt x="2594" y="11657"/>
                </a:lnTo>
                <a:lnTo>
                  <a:pt x="2832" y="11829"/>
                </a:lnTo>
                <a:lnTo>
                  <a:pt x="3075" y="11994"/>
                </a:lnTo>
                <a:lnTo>
                  <a:pt x="3321" y="12149"/>
                </a:lnTo>
                <a:lnTo>
                  <a:pt x="3570" y="12297"/>
                </a:lnTo>
                <a:lnTo>
                  <a:pt x="3824" y="12436"/>
                </a:lnTo>
                <a:lnTo>
                  <a:pt x="4081" y="12565"/>
                </a:lnTo>
                <a:lnTo>
                  <a:pt x="4340" y="12685"/>
                </a:lnTo>
                <a:lnTo>
                  <a:pt x="4603" y="12795"/>
                </a:lnTo>
                <a:lnTo>
                  <a:pt x="4869" y="12896"/>
                </a:lnTo>
                <a:lnTo>
                  <a:pt x="5138" y="12985"/>
                </a:lnTo>
                <a:lnTo>
                  <a:pt x="5410" y="13064"/>
                </a:lnTo>
                <a:lnTo>
                  <a:pt x="5684" y="13133"/>
                </a:lnTo>
                <a:lnTo>
                  <a:pt x="5961" y="13190"/>
                </a:lnTo>
                <a:lnTo>
                  <a:pt x="6239" y="13235"/>
                </a:lnTo>
                <a:lnTo>
                  <a:pt x="6520" y="13269"/>
                </a:lnTo>
                <a:lnTo>
                  <a:pt x="6802" y="13290"/>
                </a:lnTo>
                <a:lnTo>
                  <a:pt x="7086" y="13299"/>
                </a:lnTo>
                <a:lnTo>
                  <a:pt x="7372" y="13295"/>
                </a:lnTo>
                <a:lnTo>
                  <a:pt x="7659" y="13279"/>
                </a:lnTo>
                <a:lnTo>
                  <a:pt x="7947" y="13248"/>
                </a:lnTo>
                <a:lnTo>
                  <a:pt x="8236" y="13205"/>
                </a:lnTo>
                <a:lnTo>
                  <a:pt x="8526" y="13147"/>
                </a:lnTo>
                <a:lnTo>
                  <a:pt x="8817" y="13074"/>
                </a:lnTo>
                <a:lnTo>
                  <a:pt x="9108" y="12988"/>
                </a:lnTo>
                <a:lnTo>
                  <a:pt x="9400" y="12887"/>
                </a:lnTo>
                <a:lnTo>
                  <a:pt x="9692" y="12769"/>
                </a:lnTo>
                <a:lnTo>
                  <a:pt x="9984" y="12637"/>
                </a:lnTo>
                <a:lnTo>
                  <a:pt x="10277" y="12489"/>
                </a:lnTo>
                <a:lnTo>
                  <a:pt x="5111" y="7485"/>
                </a:lnTo>
                <a:lnTo>
                  <a:pt x="3687" y="8967"/>
                </a:lnTo>
                <a:lnTo>
                  <a:pt x="1395" y="6670"/>
                </a:lnTo>
                <a:lnTo>
                  <a:pt x="5331" y="2506"/>
                </a:lnTo>
                <a:lnTo>
                  <a:pt x="5420" y="2527"/>
                </a:lnTo>
                <a:lnTo>
                  <a:pt x="5510" y="2545"/>
                </a:lnTo>
                <a:lnTo>
                  <a:pt x="5598" y="2562"/>
                </a:lnTo>
                <a:lnTo>
                  <a:pt x="5685" y="2576"/>
                </a:lnTo>
                <a:lnTo>
                  <a:pt x="5772" y="2589"/>
                </a:lnTo>
                <a:lnTo>
                  <a:pt x="5858" y="2598"/>
                </a:lnTo>
                <a:lnTo>
                  <a:pt x="5943" y="2606"/>
                </a:lnTo>
                <a:lnTo>
                  <a:pt x="6027" y="2611"/>
                </a:lnTo>
                <a:lnTo>
                  <a:pt x="6112" y="2614"/>
                </a:lnTo>
                <a:lnTo>
                  <a:pt x="6194" y="2614"/>
                </a:lnTo>
                <a:lnTo>
                  <a:pt x="6276" y="2612"/>
                </a:lnTo>
                <a:lnTo>
                  <a:pt x="6359" y="2608"/>
                </a:lnTo>
                <a:lnTo>
                  <a:pt x="6439" y="2601"/>
                </a:lnTo>
                <a:lnTo>
                  <a:pt x="6519" y="2591"/>
                </a:lnTo>
                <a:lnTo>
                  <a:pt x="6597" y="2579"/>
                </a:lnTo>
                <a:lnTo>
                  <a:pt x="6676" y="2565"/>
                </a:lnTo>
                <a:lnTo>
                  <a:pt x="6754" y="2547"/>
                </a:lnTo>
                <a:lnTo>
                  <a:pt x="6830" y="2527"/>
                </a:lnTo>
                <a:lnTo>
                  <a:pt x="6907" y="2505"/>
                </a:lnTo>
                <a:lnTo>
                  <a:pt x="6981" y="2479"/>
                </a:lnTo>
                <a:lnTo>
                  <a:pt x="7055" y="2451"/>
                </a:lnTo>
                <a:lnTo>
                  <a:pt x="7128" y="2420"/>
                </a:lnTo>
                <a:lnTo>
                  <a:pt x="7201" y="2386"/>
                </a:lnTo>
                <a:lnTo>
                  <a:pt x="7272" y="2350"/>
                </a:lnTo>
                <a:lnTo>
                  <a:pt x="7343" y="2310"/>
                </a:lnTo>
                <a:lnTo>
                  <a:pt x="7412" y="2268"/>
                </a:lnTo>
                <a:lnTo>
                  <a:pt x="7482" y="2222"/>
                </a:lnTo>
                <a:lnTo>
                  <a:pt x="7549" y="2174"/>
                </a:lnTo>
                <a:lnTo>
                  <a:pt x="7616" y="2123"/>
                </a:lnTo>
                <a:lnTo>
                  <a:pt x="7682" y="2069"/>
                </a:lnTo>
                <a:lnTo>
                  <a:pt x="7747" y="2012"/>
                </a:lnTo>
                <a:lnTo>
                  <a:pt x="7811" y="1951"/>
                </a:lnTo>
                <a:lnTo>
                  <a:pt x="9056" y="3228"/>
                </a:lnTo>
                <a:lnTo>
                  <a:pt x="7078" y="5349"/>
                </a:lnTo>
                <a:lnTo>
                  <a:pt x="12349" y="10590"/>
                </a:lnTo>
                <a:lnTo>
                  <a:pt x="12510" y="10286"/>
                </a:lnTo>
                <a:lnTo>
                  <a:pt x="12651" y="9966"/>
                </a:lnTo>
                <a:lnTo>
                  <a:pt x="12769" y="9635"/>
                </a:lnTo>
                <a:lnTo>
                  <a:pt x="12867" y="9291"/>
                </a:lnTo>
                <a:lnTo>
                  <a:pt x="12943" y="8938"/>
                </a:lnTo>
                <a:lnTo>
                  <a:pt x="12999" y="8576"/>
                </a:lnTo>
                <a:lnTo>
                  <a:pt x="13034" y="8207"/>
                </a:lnTo>
                <a:lnTo>
                  <a:pt x="13049" y="7830"/>
                </a:lnTo>
                <a:lnTo>
                  <a:pt x="13043" y="7449"/>
                </a:lnTo>
                <a:lnTo>
                  <a:pt x="13018" y="7063"/>
                </a:lnTo>
                <a:lnTo>
                  <a:pt x="12973" y="6674"/>
                </a:lnTo>
                <a:lnTo>
                  <a:pt x="12909" y="6284"/>
                </a:lnTo>
                <a:lnTo>
                  <a:pt x="12826" y="5893"/>
                </a:lnTo>
                <a:lnTo>
                  <a:pt x="12723" y="5503"/>
                </a:lnTo>
                <a:lnTo>
                  <a:pt x="12602" y="5115"/>
                </a:lnTo>
                <a:lnTo>
                  <a:pt x="12462" y="4730"/>
                </a:lnTo>
                <a:lnTo>
                  <a:pt x="12305" y="4349"/>
                </a:lnTo>
                <a:lnTo>
                  <a:pt x="12128" y="3975"/>
                </a:lnTo>
                <a:lnTo>
                  <a:pt x="11934" y="3607"/>
                </a:lnTo>
                <a:lnTo>
                  <a:pt x="11724" y="3247"/>
                </a:lnTo>
                <a:lnTo>
                  <a:pt x="11495" y="2896"/>
                </a:lnTo>
                <a:lnTo>
                  <a:pt x="11249" y="2557"/>
                </a:lnTo>
                <a:lnTo>
                  <a:pt x="10986" y="2228"/>
                </a:lnTo>
                <a:lnTo>
                  <a:pt x="10707" y="1912"/>
                </a:lnTo>
                <a:lnTo>
                  <a:pt x="10412" y="1611"/>
                </a:lnTo>
                <a:lnTo>
                  <a:pt x="10100" y="1326"/>
                </a:lnTo>
                <a:lnTo>
                  <a:pt x="9773" y="1055"/>
                </a:lnTo>
                <a:lnTo>
                  <a:pt x="9430" y="804"/>
                </a:lnTo>
                <a:lnTo>
                  <a:pt x="9070" y="571"/>
                </a:lnTo>
                <a:lnTo>
                  <a:pt x="8696" y="360"/>
                </a:lnTo>
                <a:lnTo>
                  <a:pt x="8308" y="169"/>
                </a:lnTo>
                <a:lnTo>
                  <a:pt x="7903" y="0"/>
                </a:lnTo>
                <a:close/>
              </a:path>
            </a:pathLst>
          </a:custGeom>
          <a:solidFill>
            <a:srgbClr val="AE0E1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Text Placeholder 12"/>
          <p:cNvSpPr txBox="1"/>
          <p:nvPr/>
        </p:nvSpPr>
        <p:spPr>
          <a:xfrm>
            <a:off x="3648949" y="1580707"/>
            <a:ext cx="1728192" cy="515069"/>
          </a:xfrm>
          <a:prstGeom prst="rect">
            <a:avLst/>
          </a:prstGeom>
        </p:spPr>
        <p:txBody>
          <a:bodyPr anchor="ctr" bIns="45720" lIns="0" rIns="0" rtlCol="0" tIns="45720" vert="horz">
            <a:noAutofit/>
          </a:bodyPr>
          <a:lstStyle>
            <a:defPPr>
              <a:defRPr lang="zh-CN"/>
            </a:defPPr>
            <a:lvl1pPr algn="ctr" defTabSz="914400" eaLnBrk="1" hangingPunct="1" indent="0" latinLnBrk="0" marL="0" rtl="0">
              <a:buNone/>
              <a:defRPr b="0" baseline="0" kern="1200" sz="3000">
                <a:solidFill>
                  <a:schemeClr val="accent1"/>
                </a:solidFill>
                <a:latin charset="0" pitchFamily="2" typeface="U.S. 101"/>
                <a:ea charset="0" pitchFamily="2" typeface="Roboto"/>
                <a:cs typeface="+mn-cs"/>
              </a:defRPr>
            </a:lvl1pPr>
            <a:lvl2pPr algn="l" defTabSz="914400" eaLnBrk="1" hangingPunct="1" indent="0" latinLnBrk="0" marL="342900" rtl="0">
              <a:buNone/>
              <a:defRPr kern="1200" sz="1800">
                <a:solidFill>
                  <a:schemeClr val="tx1"/>
                </a:solidFill>
                <a:latin typeface="+mn-lt"/>
                <a:ea typeface="+mn-ea"/>
                <a:cs typeface="+mn-cs"/>
              </a:defRPr>
            </a:lvl2pPr>
            <a:lvl3pPr algn="l" defTabSz="914400" eaLnBrk="1" hangingPunct="1" indent="0" latinLnBrk="0" marL="685800" rtl="0">
              <a:buNone/>
              <a:defRPr kern="1200" sz="1800">
                <a:solidFill>
                  <a:schemeClr val="tx1"/>
                </a:solidFill>
                <a:latin typeface="+mn-lt"/>
                <a:ea typeface="+mn-ea"/>
                <a:cs typeface="+mn-cs"/>
              </a:defRPr>
            </a:lvl3pPr>
            <a:lvl4pPr algn="l" defTabSz="914400" eaLnBrk="1" hangingPunct="1" indent="0" latinLnBrk="0" marL="1028700" rtl="0">
              <a:buNone/>
              <a:defRPr kern="1200" sz="1800">
                <a:solidFill>
                  <a:schemeClr val="tx1"/>
                </a:solidFill>
                <a:latin typeface="+mn-lt"/>
                <a:ea typeface="+mn-ea"/>
                <a:cs typeface="+mn-cs"/>
              </a:defRPr>
            </a:lvl4pPr>
            <a:lvl5pPr algn="l" defTabSz="914400" eaLnBrk="1" hangingPunct="1" indent="0" latinLnBrk="0" marL="1371600" rtl="0">
              <a:buNone/>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1500">
                <a:solidFill>
                  <a:srgbClr val="AE0E16"/>
                </a:solidFill>
                <a:latin charset="-122" panose="020b0503020204020204" pitchFamily="34" typeface="微软雅黑"/>
                <a:ea charset="-122" panose="020b0503020204020204" pitchFamily="34" typeface="微软雅黑"/>
              </a:rPr>
              <a:t>—1921-2021 —</a:t>
            </a:r>
          </a:p>
        </p:txBody>
      </p:sp>
      <p:sp>
        <p:nvSpPr>
          <p:cNvPr id="9" name="文本框 16"/>
          <p:cNvSpPr txBox="1">
            <a:spLocks noChangeArrowheads="1"/>
          </p:cNvSpPr>
          <p:nvPr/>
        </p:nvSpPr>
        <p:spPr bwMode="auto">
          <a:xfrm>
            <a:off x="2016125" y="3291830"/>
            <a:ext cx="511175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itchFamily="34" typeface="Arial"/>
              <a:buChar char="•"/>
              <a:defRPr sz="2800">
                <a:solidFill>
                  <a:schemeClr val="tx1"/>
                </a:solidFill>
                <a:latin charset="0" panose="020f0502020204030204" pitchFamily="34" typeface="Calibri"/>
                <a:ea charset="-122" panose="02010600030101010101" pitchFamily="2" typeface="等线"/>
              </a:defRPr>
            </a:lvl1pPr>
            <a:lvl2pPr indent="-285750" marL="742950">
              <a:lnSpc>
                <a:spcPct val="90000"/>
              </a:lnSpc>
              <a:spcBef>
                <a:spcPts val="500"/>
              </a:spcBef>
              <a:buFont charset="0" pitchFamily="34" typeface="Arial"/>
              <a:buChar char="•"/>
              <a:defRPr sz="2400">
                <a:solidFill>
                  <a:schemeClr val="tx1"/>
                </a:solidFill>
                <a:latin charset="0" panose="020f0502020204030204" pitchFamily="34" typeface="Calibri"/>
                <a:ea charset="-122" panose="02010600030101010101" pitchFamily="2" typeface="等线"/>
              </a:defRPr>
            </a:lvl2pPr>
            <a:lvl3pPr indent="-228600" marL="1143000">
              <a:lnSpc>
                <a:spcPct val="90000"/>
              </a:lnSpc>
              <a:spcBef>
                <a:spcPts val="500"/>
              </a:spcBef>
              <a:buFont charset="0" pitchFamily="34" typeface="Arial"/>
              <a:buChar char="•"/>
              <a:defRPr sz="2000">
                <a:solidFill>
                  <a:schemeClr val="tx1"/>
                </a:solidFill>
                <a:latin charset="0" panose="020f0502020204030204" pitchFamily="34" typeface="Calibri"/>
                <a:ea charset="-122" panose="02010600030101010101" pitchFamily="2" typeface="等线"/>
              </a:defRPr>
            </a:lvl3pPr>
            <a:lvl4pPr indent="-228600" marL="1600200">
              <a:lnSpc>
                <a:spcPct val="90000"/>
              </a:lnSpc>
              <a:spcBef>
                <a:spcPts val="500"/>
              </a:spcBef>
              <a:buFont charset="0" pitchFamily="34" typeface="Arial"/>
              <a:buChar char="•"/>
              <a:defRPr>
                <a:solidFill>
                  <a:schemeClr val="tx1"/>
                </a:solidFill>
                <a:latin charset="0" panose="020f0502020204030204" pitchFamily="34" typeface="Calibri"/>
                <a:ea charset="-122" panose="02010600030101010101" pitchFamily="2" typeface="等线"/>
              </a:defRPr>
            </a:lvl4pPr>
            <a:lvl5pPr indent="-228600" marL="2057400">
              <a:lnSpc>
                <a:spcPct val="90000"/>
              </a:lnSpc>
              <a:spcBef>
                <a:spcPts val="500"/>
              </a:spcBef>
              <a:buFont charset="0" pitchFamily="34" typeface="Arial"/>
              <a:buChar char="•"/>
              <a:defRPr>
                <a:solidFill>
                  <a:schemeClr val="tx1"/>
                </a:solidFill>
                <a:latin charset="0" panose="020f0502020204030204" pitchFamily="34" typeface="Calibri"/>
                <a:ea charset="-122" panose="02010600030101010101" pitchFamily="2" typeface="等线"/>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等线"/>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等线"/>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等线"/>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0" panose="020f0502020204030204" pitchFamily="34" typeface="Calibri"/>
                <a:ea charset="-122" panose="02010600030101010101" pitchFamily="2" typeface="等线"/>
              </a:defRPr>
            </a:lvl9pPr>
          </a:lstStyle>
          <a:p>
            <a:pPr algn="ctr" eaLnBrk="1" hangingPunct="1">
              <a:lnSpc>
                <a:spcPct val="100000"/>
              </a:lnSpc>
              <a:spcBef>
                <a:spcPct val="0"/>
              </a:spcBef>
              <a:buFontTx/>
              <a:buNone/>
            </a:pPr>
            <a:r>
              <a:rPr altLang="en-US" lang="zh-CN" smtClean="0" sz="1200">
                <a:solidFill>
                  <a:srgbClr val="AE0E16"/>
                </a:solidFill>
                <a:latin typeface="+mj-ea"/>
                <a:ea typeface="+mj-ea"/>
                <a:sym charset="0" pitchFamily="34" typeface="Arial"/>
              </a:rPr>
              <a:t>汇报人：优页PPT</a:t>
            </a:r>
          </a:p>
          <a:p>
            <a:pPr algn="ctr" eaLnBrk="1" hangingPunct="1">
              <a:lnSpc>
                <a:spcPct val="100000"/>
              </a:lnSpc>
              <a:spcBef>
                <a:spcPct val="0"/>
              </a:spcBef>
              <a:buFontTx/>
              <a:buNone/>
            </a:pPr>
            <a:r>
              <a:rPr altLang="en-US" lang="zh-CN" smtClean="0" sz="1200">
                <a:solidFill>
                  <a:srgbClr val="AE0E16"/>
                </a:solidFill>
                <a:latin typeface="+mj-ea"/>
                <a:ea typeface="+mj-ea"/>
                <a:sym charset="0" pitchFamily="34" typeface="Arial"/>
              </a:rPr>
              <a:t> 时间：2021年X月X日</a:t>
            </a:r>
          </a:p>
        </p:txBody>
      </p:sp>
    </p:spTree>
    <p:extLst>
      <p:ext uri="{BB962C8B-B14F-4D97-AF65-F5344CB8AC3E}">
        <p14:creationId val="3872335766"/>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3000"/>
                                  </p:stCondLst>
                                  <p:childTnLst>
                                    <p:set>
                                      <p:cBhvr>
                                        <p:cTn dur="1" fill="hold" id="6">
                                          <p:stCondLst>
                                            <p:cond delay="0"/>
                                          </p:stCondLst>
                                        </p:cTn>
                                        <p:tgtEl>
                                          <p:spTgt spid="7"/>
                                        </p:tgtEl>
                                        <p:attrNameLst>
                                          <p:attrName>style.visibility</p:attrName>
                                        </p:attrNameLst>
                                      </p:cBhvr>
                                      <p:to>
                                        <p:strVal val="visible"/>
                                      </p:to>
                                    </p:set>
                                    <p:anim calcmode="lin" valueType="num">
                                      <p:cBhvr>
                                        <p:cTn dur="1000" fill="hold" id="7"/>
                                        <p:tgtEl>
                                          <p:spTgt spid="7"/>
                                        </p:tgtEl>
                                        <p:attrNameLst>
                                          <p:attrName>ppt_w</p:attrName>
                                        </p:attrNameLst>
                                      </p:cBhvr>
                                      <p:tavLst>
                                        <p:tav tm="0">
                                          <p:val>
                                            <p:fltVal val="0"/>
                                          </p:val>
                                        </p:tav>
                                        <p:tav tm="100000">
                                          <p:val>
                                            <p:strVal val="#ppt_w"/>
                                          </p:val>
                                        </p:tav>
                                      </p:tavLst>
                                    </p:anim>
                                    <p:anim calcmode="lin" valueType="num">
                                      <p:cBhvr>
                                        <p:cTn dur="1000" fill="hold" id="8"/>
                                        <p:tgtEl>
                                          <p:spTgt spid="7"/>
                                        </p:tgtEl>
                                        <p:attrNameLst>
                                          <p:attrName>ppt_h</p:attrName>
                                        </p:attrNameLst>
                                      </p:cBhvr>
                                      <p:tavLst>
                                        <p:tav tm="0">
                                          <p:val>
                                            <p:fltVal val="0"/>
                                          </p:val>
                                        </p:tav>
                                        <p:tav tm="100000">
                                          <p:val>
                                            <p:strVal val="#ppt_h"/>
                                          </p:val>
                                        </p:tav>
                                      </p:tavLst>
                                    </p:anim>
                                    <p:anim calcmode="lin" valueType="num">
                                      <p:cBhvr>
                                        <p:cTn dur="1000" fill="hold" id="9"/>
                                        <p:tgtEl>
                                          <p:spTgt spid="7"/>
                                        </p:tgtEl>
                                        <p:attrNameLst>
                                          <p:attrName>style.rotation</p:attrName>
                                        </p:attrNameLst>
                                      </p:cBhvr>
                                      <p:tavLst>
                                        <p:tav tm="0">
                                          <p:val>
                                            <p:fltVal val="90"/>
                                          </p:val>
                                        </p:tav>
                                        <p:tav tm="100000">
                                          <p:val>
                                            <p:fltVal val="0"/>
                                          </p:val>
                                        </p:tav>
                                      </p:tavLst>
                                    </p:anim>
                                    <p:animEffect filter="fade" transition="in">
                                      <p:cBhvr>
                                        <p:cTn dur="1000" id="10"/>
                                        <p:tgtEl>
                                          <p:spTgt spid="7"/>
                                        </p:tgtEl>
                                      </p:cBhvr>
                                    </p:animEffect>
                                  </p:childTnLst>
                                </p:cTn>
                              </p:par>
                              <p:par>
                                <p:cTn decel="60000" fill="hold" grpId="0" id="11" nodeType="withEffect" presetClass="entr" presetID="2" presetSubtype="1">
                                  <p:stCondLst>
                                    <p:cond delay="4000"/>
                                  </p:stCondLst>
                                  <p:iterate type="lt">
                                    <p:tmPct val="20000"/>
                                  </p:iterate>
                                  <p:childTnLst>
                                    <p:set>
                                      <p:cBhvr>
                                        <p:cTn dur="1" fill="hold" id="12">
                                          <p:stCondLst>
                                            <p:cond delay="0"/>
                                          </p:stCondLst>
                                        </p:cTn>
                                        <p:tgtEl>
                                          <p:spTgt spid="8">
                                            <p:txEl>
                                              <p:pRg end="0" st="0"/>
                                            </p:txEl>
                                          </p:spTgt>
                                        </p:tgtEl>
                                        <p:attrNameLst>
                                          <p:attrName>style.visibility</p:attrName>
                                        </p:attrNameLst>
                                      </p:cBhvr>
                                      <p:to>
                                        <p:strVal val="visible"/>
                                      </p:to>
                                    </p:set>
                                    <p:anim calcmode="lin" valueType="num">
                                      <p:cBhvr additive="base">
                                        <p:cTn dur="500" fill="hold" id="13"/>
                                        <p:tgtEl>
                                          <p:spTgt spid="8">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8">
                                            <p:txEl>
                                              <p:pRg end="0" st="0"/>
                                            </p:txEl>
                                          </p:spTgt>
                                        </p:tgtEl>
                                        <p:attrNameLst>
                                          <p:attrName>ppt_y</p:attrName>
                                        </p:attrNameLst>
                                      </p:cBhvr>
                                      <p:tavLst>
                                        <p:tav tm="0">
                                          <p:val>
                                            <p:strVal val="0-#ppt_h/2"/>
                                          </p:val>
                                        </p:tav>
                                        <p:tav tm="100000">
                                          <p:val>
                                            <p:strVal val="#ppt_y"/>
                                          </p:val>
                                        </p:tav>
                                      </p:tavLst>
                                    </p:anim>
                                  </p:childTnLst>
                                </p:cTn>
                              </p:par>
                              <p:par>
                                <p:cTn fill="hold" grpId="0" id="15" nodeType="withEffect" presetClass="entr" presetID="41" presetSubtype="0">
                                  <p:stCondLst>
                                    <p:cond delay="9000"/>
                                  </p:stCondLst>
                                  <p:iterate type="lt">
                                    <p:tmPct val="20000"/>
                                  </p:iterate>
                                  <p:childTnLst>
                                    <p:set>
                                      <p:cBhvr>
                                        <p:cTn dur="1" fill="hold" id="16">
                                          <p:stCondLst>
                                            <p:cond delay="0"/>
                                          </p:stCondLst>
                                        </p:cTn>
                                        <p:tgtEl>
                                          <p:spTgt spid="6">
                                            <p:txEl>
                                              <p:pRg end="0" st="0"/>
                                            </p:txEl>
                                          </p:spTgt>
                                        </p:tgtEl>
                                        <p:attrNameLst>
                                          <p:attrName>style.visibility</p:attrName>
                                        </p:attrNameLst>
                                      </p:cBhvr>
                                      <p:to>
                                        <p:strVal val="visible"/>
                                      </p:to>
                                    </p:set>
                                    <p:anim calcmode="lin" valueType="num">
                                      <p:cBhvr>
                                        <p:cTn dur="2000" fill="hold" id="17"/>
                                        <p:tgtEl>
                                          <p:spTgt spid="6">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2000" fill="hold" id="18"/>
                                        <p:tgtEl>
                                          <p:spTgt spid="6">
                                            <p:txEl>
                                              <p:pRg end="0" st="0"/>
                                            </p:txEl>
                                          </p:spTgt>
                                        </p:tgtEl>
                                        <p:attrNameLst>
                                          <p:attrName>ppt_y</p:attrName>
                                        </p:attrNameLst>
                                      </p:cBhvr>
                                      <p:tavLst>
                                        <p:tav tm="0">
                                          <p:val>
                                            <p:strVal val="#ppt_y"/>
                                          </p:val>
                                        </p:tav>
                                        <p:tav tm="100000">
                                          <p:val>
                                            <p:strVal val="#ppt_y"/>
                                          </p:val>
                                        </p:tav>
                                      </p:tavLst>
                                    </p:anim>
                                    <p:anim calcmode="lin" valueType="num">
                                      <p:cBhvr>
                                        <p:cTn dur="2000" fill="hold" id="19"/>
                                        <p:tgtEl>
                                          <p:spTgt spid="6">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2000" fill="hold" id="20"/>
                                        <p:tgtEl>
                                          <p:spTgt spid="6">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2000" id="21" tmFilter="0,0; .5, 1; 1, 1"/>
                                        <p:tgtEl>
                                          <p:spTgt spid="6">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6"/>
      <p:bldP grpId="0" spid="7"/>
      <p:bldP build="allAtOnce" grpId="0"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圆角矩形 6"/>
          <p:cNvSpPr/>
          <p:nvPr/>
        </p:nvSpPr>
        <p:spPr>
          <a:xfrm>
            <a:off x="4716016" y="1377668"/>
            <a:ext cx="3863949"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TextBox 13"/>
          <p:cNvSpPr txBox="1"/>
          <p:nvPr/>
        </p:nvSpPr>
        <p:spPr>
          <a:xfrm>
            <a:off x="4716016" y="1827287"/>
            <a:ext cx="3863949" cy="228600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zh-CN" lang="en-US">
                <a:solidFill>
                  <a:schemeClr val="tx1"/>
                </a:solidFill>
              </a:rPr>
              <a:t>1935年1月15日至17日，中共中央政治局在贵州遵义召开的独立自主地解决中国革命问题的一次极其重要的扩大会议。是在红军第五次反“围剿”失败和长征初期严重受挫的情况下，为了纠正王明“左”倾领导在军事指挥上的错误，挽救中国红军和中国革命的危机而召开的。会议集中全力解决了当时具有决定意义的军事和组织问题，肯定了毛泽东的军事战略主张，确立了毛泽东在党和红军中的领导地位。</a:t>
            </a:r>
          </a:p>
        </p:txBody>
      </p:sp>
      <p:sp>
        <p:nvSpPr>
          <p:cNvPr id="8" name="TextBox 7"/>
          <p:cNvSpPr txBox="1"/>
          <p:nvPr/>
        </p:nvSpPr>
        <p:spPr>
          <a:xfrm>
            <a:off x="6071926" y="1323231"/>
            <a:ext cx="1152128" cy="434340"/>
          </a:xfrm>
          <a:prstGeom prst="rect">
            <a:avLst/>
          </a:prstGeom>
          <a:noFill/>
        </p:spPr>
        <p:txBody>
          <a:bodyPr rtlCol="0" wrap="square">
            <a:spAutoFit/>
          </a:bodyPr>
          <a:lstStyle>
            <a:defPPr>
              <a:defRPr lang="zh-CN"/>
            </a:defPPr>
            <a:lvl1pPr algn="ctr">
              <a:lnSpc>
                <a:spcPct val="150000"/>
              </a:lnSpc>
              <a:defRPr sz="1500">
                <a:solidFill>
                  <a:schemeClr val="bg1"/>
                </a:solidFill>
                <a:latin charset="-122" panose="020b0503020204020204" pitchFamily="34" typeface="微软雅黑"/>
                <a:ea charset="-122" panose="020b0503020204020204" pitchFamily="34" typeface="微软雅黑"/>
              </a:defRPr>
            </a:lvl1pPr>
          </a:lstStyle>
          <a:p>
            <a:r>
              <a:rPr altLang="en-US" lang="zh-CN"/>
              <a:t>遵义会议</a:t>
            </a:r>
          </a:p>
        </p:txBody>
      </p:sp>
      <p:pic>
        <p:nvPicPr>
          <p:cNvPr id="3074" name="Picture 2"/>
          <p:cNvPicPr>
            <a:picLocks noChangeArrowheads="1" noChangeAspect="1"/>
          </p:cNvPicPr>
          <p:nvPr/>
        </p:nvPicPr>
        <p:blipFill>
          <a:blip r:embed="rId3">
            <a:extLst>
              <a:ext uri="{28A0092B-C50C-407E-A947-70E740481C1C}">
                <a14:useLocalDpi val="0"/>
              </a:ext>
            </a:extLst>
          </a:blip>
          <a:srcRect b="15867" r="1095" t="13798"/>
          <a:stretch>
            <a:fillRect/>
          </a:stretch>
        </p:blipFill>
        <p:spPr bwMode="auto">
          <a:xfrm>
            <a:off x="755576" y="1827287"/>
            <a:ext cx="3651854" cy="1857370"/>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Tree>
    <p:extLst>
      <p:ext uri="{BB962C8B-B14F-4D97-AF65-F5344CB8AC3E}">
        <p14:creationId val="810838031"/>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1000" id="18"/>
                                        <p:tgtEl>
                                          <p:spTgt spid="14"/>
                                        </p:tgtEl>
                                      </p:cBhvr>
                                    </p:animEffect>
                                    <p:anim calcmode="lin" valueType="num">
                                      <p:cBhvr>
                                        <p:cTn dur="1000" fill="hold" id="19"/>
                                        <p:tgtEl>
                                          <p:spTgt spid="14"/>
                                        </p:tgtEl>
                                        <p:attrNameLst>
                                          <p:attrName>ppt_x</p:attrName>
                                        </p:attrNameLst>
                                      </p:cBhvr>
                                      <p:tavLst>
                                        <p:tav tm="0">
                                          <p:val>
                                            <p:strVal val="#ppt_x"/>
                                          </p:val>
                                        </p:tav>
                                        <p:tav tm="100000">
                                          <p:val>
                                            <p:strVal val="#ppt_x"/>
                                          </p:val>
                                        </p:tav>
                                      </p:tavLst>
                                    </p:anim>
                                    <p:anim calcmode="lin" valueType="num">
                                      <p:cBhvr>
                                        <p:cTn dur="1000" fill="hold" id="20"/>
                                        <p:tgtEl>
                                          <p:spTgt spid="1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6" presetSubtype="16">
                                  <p:stCondLst>
                                    <p:cond delay="0"/>
                                  </p:stCondLst>
                                  <p:childTnLst>
                                    <p:set>
                                      <p:cBhvr>
                                        <p:cTn dur="1" fill="hold" id="23">
                                          <p:stCondLst>
                                            <p:cond delay="0"/>
                                          </p:stCondLst>
                                        </p:cTn>
                                        <p:tgtEl>
                                          <p:spTgt spid="3074"/>
                                        </p:tgtEl>
                                        <p:attrNameLst>
                                          <p:attrName>style.visibility</p:attrName>
                                        </p:attrNameLst>
                                      </p:cBhvr>
                                      <p:to>
                                        <p:strVal val="visible"/>
                                      </p:to>
                                    </p:set>
                                    <p:animEffect filter="circle(in)" transition="in">
                                      <p:cBhvr>
                                        <p:cTn dur="2000" id="24"/>
                                        <p:tgtEl>
                                          <p:spTgt spid="30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4"/>
      <p:bldP grpId="0" spid="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圆角矩形 6"/>
          <p:cNvSpPr/>
          <p:nvPr/>
        </p:nvSpPr>
        <p:spPr>
          <a:xfrm>
            <a:off x="708050" y="1339094"/>
            <a:ext cx="3863949"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TextBox 13"/>
          <p:cNvSpPr txBox="1"/>
          <p:nvPr/>
        </p:nvSpPr>
        <p:spPr>
          <a:xfrm>
            <a:off x="708050" y="1788713"/>
            <a:ext cx="3863949" cy="64008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zh-CN" lang="en-US">
                <a:solidFill>
                  <a:schemeClr val="tx1"/>
                </a:solidFill>
              </a:rPr>
              <a:t>1936年10月，红军三大方面主力军在会宁会师，宣告了红军二万五千里长征的胜利结束。</a:t>
            </a:r>
          </a:p>
        </p:txBody>
      </p:sp>
      <p:sp>
        <p:nvSpPr>
          <p:cNvPr id="8" name="TextBox 7"/>
          <p:cNvSpPr txBox="1"/>
          <p:nvPr/>
        </p:nvSpPr>
        <p:spPr>
          <a:xfrm>
            <a:off x="2063960" y="1284657"/>
            <a:ext cx="1152128" cy="434340"/>
          </a:xfrm>
          <a:prstGeom prst="rect">
            <a:avLst/>
          </a:prstGeom>
          <a:noFill/>
        </p:spPr>
        <p:txBody>
          <a:bodyPr rtlCol="0" wrap="square">
            <a:spAutoFit/>
          </a:bodyPr>
          <a:lstStyle>
            <a:defPPr>
              <a:defRPr lang="zh-CN"/>
            </a:defPPr>
            <a:lvl1pPr algn="ctr">
              <a:lnSpc>
                <a:spcPct val="150000"/>
              </a:lnSpc>
              <a:defRPr sz="1500">
                <a:solidFill>
                  <a:schemeClr val="bg1"/>
                </a:solidFill>
                <a:latin charset="-122" panose="020b0503020204020204" pitchFamily="34" typeface="微软雅黑"/>
                <a:ea charset="-122" panose="020b0503020204020204" pitchFamily="34" typeface="微软雅黑"/>
              </a:defRPr>
            </a:lvl1pPr>
          </a:lstStyle>
          <a:p>
            <a:r>
              <a:rPr altLang="en-US" lang="zh-CN"/>
              <a:t>长征的胜利</a:t>
            </a:r>
          </a:p>
        </p:txBody>
      </p:sp>
      <p:pic>
        <p:nvPicPr>
          <p:cNvPr descr="http://www.microfotos.com/pic/1/111/11149/1114977preview4.jpg" id="8194" name="Picture 2"/>
          <p:cNvPicPr>
            <a:picLocks noChangeArrowheads="1" noChangeAspect="1"/>
          </p:cNvPicPr>
          <p:nvPr/>
        </p:nvPicPr>
        <p:blipFill>
          <a:blip r:embed="rId3">
            <a:extLst>
              <a:ext uri="{28A0092B-C50C-407E-A947-70E740481C1C}">
                <a14:useLocalDpi val="0"/>
              </a:ext>
            </a:extLst>
          </a:blip>
          <a:stretch>
            <a:fillRect/>
          </a:stretch>
        </p:blipFill>
        <p:spPr bwMode="auto">
          <a:xfrm>
            <a:off x="5076056" y="1572689"/>
            <a:ext cx="3456382" cy="2304256"/>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
        <p:nvSpPr>
          <p:cNvPr id="9" name="TextBox 8"/>
          <p:cNvSpPr txBox="1"/>
          <p:nvPr/>
        </p:nvSpPr>
        <p:spPr>
          <a:xfrm>
            <a:off x="6051748" y="3980090"/>
            <a:ext cx="1872208" cy="32004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gn="ctr">
              <a:lnSpc>
                <a:spcPts val="1800"/>
              </a:lnSpc>
            </a:pPr>
            <a:r>
              <a:rPr altLang="en-US" lang="zh-CN">
                <a:solidFill>
                  <a:schemeClr val="tx1"/>
                </a:solidFill>
              </a:rPr>
              <a:t>井冈山会师</a:t>
            </a:r>
          </a:p>
        </p:txBody>
      </p:sp>
      <p:pic>
        <p:nvPicPr>
          <p:cNvPr descr="http://www.nem365.com/UploadFiles/2012-06-20/news365/201206200923003494.jpg" id="8196" name="Picture 4"/>
          <p:cNvPicPr>
            <a:picLocks noChangeArrowheads="1" noChangeAspect="1"/>
          </p:cNvPicPr>
          <p:nvPr/>
        </p:nvPicPr>
        <p:blipFill>
          <a:blip r:embed="rId4">
            <a:extLst>
              <a:ext uri="{28A0092B-C50C-407E-A947-70E740481C1C}">
                <a14:useLocalDpi val="0"/>
              </a:ext>
            </a:extLst>
          </a:blip>
          <a:stretch>
            <a:fillRect/>
          </a:stretch>
        </p:blipFill>
        <p:spPr bwMode="auto">
          <a:xfrm>
            <a:off x="708050" y="2661861"/>
            <a:ext cx="1931974" cy="1333134"/>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pic>
        <p:nvPicPr>
          <p:cNvPr descr="http://i.guancha.cn/News/2013/12/31/635240875459878694.jpg" id="8198" name="Picture 6"/>
          <p:cNvPicPr>
            <a:picLocks noChangeArrowheads="1" noChangeAspect="1"/>
          </p:cNvPicPr>
          <p:nvPr/>
        </p:nvPicPr>
        <p:blipFill>
          <a:blip r:embed="rId5">
            <a:extLst>
              <a:ext uri="{28A0092B-C50C-407E-A947-70E740481C1C}">
                <a14:useLocalDpi val="0"/>
              </a:ext>
            </a:extLst>
          </a:blip>
          <a:stretch>
            <a:fillRect/>
          </a:stretch>
        </p:blipFill>
        <p:spPr bwMode="auto">
          <a:xfrm>
            <a:off x="2788539" y="2661860"/>
            <a:ext cx="1783460" cy="1337595"/>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Tree>
    <p:extLst>
      <p:ext uri="{BB962C8B-B14F-4D97-AF65-F5344CB8AC3E}">
        <p14:creationId val="3312189263"/>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Effect filter="fade" transition="in">
                                      <p:cBhvr>
                                        <p:cTn dur="500" id="9"/>
                                        <p:tgtEl>
                                          <p:spTgt spid="7"/>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1000" id="18"/>
                                        <p:tgtEl>
                                          <p:spTgt spid="14"/>
                                        </p:tgtEl>
                                      </p:cBhvr>
                                    </p:animEffect>
                                    <p:anim calcmode="lin" valueType="num">
                                      <p:cBhvr>
                                        <p:cTn dur="1000" fill="hold" id="19"/>
                                        <p:tgtEl>
                                          <p:spTgt spid="14"/>
                                        </p:tgtEl>
                                        <p:attrNameLst>
                                          <p:attrName>ppt_x</p:attrName>
                                        </p:attrNameLst>
                                      </p:cBhvr>
                                      <p:tavLst>
                                        <p:tav tm="0">
                                          <p:val>
                                            <p:strVal val="#ppt_x"/>
                                          </p:val>
                                        </p:tav>
                                        <p:tav tm="100000">
                                          <p:val>
                                            <p:strVal val="#ppt_x"/>
                                          </p:val>
                                        </p:tav>
                                      </p:tavLst>
                                    </p:anim>
                                    <p:anim calcmode="lin" valueType="num">
                                      <p:cBhvr>
                                        <p:cTn dur="1000" fill="hold" id="20"/>
                                        <p:tgtEl>
                                          <p:spTgt spid="1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decel="60000" fill="hold" id="22" nodeType="afterEffect" presetClass="entr" presetID="2" presetSubtype="4">
                                  <p:stCondLst>
                                    <p:cond delay="0"/>
                                  </p:stCondLst>
                                  <p:childTnLst>
                                    <p:set>
                                      <p:cBhvr>
                                        <p:cTn dur="1" fill="hold" id="23">
                                          <p:stCondLst>
                                            <p:cond delay="0"/>
                                          </p:stCondLst>
                                        </p:cTn>
                                        <p:tgtEl>
                                          <p:spTgt spid="8196"/>
                                        </p:tgtEl>
                                        <p:attrNameLst>
                                          <p:attrName>style.visibility</p:attrName>
                                        </p:attrNameLst>
                                      </p:cBhvr>
                                      <p:to>
                                        <p:strVal val="visible"/>
                                      </p:to>
                                    </p:set>
                                    <p:anim calcmode="lin" valueType="num">
                                      <p:cBhvr additive="base">
                                        <p:cTn dur="500" fill="hold" id="24"/>
                                        <p:tgtEl>
                                          <p:spTgt spid="8196"/>
                                        </p:tgtEl>
                                        <p:attrNameLst>
                                          <p:attrName>ppt_x</p:attrName>
                                        </p:attrNameLst>
                                      </p:cBhvr>
                                      <p:tavLst>
                                        <p:tav tm="0">
                                          <p:val>
                                            <p:strVal val="#ppt_x"/>
                                          </p:val>
                                        </p:tav>
                                        <p:tav tm="100000">
                                          <p:val>
                                            <p:strVal val="#ppt_x"/>
                                          </p:val>
                                        </p:tav>
                                      </p:tavLst>
                                    </p:anim>
                                    <p:anim calcmode="lin" valueType="num">
                                      <p:cBhvr additive="base">
                                        <p:cTn dur="500" fill="hold" id="25"/>
                                        <p:tgtEl>
                                          <p:spTgt spid="8196"/>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000"/>
                            </p:stCondLst>
                            <p:childTnLst>
                              <p:par>
                                <p:cTn decel="60000" fill="hold" id="27" nodeType="afterEffect" presetClass="entr" presetID="2" presetSubtype="4">
                                  <p:stCondLst>
                                    <p:cond delay="0"/>
                                  </p:stCondLst>
                                  <p:childTnLst>
                                    <p:set>
                                      <p:cBhvr>
                                        <p:cTn dur="1" fill="hold" id="28">
                                          <p:stCondLst>
                                            <p:cond delay="0"/>
                                          </p:stCondLst>
                                        </p:cTn>
                                        <p:tgtEl>
                                          <p:spTgt spid="8198"/>
                                        </p:tgtEl>
                                        <p:attrNameLst>
                                          <p:attrName>style.visibility</p:attrName>
                                        </p:attrNameLst>
                                      </p:cBhvr>
                                      <p:to>
                                        <p:strVal val="visible"/>
                                      </p:to>
                                    </p:set>
                                    <p:anim calcmode="lin" valueType="num">
                                      <p:cBhvr additive="base">
                                        <p:cTn dur="500" fill="hold" id="29"/>
                                        <p:tgtEl>
                                          <p:spTgt spid="8198"/>
                                        </p:tgtEl>
                                        <p:attrNameLst>
                                          <p:attrName>ppt_x</p:attrName>
                                        </p:attrNameLst>
                                      </p:cBhvr>
                                      <p:tavLst>
                                        <p:tav tm="0">
                                          <p:val>
                                            <p:strVal val="#ppt_x"/>
                                          </p:val>
                                        </p:tav>
                                        <p:tav tm="100000">
                                          <p:val>
                                            <p:strVal val="#ppt_x"/>
                                          </p:val>
                                        </p:tav>
                                      </p:tavLst>
                                    </p:anim>
                                    <p:anim calcmode="lin" valueType="num">
                                      <p:cBhvr additive="base">
                                        <p:cTn dur="500" fill="hold" id="30"/>
                                        <p:tgtEl>
                                          <p:spTgt spid="8198"/>
                                        </p:tgtEl>
                                        <p:attrNameLst>
                                          <p:attrName>ppt_y</p:attrName>
                                        </p:attrNameLst>
                                      </p:cBhvr>
                                      <p:tavLst>
                                        <p:tav tm="0">
                                          <p:val>
                                            <p:strVal val="1+#ppt_h/2"/>
                                          </p:val>
                                        </p:tav>
                                        <p:tav tm="100000">
                                          <p:val>
                                            <p:strVal val="#ppt_y"/>
                                          </p:val>
                                        </p:tav>
                                      </p:tavLst>
                                    </p:anim>
                                  </p:childTnLst>
                                </p:cTn>
                              </p:par>
                            </p:childTnLst>
                          </p:cTn>
                        </p:par>
                        <p:par>
                          <p:cTn fill="hold" id="31" nodeType="afterGroup">
                            <p:stCondLst>
                              <p:cond delay="2500"/>
                            </p:stCondLst>
                            <p:childTnLst>
                              <p:par>
                                <p:cTn decel="60000" fill="hold" id="32" nodeType="afterEffect" presetClass="entr" presetID="2" presetSubtype="4">
                                  <p:stCondLst>
                                    <p:cond delay="0"/>
                                  </p:stCondLst>
                                  <p:childTnLst>
                                    <p:set>
                                      <p:cBhvr>
                                        <p:cTn dur="1" fill="hold" id="33">
                                          <p:stCondLst>
                                            <p:cond delay="0"/>
                                          </p:stCondLst>
                                        </p:cTn>
                                        <p:tgtEl>
                                          <p:spTgt spid="8194"/>
                                        </p:tgtEl>
                                        <p:attrNameLst>
                                          <p:attrName>style.visibility</p:attrName>
                                        </p:attrNameLst>
                                      </p:cBhvr>
                                      <p:to>
                                        <p:strVal val="visible"/>
                                      </p:to>
                                    </p:set>
                                    <p:anim calcmode="lin" valueType="num">
                                      <p:cBhvr additive="base">
                                        <p:cTn dur="500" fill="hold" id="34"/>
                                        <p:tgtEl>
                                          <p:spTgt spid="8194"/>
                                        </p:tgtEl>
                                        <p:attrNameLst>
                                          <p:attrName>ppt_x</p:attrName>
                                        </p:attrNameLst>
                                      </p:cBhvr>
                                      <p:tavLst>
                                        <p:tav tm="0">
                                          <p:val>
                                            <p:strVal val="#ppt_x"/>
                                          </p:val>
                                        </p:tav>
                                        <p:tav tm="100000">
                                          <p:val>
                                            <p:strVal val="#ppt_x"/>
                                          </p:val>
                                        </p:tav>
                                      </p:tavLst>
                                    </p:anim>
                                    <p:anim calcmode="lin" valueType="num">
                                      <p:cBhvr additive="base">
                                        <p:cTn dur="500" fill="hold" id="35"/>
                                        <p:tgtEl>
                                          <p:spTgt spid="8194"/>
                                        </p:tgtEl>
                                        <p:attrNameLst>
                                          <p:attrName>ppt_y</p:attrName>
                                        </p:attrNameLst>
                                      </p:cBhvr>
                                      <p:tavLst>
                                        <p:tav tm="0">
                                          <p:val>
                                            <p:strVal val="1+#ppt_h/2"/>
                                          </p:val>
                                        </p:tav>
                                        <p:tav tm="100000">
                                          <p:val>
                                            <p:strVal val="#ppt_y"/>
                                          </p:val>
                                        </p:tav>
                                      </p:tavLst>
                                    </p:anim>
                                  </p:childTnLst>
                                </p:cTn>
                              </p:par>
                            </p:childTnLst>
                          </p:cTn>
                        </p:par>
                        <p:par>
                          <p:cTn fill="hold" id="36" nodeType="afterGroup">
                            <p:stCondLst>
                              <p:cond delay="3000"/>
                            </p:stCondLst>
                            <p:childTnLst>
                              <p:par>
                                <p:cTn fill="hold" grpId="0" id="37" nodeType="afterEffect" presetClass="entr" presetID="22" presetSubtype="8">
                                  <p:stCondLst>
                                    <p:cond delay="0"/>
                                  </p:stCondLst>
                                  <p:childTnLst>
                                    <p:set>
                                      <p:cBhvr>
                                        <p:cTn dur="1" fill="hold" id="38">
                                          <p:stCondLst>
                                            <p:cond delay="0"/>
                                          </p:stCondLst>
                                        </p:cTn>
                                        <p:tgtEl>
                                          <p:spTgt spid="9"/>
                                        </p:tgtEl>
                                        <p:attrNameLst>
                                          <p:attrName>style.visibility</p:attrName>
                                        </p:attrNameLst>
                                      </p:cBhvr>
                                      <p:to>
                                        <p:strVal val="visible"/>
                                      </p:to>
                                    </p:set>
                                    <p:animEffect filter="wipe(left)" transition="in">
                                      <p:cBhvr>
                                        <p:cTn dur="500" id="3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4"/>
      <p:bldP grpId="0" spid="8"/>
      <p:bldP grpId="0" spid="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圆角矩形 9"/>
          <p:cNvSpPr/>
          <p:nvPr/>
        </p:nvSpPr>
        <p:spPr>
          <a:xfrm>
            <a:off x="646212" y="1261744"/>
            <a:ext cx="4285828"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880914" y="1203598"/>
            <a:ext cx="3816424" cy="434340"/>
          </a:xfrm>
          <a:prstGeom prst="rect">
            <a:avLst/>
          </a:prstGeom>
          <a:noFill/>
        </p:spPr>
        <p:txBody>
          <a:bodyPr rtlCol="0" wrap="square">
            <a:spAutoFit/>
          </a:bodyPr>
          <a:lstStyle>
            <a:defPPr>
              <a:defRPr lang="zh-CN"/>
            </a:defPPr>
            <a:lvl1pPr algn="ctr">
              <a:lnSpc>
                <a:spcPct val="150000"/>
              </a:lnSpc>
              <a:defRPr sz="1500">
                <a:solidFill>
                  <a:schemeClr val="bg1"/>
                </a:solidFill>
                <a:latin charset="-122" panose="020b0503020204020204" pitchFamily="34" typeface="微软雅黑"/>
                <a:ea charset="-122" panose="020b0503020204020204" pitchFamily="34" typeface="微软雅黑"/>
              </a:defRPr>
            </a:lvl1pPr>
          </a:lstStyle>
          <a:p>
            <a:r>
              <a:rPr altLang="en-US" lang="zh-CN"/>
              <a:t>抗日战争胜利的历史意义</a:t>
            </a:r>
          </a:p>
        </p:txBody>
      </p:sp>
      <p:sp>
        <p:nvSpPr>
          <p:cNvPr id="7" name="TextBox 6"/>
          <p:cNvSpPr txBox="1"/>
          <p:nvPr/>
        </p:nvSpPr>
        <p:spPr>
          <a:xfrm>
            <a:off x="646212" y="1761351"/>
            <a:ext cx="4285828" cy="64008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indent="-171450" marL="171450">
              <a:buFont charset="2" panose="05000000000000000000" pitchFamily="2" typeface="Wingdings"/>
              <a:buChar char="l"/>
            </a:pPr>
            <a:r>
              <a:rPr altLang="en-US" lang="zh-CN">
                <a:solidFill>
                  <a:schemeClr val="tx1"/>
                </a:solidFill>
              </a:rPr>
              <a:t>它是中国人民一百多年来反对外敌侵略，第一次取得完全胜利的民族解放战争。</a:t>
            </a:r>
          </a:p>
        </p:txBody>
      </p:sp>
      <p:sp>
        <p:nvSpPr>
          <p:cNvPr id="12" name="TextBox 11"/>
          <p:cNvSpPr txBox="1"/>
          <p:nvPr/>
        </p:nvSpPr>
        <p:spPr>
          <a:xfrm>
            <a:off x="5148064" y="3521570"/>
            <a:ext cx="3456384" cy="77724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ts val="1800"/>
              </a:lnSpc>
            </a:pPr>
            <a:r>
              <a:rPr altLang="zh-CN" lang="en-US">
                <a:solidFill>
                  <a:schemeClr val="tx1"/>
                </a:solidFill>
              </a:rPr>
              <a:t>1945年8月14日正午，日本天皇向全国广播了接受波茨坦公告、实行无条件投降的诏书。15日日本政府正式宣布日本无条件投降。</a:t>
            </a:r>
          </a:p>
        </p:txBody>
      </p:sp>
      <p:sp>
        <p:nvSpPr>
          <p:cNvPr id="13" name="TextBox 12"/>
          <p:cNvSpPr txBox="1"/>
          <p:nvPr/>
        </p:nvSpPr>
        <p:spPr>
          <a:xfrm>
            <a:off x="646212" y="2375819"/>
            <a:ext cx="4285828" cy="36576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indent="-171450" marL="171450">
              <a:buFont charset="2" panose="05000000000000000000" pitchFamily="2" typeface="Wingdings"/>
              <a:buChar char="l"/>
            </a:pPr>
            <a:r>
              <a:rPr altLang="en-US" lang="zh-CN">
                <a:solidFill>
                  <a:schemeClr val="tx1"/>
                </a:solidFill>
              </a:rPr>
              <a:t>中国的抗战，是世界反法西斯战争的一个重要组成部分。</a:t>
            </a:r>
          </a:p>
        </p:txBody>
      </p:sp>
      <p:sp>
        <p:nvSpPr>
          <p:cNvPr id="14" name="TextBox 13"/>
          <p:cNvSpPr txBox="1"/>
          <p:nvPr/>
        </p:nvSpPr>
        <p:spPr>
          <a:xfrm>
            <a:off x="646212" y="2712514"/>
            <a:ext cx="4285828" cy="64008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indent="-171450" marL="171450">
              <a:buFont charset="2" panose="05000000000000000000" pitchFamily="2" typeface="Wingdings"/>
              <a:buChar char="l"/>
            </a:pPr>
            <a:r>
              <a:rPr altLang="en-US" lang="zh-CN">
                <a:solidFill>
                  <a:schemeClr val="tx1"/>
                </a:solidFill>
              </a:rPr>
              <a:t>抗日战争时期是中国共产党成熟时期，中国人民革命力量得到空前大发展，为民主革命在全国胜利奠定了基础。</a:t>
            </a:r>
          </a:p>
        </p:txBody>
      </p:sp>
      <p:sp>
        <p:nvSpPr>
          <p:cNvPr id="16" name="TextBox 15"/>
          <p:cNvSpPr txBox="1"/>
          <p:nvPr/>
        </p:nvSpPr>
        <p:spPr>
          <a:xfrm>
            <a:off x="646212" y="3326207"/>
            <a:ext cx="4285828" cy="64008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indent="-171450" marL="171450">
              <a:buFont charset="2" panose="05000000000000000000" pitchFamily="2" typeface="Wingdings"/>
              <a:buChar char="l"/>
            </a:pPr>
            <a:r>
              <a:rPr altLang="en-US" lang="zh-CN">
                <a:solidFill>
                  <a:schemeClr val="tx1"/>
                </a:solidFill>
              </a:rPr>
              <a:t>中国的抗战，促进了亚洲和世界各国人民民族解放运动的发展，为他们提供了宝贵的斗争经验。</a:t>
            </a:r>
          </a:p>
        </p:txBody>
      </p:sp>
      <p:pic>
        <p:nvPicPr>
          <p:cNvPr descr="http://a1.att.hudong.com/58/98/300000203503128558986152825_950.jpg" id="2050" name="Picture 2"/>
          <p:cNvPicPr>
            <a:picLocks noChangeArrowheads="1" noChangeAspect="1"/>
          </p:cNvPicPr>
          <p:nvPr/>
        </p:nvPicPr>
        <p:blipFill>
          <a:blip r:embed="rId3">
            <a:extLst>
              <a:ext uri="{28A0092B-C50C-407E-A947-70E740481C1C}">
                <a14:useLocalDpi val="0"/>
              </a:ext>
            </a:extLst>
          </a:blip>
          <a:stretch>
            <a:fillRect/>
          </a:stretch>
        </p:blipFill>
        <p:spPr bwMode="auto">
          <a:xfrm>
            <a:off x="5292080" y="1296518"/>
            <a:ext cx="3240360" cy="2158601"/>
          </a:xfrm>
          <a:prstGeom prst="rect">
            <a:avLst/>
          </a:prstGeom>
          <a:noFill/>
          <a:effectLst>
            <a:outerShdw algn="bl" blurRad="50800" dir="18900000" dist="38100" rotWithShape="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1190339797"/>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1000" id="18"/>
                                        <p:tgtEl>
                                          <p:spTgt spid="7"/>
                                        </p:tgtEl>
                                      </p:cBhvr>
                                    </p:animEffect>
                                    <p:anim calcmode="lin" valueType="num">
                                      <p:cBhvr>
                                        <p:cTn dur="1000" fill="hold" id="19"/>
                                        <p:tgtEl>
                                          <p:spTgt spid="7"/>
                                        </p:tgtEl>
                                        <p:attrNameLst>
                                          <p:attrName>ppt_x</p:attrName>
                                        </p:attrNameLst>
                                      </p:cBhvr>
                                      <p:tavLst>
                                        <p:tav tm="0">
                                          <p:val>
                                            <p:strVal val="#ppt_x"/>
                                          </p:val>
                                        </p:tav>
                                        <p:tav tm="100000">
                                          <p:val>
                                            <p:strVal val="#ppt_x"/>
                                          </p:val>
                                        </p:tav>
                                      </p:tavLst>
                                    </p:anim>
                                    <p:anim calcmode="lin" valueType="num">
                                      <p:cBhvr>
                                        <p:cTn dur="1000" fill="hold" id="20"/>
                                        <p:tgtEl>
                                          <p:spTgt spid="7"/>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13"/>
                                        </p:tgtEl>
                                        <p:attrNameLst>
                                          <p:attrName>style.visibility</p:attrName>
                                        </p:attrNameLst>
                                      </p:cBhvr>
                                      <p:to>
                                        <p:strVal val="visible"/>
                                      </p:to>
                                    </p:set>
                                    <p:animEffect filter="fade" transition="in">
                                      <p:cBhvr>
                                        <p:cTn dur="1000" id="23"/>
                                        <p:tgtEl>
                                          <p:spTgt spid="13"/>
                                        </p:tgtEl>
                                      </p:cBhvr>
                                    </p:animEffect>
                                    <p:anim calcmode="lin" valueType="num">
                                      <p:cBhvr>
                                        <p:cTn dur="1000" fill="hold" id="24"/>
                                        <p:tgtEl>
                                          <p:spTgt spid="13"/>
                                        </p:tgtEl>
                                        <p:attrNameLst>
                                          <p:attrName>ppt_x</p:attrName>
                                        </p:attrNameLst>
                                      </p:cBhvr>
                                      <p:tavLst>
                                        <p:tav tm="0">
                                          <p:val>
                                            <p:strVal val="#ppt_x"/>
                                          </p:val>
                                        </p:tav>
                                        <p:tav tm="100000">
                                          <p:val>
                                            <p:strVal val="#ppt_x"/>
                                          </p:val>
                                        </p:tav>
                                      </p:tavLst>
                                    </p:anim>
                                    <p:anim calcmode="lin" valueType="num">
                                      <p:cBhvr>
                                        <p:cTn dur="1000" fill="hold" id="25"/>
                                        <p:tgtEl>
                                          <p:spTgt spid="13"/>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14"/>
                                        </p:tgtEl>
                                        <p:attrNameLst>
                                          <p:attrName>style.visibility</p:attrName>
                                        </p:attrNameLst>
                                      </p:cBhvr>
                                      <p:to>
                                        <p:strVal val="visible"/>
                                      </p:to>
                                    </p:set>
                                    <p:animEffect filter="fade" transition="in">
                                      <p:cBhvr>
                                        <p:cTn dur="1000" id="28"/>
                                        <p:tgtEl>
                                          <p:spTgt spid="14"/>
                                        </p:tgtEl>
                                      </p:cBhvr>
                                    </p:animEffect>
                                    <p:anim calcmode="lin" valueType="num">
                                      <p:cBhvr>
                                        <p:cTn dur="1000" fill="hold" id="29"/>
                                        <p:tgtEl>
                                          <p:spTgt spid="14"/>
                                        </p:tgtEl>
                                        <p:attrNameLst>
                                          <p:attrName>ppt_x</p:attrName>
                                        </p:attrNameLst>
                                      </p:cBhvr>
                                      <p:tavLst>
                                        <p:tav tm="0">
                                          <p:val>
                                            <p:strVal val="#ppt_x"/>
                                          </p:val>
                                        </p:tav>
                                        <p:tav tm="100000">
                                          <p:val>
                                            <p:strVal val="#ppt_x"/>
                                          </p:val>
                                        </p:tav>
                                      </p:tavLst>
                                    </p:anim>
                                    <p:anim calcmode="lin" valueType="num">
                                      <p:cBhvr>
                                        <p:cTn dur="1000" fill="hold" id="30"/>
                                        <p:tgtEl>
                                          <p:spTgt spid="14"/>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16"/>
                                        </p:tgtEl>
                                        <p:attrNameLst>
                                          <p:attrName>style.visibility</p:attrName>
                                        </p:attrNameLst>
                                      </p:cBhvr>
                                      <p:to>
                                        <p:strVal val="visible"/>
                                      </p:to>
                                    </p:set>
                                    <p:animEffect filter="fade" transition="in">
                                      <p:cBhvr>
                                        <p:cTn dur="1000" id="33"/>
                                        <p:tgtEl>
                                          <p:spTgt spid="16"/>
                                        </p:tgtEl>
                                      </p:cBhvr>
                                    </p:animEffect>
                                    <p:anim calcmode="lin" valueType="num">
                                      <p:cBhvr>
                                        <p:cTn dur="1000" fill="hold" id="34"/>
                                        <p:tgtEl>
                                          <p:spTgt spid="16"/>
                                        </p:tgtEl>
                                        <p:attrNameLst>
                                          <p:attrName>ppt_x</p:attrName>
                                        </p:attrNameLst>
                                      </p:cBhvr>
                                      <p:tavLst>
                                        <p:tav tm="0">
                                          <p:val>
                                            <p:strVal val="#ppt_x"/>
                                          </p:val>
                                        </p:tav>
                                        <p:tav tm="100000">
                                          <p:val>
                                            <p:strVal val="#ppt_x"/>
                                          </p:val>
                                        </p:tav>
                                      </p:tavLst>
                                    </p:anim>
                                    <p:anim calcmode="lin" valueType="num">
                                      <p:cBhvr>
                                        <p:cTn dur="1000" fill="hold" id="35"/>
                                        <p:tgtEl>
                                          <p:spTgt spid="16"/>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1500"/>
                            </p:stCondLst>
                            <p:childTnLst>
                              <p:par>
                                <p:cTn fill="hold" id="37" nodeType="afterEffect" presetClass="entr" presetID="14" presetSubtype="10">
                                  <p:stCondLst>
                                    <p:cond delay="0"/>
                                  </p:stCondLst>
                                  <p:childTnLst>
                                    <p:set>
                                      <p:cBhvr>
                                        <p:cTn dur="1" fill="hold" id="38">
                                          <p:stCondLst>
                                            <p:cond delay="0"/>
                                          </p:stCondLst>
                                        </p:cTn>
                                        <p:tgtEl>
                                          <p:spTgt spid="2050"/>
                                        </p:tgtEl>
                                        <p:attrNameLst>
                                          <p:attrName>style.visibility</p:attrName>
                                        </p:attrNameLst>
                                      </p:cBhvr>
                                      <p:to>
                                        <p:strVal val="visible"/>
                                      </p:to>
                                    </p:set>
                                    <p:animEffect filter="randombar(horizontal)" transition="in">
                                      <p:cBhvr>
                                        <p:cTn dur="500" id="39"/>
                                        <p:tgtEl>
                                          <p:spTgt spid="2050"/>
                                        </p:tgtEl>
                                      </p:cBhvr>
                                    </p:animEffect>
                                  </p:childTnLst>
                                </p:cTn>
                              </p:par>
                            </p:childTnLst>
                          </p:cTn>
                        </p:par>
                        <p:par>
                          <p:cTn fill="hold" id="40" nodeType="afterGroup">
                            <p:stCondLst>
                              <p:cond delay="2000"/>
                            </p:stCondLst>
                            <p:childTnLst>
                              <p:par>
                                <p:cTn fill="hold" grpId="0" id="41" nodeType="afterEffect" presetClass="entr" presetID="22" presetSubtype="1">
                                  <p:stCondLst>
                                    <p:cond delay="0"/>
                                  </p:stCondLst>
                                  <p:childTnLst>
                                    <p:set>
                                      <p:cBhvr>
                                        <p:cTn dur="1" fill="hold" id="42">
                                          <p:stCondLst>
                                            <p:cond delay="0"/>
                                          </p:stCondLst>
                                        </p:cTn>
                                        <p:tgtEl>
                                          <p:spTgt spid="12"/>
                                        </p:tgtEl>
                                        <p:attrNameLst>
                                          <p:attrName>style.visibility</p:attrName>
                                        </p:attrNameLst>
                                      </p:cBhvr>
                                      <p:to>
                                        <p:strVal val="visible"/>
                                      </p:to>
                                    </p:set>
                                    <p:animEffect filter="wipe(up)" transition="in">
                                      <p:cBhvr>
                                        <p:cTn dur="500" id="43"/>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8"/>
      <p:bldP grpId="0" spid="7"/>
      <p:bldP grpId="0" spid="12"/>
      <p:bldP grpId="0" spid="13"/>
      <p:bldP grpId="0" spid="14"/>
      <p:bldP grpId="0" spid="1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5364088" y="1131514"/>
            <a:ext cx="2808312" cy="309119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圆角矩形 11"/>
          <p:cNvSpPr/>
          <p:nvPr/>
        </p:nvSpPr>
        <p:spPr>
          <a:xfrm>
            <a:off x="646212" y="1131514"/>
            <a:ext cx="4285828"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2140771" y="1082843"/>
            <a:ext cx="1296710" cy="434340"/>
          </a:xfrm>
          <a:prstGeom prst="rect">
            <a:avLst/>
          </a:prstGeom>
          <a:noFill/>
        </p:spPr>
        <p:txBody>
          <a:bodyPr rtlCol="0" wrap="square">
            <a:spAutoFit/>
          </a:bodyPr>
          <a:lstStyle>
            <a:defPPr>
              <a:defRPr lang="zh-CN"/>
            </a:defPPr>
            <a:lvl1pPr algn="ctr">
              <a:lnSpc>
                <a:spcPct val="150000"/>
              </a:lnSpc>
              <a:defRPr sz="1500">
                <a:solidFill>
                  <a:schemeClr val="bg1"/>
                </a:solidFill>
                <a:latin charset="-122" panose="020b0503020204020204" pitchFamily="34" typeface="微软雅黑"/>
                <a:ea charset="-122" panose="020b0503020204020204" pitchFamily="34" typeface="微软雅黑"/>
              </a:defRPr>
            </a:lvl1pPr>
          </a:lstStyle>
          <a:p>
            <a:r>
              <a:rPr altLang="en-US" lang="zh-CN"/>
              <a:t>解放战争</a:t>
            </a:r>
          </a:p>
        </p:txBody>
      </p:sp>
      <p:sp>
        <p:nvSpPr>
          <p:cNvPr id="7" name="TextBox 6"/>
          <p:cNvSpPr txBox="1"/>
          <p:nvPr/>
        </p:nvSpPr>
        <p:spPr>
          <a:xfrm>
            <a:off x="1348966" y="1521425"/>
            <a:ext cx="2880320" cy="36576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chemeClr val="accent2"/>
                </a:solidFill>
              </a:rPr>
              <a:t>党领导人民争取和平民主的重大斗争</a:t>
            </a:r>
          </a:p>
        </p:txBody>
      </p:sp>
      <p:sp>
        <p:nvSpPr>
          <p:cNvPr id="9" name="TextBox 8"/>
          <p:cNvSpPr txBox="1"/>
          <p:nvPr/>
        </p:nvSpPr>
        <p:spPr>
          <a:xfrm>
            <a:off x="2312720" y="4129780"/>
            <a:ext cx="1181071" cy="36576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gn="ctr"/>
            <a:r>
              <a:rPr altLang="en-US" lang="zh-CN">
                <a:solidFill>
                  <a:schemeClr val="accent2"/>
                </a:solidFill>
              </a:rPr>
              <a:t>重庆谈判</a:t>
            </a:r>
          </a:p>
        </p:txBody>
      </p:sp>
      <p:sp>
        <p:nvSpPr>
          <p:cNvPr id="14" name="TextBox 13"/>
          <p:cNvSpPr txBox="1"/>
          <p:nvPr/>
        </p:nvSpPr>
        <p:spPr>
          <a:xfrm>
            <a:off x="1348966" y="1859423"/>
            <a:ext cx="1440160" cy="36576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indent="-171450" marL="171450">
              <a:buFont charset="2" panose="05000000000000000000" pitchFamily="2" typeface="Wingdings"/>
              <a:buChar char="l"/>
            </a:pPr>
            <a:r>
              <a:rPr altLang="en-US" lang="zh-CN">
                <a:solidFill>
                  <a:schemeClr val="accent2"/>
                </a:solidFill>
              </a:rPr>
              <a:t>重庆谈判</a:t>
            </a:r>
          </a:p>
        </p:txBody>
      </p:sp>
      <p:sp>
        <p:nvSpPr>
          <p:cNvPr id="15" name="TextBox 14"/>
          <p:cNvSpPr txBox="1"/>
          <p:nvPr/>
        </p:nvSpPr>
        <p:spPr>
          <a:xfrm>
            <a:off x="1348966" y="2206313"/>
            <a:ext cx="1440160" cy="36576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indent="-171450" marL="171450">
              <a:buFont charset="2" panose="05000000000000000000" pitchFamily="2" typeface="Wingdings"/>
              <a:buChar char="l"/>
            </a:pPr>
            <a:r>
              <a:rPr altLang="en-US" lang="zh-CN">
                <a:solidFill>
                  <a:schemeClr val="accent2"/>
                </a:solidFill>
              </a:rPr>
              <a:t>政治协商会议</a:t>
            </a:r>
          </a:p>
        </p:txBody>
      </p:sp>
      <p:pic>
        <p:nvPicPr>
          <p:cNvPr id="5122" name="Picture 2"/>
          <p:cNvPicPr>
            <a:picLocks noChangeArrowheads="1" noChangeAspect="1"/>
          </p:cNvPicPr>
          <p:nvPr/>
        </p:nvPicPr>
        <p:blipFill>
          <a:blip r:embed="rId3">
            <a:extLst>
              <a:ext uri="{28A0092B-C50C-407E-A947-70E740481C1C}">
                <a14:useLocalDpi val="0"/>
              </a:ext>
            </a:extLst>
          </a:blip>
          <a:stretch>
            <a:fillRect/>
          </a:stretch>
        </p:blipFill>
        <p:spPr bwMode="auto">
          <a:xfrm>
            <a:off x="646212" y="2801997"/>
            <a:ext cx="2250225" cy="127009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5123" name="Picture 3"/>
          <p:cNvPicPr>
            <a:picLocks noChangeArrowheads="1" noChangeAspect="1"/>
          </p:cNvPicPr>
          <p:nvPr/>
        </p:nvPicPr>
        <p:blipFill>
          <a:blip r:embed="rId4">
            <a:extLst>
              <a:ext uri="{28A0092B-C50C-407E-A947-70E740481C1C}">
                <a14:useLocalDpi val="0"/>
              </a:ext>
            </a:extLst>
          </a:blip>
          <a:stretch>
            <a:fillRect/>
          </a:stretch>
        </p:blipFill>
        <p:spPr bwMode="auto">
          <a:xfrm>
            <a:off x="2935755" y="2787774"/>
            <a:ext cx="1983417" cy="128431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2" name="矩形 1"/>
          <p:cNvSpPr/>
          <p:nvPr/>
        </p:nvSpPr>
        <p:spPr>
          <a:xfrm>
            <a:off x="646212" y="4091166"/>
            <a:ext cx="4272960" cy="386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http://www.zhuayoukong.com/images/2018/08/52269312731.jpg" id="3074" name="Picture 2"/>
          <p:cNvPicPr>
            <a:picLocks noChangeArrowheads="1" noChangeAspect="1"/>
          </p:cNvPicPr>
          <p:nvPr/>
        </p:nvPicPr>
        <p:blipFill>
          <a:blip r:embed="rId5">
            <a:extLst>
              <a:ext uri="{28A0092B-C50C-407E-A947-70E740481C1C}">
                <a14:useLocalDpi val="0"/>
              </a:ext>
            </a:extLst>
          </a:blip>
          <a:stretch>
            <a:fillRect/>
          </a:stretch>
        </p:blipFill>
        <p:spPr bwMode="auto">
          <a:xfrm>
            <a:off x="5436096" y="1203432"/>
            <a:ext cx="2664296" cy="1420057"/>
          </a:xfrm>
          <a:prstGeom prst="rect">
            <a:avLst/>
          </a:prstGeom>
          <a:noFill/>
          <a:extLst>
            <a:ext uri="{909E8E84-426E-40DD-AFC4-6F175D3DCCD1}">
              <a14:hiddenFill>
                <a:solidFill>
                  <a:srgbClr val="FFFFFF"/>
                </a:solidFill>
              </a14:hiddenFill>
            </a:ext>
          </a:extLst>
        </p:spPr>
      </p:pic>
      <p:sp>
        <p:nvSpPr>
          <p:cNvPr id="18" name="TextBox 17"/>
          <p:cNvSpPr txBox="1"/>
          <p:nvPr/>
        </p:nvSpPr>
        <p:spPr>
          <a:xfrm>
            <a:off x="5436096" y="4216109"/>
            <a:ext cx="2664296" cy="36576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gn="ctr"/>
            <a:r>
              <a:rPr altLang="en-US" lang="zh-CN">
                <a:solidFill>
                  <a:schemeClr val="accent2"/>
                </a:solidFill>
              </a:rPr>
              <a:t>政治协商会议（旧政协）</a:t>
            </a:r>
          </a:p>
        </p:txBody>
      </p:sp>
      <p:pic>
        <p:nvPicPr>
          <p:cNvPr descr="http://shszx.eastday.com/node2/node22/lhsb/node4565/node4578/images/00038521.gif" id="3078" name="Picture 6"/>
          <p:cNvPicPr>
            <a:picLocks noChangeArrowheads="1" noChangeAspect="1"/>
          </p:cNvPicPr>
          <p:nvPr/>
        </p:nvPicPr>
        <p:blipFill>
          <a:blip r:embed="rId6">
            <a:extLst>
              <a:ext uri="{28A0092B-C50C-407E-A947-70E740481C1C}">
                <a14:useLocalDpi val="0"/>
              </a:ext>
            </a:extLst>
          </a:blip>
          <a:stretch>
            <a:fillRect/>
          </a:stretch>
        </p:blipFill>
        <p:spPr bwMode="auto">
          <a:xfrm>
            <a:off x="5436096" y="2720532"/>
            <a:ext cx="2664296" cy="1411357"/>
          </a:xfrm>
          <a:prstGeom prst="rect">
            <a:avLst/>
          </a:prstGeom>
          <a:noFill/>
          <a:extLst>
            <a:ext uri="{909E8E84-426E-40DD-AFC4-6F175D3DCCD1}">
              <a14:hiddenFill>
                <a:solidFill>
                  <a:srgbClr val="FFFFFF"/>
                </a:solidFill>
              </a14:hiddenFill>
            </a:ext>
          </a:extLst>
        </p:spPr>
      </p:pic>
    </p:spTree>
    <p:extLst>
      <p:ext uri="{BB962C8B-B14F-4D97-AF65-F5344CB8AC3E}">
        <p14:creationId val="3865364871"/>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par>
                          <p:cTn fill="hold" id="15" nodeType="afterGroup">
                            <p:stCondLst>
                              <p:cond delay="500"/>
                            </p:stCondLst>
                            <p:childTnLst>
                              <p:par>
                                <p:cTn fill="hold" grpId="0" id="16" nodeType="afterEffect" presetClass="entr" presetID="22" presetSubtype="8">
                                  <p:stCondLst>
                                    <p:cond delay="0"/>
                                  </p:stCondLst>
                                  <p:childTnLst>
                                    <p:set>
                                      <p:cBhvr>
                                        <p:cTn dur="1" fill="hold" id="17">
                                          <p:stCondLst>
                                            <p:cond delay="0"/>
                                          </p:stCondLst>
                                        </p:cTn>
                                        <p:tgtEl>
                                          <p:spTgt spid="7"/>
                                        </p:tgtEl>
                                        <p:attrNameLst>
                                          <p:attrName>style.visibility</p:attrName>
                                        </p:attrNameLst>
                                      </p:cBhvr>
                                      <p:to>
                                        <p:strVal val="visible"/>
                                      </p:to>
                                    </p:set>
                                    <p:animEffect filter="wipe(left)" transition="in">
                                      <p:cBhvr>
                                        <p:cTn dur="500" id="18"/>
                                        <p:tgtEl>
                                          <p:spTgt spid="7"/>
                                        </p:tgtEl>
                                      </p:cBhvr>
                                    </p:animEffect>
                                  </p:childTnLst>
                                </p:cTn>
                              </p:par>
                            </p:childTnLst>
                          </p:cTn>
                        </p:par>
                        <p:par>
                          <p:cTn fill="hold" id="19" nodeType="afterGroup">
                            <p:stCondLst>
                              <p:cond delay="1000"/>
                            </p:stCondLst>
                            <p:childTnLst>
                              <p:par>
                                <p:cTn fill="hold" grpId="0" id="20" nodeType="afterEffect" presetClass="entr" presetID="2" presetSubtype="2">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additive="base">
                                        <p:cTn dur="500" fill="hold" id="22"/>
                                        <p:tgtEl>
                                          <p:spTgt spid="14"/>
                                        </p:tgtEl>
                                        <p:attrNameLst>
                                          <p:attrName>ppt_x</p:attrName>
                                        </p:attrNameLst>
                                      </p:cBhvr>
                                      <p:tavLst>
                                        <p:tav tm="0">
                                          <p:val>
                                            <p:strVal val="1+#ppt_w/2"/>
                                          </p:val>
                                        </p:tav>
                                        <p:tav tm="100000">
                                          <p:val>
                                            <p:strVal val="#ppt_x"/>
                                          </p:val>
                                        </p:tav>
                                      </p:tavLst>
                                    </p:anim>
                                    <p:anim calcmode="lin" valueType="num">
                                      <p:cBhvr additive="base">
                                        <p:cTn dur="500" fill="hold" id="23"/>
                                        <p:tgtEl>
                                          <p:spTgt spid="14"/>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500"/>
                            </p:stCondLst>
                            <p:childTnLst>
                              <p:par>
                                <p:cTn fill="hold" grpId="0" id="25" nodeType="afterEffect" presetClass="entr" presetID="2" presetSubtype="2">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500" fill="hold" id="27"/>
                                        <p:tgtEl>
                                          <p:spTgt spid="15"/>
                                        </p:tgtEl>
                                        <p:attrNameLst>
                                          <p:attrName>ppt_x</p:attrName>
                                        </p:attrNameLst>
                                      </p:cBhvr>
                                      <p:tavLst>
                                        <p:tav tm="0">
                                          <p:val>
                                            <p:strVal val="1+#ppt_w/2"/>
                                          </p:val>
                                        </p:tav>
                                        <p:tav tm="100000">
                                          <p:val>
                                            <p:strVal val="#ppt_x"/>
                                          </p:val>
                                        </p:tav>
                                      </p:tavLst>
                                    </p:anim>
                                    <p:anim calcmode="lin" valueType="num">
                                      <p:cBhvr additive="base">
                                        <p:cTn dur="500" fill="hold" id="28"/>
                                        <p:tgtEl>
                                          <p:spTgt spid="15"/>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000"/>
                            </p:stCondLst>
                            <p:childTnLst>
                              <p:par>
                                <p:cTn fill="hold" id="30" nodeType="afterEffect" presetClass="entr" presetID="42" presetSubtype="0">
                                  <p:stCondLst>
                                    <p:cond delay="0"/>
                                  </p:stCondLst>
                                  <p:childTnLst>
                                    <p:set>
                                      <p:cBhvr>
                                        <p:cTn dur="1" fill="hold" id="31">
                                          <p:stCondLst>
                                            <p:cond delay="0"/>
                                          </p:stCondLst>
                                        </p:cTn>
                                        <p:tgtEl>
                                          <p:spTgt spid="5122"/>
                                        </p:tgtEl>
                                        <p:attrNameLst>
                                          <p:attrName>style.visibility</p:attrName>
                                        </p:attrNameLst>
                                      </p:cBhvr>
                                      <p:to>
                                        <p:strVal val="visible"/>
                                      </p:to>
                                    </p:set>
                                    <p:animEffect filter="fade" transition="in">
                                      <p:cBhvr>
                                        <p:cTn dur="1000" id="32"/>
                                        <p:tgtEl>
                                          <p:spTgt spid="5122"/>
                                        </p:tgtEl>
                                      </p:cBhvr>
                                    </p:animEffect>
                                    <p:anim calcmode="lin" valueType="num">
                                      <p:cBhvr>
                                        <p:cTn dur="1000" fill="hold" id="33"/>
                                        <p:tgtEl>
                                          <p:spTgt spid="5122"/>
                                        </p:tgtEl>
                                        <p:attrNameLst>
                                          <p:attrName>ppt_x</p:attrName>
                                        </p:attrNameLst>
                                      </p:cBhvr>
                                      <p:tavLst>
                                        <p:tav tm="0">
                                          <p:val>
                                            <p:strVal val="#ppt_x"/>
                                          </p:val>
                                        </p:tav>
                                        <p:tav tm="100000">
                                          <p:val>
                                            <p:strVal val="#ppt_x"/>
                                          </p:val>
                                        </p:tav>
                                      </p:tavLst>
                                    </p:anim>
                                    <p:anim calcmode="lin" valueType="num">
                                      <p:cBhvr>
                                        <p:cTn dur="1000" fill="hold" id="34"/>
                                        <p:tgtEl>
                                          <p:spTgt spid="5122"/>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5123"/>
                                        </p:tgtEl>
                                        <p:attrNameLst>
                                          <p:attrName>style.visibility</p:attrName>
                                        </p:attrNameLst>
                                      </p:cBhvr>
                                      <p:to>
                                        <p:strVal val="visible"/>
                                      </p:to>
                                    </p:set>
                                    <p:animEffect filter="fade" transition="in">
                                      <p:cBhvr>
                                        <p:cTn dur="1000" id="37"/>
                                        <p:tgtEl>
                                          <p:spTgt spid="5123"/>
                                        </p:tgtEl>
                                      </p:cBhvr>
                                    </p:animEffect>
                                    <p:anim calcmode="lin" valueType="num">
                                      <p:cBhvr>
                                        <p:cTn dur="1000" fill="hold" id="38"/>
                                        <p:tgtEl>
                                          <p:spTgt spid="5123"/>
                                        </p:tgtEl>
                                        <p:attrNameLst>
                                          <p:attrName>ppt_x</p:attrName>
                                        </p:attrNameLst>
                                      </p:cBhvr>
                                      <p:tavLst>
                                        <p:tav tm="0">
                                          <p:val>
                                            <p:strVal val="#ppt_x"/>
                                          </p:val>
                                        </p:tav>
                                        <p:tav tm="100000">
                                          <p:val>
                                            <p:strVal val="#ppt_x"/>
                                          </p:val>
                                        </p:tav>
                                      </p:tavLst>
                                    </p:anim>
                                    <p:anim calcmode="lin" valueType="num">
                                      <p:cBhvr>
                                        <p:cTn dur="1000" fill="hold" id="39"/>
                                        <p:tgtEl>
                                          <p:spTgt spid="5123"/>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2"/>
                                        </p:tgtEl>
                                        <p:attrNameLst>
                                          <p:attrName>style.visibility</p:attrName>
                                        </p:attrNameLst>
                                      </p:cBhvr>
                                      <p:to>
                                        <p:strVal val="visible"/>
                                      </p:to>
                                    </p:set>
                                    <p:animEffect filter="fade" transition="in">
                                      <p:cBhvr>
                                        <p:cTn dur="1000" id="42"/>
                                        <p:tgtEl>
                                          <p:spTgt spid="2"/>
                                        </p:tgtEl>
                                      </p:cBhvr>
                                    </p:animEffect>
                                    <p:anim calcmode="lin" valueType="num">
                                      <p:cBhvr>
                                        <p:cTn dur="1000" fill="hold" id="43"/>
                                        <p:tgtEl>
                                          <p:spTgt spid="2"/>
                                        </p:tgtEl>
                                        <p:attrNameLst>
                                          <p:attrName>ppt_x</p:attrName>
                                        </p:attrNameLst>
                                      </p:cBhvr>
                                      <p:tavLst>
                                        <p:tav tm="0">
                                          <p:val>
                                            <p:strVal val="#ppt_x"/>
                                          </p:val>
                                        </p:tav>
                                        <p:tav tm="100000">
                                          <p:val>
                                            <p:strVal val="#ppt_x"/>
                                          </p:val>
                                        </p:tav>
                                      </p:tavLst>
                                    </p:anim>
                                    <p:anim calcmode="lin" valueType="num">
                                      <p:cBhvr>
                                        <p:cTn dur="1000" fill="hold" id="44"/>
                                        <p:tgtEl>
                                          <p:spTgt spid="2"/>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3000"/>
                            </p:stCondLst>
                            <p:childTnLst>
                              <p:par>
                                <p:cTn fill="hold" grpId="0" id="46" nodeType="afterEffect" presetClass="entr" presetID="22" presetSubtype="8">
                                  <p:stCondLst>
                                    <p:cond delay="0"/>
                                  </p:stCondLst>
                                  <p:childTnLst>
                                    <p:set>
                                      <p:cBhvr>
                                        <p:cTn dur="1" fill="hold" id="47">
                                          <p:stCondLst>
                                            <p:cond delay="0"/>
                                          </p:stCondLst>
                                        </p:cTn>
                                        <p:tgtEl>
                                          <p:spTgt spid="9"/>
                                        </p:tgtEl>
                                        <p:attrNameLst>
                                          <p:attrName>style.visibility</p:attrName>
                                        </p:attrNameLst>
                                      </p:cBhvr>
                                      <p:to>
                                        <p:strVal val="visible"/>
                                      </p:to>
                                    </p:set>
                                    <p:animEffect filter="wipe(left)" transition="in">
                                      <p:cBhvr>
                                        <p:cTn dur="500" id="48"/>
                                        <p:tgtEl>
                                          <p:spTgt spid="9"/>
                                        </p:tgtEl>
                                      </p:cBhvr>
                                    </p:animEffect>
                                  </p:childTnLst>
                                </p:cTn>
                              </p:par>
                            </p:childTnLst>
                          </p:cTn>
                        </p:par>
                        <p:par>
                          <p:cTn fill="hold" id="49" nodeType="afterGroup">
                            <p:stCondLst>
                              <p:cond delay="3500"/>
                            </p:stCondLst>
                            <p:childTnLst>
                              <p:par>
                                <p:cTn fill="hold" grpId="0" id="50" nodeType="afterEffect" presetClass="entr" presetID="42" presetSubtype="0">
                                  <p:stCondLst>
                                    <p:cond delay="0"/>
                                  </p:stCondLst>
                                  <p:childTnLst>
                                    <p:set>
                                      <p:cBhvr>
                                        <p:cTn dur="1" fill="hold" id="51">
                                          <p:stCondLst>
                                            <p:cond delay="0"/>
                                          </p:stCondLst>
                                        </p:cTn>
                                        <p:tgtEl>
                                          <p:spTgt spid="19"/>
                                        </p:tgtEl>
                                        <p:attrNameLst>
                                          <p:attrName>style.visibility</p:attrName>
                                        </p:attrNameLst>
                                      </p:cBhvr>
                                      <p:to>
                                        <p:strVal val="visible"/>
                                      </p:to>
                                    </p:set>
                                    <p:animEffect filter="fade" transition="in">
                                      <p:cBhvr>
                                        <p:cTn dur="1000" id="52"/>
                                        <p:tgtEl>
                                          <p:spTgt spid="19"/>
                                        </p:tgtEl>
                                      </p:cBhvr>
                                    </p:animEffect>
                                    <p:anim calcmode="lin" valueType="num">
                                      <p:cBhvr>
                                        <p:cTn dur="1000" fill="hold" id="53"/>
                                        <p:tgtEl>
                                          <p:spTgt spid="19"/>
                                        </p:tgtEl>
                                        <p:attrNameLst>
                                          <p:attrName>ppt_x</p:attrName>
                                        </p:attrNameLst>
                                      </p:cBhvr>
                                      <p:tavLst>
                                        <p:tav tm="0">
                                          <p:val>
                                            <p:strVal val="#ppt_x"/>
                                          </p:val>
                                        </p:tav>
                                        <p:tav tm="100000">
                                          <p:val>
                                            <p:strVal val="#ppt_x"/>
                                          </p:val>
                                        </p:tav>
                                      </p:tavLst>
                                    </p:anim>
                                    <p:anim calcmode="lin" valueType="num">
                                      <p:cBhvr>
                                        <p:cTn dur="1000" fill="hold" id="54"/>
                                        <p:tgtEl>
                                          <p:spTgt spid="19"/>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0"/>
                                  </p:stCondLst>
                                  <p:childTnLst>
                                    <p:set>
                                      <p:cBhvr>
                                        <p:cTn dur="1" fill="hold" id="56">
                                          <p:stCondLst>
                                            <p:cond delay="0"/>
                                          </p:stCondLst>
                                        </p:cTn>
                                        <p:tgtEl>
                                          <p:spTgt spid="3074"/>
                                        </p:tgtEl>
                                        <p:attrNameLst>
                                          <p:attrName>style.visibility</p:attrName>
                                        </p:attrNameLst>
                                      </p:cBhvr>
                                      <p:to>
                                        <p:strVal val="visible"/>
                                      </p:to>
                                    </p:set>
                                    <p:animEffect filter="fade" transition="in">
                                      <p:cBhvr>
                                        <p:cTn dur="1000" id="57"/>
                                        <p:tgtEl>
                                          <p:spTgt spid="3074"/>
                                        </p:tgtEl>
                                      </p:cBhvr>
                                    </p:animEffect>
                                    <p:anim calcmode="lin" valueType="num">
                                      <p:cBhvr>
                                        <p:cTn dur="1000" fill="hold" id="58"/>
                                        <p:tgtEl>
                                          <p:spTgt spid="3074"/>
                                        </p:tgtEl>
                                        <p:attrNameLst>
                                          <p:attrName>ppt_x</p:attrName>
                                        </p:attrNameLst>
                                      </p:cBhvr>
                                      <p:tavLst>
                                        <p:tav tm="0">
                                          <p:val>
                                            <p:strVal val="#ppt_x"/>
                                          </p:val>
                                        </p:tav>
                                        <p:tav tm="100000">
                                          <p:val>
                                            <p:strVal val="#ppt_x"/>
                                          </p:val>
                                        </p:tav>
                                      </p:tavLst>
                                    </p:anim>
                                    <p:anim calcmode="lin" valueType="num">
                                      <p:cBhvr>
                                        <p:cTn dur="1000" fill="hold" id="59"/>
                                        <p:tgtEl>
                                          <p:spTgt spid="3074"/>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0"/>
                                  </p:stCondLst>
                                  <p:childTnLst>
                                    <p:set>
                                      <p:cBhvr>
                                        <p:cTn dur="1" fill="hold" id="61">
                                          <p:stCondLst>
                                            <p:cond delay="0"/>
                                          </p:stCondLst>
                                        </p:cTn>
                                        <p:tgtEl>
                                          <p:spTgt spid="3078"/>
                                        </p:tgtEl>
                                        <p:attrNameLst>
                                          <p:attrName>style.visibility</p:attrName>
                                        </p:attrNameLst>
                                      </p:cBhvr>
                                      <p:to>
                                        <p:strVal val="visible"/>
                                      </p:to>
                                    </p:set>
                                    <p:animEffect filter="fade" transition="in">
                                      <p:cBhvr>
                                        <p:cTn dur="1000" id="62"/>
                                        <p:tgtEl>
                                          <p:spTgt spid="3078"/>
                                        </p:tgtEl>
                                      </p:cBhvr>
                                    </p:animEffect>
                                    <p:anim calcmode="lin" valueType="num">
                                      <p:cBhvr>
                                        <p:cTn dur="1000" fill="hold" id="63"/>
                                        <p:tgtEl>
                                          <p:spTgt spid="3078"/>
                                        </p:tgtEl>
                                        <p:attrNameLst>
                                          <p:attrName>ppt_x</p:attrName>
                                        </p:attrNameLst>
                                      </p:cBhvr>
                                      <p:tavLst>
                                        <p:tav tm="0">
                                          <p:val>
                                            <p:strVal val="#ppt_x"/>
                                          </p:val>
                                        </p:tav>
                                        <p:tav tm="100000">
                                          <p:val>
                                            <p:strVal val="#ppt_x"/>
                                          </p:val>
                                        </p:tav>
                                      </p:tavLst>
                                    </p:anim>
                                    <p:anim calcmode="lin" valueType="num">
                                      <p:cBhvr>
                                        <p:cTn dur="1000" fill="hold" id="64"/>
                                        <p:tgtEl>
                                          <p:spTgt spid="3078"/>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4500"/>
                            </p:stCondLst>
                            <p:childTnLst>
                              <p:par>
                                <p:cTn fill="hold" grpId="0" id="66" nodeType="afterEffect" presetClass="entr" presetID="22" presetSubtype="8">
                                  <p:stCondLst>
                                    <p:cond delay="0"/>
                                  </p:stCondLst>
                                  <p:childTnLst>
                                    <p:set>
                                      <p:cBhvr>
                                        <p:cTn dur="1" fill="hold" id="67">
                                          <p:stCondLst>
                                            <p:cond delay="0"/>
                                          </p:stCondLst>
                                        </p:cTn>
                                        <p:tgtEl>
                                          <p:spTgt spid="18"/>
                                        </p:tgtEl>
                                        <p:attrNameLst>
                                          <p:attrName>style.visibility</p:attrName>
                                        </p:attrNameLst>
                                      </p:cBhvr>
                                      <p:to>
                                        <p:strVal val="visible"/>
                                      </p:to>
                                    </p:set>
                                    <p:animEffect filter="wipe(left)" transition="in">
                                      <p:cBhvr>
                                        <p:cTn dur="500" id="68"/>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12"/>
      <p:bldP grpId="0" spid="8"/>
      <p:bldP grpId="0" spid="7"/>
      <p:bldP grpId="0" spid="9"/>
      <p:bldP grpId="0" spid="14"/>
      <p:bldP grpId="0" spid="15"/>
      <p:bldP grpId="0" spid="2"/>
      <p:bldP grpId="0" spid="18"/>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圆角矩形 11"/>
          <p:cNvSpPr/>
          <p:nvPr/>
        </p:nvSpPr>
        <p:spPr>
          <a:xfrm>
            <a:off x="843980" y="1167722"/>
            <a:ext cx="7544443"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4076141" y="1099248"/>
            <a:ext cx="1080120" cy="434340"/>
          </a:xfrm>
          <a:prstGeom prst="rect">
            <a:avLst/>
          </a:prstGeom>
          <a:noFill/>
        </p:spPr>
        <p:txBody>
          <a:bodyPr rtlCol="0" wrap="square">
            <a:spAutoFit/>
          </a:bodyPr>
          <a:lstStyle>
            <a:defPPr>
              <a:defRPr lang="zh-CN"/>
            </a:defPPr>
            <a:lvl1pPr algn="ctr">
              <a:lnSpc>
                <a:spcPct val="150000"/>
              </a:lnSpc>
              <a:defRPr sz="1500">
                <a:solidFill>
                  <a:schemeClr val="bg1"/>
                </a:solidFill>
                <a:latin charset="-122" panose="020b0503020204020204" pitchFamily="34" typeface="微软雅黑"/>
                <a:ea charset="-122" panose="020b0503020204020204" pitchFamily="34" typeface="微软雅黑"/>
              </a:defRPr>
            </a:lvl1pPr>
          </a:lstStyle>
          <a:p>
            <a:r>
              <a:rPr altLang="en-US" lang="zh-CN"/>
              <a:t>三大战役</a:t>
            </a:r>
          </a:p>
        </p:txBody>
      </p:sp>
      <p:sp>
        <p:nvSpPr>
          <p:cNvPr id="7" name="TextBox 6"/>
          <p:cNvSpPr txBox="1"/>
          <p:nvPr/>
        </p:nvSpPr>
        <p:spPr>
          <a:xfrm>
            <a:off x="395536" y="3752084"/>
            <a:ext cx="2880320" cy="36576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gn="ctr"/>
            <a:r>
              <a:rPr altLang="en-US" lang="zh-CN">
                <a:solidFill>
                  <a:schemeClr val="tx1"/>
                </a:solidFill>
              </a:rPr>
              <a:t>刘伯承、邓小平等人在指挥淮海战役</a:t>
            </a:r>
          </a:p>
        </p:txBody>
      </p:sp>
      <p:pic>
        <p:nvPicPr>
          <p:cNvPr id="6146" name="Picture 2"/>
          <p:cNvPicPr>
            <a:picLocks noChangeArrowheads="1" noChangeAspect="1"/>
          </p:cNvPicPr>
          <p:nvPr/>
        </p:nvPicPr>
        <p:blipFill>
          <a:blip r:embed="rId3">
            <a:extLst>
              <a:ext uri="{28A0092B-C50C-407E-A947-70E740481C1C}">
                <a14:useLocalDpi val="0"/>
              </a:ext>
            </a:extLst>
          </a:blip>
          <a:stretch>
            <a:fillRect/>
          </a:stretch>
        </p:blipFill>
        <p:spPr bwMode="auto">
          <a:xfrm>
            <a:off x="557554" y="2049270"/>
            <a:ext cx="2556284" cy="1659251"/>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pic>
        <p:nvPicPr>
          <p:cNvPr id="6147" name="Picture 3"/>
          <p:cNvPicPr>
            <a:picLocks noChangeArrowheads="1" noChangeAspect="1"/>
          </p:cNvPicPr>
          <p:nvPr/>
        </p:nvPicPr>
        <p:blipFill>
          <a:blip r:embed="rId4">
            <a:extLst>
              <a:ext uri="{28A0092B-C50C-407E-A947-70E740481C1C}">
                <a14:useLocalDpi val="0"/>
              </a:ext>
            </a:extLst>
          </a:blip>
          <a:stretch>
            <a:fillRect/>
          </a:stretch>
        </p:blipFill>
        <p:spPr bwMode="auto">
          <a:xfrm>
            <a:off x="3275856" y="1882202"/>
            <a:ext cx="2449264" cy="218207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
        <p:nvSpPr>
          <p:cNvPr id="11" name="TextBox 10"/>
          <p:cNvSpPr txBox="1"/>
          <p:nvPr/>
        </p:nvSpPr>
        <p:spPr>
          <a:xfrm>
            <a:off x="3259460" y="4088779"/>
            <a:ext cx="2465660" cy="36576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gn="ctr"/>
            <a:r>
              <a:rPr altLang="en-US" lang="zh-CN">
                <a:solidFill>
                  <a:schemeClr val="tx1"/>
                </a:solidFill>
              </a:rPr>
              <a:t>第四野战军入关参加平津战役</a:t>
            </a:r>
          </a:p>
        </p:txBody>
      </p:sp>
      <p:pic>
        <p:nvPicPr>
          <p:cNvPr id="6148" name="Picture 4"/>
          <p:cNvPicPr>
            <a:picLocks noChangeArrowheads="1" noChangeAspect="1"/>
          </p:cNvPicPr>
          <p:nvPr/>
        </p:nvPicPr>
        <p:blipFill>
          <a:blip r:embed="rId5">
            <a:extLst>
              <a:ext uri="{28A0092B-C50C-407E-A947-70E740481C1C}">
                <a14:useLocalDpi val="0"/>
              </a:ext>
            </a:extLst>
          </a:blip>
          <a:stretch>
            <a:fillRect/>
          </a:stretch>
        </p:blipFill>
        <p:spPr bwMode="auto">
          <a:xfrm>
            <a:off x="5868144" y="2182250"/>
            <a:ext cx="2727771" cy="1393289"/>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
        <p:nvSpPr>
          <p:cNvPr id="13" name="TextBox 12"/>
          <p:cNvSpPr txBox="1"/>
          <p:nvPr/>
        </p:nvSpPr>
        <p:spPr>
          <a:xfrm>
            <a:off x="5868143" y="3583736"/>
            <a:ext cx="2727771" cy="36576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gn="ctr"/>
            <a:r>
              <a:rPr altLang="en-US" lang="zh-CN">
                <a:solidFill>
                  <a:schemeClr val="tx1"/>
                </a:solidFill>
              </a:rPr>
              <a:t>辽沈战役</a:t>
            </a:r>
          </a:p>
        </p:txBody>
      </p:sp>
    </p:spTree>
    <p:extLst>
      <p:ext uri="{BB962C8B-B14F-4D97-AF65-F5344CB8AC3E}">
        <p14:creationId val="1735823265"/>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par>
                          <p:cTn fill="hold" id="15" nodeType="afterGroup">
                            <p:stCondLst>
                              <p:cond delay="500"/>
                            </p:stCondLst>
                            <p:childTnLst>
                              <p:par>
                                <p:cTn fill="hold" id="16" nodeType="afterEffect" presetClass="entr" presetID="42" presetSubtype="0">
                                  <p:stCondLst>
                                    <p:cond delay="0"/>
                                  </p:stCondLst>
                                  <p:childTnLst>
                                    <p:set>
                                      <p:cBhvr>
                                        <p:cTn dur="1" fill="hold" id="17">
                                          <p:stCondLst>
                                            <p:cond delay="0"/>
                                          </p:stCondLst>
                                        </p:cTn>
                                        <p:tgtEl>
                                          <p:spTgt spid="6146"/>
                                        </p:tgtEl>
                                        <p:attrNameLst>
                                          <p:attrName>style.visibility</p:attrName>
                                        </p:attrNameLst>
                                      </p:cBhvr>
                                      <p:to>
                                        <p:strVal val="visible"/>
                                      </p:to>
                                    </p:set>
                                    <p:animEffect filter="fade" transition="in">
                                      <p:cBhvr>
                                        <p:cTn dur="1000" id="18"/>
                                        <p:tgtEl>
                                          <p:spTgt spid="6146"/>
                                        </p:tgtEl>
                                      </p:cBhvr>
                                    </p:animEffect>
                                    <p:anim calcmode="lin" valueType="num">
                                      <p:cBhvr>
                                        <p:cTn dur="1000" fill="hold" id="19"/>
                                        <p:tgtEl>
                                          <p:spTgt spid="6146"/>
                                        </p:tgtEl>
                                        <p:attrNameLst>
                                          <p:attrName>ppt_x</p:attrName>
                                        </p:attrNameLst>
                                      </p:cBhvr>
                                      <p:tavLst>
                                        <p:tav tm="0">
                                          <p:val>
                                            <p:strVal val="#ppt_x"/>
                                          </p:val>
                                        </p:tav>
                                        <p:tav tm="100000">
                                          <p:val>
                                            <p:strVal val="#ppt_x"/>
                                          </p:val>
                                        </p:tav>
                                      </p:tavLst>
                                    </p:anim>
                                    <p:anim calcmode="lin" valueType="num">
                                      <p:cBhvr>
                                        <p:cTn dur="1000" fill="hold" id="20"/>
                                        <p:tgtEl>
                                          <p:spTgt spid="6146"/>
                                        </p:tgtEl>
                                        <p:attrNameLst>
                                          <p:attrName>ppt_y</p:attrName>
                                        </p:attrNameLst>
                                      </p:cBhvr>
                                      <p:tavLst>
                                        <p:tav tm="0">
                                          <p:val>
                                            <p:strVal val="#ppt_y+.1"/>
                                          </p:val>
                                        </p:tav>
                                        <p:tav tm="100000">
                                          <p:val>
                                            <p:strVal val="#ppt_y"/>
                                          </p:val>
                                        </p:tav>
                                      </p:tavLst>
                                    </p:anim>
                                  </p:childTnLst>
                                </p:cTn>
                              </p:par>
                              <p:par>
                                <p:cTn fill="hold" grpId="0" id="21" nodeType="withEffect" presetClass="entr" presetID="22" presetSubtype="8">
                                  <p:stCondLst>
                                    <p:cond delay="500"/>
                                  </p:stCondLst>
                                  <p:childTnLst>
                                    <p:set>
                                      <p:cBhvr>
                                        <p:cTn dur="1" fill="hold" id="22">
                                          <p:stCondLst>
                                            <p:cond delay="0"/>
                                          </p:stCondLst>
                                        </p:cTn>
                                        <p:tgtEl>
                                          <p:spTgt spid="7"/>
                                        </p:tgtEl>
                                        <p:attrNameLst>
                                          <p:attrName>style.visibility</p:attrName>
                                        </p:attrNameLst>
                                      </p:cBhvr>
                                      <p:to>
                                        <p:strVal val="visible"/>
                                      </p:to>
                                    </p:set>
                                    <p:animEffect filter="wipe(left)" transition="in">
                                      <p:cBhvr>
                                        <p:cTn dur="500" id="23"/>
                                        <p:tgtEl>
                                          <p:spTgt spid="7"/>
                                        </p:tgtEl>
                                      </p:cBhvr>
                                    </p:animEffect>
                                  </p:childTnLst>
                                </p:cTn>
                              </p:par>
                            </p:childTnLst>
                          </p:cTn>
                        </p:par>
                        <p:par>
                          <p:cTn fill="hold" id="24" nodeType="afterGroup">
                            <p:stCondLst>
                              <p:cond delay="1500"/>
                            </p:stCondLst>
                            <p:childTnLst>
                              <p:par>
                                <p:cTn fill="hold" id="25" nodeType="afterEffect" presetClass="entr" presetID="42" presetSubtype="0">
                                  <p:stCondLst>
                                    <p:cond delay="0"/>
                                  </p:stCondLst>
                                  <p:childTnLst>
                                    <p:set>
                                      <p:cBhvr>
                                        <p:cTn dur="1" fill="hold" id="26">
                                          <p:stCondLst>
                                            <p:cond delay="0"/>
                                          </p:stCondLst>
                                        </p:cTn>
                                        <p:tgtEl>
                                          <p:spTgt spid="6147"/>
                                        </p:tgtEl>
                                        <p:attrNameLst>
                                          <p:attrName>style.visibility</p:attrName>
                                        </p:attrNameLst>
                                      </p:cBhvr>
                                      <p:to>
                                        <p:strVal val="visible"/>
                                      </p:to>
                                    </p:set>
                                    <p:animEffect filter="fade" transition="in">
                                      <p:cBhvr>
                                        <p:cTn dur="1000" id="27"/>
                                        <p:tgtEl>
                                          <p:spTgt spid="6147"/>
                                        </p:tgtEl>
                                      </p:cBhvr>
                                    </p:animEffect>
                                    <p:anim calcmode="lin" valueType="num">
                                      <p:cBhvr>
                                        <p:cTn dur="1000" fill="hold" id="28"/>
                                        <p:tgtEl>
                                          <p:spTgt spid="6147"/>
                                        </p:tgtEl>
                                        <p:attrNameLst>
                                          <p:attrName>ppt_x</p:attrName>
                                        </p:attrNameLst>
                                      </p:cBhvr>
                                      <p:tavLst>
                                        <p:tav tm="0">
                                          <p:val>
                                            <p:strVal val="#ppt_x"/>
                                          </p:val>
                                        </p:tav>
                                        <p:tav tm="100000">
                                          <p:val>
                                            <p:strVal val="#ppt_x"/>
                                          </p:val>
                                        </p:tav>
                                      </p:tavLst>
                                    </p:anim>
                                    <p:anim calcmode="lin" valueType="num">
                                      <p:cBhvr>
                                        <p:cTn dur="1000" fill="hold" id="29"/>
                                        <p:tgtEl>
                                          <p:spTgt spid="6147"/>
                                        </p:tgtEl>
                                        <p:attrNameLst>
                                          <p:attrName>ppt_y</p:attrName>
                                        </p:attrNameLst>
                                      </p:cBhvr>
                                      <p:tavLst>
                                        <p:tav tm="0">
                                          <p:val>
                                            <p:strVal val="#ppt_y+.1"/>
                                          </p:val>
                                        </p:tav>
                                        <p:tav tm="100000">
                                          <p:val>
                                            <p:strVal val="#ppt_y"/>
                                          </p:val>
                                        </p:tav>
                                      </p:tavLst>
                                    </p:anim>
                                  </p:childTnLst>
                                </p:cTn>
                              </p:par>
                              <p:par>
                                <p:cTn fill="hold" grpId="0" id="30" nodeType="withEffect" presetClass="entr" presetID="22" presetSubtype="8">
                                  <p:stCondLst>
                                    <p:cond delay="500"/>
                                  </p:stCondLst>
                                  <p:childTnLst>
                                    <p:set>
                                      <p:cBhvr>
                                        <p:cTn dur="1" fill="hold" id="31">
                                          <p:stCondLst>
                                            <p:cond delay="0"/>
                                          </p:stCondLst>
                                        </p:cTn>
                                        <p:tgtEl>
                                          <p:spTgt spid="11"/>
                                        </p:tgtEl>
                                        <p:attrNameLst>
                                          <p:attrName>style.visibility</p:attrName>
                                        </p:attrNameLst>
                                      </p:cBhvr>
                                      <p:to>
                                        <p:strVal val="visible"/>
                                      </p:to>
                                    </p:set>
                                    <p:animEffect filter="wipe(left)" transition="in">
                                      <p:cBhvr>
                                        <p:cTn dur="500" id="32"/>
                                        <p:tgtEl>
                                          <p:spTgt spid="11"/>
                                        </p:tgtEl>
                                      </p:cBhvr>
                                    </p:animEffect>
                                  </p:childTnLst>
                                </p:cTn>
                              </p:par>
                            </p:childTnLst>
                          </p:cTn>
                        </p:par>
                        <p:par>
                          <p:cTn fill="hold" id="33" nodeType="afterGroup">
                            <p:stCondLst>
                              <p:cond delay="2500"/>
                            </p:stCondLst>
                            <p:childTnLst>
                              <p:par>
                                <p:cTn fill="hold" id="34" nodeType="afterEffect" presetClass="entr" presetID="42" presetSubtype="0">
                                  <p:stCondLst>
                                    <p:cond delay="0"/>
                                  </p:stCondLst>
                                  <p:childTnLst>
                                    <p:set>
                                      <p:cBhvr>
                                        <p:cTn dur="1" fill="hold" id="35">
                                          <p:stCondLst>
                                            <p:cond delay="0"/>
                                          </p:stCondLst>
                                        </p:cTn>
                                        <p:tgtEl>
                                          <p:spTgt spid="6148"/>
                                        </p:tgtEl>
                                        <p:attrNameLst>
                                          <p:attrName>style.visibility</p:attrName>
                                        </p:attrNameLst>
                                      </p:cBhvr>
                                      <p:to>
                                        <p:strVal val="visible"/>
                                      </p:to>
                                    </p:set>
                                    <p:animEffect filter="fade" transition="in">
                                      <p:cBhvr>
                                        <p:cTn dur="1000" id="36"/>
                                        <p:tgtEl>
                                          <p:spTgt spid="6148"/>
                                        </p:tgtEl>
                                      </p:cBhvr>
                                    </p:animEffect>
                                    <p:anim calcmode="lin" valueType="num">
                                      <p:cBhvr>
                                        <p:cTn dur="1000" fill="hold" id="37"/>
                                        <p:tgtEl>
                                          <p:spTgt spid="6148"/>
                                        </p:tgtEl>
                                        <p:attrNameLst>
                                          <p:attrName>ppt_x</p:attrName>
                                        </p:attrNameLst>
                                      </p:cBhvr>
                                      <p:tavLst>
                                        <p:tav tm="0">
                                          <p:val>
                                            <p:strVal val="#ppt_x"/>
                                          </p:val>
                                        </p:tav>
                                        <p:tav tm="100000">
                                          <p:val>
                                            <p:strVal val="#ppt_x"/>
                                          </p:val>
                                        </p:tav>
                                      </p:tavLst>
                                    </p:anim>
                                    <p:anim calcmode="lin" valueType="num">
                                      <p:cBhvr>
                                        <p:cTn dur="1000" fill="hold" id="38"/>
                                        <p:tgtEl>
                                          <p:spTgt spid="6148"/>
                                        </p:tgtEl>
                                        <p:attrNameLst>
                                          <p:attrName>ppt_y</p:attrName>
                                        </p:attrNameLst>
                                      </p:cBhvr>
                                      <p:tavLst>
                                        <p:tav tm="0">
                                          <p:val>
                                            <p:strVal val="#ppt_y+.1"/>
                                          </p:val>
                                        </p:tav>
                                        <p:tav tm="100000">
                                          <p:val>
                                            <p:strVal val="#ppt_y"/>
                                          </p:val>
                                        </p:tav>
                                      </p:tavLst>
                                    </p:anim>
                                  </p:childTnLst>
                                </p:cTn>
                              </p:par>
                              <p:par>
                                <p:cTn fill="hold" grpId="0" id="39" nodeType="withEffect" presetClass="entr" presetID="22" presetSubtype="8">
                                  <p:stCondLst>
                                    <p:cond delay="500"/>
                                  </p:stCondLst>
                                  <p:childTnLst>
                                    <p:set>
                                      <p:cBhvr>
                                        <p:cTn dur="1" fill="hold" id="40">
                                          <p:stCondLst>
                                            <p:cond delay="0"/>
                                          </p:stCondLst>
                                        </p:cTn>
                                        <p:tgtEl>
                                          <p:spTgt spid="13"/>
                                        </p:tgtEl>
                                        <p:attrNameLst>
                                          <p:attrName>style.visibility</p:attrName>
                                        </p:attrNameLst>
                                      </p:cBhvr>
                                      <p:to>
                                        <p:strVal val="visible"/>
                                      </p:to>
                                    </p:set>
                                    <p:animEffect filter="wipe(left)" transition="in">
                                      <p:cBhvr>
                                        <p:cTn dur="500" id="4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8"/>
      <p:bldP grpId="0" spid="7"/>
      <p:bldP grpId="0" spid="11"/>
      <p:bldP grpId="0" spid="1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chemeClr val="bg1"/>
        </a:solidFill>
        <a:effectLst/>
      </p:bgPr>
    </p:bg>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1907704" y="-183411"/>
            <a:ext cx="3085162" cy="2643758"/>
          </a:xfrm>
          <a:prstGeom prst="rect">
            <a:avLst/>
          </a:prstGeom>
        </p:spPr>
      </p:pic>
      <p:grpSp>
        <p:nvGrpSpPr>
          <p:cNvPr id="3" name="组合 2"/>
          <p:cNvGrpSpPr/>
          <p:nvPr/>
        </p:nvGrpSpPr>
        <p:grpSpPr>
          <a:xfrm>
            <a:off x="2745755" y="2067694"/>
            <a:ext cx="3698453" cy="751387"/>
            <a:chOff x="4055739" y="2198599"/>
            <a:chExt cx="3698453" cy="751387"/>
          </a:xfrm>
        </p:grpSpPr>
        <p:sp>
          <p:nvSpPr>
            <p:cNvPr id="9" name="圆角矩形 8"/>
            <p:cNvSpPr/>
            <p:nvPr/>
          </p:nvSpPr>
          <p:spPr>
            <a:xfrm>
              <a:off x="4055739" y="2198599"/>
              <a:ext cx="3698453" cy="751387"/>
            </a:xfrm>
            <a:prstGeom prst="roundRect">
              <a:avLst/>
            </a:prstGeom>
            <a:solidFill>
              <a:srgbClr val="AE0E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itchFamily="2" typeface="宋体"/>
                <a:cs typeface="+mn-cs"/>
              </a:endParaRPr>
            </a:p>
          </p:txBody>
        </p:sp>
        <p:sp>
          <p:nvSpPr>
            <p:cNvPr id="9223" name="TextBox 17"/>
            <p:cNvSpPr txBox="1">
              <a:spLocks noChangeArrowheads="1"/>
            </p:cNvSpPr>
            <p:nvPr/>
          </p:nvSpPr>
          <p:spPr bwMode="auto">
            <a:xfrm>
              <a:off x="4716833" y="2248859"/>
              <a:ext cx="2376264" cy="6781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lvl="0"/>
              <a:r>
                <a:rPr altLang="en-US" b="1" baseline="0" cap="none" i="0" kern="1200" kumimoji="0" lang="zh-CN" noProof="0" normalizeH="0" smtClean="0" spc="0" strike="noStrike" sz="4000" u="none">
                  <a:ln>
                    <a:noFill/>
                  </a:ln>
                  <a:solidFill>
                    <a:srgbClr val="FB9E00">
                      <a:lumMod val="40000"/>
                      <a:lumOff val="60000"/>
                    </a:srgbClr>
                  </a:solidFill>
                  <a:effectLst/>
                  <a:uLnTx/>
                  <a:uFillTx/>
                  <a:latin charset="-122" panose="020b0503020204020204" pitchFamily="34" typeface="微软雅黑"/>
                  <a:ea charset="-122" panose="020b0503020204020204" pitchFamily="34" typeface="微软雅黑"/>
                  <a:cs typeface="+mn-cs"/>
                </a:rPr>
                <a:t>第二部分</a:t>
              </a:r>
            </a:p>
          </p:txBody>
        </p:sp>
      </p:grpSp>
      <p:sp>
        <p:nvSpPr>
          <p:cNvPr id="15" name="TextBox 17"/>
          <p:cNvSpPr txBox="1">
            <a:spLocks noChangeArrowheads="1"/>
          </p:cNvSpPr>
          <p:nvPr/>
        </p:nvSpPr>
        <p:spPr bwMode="auto">
          <a:xfrm>
            <a:off x="2290725" y="3003798"/>
            <a:ext cx="4608512" cy="5562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lvl="0"/>
            <a:r>
              <a:rPr altLang="en-US" b="1" lang="zh-CN" sz="3200">
                <a:solidFill>
                  <a:srgbClr val="AE0E16"/>
                </a:solidFill>
                <a:latin charset="-122" panose="020b0503020204020204" pitchFamily="34" typeface="微软雅黑"/>
                <a:ea charset="-122" panose="020b0503020204020204" pitchFamily="34" typeface="微软雅黑"/>
              </a:rPr>
              <a:t>社会主义革命和建设时期</a:t>
            </a:r>
          </a:p>
        </p:txBody>
      </p:sp>
    </p:spTree>
    <p:extLst>
      <p:ext uri="{BB962C8B-B14F-4D97-AF65-F5344CB8AC3E}">
        <p14:creationId val="312256647"/>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6" presetSubtype="0">
                                  <p:stCondLst>
                                    <p:cond delay="0"/>
                                  </p:stCondLst>
                                  <p:iterate type="lt">
                                    <p:tmPct val="10000"/>
                                  </p:iterate>
                                  <p:childTnLst>
                                    <p:set>
                                      <p:cBhvr>
                                        <p:cTn dur="1" fill="hold" id="11">
                                          <p:stCondLst>
                                            <p:cond delay="0"/>
                                          </p:stCondLst>
                                        </p:cTn>
                                        <p:tgtEl>
                                          <p:spTgt spid="15"/>
                                        </p:tgtEl>
                                        <p:attrNameLst>
                                          <p:attrName>style.visibility</p:attrName>
                                        </p:attrNameLst>
                                      </p:cBhvr>
                                      <p:to>
                                        <p:strVal val="visible"/>
                                      </p:to>
                                    </p:set>
                                    <p:anim by="(-#ppt_w*2)" calcmode="lin" valueType="num">
                                      <p:cBhvr rctx="PPT">
                                        <p:cTn autoRev="1" dur="500" fill="hold" id="12">
                                          <p:stCondLst>
                                            <p:cond delay="0"/>
                                          </p:stCondLst>
                                        </p:cTn>
                                        <p:tgtEl>
                                          <p:spTgt spid="15"/>
                                        </p:tgtEl>
                                        <p:attrNameLst>
                                          <p:attrName>ppt_w</p:attrName>
                                        </p:attrNameLst>
                                      </p:cBhvr>
                                    </p:anim>
                                    <p:anim by="(#ppt_w*0.50)" calcmode="lin" valueType="num">
                                      <p:cBhvr>
                                        <p:cTn autoRev="1" decel="50000" dur="500" fill="hold" id="13">
                                          <p:stCondLst>
                                            <p:cond delay="0"/>
                                          </p:stCondLst>
                                        </p:cTn>
                                        <p:tgtEl>
                                          <p:spTgt spid="15"/>
                                        </p:tgtEl>
                                        <p:attrNameLst>
                                          <p:attrName>ppt_x</p:attrName>
                                        </p:attrNameLst>
                                      </p:cBhvr>
                                    </p:anim>
                                    <p:anim calcmode="lin" from="(-#ppt_h/2)" to="(#ppt_y)" valueType="num">
                                      <p:cBhvr>
                                        <p:cTn dur="1000" fill="hold" id="14">
                                          <p:stCondLst>
                                            <p:cond delay="0"/>
                                          </p:stCondLst>
                                        </p:cTn>
                                        <p:tgtEl>
                                          <p:spTgt spid="15"/>
                                        </p:tgtEl>
                                        <p:attrNameLst>
                                          <p:attrName>ppt_y</p:attrName>
                                        </p:attrNameLst>
                                      </p:cBhvr>
                                    </p:anim>
                                    <p:animRot by="21600000">
                                      <p:cBhvr>
                                        <p:cTn dur="1000" fill="hold" id="15">
                                          <p:stCondLst>
                                            <p:cond delay="0"/>
                                          </p:stCondLst>
                                        </p:cTn>
                                        <p:tgtEl>
                                          <p:spTgt spid="15"/>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圆角矩形 10"/>
          <p:cNvSpPr/>
          <p:nvPr/>
        </p:nvSpPr>
        <p:spPr>
          <a:xfrm>
            <a:off x="555949" y="1519856"/>
            <a:ext cx="2935932"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966520" y="1487506"/>
            <a:ext cx="2088232" cy="434340"/>
          </a:xfrm>
          <a:prstGeom prst="rect">
            <a:avLst/>
          </a:prstGeom>
          <a:noFill/>
        </p:spPr>
        <p:txBody>
          <a:bodyPr rtlCol="0" wrap="square">
            <a:spAutoFit/>
          </a:bodyPr>
          <a:lstStyle>
            <a:defPPr>
              <a:defRPr lang="zh-CN"/>
            </a:defPPr>
            <a:lvl1pPr algn="ctr">
              <a:lnSpc>
                <a:spcPct val="150000"/>
              </a:lnSpc>
              <a:defRPr sz="1500">
                <a:solidFill>
                  <a:schemeClr val="bg1"/>
                </a:solidFill>
                <a:latin charset="-122" panose="020b0503020204020204" pitchFamily="34" typeface="微软雅黑"/>
                <a:ea charset="-122" panose="020b0503020204020204" pitchFamily="34" typeface="微软雅黑"/>
              </a:defRPr>
            </a:lvl1pPr>
          </a:lstStyle>
          <a:p>
            <a:r>
              <a:rPr altLang="en-US" lang="zh-CN"/>
              <a:t>社会主义制度的建立</a:t>
            </a:r>
          </a:p>
        </p:txBody>
      </p:sp>
      <p:sp>
        <p:nvSpPr>
          <p:cNvPr id="7" name="TextBox 6"/>
          <p:cNvSpPr txBox="1"/>
          <p:nvPr/>
        </p:nvSpPr>
        <p:spPr>
          <a:xfrm>
            <a:off x="555949" y="2087437"/>
            <a:ext cx="2935932" cy="173736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chemeClr val="tx1"/>
                </a:solidFill>
              </a:rPr>
              <a:t>国民经济恢复以后，为把中国建设成为一个社会主义工业化国家，1953年党中央提出过渡时期总路线和总任务，要在一个相当长的时期内，逐步实现国家的社会主义工业化，并逐步实现国家对农业、对手工业和对资本主义工商业的社会主义改造。 </a:t>
            </a:r>
          </a:p>
        </p:txBody>
      </p:sp>
      <p:pic>
        <p:nvPicPr>
          <p:cNvPr id="8194" name="Picture 2"/>
          <p:cNvPicPr>
            <a:picLocks noChangeArrowheads="1" noChangeAspect="1"/>
          </p:cNvPicPr>
          <p:nvPr/>
        </p:nvPicPr>
        <p:blipFill>
          <a:blip r:embed="rId3">
            <a:extLst>
              <a:ext uri="{28A0092B-C50C-407E-A947-70E740481C1C}">
                <a14:useLocalDpi val="0"/>
              </a:ext>
            </a:extLst>
          </a:blip>
          <a:srcRect l="7334" r="9074"/>
          <a:stretch>
            <a:fillRect/>
          </a:stretch>
        </p:blipFill>
        <p:spPr bwMode="auto">
          <a:xfrm>
            <a:off x="3690843" y="1161719"/>
            <a:ext cx="2218173" cy="1592146"/>
          </a:xfrm>
          <a:prstGeom prst="rect">
            <a:avLst/>
          </a:prstGeom>
          <a:noFill/>
          <a:ln>
            <a:noFill/>
          </a:ln>
          <a:effectLst>
            <a:outerShdw algn="t" blurRad="50800" dir="5400000" dist="38100" rotWithShape="0">
              <a:prstClr val="black">
                <a:alpha val="40000"/>
              </a:prstClr>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8195" name="Picture 3"/>
          <p:cNvPicPr>
            <a:picLocks noChangeArrowheads="1" noChangeAspect="1"/>
          </p:cNvPicPr>
          <p:nvPr/>
        </p:nvPicPr>
        <p:blipFill>
          <a:blip r:embed="rId4">
            <a:extLst>
              <a:ext uri="{28A0092B-C50C-407E-A947-70E740481C1C}">
                <a14:useLocalDpi val="0"/>
              </a:ext>
            </a:extLst>
          </a:blip>
          <a:stretch>
            <a:fillRect/>
          </a:stretch>
        </p:blipFill>
        <p:spPr bwMode="auto">
          <a:xfrm>
            <a:off x="5985129" y="1149321"/>
            <a:ext cx="2801842" cy="1604544"/>
          </a:xfrm>
          <a:prstGeom prst="rect">
            <a:avLst/>
          </a:prstGeom>
          <a:noFill/>
          <a:ln>
            <a:noFill/>
          </a:ln>
          <a:effectLst>
            <a:outerShdw algn="t" blurRad="50800" dir="5400000" dist="38100" rotWithShape="0">
              <a:prstClr val="black">
                <a:alpha val="40000"/>
              </a:prstClr>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13" name="Picture 2"/>
          <p:cNvPicPr>
            <a:picLocks noChangeArrowheads="1" noChangeAspect="1"/>
          </p:cNvPicPr>
          <p:nvPr/>
        </p:nvPicPr>
        <p:blipFill>
          <a:blip r:embed="rId5">
            <a:extLst>
              <a:ext uri="{28A0092B-C50C-407E-A947-70E740481C1C}">
                <a14:useLocalDpi val="0"/>
              </a:ext>
            </a:extLst>
          </a:blip>
          <a:srcRect l="1818" r="3141"/>
          <a:stretch>
            <a:fillRect/>
          </a:stretch>
        </p:blipFill>
        <p:spPr bwMode="auto">
          <a:xfrm>
            <a:off x="3690843" y="2859448"/>
            <a:ext cx="2330572" cy="1411119"/>
          </a:xfrm>
          <a:prstGeom prst="rect">
            <a:avLst/>
          </a:prstGeom>
          <a:noFill/>
          <a:ln>
            <a:noFill/>
          </a:ln>
          <a:effectLst>
            <a:outerShdw algn="t" blurRad="50800" dir="5400000" dist="38100" rotWithShape="0">
              <a:prstClr val="black">
                <a:alpha val="40000"/>
              </a:prstClr>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14" name="Picture 5"/>
          <p:cNvPicPr>
            <a:picLocks noChangeArrowheads="1" noChangeAspect="1"/>
          </p:cNvPicPr>
          <p:nvPr/>
        </p:nvPicPr>
        <p:blipFill>
          <a:blip r:embed="rId6">
            <a:extLst>
              <a:ext uri="{28A0092B-C50C-407E-A947-70E740481C1C}">
                <a14:useLocalDpi val="0"/>
              </a:ext>
            </a:extLst>
          </a:blip>
          <a:stretch>
            <a:fillRect/>
          </a:stretch>
        </p:blipFill>
        <p:spPr bwMode="auto">
          <a:xfrm>
            <a:off x="6102051" y="2859447"/>
            <a:ext cx="2684919" cy="1411119"/>
          </a:xfrm>
          <a:prstGeom prst="rect">
            <a:avLst/>
          </a:prstGeom>
          <a:noFill/>
          <a:ln>
            <a:noFill/>
          </a:ln>
          <a:effectLst>
            <a:outerShdw algn="t" blurRad="50800" dir="5400000" dist="38100" rotWithShape="0">
              <a:prstClr val="black">
                <a:alpha val="40000"/>
              </a:prstClr>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Tree>
    <p:extLst>
      <p:ext uri="{BB962C8B-B14F-4D97-AF65-F5344CB8AC3E}">
        <p14:creationId val="3893210686"/>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1000" id="18"/>
                                        <p:tgtEl>
                                          <p:spTgt spid="7"/>
                                        </p:tgtEl>
                                      </p:cBhvr>
                                    </p:animEffect>
                                    <p:anim calcmode="lin" valueType="num">
                                      <p:cBhvr>
                                        <p:cTn dur="1000" fill="hold" id="19"/>
                                        <p:tgtEl>
                                          <p:spTgt spid="7"/>
                                        </p:tgtEl>
                                        <p:attrNameLst>
                                          <p:attrName>ppt_x</p:attrName>
                                        </p:attrNameLst>
                                      </p:cBhvr>
                                      <p:tavLst>
                                        <p:tav tm="0">
                                          <p:val>
                                            <p:strVal val="#ppt_x"/>
                                          </p:val>
                                        </p:tav>
                                        <p:tav tm="100000">
                                          <p:val>
                                            <p:strVal val="#ppt_x"/>
                                          </p:val>
                                        </p:tav>
                                      </p:tavLst>
                                    </p:anim>
                                    <p:anim calcmode="lin" valueType="num">
                                      <p:cBhvr>
                                        <p:cTn dur="1000" fill="hold" id="20"/>
                                        <p:tgtEl>
                                          <p:spTgt spid="7"/>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10" presetSubtype="0">
                                  <p:stCondLst>
                                    <p:cond delay="0"/>
                                  </p:stCondLst>
                                  <p:childTnLst>
                                    <p:set>
                                      <p:cBhvr>
                                        <p:cTn dur="1" fill="hold" id="23">
                                          <p:stCondLst>
                                            <p:cond delay="0"/>
                                          </p:stCondLst>
                                        </p:cTn>
                                        <p:tgtEl>
                                          <p:spTgt spid="8194"/>
                                        </p:tgtEl>
                                        <p:attrNameLst>
                                          <p:attrName>style.visibility</p:attrName>
                                        </p:attrNameLst>
                                      </p:cBhvr>
                                      <p:to>
                                        <p:strVal val="visible"/>
                                      </p:to>
                                    </p:set>
                                    <p:animEffect filter="fade" transition="in">
                                      <p:cBhvr>
                                        <p:cTn dur="500" id="24"/>
                                        <p:tgtEl>
                                          <p:spTgt spid="8194"/>
                                        </p:tgtEl>
                                      </p:cBhvr>
                                    </p:animEffect>
                                  </p:childTnLst>
                                </p:cTn>
                              </p:par>
                            </p:childTnLst>
                          </p:cTn>
                        </p:par>
                        <p:par>
                          <p:cTn fill="hold" id="25" nodeType="afterGroup">
                            <p:stCondLst>
                              <p:cond delay="2000"/>
                            </p:stCondLst>
                            <p:childTnLst>
                              <p:par>
                                <p:cTn fill="hold" id="26" nodeType="afterEffect" presetClass="entr" presetID="10" presetSubtype="0">
                                  <p:stCondLst>
                                    <p:cond delay="0"/>
                                  </p:stCondLst>
                                  <p:childTnLst>
                                    <p:set>
                                      <p:cBhvr>
                                        <p:cTn dur="1" fill="hold" id="27">
                                          <p:stCondLst>
                                            <p:cond delay="0"/>
                                          </p:stCondLst>
                                        </p:cTn>
                                        <p:tgtEl>
                                          <p:spTgt spid="8195"/>
                                        </p:tgtEl>
                                        <p:attrNameLst>
                                          <p:attrName>style.visibility</p:attrName>
                                        </p:attrNameLst>
                                      </p:cBhvr>
                                      <p:to>
                                        <p:strVal val="visible"/>
                                      </p:to>
                                    </p:set>
                                    <p:animEffect filter="fade" transition="in">
                                      <p:cBhvr>
                                        <p:cTn dur="500" id="28"/>
                                        <p:tgtEl>
                                          <p:spTgt spid="8195"/>
                                        </p:tgtEl>
                                      </p:cBhvr>
                                    </p:animEffect>
                                  </p:childTnLst>
                                </p:cTn>
                              </p:par>
                            </p:childTnLst>
                          </p:cTn>
                        </p:par>
                        <p:par>
                          <p:cTn fill="hold" id="29" nodeType="afterGroup">
                            <p:stCondLst>
                              <p:cond delay="2500"/>
                            </p:stCondLst>
                            <p:childTnLst>
                              <p:par>
                                <p:cTn fill="hold" id="30" nodeType="afterEffect" presetClass="entr" presetID="10" presetSubtype="0">
                                  <p:stCondLst>
                                    <p:cond delay="0"/>
                                  </p:stCondLst>
                                  <p:childTnLst>
                                    <p:set>
                                      <p:cBhvr>
                                        <p:cTn dur="1" fill="hold" id="31">
                                          <p:stCondLst>
                                            <p:cond delay="0"/>
                                          </p:stCondLst>
                                        </p:cTn>
                                        <p:tgtEl>
                                          <p:spTgt spid="13"/>
                                        </p:tgtEl>
                                        <p:attrNameLst>
                                          <p:attrName>style.visibility</p:attrName>
                                        </p:attrNameLst>
                                      </p:cBhvr>
                                      <p:to>
                                        <p:strVal val="visible"/>
                                      </p:to>
                                    </p:set>
                                    <p:animEffect filter="fade" transition="in">
                                      <p:cBhvr>
                                        <p:cTn dur="500" id="32"/>
                                        <p:tgtEl>
                                          <p:spTgt spid="13"/>
                                        </p:tgtEl>
                                      </p:cBhvr>
                                    </p:animEffect>
                                  </p:childTnLst>
                                </p:cTn>
                              </p:par>
                            </p:childTnLst>
                          </p:cTn>
                        </p:par>
                        <p:par>
                          <p:cTn fill="hold" id="33" nodeType="afterGroup">
                            <p:stCondLst>
                              <p:cond delay="3000"/>
                            </p:stCondLst>
                            <p:childTnLst>
                              <p:par>
                                <p:cTn fill="hold" id="34" nodeType="afterEffect" presetClass="entr" presetID="10" presetSubtype="0">
                                  <p:stCondLst>
                                    <p:cond delay="0"/>
                                  </p:stCondLst>
                                  <p:childTnLst>
                                    <p:set>
                                      <p:cBhvr>
                                        <p:cTn dur="1" fill="hold" id="35">
                                          <p:stCondLst>
                                            <p:cond delay="0"/>
                                          </p:stCondLst>
                                        </p:cTn>
                                        <p:tgtEl>
                                          <p:spTgt spid="14"/>
                                        </p:tgtEl>
                                        <p:attrNameLst>
                                          <p:attrName>style.visibility</p:attrName>
                                        </p:attrNameLst>
                                      </p:cBhvr>
                                      <p:to>
                                        <p:strVal val="visible"/>
                                      </p:to>
                                    </p:set>
                                    <p:animEffect filter="fade" transition="in">
                                      <p:cBhvr>
                                        <p:cTn dur="500" id="36"/>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8"/>
      <p:bldP grpId="0" spid="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圆角矩形 10"/>
          <p:cNvSpPr/>
          <p:nvPr/>
        </p:nvSpPr>
        <p:spPr>
          <a:xfrm>
            <a:off x="467545" y="1546085"/>
            <a:ext cx="3439987"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731427" y="1505876"/>
            <a:ext cx="3096344" cy="434340"/>
          </a:xfrm>
          <a:prstGeom prst="rect">
            <a:avLst/>
          </a:prstGeom>
          <a:noFill/>
        </p:spPr>
        <p:txBody>
          <a:bodyPr rtlCol="0" wrap="square">
            <a:spAutoFit/>
          </a:bodyPr>
          <a:lstStyle>
            <a:defPPr>
              <a:defRPr lang="zh-CN"/>
            </a:defPPr>
            <a:lvl1pPr algn="ctr">
              <a:lnSpc>
                <a:spcPct val="150000"/>
              </a:lnSpc>
              <a:defRPr sz="1500">
                <a:solidFill>
                  <a:schemeClr val="bg1"/>
                </a:solidFill>
                <a:latin charset="-122" panose="020b0503020204020204" pitchFamily="34" typeface="微软雅黑"/>
                <a:ea charset="-122" panose="020b0503020204020204" pitchFamily="34" typeface="微软雅黑"/>
              </a:defRPr>
            </a:lvl1pPr>
          </a:lstStyle>
          <a:p>
            <a:r>
              <a:rPr altLang="en-US" lang="zh-CN"/>
              <a:t>第一届全国人民代表大会（宪法）</a:t>
            </a:r>
          </a:p>
        </p:txBody>
      </p:sp>
      <p:sp>
        <p:nvSpPr>
          <p:cNvPr id="7" name="TextBox 6"/>
          <p:cNvSpPr txBox="1"/>
          <p:nvPr/>
        </p:nvSpPr>
        <p:spPr>
          <a:xfrm>
            <a:off x="474870" y="2135089"/>
            <a:ext cx="3432662" cy="1463040"/>
          </a:xfrm>
          <a:prstGeom prst="rect">
            <a:avLst/>
          </a:prstGeom>
          <a:noFill/>
        </p:spPr>
        <p:txBody>
          <a:bodyPr rtlCol="0" wrap="square">
            <a:spAutoFit/>
          </a:bodyPr>
          <a:lstStyle>
            <a:defPPr>
              <a:defRPr lang="zh-CN"/>
            </a:defPPr>
            <a:lvl1pPr algn="just">
              <a:lnSpc>
                <a:spcPts val="18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ct val="150000"/>
              </a:lnSpc>
            </a:pPr>
            <a:r>
              <a:rPr altLang="en-US" lang="zh-CN">
                <a:solidFill>
                  <a:schemeClr val="tx1"/>
                </a:solidFill>
              </a:rPr>
              <a:t>随着经济建设的发展，新中国民主政治建设也加紧进行。1954年秋，第一届全国人民代表大会在北京举行，制定了《中华人民共和国宪法》，这部宪法是第一部社会主义类型的宪法，是中国人民革命胜利的经验总结，是建设社会主义的保证。</a:t>
            </a:r>
          </a:p>
        </p:txBody>
      </p:sp>
      <p:pic>
        <p:nvPicPr>
          <p:cNvPr id="10242" name="Picture 2"/>
          <p:cNvPicPr>
            <a:picLocks noChangeArrowheads="1" noChangeAspect="1"/>
          </p:cNvPicPr>
          <p:nvPr/>
        </p:nvPicPr>
        <p:blipFill>
          <a:blip r:embed="rId3">
            <a:extLst>
              <a:ext uri="{28A0092B-C50C-407E-A947-70E740481C1C}">
                <a14:useLocalDpi val="0"/>
              </a:ext>
            </a:extLst>
          </a:blip>
          <a:srcRect b="104"/>
          <a:stretch>
            <a:fillRect/>
          </a:stretch>
        </p:blipFill>
        <p:spPr bwMode="auto">
          <a:xfrm>
            <a:off x="4139952" y="1346298"/>
            <a:ext cx="2018224" cy="235998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pic>
        <p:nvPicPr>
          <p:cNvPr id="10243" name="Picture 3"/>
          <p:cNvPicPr>
            <a:picLocks noChangeArrowheads="1" noChangeAspect="1"/>
          </p:cNvPicPr>
          <p:nvPr/>
        </p:nvPicPr>
        <p:blipFill>
          <a:blip r:embed="rId4">
            <a:extLst>
              <a:ext uri="{28A0092B-C50C-407E-A947-70E740481C1C}">
                <a14:useLocalDpi val="0"/>
              </a:ext>
            </a:extLst>
          </a:blip>
          <a:stretch>
            <a:fillRect/>
          </a:stretch>
        </p:blipFill>
        <p:spPr bwMode="auto">
          <a:xfrm>
            <a:off x="6372201" y="2135089"/>
            <a:ext cx="2403659" cy="2036998"/>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Tree>
    <p:extLst>
      <p:ext uri="{BB962C8B-B14F-4D97-AF65-F5344CB8AC3E}">
        <p14:creationId val="1671442418"/>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1000" id="18"/>
                                        <p:tgtEl>
                                          <p:spTgt spid="7"/>
                                        </p:tgtEl>
                                      </p:cBhvr>
                                    </p:animEffect>
                                    <p:anim calcmode="lin" valueType="num">
                                      <p:cBhvr>
                                        <p:cTn dur="1000" fill="hold" id="19"/>
                                        <p:tgtEl>
                                          <p:spTgt spid="7"/>
                                        </p:tgtEl>
                                        <p:attrNameLst>
                                          <p:attrName>ppt_x</p:attrName>
                                        </p:attrNameLst>
                                      </p:cBhvr>
                                      <p:tavLst>
                                        <p:tav tm="0">
                                          <p:val>
                                            <p:strVal val="#ppt_x"/>
                                          </p:val>
                                        </p:tav>
                                        <p:tav tm="100000">
                                          <p:val>
                                            <p:strVal val="#ppt_x"/>
                                          </p:val>
                                        </p:tav>
                                      </p:tavLst>
                                    </p:anim>
                                    <p:anim calcmode="lin" valueType="num">
                                      <p:cBhvr>
                                        <p:cTn dur="1000" fill="hold" id="20"/>
                                        <p:tgtEl>
                                          <p:spTgt spid="7"/>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decel="60000" fill="hold" id="22" nodeType="afterEffect" presetClass="entr" presetID="2" presetSubtype="2">
                                  <p:stCondLst>
                                    <p:cond delay="0"/>
                                  </p:stCondLst>
                                  <p:childTnLst>
                                    <p:set>
                                      <p:cBhvr>
                                        <p:cTn dur="1" fill="hold" id="23">
                                          <p:stCondLst>
                                            <p:cond delay="0"/>
                                          </p:stCondLst>
                                        </p:cTn>
                                        <p:tgtEl>
                                          <p:spTgt spid="10242"/>
                                        </p:tgtEl>
                                        <p:attrNameLst>
                                          <p:attrName>style.visibility</p:attrName>
                                        </p:attrNameLst>
                                      </p:cBhvr>
                                      <p:to>
                                        <p:strVal val="visible"/>
                                      </p:to>
                                    </p:set>
                                    <p:anim calcmode="lin" valueType="num">
                                      <p:cBhvr additive="base">
                                        <p:cTn dur="500" fill="hold" id="24"/>
                                        <p:tgtEl>
                                          <p:spTgt spid="10242"/>
                                        </p:tgtEl>
                                        <p:attrNameLst>
                                          <p:attrName>ppt_x</p:attrName>
                                        </p:attrNameLst>
                                      </p:cBhvr>
                                      <p:tavLst>
                                        <p:tav tm="0">
                                          <p:val>
                                            <p:strVal val="1+#ppt_w/2"/>
                                          </p:val>
                                        </p:tav>
                                        <p:tav tm="100000">
                                          <p:val>
                                            <p:strVal val="#ppt_x"/>
                                          </p:val>
                                        </p:tav>
                                      </p:tavLst>
                                    </p:anim>
                                    <p:anim calcmode="lin" valueType="num">
                                      <p:cBhvr additive="base">
                                        <p:cTn dur="500" fill="hold" id="25"/>
                                        <p:tgtEl>
                                          <p:spTgt spid="10242"/>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000"/>
                            </p:stCondLst>
                            <p:childTnLst>
                              <p:par>
                                <p:cTn decel="60000" fill="hold" id="27" nodeType="afterEffect" presetClass="entr" presetID="2" presetSubtype="2">
                                  <p:stCondLst>
                                    <p:cond delay="0"/>
                                  </p:stCondLst>
                                  <p:childTnLst>
                                    <p:set>
                                      <p:cBhvr>
                                        <p:cTn dur="1" fill="hold" id="28">
                                          <p:stCondLst>
                                            <p:cond delay="0"/>
                                          </p:stCondLst>
                                        </p:cTn>
                                        <p:tgtEl>
                                          <p:spTgt spid="10243"/>
                                        </p:tgtEl>
                                        <p:attrNameLst>
                                          <p:attrName>style.visibility</p:attrName>
                                        </p:attrNameLst>
                                      </p:cBhvr>
                                      <p:to>
                                        <p:strVal val="visible"/>
                                      </p:to>
                                    </p:set>
                                    <p:anim calcmode="lin" valueType="num">
                                      <p:cBhvr additive="base">
                                        <p:cTn dur="500" fill="hold" id="29"/>
                                        <p:tgtEl>
                                          <p:spTgt spid="10243"/>
                                        </p:tgtEl>
                                        <p:attrNameLst>
                                          <p:attrName>ppt_x</p:attrName>
                                        </p:attrNameLst>
                                      </p:cBhvr>
                                      <p:tavLst>
                                        <p:tav tm="0">
                                          <p:val>
                                            <p:strVal val="1+#ppt_w/2"/>
                                          </p:val>
                                        </p:tav>
                                        <p:tav tm="100000">
                                          <p:val>
                                            <p:strVal val="#ppt_x"/>
                                          </p:val>
                                        </p:tav>
                                      </p:tavLst>
                                    </p:anim>
                                    <p:anim calcmode="lin" valueType="num">
                                      <p:cBhvr additive="base">
                                        <p:cTn dur="500" fill="hold" id="30"/>
                                        <p:tgtEl>
                                          <p:spTgt spid="1024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8"/>
      <p:bldP grpId="0" spid="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圆角矩形 10"/>
          <p:cNvSpPr/>
          <p:nvPr/>
        </p:nvSpPr>
        <p:spPr>
          <a:xfrm>
            <a:off x="829475" y="1601642"/>
            <a:ext cx="3872036"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1212599" y="1562123"/>
            <a:ext cx="3105788" cy="434340"/>
          </a:xfrm>
          <a:prstGeom prst="rect">
            <a:avLst/>
          </a:prstGeom>
          <a:noFill/>
        </p:spPr>
        <p:txBody>
          <a:bodyPr rtlCol="0" wrap="square">
            <a:spAutoFit/>
          </a:bodyPr>
          <a:lstStyle>
            <a:defPPr>
              <a:defRPr lang="zh-CN"/>
            </a:defPPr>
            <a:lvl1pPr algn="ctr">
              <a:lnSpc>
                <a:spcPct val="150000"/>
              </a:lnSpc>
              <a:defRPr sz="1500">
                <a:solidFill>
                  <a:schemeClr val="bg1"/>
                </a:solidFill>
                <a:latin charset="-122" panose="020b0503020204020204" pitchFamily="34" typeface="微软雅黑"/>
                <a:ea charset="-122" panose="020b0503020204020204" pitchFamily="34" typeface="微软雅黑"/>
              </a:defRPr>
            </a:lvl1pPr>
          </a:lstStyle>
          <a:p>
            <a:r>
              <a:rPr altLang="en-US" lang="zh-CN"/>
              <a:t>社会主义建设在探索中曲折发展 </a:t>
            </a:r>
          </a:p>
        </p:txBody>
      </p:sp>
      <p:sp>
        <p:nvSpPr>
          <p:cNvPr id="7" name="TextBox 6"/>
          <p:cNvSpPr txBox="1"/>
          <p:nvPr/>
        </p:nvSpPr>
        <p:spPr>
          <a:xfrm>
            <a:off x="857281" y="2213582"/>
            <a:ext cx="3816425" cy="118872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chemeClr val="tx1"/>
                </a:solidFill>
              </a:rPr>
              <a:t>社会主义改造基本完成之后，从1956年到1966年，新中国进入了全面建设社会主义时期，在这个时期内，中国共产党开始探索适合中国实际的建设社会道路并取得了重要的成果 。</a:t>
            </a:r>
          </a:p>
        </p:txBody>
      </p:sp>
      <p:pic>
        <p:nvPicPr>
          <p:cNvPr id="11266" name="Picture 2"/>
          <p:cNvPicPr>
            <a:picLocks noChangeArrowheads="1" noChangeAspect="1"/>
          </p:cNvPicPr>
          <p:nvPr/>
        </p:nvPicPr>
        <p:blipFill>
          <a:blip r:embed="rId3">
            <a:extLst>
              <a:ext uri="{28A0092B-C50C-407E-A947-70E740481C1C}">
                <a14:useLocalDpi val="0"/>
              </a:ext>
            </a:extLst>
          </a:blip>
          <a:srcRect b="-1" l="12618" r="16047" t="2081"/>
          <a:stretch>
            <a:fillRect/>
          </a:stretch>
        </p:blipFill>
        <p:spPr bwMode="auto">
          <a:xfrm>
            <a:off x="5004048" y="1111406"/>
            <a:ext cx="3472886" cy="3150759"/>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
        <p:nvSpPr>
          <p:cNvPr id="13" name="TextBox 12"/>
          <p:cNvSpPr txBox="1"/>
          <p:nvPr/>
        </p:nvSpPr>
        <p:spPr>
          <a:xfrm>
            <a:off x="5342221" y="4317306"/>
            <a:ext cx="2796540" cy="36576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gn="ctr"/>
            <a:r>
              <a:rPr altLang="en-US" lang="zh-CN">
                <a:solidFill>
                  <a:schemeClr val="tx1"/>
                </a:solidFill>
              </a:rPr>
              <a:t>毛泽东的《论十大关系》 </a:t>
            </a:r>
          </a:p>
        </p:txBody>
      </p:sp>
    </p:spTree>
    <p:extLst>
      <p:ext uri="{BB962C8B-B14F-4D97-AF65-F5344CB8AC3E}">
        <p14:creationId val="1895835179"/>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1000" id="18"/>
                                        <p:tgtEl>
                                          <p:spTgt spid="7"/>
                                        </p:tgtEl>
                                      </p:cBhvr>
                                    </p:animEffect>
                                    <p:anim calcmode="lin" valueType="num">
                                      <p:cBhvr>
                                        <p:cTn dur="1000" fill="hold" id="19"/>
                                        <p:tgtEl>
                                          <p:spTgt spid="7"/>
                                        </p:tgtEl>
                                        <p:attrNameLst>
                                          <p:attrName>ppt_x</p:attrName>
                                        </p:attrNameLst>
                                      </p:cBhvr>
                                      <p:tavLst>
                                        <p:tav tm="0">
                                          <p:val>
                                            <p:strVal val="#ppt_x"/>
                                          </p:val>
                                        </p:tav>
                                        <p:tav tm="100000">
                                          <p:val>
                                            <p:strVal val="#ppt_x"/>
                                          </p:val>
                                        </p:tav>
                                      </p:tavLst>
                                    </p:anim>
                                    <p:anim calcmode="lin" valueType="num">
                                      <p:cBhvr>
                                        <p:cTn dur="1000" fill="hold" id="20"/>
                                        <p:tgtEl>
                                          <p:spTgt spid="7"/>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31" presetSubtype="0">
                                  <p:stCondLst>
                                    <p:cond delay="0"/>
                                  </p:stCondLst>
                                  <p:childTnLst>
                                    <p:set>
                                      <p:cBhvr>
                                        <p:cTn dur="1" fill="hold" id="23">
                                          <p:stCondLst>
                                            <p:cond delay="0"/>
                                          </p:stCondLst>
                                        </p:cTn>
                                        <p:tgtEl>
                                          <p:spTgt spid="11266"/>
                                        </p:tgtEl>
                                        <p:attrNameLst>
                                          <p:attrName>style.visibility</p:attrName>
                                        </p:attrNameLst>
                                      </p:cBhvr>
                                      <p:to>
                                        <p:strVal val="visible"/>
                                      </p:to>
                                    </p:set>
                                    <p:anim calcmode="lin" valueType="num">
                                      <p:cBhvr>
                                        <p:cTn dur="1000" fill="hold" id="24"/>
                                        <p:tgtEl>
                                          <p:spTgt spid="11266"/>
                                        </p:tgtEl>
                                        <p:attrNameLst>
                                          <p:attrName>ppt_w</p:attrName>
                                        </p:attrNameLst>
                                      </p:cBhvr>
                                      <p:tavLst>
                                        <p:tav tm="0">
                                          <p:val>
                                            <p:fltVal val="0"/>
                                          </p:val>
                                        </p:tav>
                                        <p:tav tm="100000">
                                          <p:val>
                                            <p:strVal val="#ppt_w"/>
                                          </p:val>
                                        </p:tav>
                                      </p:tavLst>
                                    </p:anim>
                                    <p:anim calcmode="lin" valueType="num">
                                      <p:cBhvr>
                                        <p:cTn dur="1000" fill="hold" id="25"/>
                                        <p:tgtEl>
                                          <p:spTgt spid="11266"/>
                                        </p:tgtEl>
                                        <p:attrNameLst>
                                          <p:attrName>ppt_h</p:attrName>
                                        </p:attrNameLst>
                                      </p:cBhvr>
                                      <p:tavLst>
                                        <p:tav tm="0">
                                          <p:val>
                                            <p:fltVal val="0"/>
                                          </p:val>
                                        </p:tav>
                                        <p:tav tm="100000">
                                          <p:val>
                                            <p:strVal val="#ppt_h"/>
                                          </p:val>
                                        </p:tav>
                                      </p:tavLst>
                                    </p:anim>
                                    <p:anim calcmode="lin" valueType="num">
                                      <p:cBhvr>
                                        <p:cTn dur="1000" fill="hold" id="26"/>
                                        <p:tgtEl>
                                          <p:spTgt spid="11266"/>
                                        </p:tgtEl>
                                        <p:attrNameLst>
                                          <p:attrName>style.rotation</p:attrName>
                                        </p:attrNameLst>
                                      </p:cBhvr>
                                      <p:tavLst>
                                        <p:tav tm="0">
                                          <p:val>
                                            <p:fltVal val="90"/>
                                          </p:val>
                                        </p:tav>
                                        <p:tav tm="100000">
                                          <p:val>
                                            <p:fltVal val="0"/>
                                          </p:val>
                                        </p:tav>
                                      </p:tavLst>
                                    </p:anim>
                                    <p:animEffect filter="fade" transition="in">
                                      <p:cBhvr>
                                        <p:cTn dur="1000" id="27"/>
                                        <p:tgtEl>
                                          <p:spTgt spid="11266"/>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13"/>
                                        </p:tgtEl>
                                        <p:attrNameLst>
                                          <p:attrName>style.visibility</p:attrName>
                                        </p:attrNameLst>
                                      </p:cBhvr>
                                      <p:to>
                                        <p:strVal val="visible"/>
                                      </p:to>
                                    </p:set>
                                    <p:animEffect filter="wipe(left)" transition="in">
                                      <p:cBhvr>
                                        <p:cTn dur="500" id="3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8"/>
      <p:bldP grpId="0" spid="7"/>
      <p:bldP grpId="0" spid="1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067219" y="1159743"/>
            <a:ext cx="3888432" cy="320040"/>
          </a:xfrm>
          <a:prstGeom prst="rect">
            <a:avLst/>
          </a:prstGeom>
          <a:solidFill>
            <a:schemeClr val="accent2"/>
          </a:solidFill>
        </p:spPr>
        <p:txBody>
          <a:bodyPr rtlCol="0" wrap="square">
            <a:spAutoFit/>
          </a:bodyPr>
          <a:lstStyle/>
          <a:p>
            <a:pPr algn="just">
              <a:lnSpc>
                <a:spcPts val="1800"/>
              </a:lnSpc>
            </a:pPr>
            <a:r>
              <a:rPr altLang="en-US" lang="zh-CN" sz="1200">
                <a:solidFill>
                  <a:schemeClr val="bg1"/>
                </a:solidFill>
                <a:latin charset="-122" panose="020b0503020204020204" pitchFamily="34" typeface="微软雅黑"/>
                <a:ea charset="-122" panose="020b0503020204020204" pitchFamily="34" typeface="微软雅黑"/>
              </a:rPr>
              <a:t>我国在1964年10月16日成功爆炸了我国第一颗原子弹 </a:t>
            </a:r>
          </a:p>
        </p:txBody>
      </p:sp>
      <p:pic>
        <p:nvPicPr>
          <p:cNvPr id="13314" name="Picture 2"/>
          <p:cNvPicPr>
            <a:picLocks noChangeArrowheads="1" noChangeAspect="1"/>
          </p:cNvPicPr>
          <p:nvPr/>
        </p:nvPicPr>
        <p:blipFill>
          <a:blip r:embed="rId3">
            <a:extLst>
              <a:ext uri="{28A0092B-C50C-407E-A947-70E740481C1C}">
                <a14:useLocalDpi val="0"/>
              </a:ext>
            </a:extLst>
          </a:blip>
          <a:stretch>
            <a:fillRect/>
          </a:stretch>
        </p:blipFill>
        <p:spPr bwMode="auto">
          <a:xfrm>
            <a:off x="5436096" y="1159743"/>
            <a:ext cx="2362200" cy="292417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13315" name="Picture 3"/>
          <p:cNvPicPr>
            <a:picLocks noChangeArrowheads="1" noChangeAspect="1"/>
          </p:cNvPicPr>
          <p:nvPr/>
        </p:nvPicPr>
        <p:blipFill>
          <a:blip r:embed="rId4">
            <a:extLst>
              <a:ext uri="{28A0092B-C50C-407E-A947-70E740481C1C}">
                <a14:useLocalDpi val="0"/>
              </a:ext>
            </a:extLst>
          </a:blip>
          <a:stretch>
            <a:fillRect/>
          </a:stretch>
        </p:blipFill>
        <p:spPr bwMode="auto">
          <a:xfrm>
            <a:off x="1228964" y="1735807"/>
            <a:ext cx="3529788" cy="2304256"/>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5" name="TextBox 4"/>
          <p:cNvSpPr txBox="1"/>
          <p:nvPr/>
        </p:nvSpPr>
        <p:spPr>
          <a:xfrm>
            <a:off x="1661012" y="4083918"/>
            <a:ext cx="2773680" cy="274320"/>
          </a:xfrm>
          <a:prstGeom prst="rect">
            <a:avLst/>
          </a:prstGeom>
          <a:noFill/>
        </p:spPr>
        <p:txBody>
          <a:bodyPr rtlCol="0" wrap="none">
            <a:spAutoFit/>
          </a:bodyPr>
          <a:lstStyle/>
          <a:p>
            <a:r>
              <a:rPr altLang="en-US" lang="zh-CN" sz="1200">
                <a:latin charset="-122" panose="020b0503020204020204" pitchFamily="34" typeface="微软雅黑"/>
                <a:ea charset="-122" panose="020b0503020204020204" pitchFamily="34" typeface="微软雅黑"/>
              </a:rPr>
              <a:t>周恩来宣布我国第一颗原子弹爆炸成功</a:t>
            </a:r>
          </a:p>
        </p:txBody>
      </p:sp>
      <p:sp>
        <p:nvSpPr>
          <p:cNvPr id="10" name="TextBox 9"/>
          <p:cNvSpPr txBox="1"/>
          <p:nvPr/>
        </p:nvSpPr>
        <p:spPr>
          <a:xfrm>
            <a:off x="5436097" y="4112071"/>
            <a:ext cx="2362200" cy="274320"/>
          </a:xfrm>
          <a:prstGeom prst="rect">
            <a:avLst/>
          </a:prstGeom>
          <a:noFill/>
        </p:spPr>
        <p:txBody>
          <a:bodyPr rtlCol="0" wrap="square">
            <a:spAutoFit/>
          </a:bodyPr>
          <a:lstStyle/>
          <a:p>
            <a:pPr algn="ctr"/>
            <a:r>
              <a:rPr altLang="en-US" lang="zh-CN" sz="1200">
                <a:latin charset="-122" panose="020b0503020204020204" pitchFamily="34" typeface="微软雅黑"/>
                <a:ea charset="-122" panose="020b0503020204020204" pitchFamily="34" typeface="微软雅黑"/>
              </a:rPr>
              <a:t>我国第一颗原子弹爆炸成功</a:t>
            </a:r>
          </a:p>
        </p:txBody>
      </p:sp>
    </p:spTree>
    <p:extLst>
      <p:ext uri="{BB962C8B-B14F-4D97-AF65-F5344CB8AC3E}">
        <p14:creationId val="268412030"/>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id="11" nodeType="afterEffect" presetClass="entr" presetID="14" presetSubtype="10">
                                  <p:stCondLst>
                                    <p:cond delay="0"/>
                                  </p:stCondLst>
                                  <p:childTnLst>
                                    <p:set>
                                      <p:cBhvr>
                                        <p:cTn dur="1" fill="hold" id="12">
                                          <p:stCondLst>
                                            <p:cond delay="0"/>
                                          </p:stCondLst>
                                        </p:cTn>
                                        <p:tgtEl>
                                          <p:spTgt spid="13314"/>
                                        </p:tgtEl>
                                        <p:attrNameLst>
                                          <p:attrName>style.visibility</p:attrName>
                                        </p:attrNameLst>
                                      </p:cBhvr>
                                      <p:to>
                                        <p:strVal val="visible"/>
                                      </p:to>
                                    </p:set>
                                    <p:animEffect filter="randombar(horizontal)" transition="in">
                                      <p:cBhvr>
                                        <p:cTn dur="500" id="13"/>
                                        <p:tgtEl>
                                          <p:spTgt spid="13314"/>
                                        </p:tgtEl>
                                      </p:cBhvr>
                                    </p:animEffect>
                                  </p:childTnLst>
                                </p:cTn>
                              </p:par>
                              <p:par>
                                <p:cTn fill="hold" grpId="0" id="14" nodeType="withEffect" presetClass="entr" presetID="42" presetSubtype="0">
                                  <p:stCondLst>
                                    <p:cond delay="0"/>
                                  </p:stCondLst>
                                  <p:childTnLst>
                                    <p:set>
                                      <p:cBhvr>
                                        <p:cTn dur="1" fill="hold" id="15">
                                          <p:stCondLst>
                                            <p:cond delay="0"/>
                                          </p:stCondLst>
                                        </p:cTn>
                                        <p:tgtEl>
                                          <p:spTgt spid="10"/>
                                        </p:tgtEl>
                                        <p:attrNameLst>
                                          <p:attrName>style.visibility</p:attrName>
                                        </p:attrNameLst>
                                      </p:cBhvr>
                                      <p:to>
                                        <p:strVal val="visible"/>
                                      </p:to>
                                    </p:set>
                                    <p:animEffect filter="fade" transition="in">
                                      <p:cBhvr>
                                        <p:cTn dur="1000" id="16"/>
                                        <p:tgtEl>
                                          <p:spTgt spid="10"/>
                                        </p:tgtEl>
                                      </p:cBhvr>
                                    </p:animEffect>
                                    <p:anim calcmode="lin" valueType="num">
                                      <p:cBhvr>
                                        <p:cTn dur="1000" fill="hold" id="17"/>
                                        <p:tgtEl>
                                          <p:spTgt spid="10"/>
                                        </p:tgtEl>
                                        <p:attrNameLst>
                                          <p:attrName>ppt_x</p:attrName>
                                        </p:attrNameLst>
                                      </p:cBhvr>
                                      <p:tavLst>
                                        <p:tav tm="0">
                                          <p:val>
                                            <p:strVal val="#ppt_x"/>
                                          </p:val>
                                        </p:tav>
                                        <p:tav tm="100000">
                                          <p:val>
                                            <p:strVal val="#ppt_x"/>
                                          </p:val>
                                        </p:tav>
                                      </p:tavLst>
                                    </p:anim>
                                    <p:anim calcmode="lin" valueType="num">
                                      <p:cBhvr>
                                        <p:cTn dur="1000" fill="hold" id="18"/>
                                        <p:tgtEl>
                                          <p:spTgt spid="10"/>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1500"/>
                            </p:stCondLst>
                            <p:childTnLst>
                              <p:par>
                                <p:cTn fill="hold" id="20" nodeType="afterEffect" presetClass="entr" presetID="14" presetSubtype="10">
                                  <p:stCondLst>
                                    <p:cond delay="0"/>
                                  </p:stCondLst>
                                  <p:childTnLst>
                                    <p:set>
                                      <p:cBhvr>
                                        <p:cTn dur="1" fill="hold" id="21">
                                          <p:stCondLst>
                                            <p:cond delay="0"/>
                                          </p:stCondLst>
                                        </p:cTn>
                                        <p:tgtEl>
                                          <p:spTgt spid="13315"/>
                                        </p:tgtEl>
                                        <p:attrNameLst>
                                          <p:attrName>style.visibility</p:attrName>
                                        </p:attrNameLst>
                                      </p:cBhvr>
                                      <p:to>
                                        <p:strVal val="visible"/>
                                      </p:to>
                                    </p:set>
                                    <p:animEffect filter="randombar(horizontal)" transition="in">
                                      <p:cBhvr>
                                        <p:cTn dur="500" id="22"/>
                                        <p:tgtEl>
                                          <p:spTgt spid="13315"/>
                                        </p:tgtEl>
                                      </p:cBhvr>
                                    </p:animEffect>
                                  </p:childTnLst>
                                </p:cTn>
                              </p:par>
                              <p:par>
                                <p:cTn fill="hold" grpId="0" id="23" nodeType="withEffect" presetClass="entr" presetID="42" presetSubtype="0">
                                  <p:stCondLst>
                                    <p:cond delay="0"/>
                                  </p:stCondLst>
                                  <p:childTnLst>
                                    <p:set>
                                      <p:cBhvr>
                                        <p:cTn dur="1" fill="hold" id="24">
                                          <p:stCondLst>
                                            <p:cond delay="0"/>
                                          </p:stCondLst>
                                        </p:cTn>
                                        <p:tgtEl>
                                          <p:spTgt spid="5"/>
                                        </p:tgtEl>
                                        <p:attrNameLst>
                                          <p:attrName>style.visibility</p:attrName>
                                        </p:attrNameLst>
                                      </p:cBhvr>
                                      <p:to>
                                        <p:strVal val="visible"/>
                                      </p:to>
                                    </p:set>
                                    <p:animEffect filter="fade" transition="in">
                                      <p:cBhvr>
                                        <p:cTn dur="1000" id="25"/>
                                        <p:tgtEl>
                                          <p:spTgt spid="5"/>
                                        </p:tgtEl>
                                      </p:cBhvr>
                                    </p:animEffect>
                                    <p:anim calcmode="lin" valueType="num">
                                      <p:cBhvr>
                                        <p:cTn dur="1000" fill="hold" id="26"/>
                                        <p:tgtEl>
                                          <p:spTgt spid="5"/>
                                        </p:tgtEl>
                                        <p:attrNameLst>
                                          <p:attrName>ppt_x</p:attrName>
                                        </p:attrNameLst>
                                      </p:cBhvr>
                                      <p:tavLst>
                                        <p:tav tm="0">
                                          <p:val>
                                            <p:strVal val="#ppt_x"/>
                                          </p:val>
                                        </p:tav>
                                        <p:tav tm="100000">
                                          <p:val>
                                            <p:strVal val="#ppt_x"/>
                                          </p:val>
                                        </p:tav>
                                      </p:tavLst>
                                    </p:anim>
                                    <p:anim calcmode="lin" valueType="num">
                                      <p:cBhvr>
                                        <p:cTn dur="1000" fill="hold" id="27"/>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15" name="矩形 14"/>
          <p:cNvSpPr/>
          <p:nvPr/>
        </p:nvSpPr>
        <p:spPr>
          <a:xfrm>
            <a:off x="1020391" y="1688470"/>
            <a:ext cx="7462132" cy="2035408"/>
          </a:xfrm>
          <a:prstGeom prst="rect">
            <a:avLst/>
          </a:prstGeom>
          <a:solidFill>
            <a:srgbClr val="AE0E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TextBox 4"/>
          <p:cNvSpPr txBox="1"/>
          <p:nvPr/>
        </p:nvSpPr>
        <p:spPr>
          <a:xfrm>
            <a:off x="3795991" y="814990"/>
            <a:ext cx="2849880" cy="548640"/>
          </a:xfrm>
          <a:prstGeom prst="rect">
            <a:avLst/>
          </a:prstGeom>
          <a:noFill/>
        </p:spPr>
        <p:txBody>
          <a:bodyPr rtlCol="0" wrap="none">
            <a:spAutoFit/>
          </a:bodyPr>
          <a:lstStyle/>
          <a:p>
            <a:r>
              <a:rPr altLang="en-US" b="1" lang="zh-CN" sz="3000">
                <a:solidFill>
                  <a:srgbClr val="AE0E16"/>
                </a:solidFill>
                <a:latin charset="-122" panose="020b0503020204020204" pitchFamily="34" typeface="微软雅黑"/>
                <a:ea charset="-122" panose="020b0503020204020204" pitchFamily="34" typeface="微软雅黑"/>
              </a:rPr>
              <a:t>学习党史的意义</a:t>
            </a:r>
          </a:p>
        </p:txBody>
      </p:sp>
      <p:sp>
        <p:nvSpPr>
          <p:cNvPr id="6" name="TextBox 5"/>
          <p:cNvSpPr txBox="1"/>
          <p:nvPr/>
        </p:nvSpPr>
        <p:spPr>
          <a:xfrm>
            <a:off x="1193126" y="1832486"/>
            <a:ext cx="7116663" cy="1767840"/>
          </a:xfrm>
          <a:prstGeom prst="rect">
            <a:avLst/>
          </a:prstGeom>
          <a:noFill/>
        </p:spPr>
        <p:txBody>
          <a:bodyPr rtlCol="0" wrap="square">
            <a:spAutoFit/>
          </a:bodyPr>
          <a:lstStyle/>
          <a:p>
            <a:pPr algn="just">
              <a:lnSpc>
                <a:spcPts val="2200"/>
              </a:lnSpc>
            </a:pPr>
            <a:r>
              <a:rPr altLang="en-US" lang="zh-CN" sz="1200">
                <a:solidFill>
                  <a:schemeClr val="bg1"/>
                </a:solidFill>
                <a:latin charset="-122" panose="020b0503020204020204" pitchFamily="34" typeface="微软雅黑"/>
                <a:ea charset="-122" panose="020b0503020204020204" pitchFamily="34" typeface="微软雅黑"/>
              </a:rPr>
              <a:t>中国共产党的历史本身就是一部具有丰富内容的教科书。由1921年第一次全国代表大会时的50多名党员，发展为具有近8000多万党员的世界上最大的政党。这足以见证我党生命力的强大和号召力的强大。</a:t>
            </a:r>
          </a:p>
          <a:p>
            <a:pPr algn="just">
              <a:lnSpc>
                <a:spcPts val="2200"/>
              </a:lnSpc>
            </a:pPr>
            <a:r>
              <a:rPr altLang="en-US" lang="zh-CN" sz="1200">
                <a:solidFill>
                  <a:schemeClr val="bg1"/>
                </a:solidFill>
                <a:latin charset="-122" panose="020b0503020204020204" pitchFamily="34" typeface="微软雅黑"/>
                <a:ea charset="-122" panose="020b0503020204020204" pitchFamily="34" typeface="微软雅黑"/>
              </a:rPr>
              <a:t>党史中有很多成功的经验：党的建设的经验、领导武装斗争的经验、执政的经验、搞社会主义建设的经验等等，以及经受挫折失败的教训，这都是我们宝贵的财富。作为年青的一代，认真学习党的历史，对继承和发扬光大革命传统、党的优良作风，对提高自己的认识能力和处理实际问题的能力都是十分必要和有益的。</a:t>
            </a:r>
          </a:p>
        </p:txBody>
      </p:sp>
      <p:sp>
        <p:nvSpPr>
          <p:cNvPr id="14" name="Freeform 5"/>
          <p:cNvSpPr/>
          <p:nvPr/>
        </p:nvSpPr>
        <p:spPr bwMode="auto">
          <a:xfrm>
            <a:off x="2915816" y="627534"/>
            <a:ext cx="774958" cy="790304"/>
          </a:xfrm>
          <a:custGeom>
            <a:gdLst>
              <a:gd fmla="*/ 9730 w 15756" name="T0"/>
              <a:gd fmla="*/ 253 h 16068" name="T1"/>
              <a:gd fmla="*/ 11826 w 15756" name="T2"/>
              <a:gd fmla="*/ 1108 h 16068" name="T3"/>
              <a:gd fmla="*/ 13508 w 15756" name="T4"/>
              <a:gd fmla="*/ 2441 h 16068" name="T5"/>
              <a:gd fmla="*/ 14743 w 15756" name="T6"/>
              <a:gd fmla="*/ 4133 h 16068" name="T7"/>
              <a:gd fmla="*/ 15503 w 15756" name="T8"/>
              <a:gd fmla="*/ 6065 h 16068" name="T9"/>
              <a:gd fmla="*/ 15755 w 15756" name="T10"/>
              <a:gd fmla="*/ 8111 h 16068" name="T11"/>
              <a:gd fmla="*/ 15467 w 15756" name="T12"/>
              <a:gd fmla="*/ 10154 h 16068" name="T13"/>
              <a:gd fmla="*/ 14610 w 15756" name="T14"/>
              <a:gd fmla="*/ 12071 h 16068" name="T15"/>
              <a:gd fmla="*/ 12376 w 15756" name="T16"/>
              <a:gd fmla="*/ 14520 h 16068" name="T17"/>
              <a:gd fmla="*/ 11170 w 15756" name="T18"/>
              <a:gd fmla="*/ 15175 h 16068" name="T19"/>
              <a:gd fmla="*/ 9951 w 15756" name="T20"/>
              <a:gd fmla="*/ 15641 h 16068" name="T21"/>
              <a:gd fmla="*/ 8725 w 15756" name="T22"/>
              <a:gd fmla="*/ 15912 h 16068" name="T23"/>
              <a:gd fmla="*/ 7497 w 15756" name="T24"/>
              <a:gd fmla="*/ 15989 h 16068" name="T25"/>
              <a:gd fmla="*/ 6270 w 15756" name="T26"/>
              <a:gd fmla="*/ 15865 h 16068" name="T27"/>
              <a:gd fmla="*/ 5050 w 15756" name="T28"/>
              <a:gd fmla="*/ 15539 h 16068" name="T29"/>
              <a:gd fmla="*/ 3842 w 15756" name="T30"/>
              <a:gd fmla="*/ 15007 h 16068" name="T31"/>
              <a:gd fmla="*/ 2649 w 15756" name="T32"/>
              <a:gd fmla="*/ 14265 h 16068" name="T33"/>
              <a:gd fmla="*/ 2450 w 15756" name="T34"/>
              <a:gd fmla="*/ 14829 h 16068" name="T35"/>
              <a:gd fmla="*/ 2374 w 15756" name="T36"/>
              <a:gd fmla="*/ 15238 h 16068" name="T37"/>
              <a:gd fmla="*/ 2200 w 15756" name="T38"/>
              <a:gd fmla="*/ 15581 h 16068" name="T39"/>
              <a:gd fmla="*/ 1942 w 15756" name="T40"/>
              <a:gd fmla="*/ 15842 h 16068" name="T41"/>
              <a:gd fmla="*/ 1620 w 15756" name="T42"/>
              <a:gd fmla="*/ 16009 h 16068" name="T43"/>
              <a:gd fmla="*/ 1252 w 15756" name="T44"/>
              <a:gd fmla="*/ 16068 h 16068" name="T45"/>
              <a:gd fmla="*/ 856 w 15756" name="T46"/>
              <a:gd fmla="*/ 16008 h 16068" name="T47"/>
              <a:gd fmla="*/ 451 w 15756" name="T48"/>
              <a:gd fmla="*/ 15816 h 16068" name="T49"/>
              <a:gd fmla="*/ 175 w 15756" name="T50"/>
              <a:gd fmla="*/ 15467 h 16068" name="T51"/>
              <a:gd fmla="*/ 35 w 15756" name="T52"/>
              <a:gd fmla="*/ 15094 h 16068" name="T53"/>
              <a:gd fmla="*/ 1 w 15756" name="T54"/>
              <a:gd fmla="*/ 14729 h 16068" name="T55"/>
              <a:gd fmla="*/ 66 w 15756" name="T56"/>
              <a:gd fmla="*/ 14388 h 16068" name="T57"/>
              <a:gd fmla="*/ 228 w 15756" name="T58"/>
              <a:gd fmla="*/ 14085 h 16068" name="T59"/>
              <a:gd fmla="*/ 481 w 15756" name="T60"/>
              <a:gd fmla="*/ 13834 h 16068" name="T61"/>
              <a:gd fmla="*/ 820 w 15756" name="T62"/>
              <a:gd fmla="*/ 13651 h 16068" name="T63"/>
              <a:gd fmla="*/ 1242 w 15756" name="T64"/>
              <a:gd fmla="*/ 13548 h 16068" name="T65"/>
              <a:gd fmla="*/ 1687 w 15756" name="T66"/>
              <a:gd fmla="*/ 10896 h 16068" name="T67"/>
              <a:gd fmla="*/ 2594 w 15756" name="T68"/>
              <a:gd fmla="*/ 11657 h 16068" name="T69"/>
              <a:gd fmla="*/ 3570 w 15756" name="T70"/>
              <a:gd fmla="*/ 12297 h 16068" name="T71"/>
              <a:gd fmla="*/ 4603 w 15756" name="T72"/>
              <a:gd fmla="*/ 12795 h 16068" name="T73"/>
              <a:gd fmla="*/ 5684 w 15756" name="T74"/>
              <a:gd fmla="*/ 13133 h 16068" name="T75"/>
              <a:gd fmla="*/ 6802 w 15756" name="T76"/>
              <a:gd fmla="*/ 13290 h 16068" name="T77"/>
              <a:gd fmla="*/ 7947 w 15756" name="T78"/>
              <a:gd fmla="*/ 13248 h 16068" name="T79"/>
              <a:gd fmla="*/ 9108 w 15756" name="T80"/>
              <a:gd fmla="*/ 12988 h 16068" name="T81"/>
              <a:gd fmla="*/ 10277 w 15756" name="T82"/>
              <a:gd fmla="*/ 12489 h 16068" name="T83"/>
              <a:gd fmla="*/ 5331 w 15756" name="T84"/>
              <a:gd fmla="*/ 2506 h 16068" name="T85"/>
              <a:gd fmla="*/ 5685 w 15756" name="T86"/>
              <a:gd fmla="*/ 2576 h 16068" name="T87"/>
              <a:gd fmla="*/ 6027 w 15756" name="T88"/>
              <a:gd fmla="*/ 2611 h 16068" name="T89"/>
              <a:gd fmla="*/ 6359 w 15756" name="T90"/>
              <a:gd fmla="*/ 2608 h 16068" name="T91"/>
              <a:gd fmla="*/ 6676 w 15756" name="T92"/>
              <a:gd fmla="*/ 2565 h 16068" name="T93"/>
              <a:gd fmla="*/ 6981 w 15756" name="T94"/>
              <a:gd fmla="*/ 2479 h 16068" name="T95"/>
              <a:gd fmla="*/ 7272 w 15756" name="T96"/>
              <a:gd fmla="*/ 2350 h 16068" name="T97"/>
              <a:gd fmla="*/ 7549 w 15756" name="T98"/>
              <a:gd fmla="*/ 2174 h 16068" name="T99"/>
              <a:gd fmla="*/ 7811 w 15756" name="T100"/>
              <a:gd fmla="*/ 1951 h 16068" name="T101"/>
              <a:gd fmla="*/ 12510 w 15756" name="T102"/>
              <a:gd fmla="*/ 10286 h 16068" name="T103"/>
              <a:gd fmla="*/ 12943 w 15756" name="T104"/>
              <a:gd fmla="*/ 8938 h 16068" name="T105"/>
              <a:gd fmla="*/ 13043 w 15756" name="T106"/>
              <a:gd fmla="*/ 7449 h 16068" name="T107"/>
              <a:gd fmla="*/ 12826 w 15756" name="T108"/>
              <a:gd fmla="*/ 5893 h 16068" name="T109"/>
              <a:gd fmla="*/ 12305 w 15756" name="T110"/>
              <a:gd fmla="*/ 4349 h 16068" name="T111"/>
              <a:gd fmla="*/ 11495 w 15756" name="T112"/>
              <a:gd fmla="*/ 2896 h 16068" name="T113"/>
              <a:gd fmla="*/ 10412 w 15756" name="T114"/>
              <a:gd fmla="*/ 1611 h 16068" name="T115"/>
              <a:gd fmla="*/ 9070 w 15756" name="T116"/>
              <a:gd fmla="*/ 571 h 1606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6068" w="15756">
                <a:moveTo>
                  <a:pt x="7903" y="0"/>
                </a:moveTo>
                <a:lnTo>
                  <a:pt x="8535" y="43"/>
                </a:lnTo>
                <a:lnTo>
                  <a:pt x="9143" y="129"/>
                </a:lnTo>
                <a:lnTo>
                  <a:pt x="9730" y="253"/>
                </a:lnTo>
                <a:lnTo>
                  <a:pt x="10291" y="415"/>
                </a:lnTo>
                <a:lnTo>
                  <a:pt x="10827" y="613"/>
                </a:lnTo>
                <a:lnTo>
                  <a:pt x="11339" y="844"/>
                </a:lnTo>
                <a:lnTo>
                  <a:pt x="11826" y="1108"/>
                </a:lnTo>
                <a:lnTo>
                  <a:pt x="12287" y="1400"/>
                </a:lnTo>
                <a:lnTo>
                  <a:pt x="12720" y="1722"/>
                </a:lnTo>
                <a:lnTo>
                  <a:pt x="13128" y="2070"/>
                </a:lnTo>
                <a:lnTo>
                  <a:pt x="13508" y="2441"/>
                </a:lnTo>
                <a:lnTo>
                  <a:pt x="13859" y="2835"/>
                </a:lnTo>
                <a:lnTo>
                  <a:pt x="14183" y="3251"/>
                </a:lnTo>
                <a:lnTo>
                  <a:pt x="14478" y="3684"/>
                </a:lnTo>
                <a:lnTo>
                  <a:pt x="14743" y="4133"/>
                </a:lnTo>
                <a:lnTo>
                  <a:pt x="14979" y="4599"/>
                </a:lnTo>
                <a:lnTo>
                  <a:pt x="15185" y="5077"/>
                </a:lnTo>
                <a:lnTo>
                  <a:pt x="15360" y="5567"/>
                </a:lnTo>
                <a:lnTo>
                  <a:pt x="15503" y="6065"/>
                </a:lnTo>
                <a:lnTo>
                  <a:pt x="15614" y="6570"/>
                </a:lnTo>
                <a:lnTo>
                  <a:pt x="15695" y="7081"/>
                </a:lnTo>
                <a:lnTo>
                  <a:pt x="15741" y="7595"/>
                </a:lnTo>
                <a:lnTo>
                  <a:pt x="15755" y="8111"/>
                </a:lnTo>
                <a:lnTo>
                  <a:pt x="15735" y="8628"/>
                </a:lnTo>
                <a:lnTo>
                  <a:pt x="15681" y="9141"/>
                </a:lnTo>
                <a:lnTo>
                  <a:pt x="15591" y="9651"/>
                </a:lnTo>
                <a:lnTo>
                  <a:pt x="15467" y="10154"/>
                </a:lnTo>
                <a:lnTo>
                  <a:pt x="15307" y="10650"/>
                </a:lnTo>
                <a:lnTo>
                  <a:pt x="15112" y="11136"/>
                </a:lnTo>
                <a:lnTo>
                  <a:pt x="14880" y="11610"/>
                </a:lnTo>
                <a:lnTo>
                  <a:pt x="14610" y="12071"/>
                </a:lnTo>
                <a:lnTo>
                  <a:pt x="14303" y="12517"/>
                </a:lnTo>
                <a:lnTo>
                  <a:pt x="15756" y="13901"/>
                </a:lnTo>
                <a:lnTo>
                  <a:pt x="13807" y="15935"/>
                </a:lnTo>
                <a:lnTo>
                  <a:pt x="12376" y="14520"/>
                </a:lnTo>
                <a:lnTo>
                  <a:pt x="12076" y="14702"/>
                </a:lnTo>
                <a:lnTo>
                  <a:pt x="11775" y="14872"/>
                </a:lnTo>
                <a:lnTo>
                  <a:pt x="11473" y="15030"/>
                </a:lnTo>
                <a:lnTo>
                  <a:pt x="11170" y="15175"/>
                </a:lnTo>
                <a:lnTo>
                  <a:pt x="10866" y="15310"/>
                </a:lnTo>
                <a:lnTo>
                  <a:pt x="10562" y="15432"/>
                </a:lnTo>
                <a:lnTo>
                  <a:pt x="10256" y="15543"/>
                </a:lnTo>
                <a:lnTo>
                  <a:pt x="9951" y="15641"/>
                </a:lnTo>
                <a:lnTo>
                  <a:pt x="9645" y="15727"/>
                </a:lnTo>
                <a:lnTo>
                  <a:pt x="9339" y="15801"/>
                </a:lnTo>
                <a:lnTo>
                  <a:pt x="9032" y="15863"/>
                </a:lnTo>
                <a:lnTo>
                  <a:pt x="8725" y="15912"/>
                </a:lnTo>
                <a:lnTo>
                  <a:pt x="8418" y="15951"/>
                </a:lnTo>
                <a:lnTo>
                  <a:pt x="8111" y="15976"/>
                </a:lnTo>
                <a:lnTo>
                  <a:pt x="7804" y="15988"/>
                </a:lnTo>
                <a:lnTo>
                  <a:pt x="7497" y="15989"/>
                </a:lnTo>
                <a:lnTo>
                  <a:pt x="7190" y="15977"/>
                </a:lnTo>
                <a:lnTo>
                  <a:pt x="6883" y="15952"/>
                </a:lnTo>
                <a:lnTo>
                  <a:pt x="6576" y="15914"/>
                </a:lnTo>
                <a:lnTo>
                  <a:pt x="6270" y="15865"/>
                </a:lnTo>
                <a:lnTo>
                  <a:pt x="5964" y="15802"/>
                </a:lnTo>
                <a:lnTo>
                  <a:pt x="5659" y="15727"/>
                </a:lnTo>
                <a:lnTo>
                  <a:pt x="5354" y="15639"/>
                </a:lnTo>
                <a:lnTo>
                  <a:pt x="5050" y="15539"/>
                </a:lnTo>
                <a:lnTo>
                  <a:pt x="4747" y="15424"/>
                </a:lnTo>
                <a:lnTo>
                  <a:pt x="4445" y="15298"/>
                </a:lnTo>
                <a:lnTo>
                  <a:pt x="4143" y="15159"/>
                </a:lnTo>
                <a:lnTo>
                  <a:pt x="3842" y="15007"/>
                </a:lnTo>
                <a:lnTo>
                  <a:pt x="3543" y="14841"/>
                </a:lnTo>
                <a:lnTo>
                  <a:pt x="3244" y="14662"/>
                </a:lnTo>
                <a:lnTo>
                  <a:pt x="2945" y="14470"/>
                </a:lnTo>
                <a:lnTo>
                  <a:pt x="2649" y="14265"/>
                </a:lnTo>
                <a:lnTo>
                  <a:pt x="2428" y="14483"/>
                </a:lnTo>
                <a:lnTo>
                  <a:pt x="2443" y="14602"/>
                </a:lnTo>
                <a:lnTo>
                  <a:pt x="2450" y="14716"/>
                </a:lnTo>
                <a:lnTo>
                  <a:pt x="2450" y="14829"/>
                </a:lnTo>
                <a:lnTo>
                  <a:pt x="2441" y="14937"/>
                </a:lnTo>
                <a:lnTo>
                  <a:pt x="2426" y="15042"/>
                </a:lnTo>
                <a:lnTo>
                  <a:pt x="2404" y="15142"/>
                </a:lnTo>
                <a:lnTo>
                  <a:pt x="2374" y="15238"/>
                </a:lnTo>
                <a:lnTo>
                  <a:pt x="2340" y="15331"/>
                </a:lnTo>
                <a:lnTo>
                  <a:pt x="2299" y="15419"/>
                </a:lnTo>
                <a:lnTo>
                  <a:pt x="2252" y="15503"/>
                </a:lnTo>
                <a:lnTo>
                  <a:pt x="2200" y="15581"/>
                </a:lnTo>
                <a:lnTo>
                  <a:pt x="2143" y="15654"/>
                </a:lnTo>
                <a:lnTo>
                  <a:pt x="2080" y="15723"/>
                </a:lnTo>
                <a:lnTo>
                  <a:pt x="2013" y="15785"/>
                </a:lnTo>
                <a:lnTo>
                  <a:pt x="1942" y="15842"/>
                </a:lnTo>
                <a:lnTo>
                  <a:pt x="1867" y="15892"/>
                </a:lnTo>
                <a:lnTo>
                  <a:pt x="1788" y="15937"/>
                </a:lnTo>
                <a:lnTo>
                  <a:pt x="1706" y="15977"/>
                </a:lnTo>
                <a:lnTo>
                  <a:pt x="1620" y="16009"/>
                </a:lnTo>
                <a:lnTo>
                  <a:pt x="1531" y="16034"/>
                </a:lnTo>
                <a:lnTo>
                  <a:pt x="1441" y="16052"/>
                </a:lnTo>
                <a:lnTo>
                  <a:pt x="1348" y="16064"/>
                </a:lnTo>
                <a:lnTo>
                  <a:pt x="1252" y="16068"/>
                </a:lnTo>
                <a:lnTo>
                  <a:pt x="1155" y="16065"/>
                </a:lnTo>
                <a:lnTo>
                  <a:pt x="1057" y="16054"/>
                </a:lnTo>
                <a:lnTo>
                  <a:pt x="956" y="16035"/>
                </a:lnTo>
                <a:lnTo>
                  <a:pt x="856" y="16008"/>
                </a:lnTo>
                <a:lnTo>
                  <a:pt x="755" y="15973"/>
                </a:lnTo>
                <a:lnTo>
                  <a:pt x="653" y="15929"/>
                </a:lnTo>
                <a:lnTo>
                  <a:pt x="552" y="15877"/>
                </a:lnTo>
                <a:lnTo>
                  <a:pt x="451" y="15816"/>
                </a:lnTo>
                <a:lnTo>
                  <a:pt x="349" y="15746"/>
                </a:lnTo>
                <a:lnTo>
                  <a:pt x="284" y="15653"/>
                </a:lnTo>
                <a:lnTo>
                  <a:pt x="226" y="15561"/>
                </a:lnTo>
                <a:lnTo>
                  <a:pt x="175" y="15467"/>
                </a:lnTo>
                <a:lnTo>
                  <a:pt x="129" y="15374"/>
                </a:lnTo>
                <a:lnTo>
                  <a:pt x="91" y="15281"/>
                </a:lnTo>
                <a:lnTo>
                  <a:pt x="60" y="15187"/>
                </a:lnTo>
                <a:lnTo>
                  <a:pt x="35" y="15094"/>
                </a:lnTo>
                <a:lnTo>
                  <a:pt x="17" y="15001"/>
                </a:lnTo>
                <a:lnTo>
                  <a:pt x="5" y="14909"/>
                </a:lnTo>
                <a:lnTo>
                  <a:pt x="0" y="14819"/>
                </a:lnTo>
                <a:lnTo>
                  <a:pt x="1" y="14729"/>
                </a:lnTo>
                <a:lnTo>
                  <a:pt x="8" y="14641"/>
                </a:lnTo>
                <a:lnTo>
                  <a:pt x="21" y="14555"/>
                </a:lnTo>
                <a:lnTo>
                  <a:pt x="41" y="14470"/>
                </a:lnTo>
                <a:lnTo>
                  <a:pt x="66" y="14388"/>
                </a:lnTo>
                <a:lnTo>
                  <a:pt x="98" y="14308"/>
                </a:lnTo>
                <a:lnTo>
                  <a:pt x="135" y="14230"/>
                </a:lnTo>
                <a:lnTo>
                  <a:pt x="179" y="14156"/>
                </a:lnTo>
                <a:lnTo>
                  <a:pt x="228" y="14085"/>
                </a:lnTo>
                <a:lnTo>
                  <a:pt x="283" y="14016"/>
                </a:lnTo>
                <a:lnTo>
                  <a:pt x="343" y="13952"/>
                </a:lnTo>
                <a:lnTo>
                  <a:pt x="409" y="13891"/>
                </a:lnTo>
                <a:lnTo>
                  <a:pt x="481" y="13834"/>
                </a:lnTo>
                <a:lnTo>
                  <a:pt x="558" y="13781"/>
                </a:lnTo>
                <a:lnTo>
                  <a:pt x="640" y="13733"/>
                </a:lnTo>
                <a:lnTo>
                  <a:pt x="728" y="13689"/>
                </a:lnTo>
                <a:lnTo>
                  <a:pt x="820" y="13651"/>
                </a:lnTo>
                <a:lnTo>
                  <a:pt x="918" y="13617"/>
                </a:lnTo>
                <a:lnTo>
                  <a:pt x="1021" y="13589"/>
                </a:lnTo>
                <a:lnTo>
                  <a:pt x="1129" y="13565"/>
                </a:lnTo>
                <a:lnTo>
                  <a:pt x="1242" y="13548"/>
                </a:lnTo>
                <a:lnTo>
                  <a:pt x="1360" y="13538"/>
                </a:lnTo>
                <a:lnTo>
                  <a:pt x="1517" y="13402"/>
                </a:lnTo>
                <a:lnTo>
                  <a:pt x="481" y="12137"/>
                </a:lnTo>
                <a:lnTo>
                  <a:pt x="1687" y="10896"/>
                </a:lnTo>
                <a:lnTo>
                  <a:pt x="1907" y="11097"/>
                </a:lnTo>
                <a:lnTo>
                  <a:pt x="2132" y="11291"/>
                </a:lnTo>
                <a:lnTo>
                  <a:pt x="2360" y="11478"/>
                </a:lnTo>
                <a:lnTo>
                  <a:pt x="2594" y="11657"/>
                </a:lnTo>
                <a:lnTo>
                  <a:pt x="2832" y="11829"/>
                </a:lnTo>
                <a:lnTo>
                  <a:pt x="3075" y="11994"/>
                </a:lnTo>
                <a:lnTo>
                  <a:pt x="3321" y="12149"/>
                </a:lnTo>
                <a:lnTo>
                  <a:pt x="3570" y="12297"/>
                </a:lnTo>
                <a:lnTo>
                  <a:pt x="3824" y="12436"/>
                </a:lnTo>
                <a:lnTo>
                  <a:pt x="4081" y="12565"/>
                </a:lnTo>
                <a:lnTo>
                  <a:pt x="4340" y="12685"/>
                </a:lnTo>
                <a:lnTo>
                  <a:pt x="4603" y="12795"/>
                </a:lnTo>
                <a:lnTo>
                  <a:pt x="4869" y="12896"/>
                </a:lnTo>
                <a:lnTo>
                  <a:pt x="5138" y="12985"/>
                </a:lnTo>
                <a:lnTo>
                  <a:pt x="5410" y="13064"/>
                </a:lnTo>
                <a:lnTo>
                  <a:pt x="5684" y="13133"/>
                </a:lnTo>
                <a:lnTo>
                  <a:pt x="5961" y="13190"/>
                </a:lnTo>
                <a:lnTo>
                  <a:pt x="6239" y="13235"/>
                </a:lnTo>
                <a:lnTo>
                  <a:pt x="6520" y="13269"/>
                </a:lnTo>
                <a:lnTo>
                  <a:pt x="6802" y="13290"/>
                </a:lnTo>
                <a:lnTo>
                  <a:pt x="7086" y="13299"/>
                </a:lnTo>
                <a:lnTo>
                  <a:pt x="7372" y="13295"/>
                </a:lnTo>
                <a:lnTo>
                  <a:pt x="7659" y="13279"/>
                </a:lnTo>
                <a:lnTo>
                  <a:pt x="7947" y="13248"/>
                </a:lnTo>
                <a:lnTo>
                  <a:pt x="8236" y="13205"/>
                </a:lnTo>
                <a:lnTo>
                  <a:pt x="8526" y="13147"/>
                </a:lnTo>
                <a:lnTo>
                  <a:pt x="8817" y="13074"/>
                </a:lnTo>
                <a:lnTo>
                  <a:pt x="9108" y="12988"/>
                </a:lnTo>
                <a:lnTo>
                  <a:pt x="9400" y="12887"/>
                </a:lnTo>
                <a:lnTo>
                  <a:pt x="9692" y="12769"/>
                </a:lnTo>
                <a:lnTo>
                  <a:pt x="9984" y="12637"/>
                </a:lnTo>
                <a:lnTo>
                  <a:pt x="10277" y="12489"/>
                </a:lnTo>
                <a:lnTo>
                  <a:pt x="5111" y="7485"/>
                </a:lnTo>
                <a:lnTo>
                  <a:pt x="3687" y="8967"/>
                </a:lnTo>
                <a:lnTo>
                  <a:pt x="1395" y="6670"/>
                </a:lnTo>
                <a:lnTo>
                  <a:pt x="5331" y="2506"/>
                </a:lnTo>
                <a:lnTo>
                  <a:pt x="5420" y="2527"/>
                </a:lnTo>
                <a:lnTo>
                  <a:pt x="5510" y="2545"/>
                </a:lnTo>
                <a:lnTo>
                  <a:pt x="5598" y="2562"/>
                </a:lnTo>
                <a:lnTo>
                  <a:pt x="5685" y="2576"/>
                </a:lnTo>
                <a:lnTo>
                  <a:pt x="5772" y="2589"/>
                </a:lnTo>
                <a:lnTo>
                  <a:pt x="5858" y="2598"/>
                </a:lnTo>
                <a:lnTo>
                  <a:pt x="5943" y="2606"/>
                </a:lnTo>
                <a:lnTo>
                  <a:pt x="6027" y="2611"/>
                </a:lnTo>
                <a:lnTo>
                  <a:pt x="6112" y="2614"/>
                </a:lnTo>
                <a:lnTo>
                  <a:pt x="6194" y="2614"/>
                </a:lnTo>
                <a:lnTo>
                  <a:pt x="6276" y="2612"/>
                </a:lnTo>
                <a:lnTo>
                  <a:pt x="6359" y="2608"/>
                </a:lnTo>
                <a:lnTo>
                  <a:pt x="6439" y="2601"/>
                </a:lnTo>
                <a:lnTo>
                  <a:pt x="6519" y="2591"/>
                </a:lnTo>
                <a:lnTo>
                  <a:pt x="6597" y="2579"/>
                </a:lnTo>
                <a:lnTo>
                  <a:pt x="6676" y="2565"/>
                </a:lnTo>
                <a:lnTo>
                  <a:pt x="6754" y="2547"/>
                </a:lnTo>
                <a:lnTo>
                  <a:pt x="6830" y="2527"/>
                </a:lnTo>
                <a:lnTo>
                  <a:pt x="6907" y="2505"/>
                </a:lnTo>
                <a:lnTo>
                  <a:pt x="6981" y="2479"/>
                </a:lnTo>
                <a:lnTo>
                  <a:pt x="7055" y="2451"/>
                </a:lnTo>
                <a:lnTo>
                  <a:pt x="7128" y="2420"/>
                </a:lnTo>
                <a:lnTo>
                  <a:pt x="7201" y="2386"/>
                </a:lnTo>
                <a:lnTo>
                  <a:pt x="7272" y="2350"/>
                </a:lnTo>
                <a:lnTo>
                  <a:pt x="7343" y="2310"/>
                </a:lnTo>
                <a:lnTo>
                  <a:pt x="7412" y="2268"/>
                </a:lnTo>
                <a:lnTo>
                  <a:pt x="7482" y="2222"/>
                </a:lnTo>
                <a:lnTo>
                  <a:pt x="7549" y="2174"/>
                </a:lnTo>
                <a:lnTo>
                  <a:pt x="7616" y="2123"/>
                </a:lnTo>
                <a:lnTo>
                  <a:pt x="7682" y="2069"/>
                </a:lnTo>
                <a:lnTo>
                  <a:pt x="7747" y="2012"/>
                </a:lnTo>
                <a:lnTo>
                  <a:pt x="7811" y="1951"/>
                </a:lnTo>
                <a:lnTo>
                  <a:pt x="9056" y="3228"/>
                </a:lnTo>
                <a:lnTo>
                  <a:pt x="7078" y="5349"/>
                </a:lnTo>
                <a:lnTo>
                  <a:pt x="12349" y="10590"/>
                </a:lnTo>
                <a:lnTo>
                  <a:pt x="12510" y="10286"/>
                </a:lnTo>
                <a:lnTo>
                  <a:pt x="12651" y="9966"/>
                </a:lnTo>
                <a:lnTo>
                  <a:pt x="12769" y="9635"/>
                </a:lnTo>
                <a:lnTo>
                  <a:pt x="12867" y="9291"/>
                </a:lnTo>
                <a:lnTo>
                  <a:pt x="12943" y="8938"/>
                </a:lnTo>
                <a:lnTo>
                  <a:pt x="12999" y="8576"/>
                </a:lnTo>
                <a:lnTo>
                  <a:pt x="13034" y="8207"/>
                </a:lnTo>
                <a:lnTo>
                  <a:pt x="13049" y="7830"/>
                </a:lnTo>
                <a:lnTo>
                  <a:pt x="13043" y="7449"/>
                </a:lnTo>
                <a:lnTo>
                  <a:pt x="13018" y="7063"/>
                </a:lnTo>
                <a:lnTo>
                  <a:pt x="12973" y="6674"/>
                </a:lnTo>
                <a:lnTo>
                  <a:pt x="12909" y="6284"/>
                </a:lnTo>
                <a:lnTo>
                  <a:pt x="12826" y="5893"/>
                </a:lnTo>
                <a:lnTo>
                  <a:pt x="12723" y="5503"/>
                </a:lnTo>
                <a:lnTo>
                  <a:pt x="12602" y="5115"/>
                </a:lnTo>
                <a:lnTo>
                  <a:pt x="12462" y="4730"/>
                </a:lnTo>
                <a:lnTo>
                  <a:pt x="12305" y="4349"/>
                </a:lnTo>
                <a:lnTo>
                  <a:pt x="12128" y="3975"/>
                </a:lnTo>
                <a:lnTo>
                  <a:pt x="11934" y="3607"/>
                </a:lnTo>
                <a:lnTo>
                  <a:pt x="11724" y="3247"/>
                </a:lnTo>
                <a:lnTo>
                  <a:pt x="11495" y="2896"/>
                </a:lnTo>
                <a:lnTo>
                  <a:pt x="11249" y="2557"/>
                </a:lnTo>
                <a:lnTo>
                  <a:pt x="10986" y="2228"/>
                </a:lnTo>
                <a:lnTo>
                  <a:pt x="10707" y="1912"/>
                </a:lnTo>
                <a:lnTo>
                  <a:pt x="10412" y="1611"/>
                </a:lnTo>
                <a:lnTo>
                  <a:pt x="10100" y="1326"/>
                </a:lnTo>
                <a:lnTo>
                  <a:pt x="9773" y="1055"/>
                </a:lnTo>
                <a:lnTo>
                  <a:pt x="9430" y="804"/>
                </a:lnTo>
                <a:lnTo>
                  <a:pt x="9070" y="571"/>
                </a:lnTo>
                <a:lnTo>
                  <a:pt x="8696" y="360"/>
                </a:lnTo>
                <a:lnTo>
                  <a:pt x="8308" y="169"/>
                </a:lnTo>
                <a:lnTo>
                  <a:pt x="7903" y="0"/>
                </a:lnTo>
                <a:close/>
              </a:path>
            </a:pathLst>
          </a:custGeom>
          <a:solidFill>
            <a:srgbClr val="AE0E16"/>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408444790"/>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5"/>
                                        </p:tgtEl>
                                        <p:attrNameLst>
                                          <p:attrName>style.visibility</p:attrName>
                                        </p:attrNameLst>
                                      </p:cBhvr>
                                      <p:to>
                                        <p:strVal val="visible"/>
                                      </p:to>
                                    </p:set>
                                    <p:animEffect filter="wipe(left)" transition="in">
                                      <p:cBhvr>
                                        <p:cTn dur="500" id="13"/>
                                        <p:tgtEl>
                                          <p:spTgt spid="5"/>
                                        </p:tgtEl>
                                      </p:cBhvr>
                                    </p:animEffect>
                                  </p:childTnLst>
                                </p:cTn>
                              </p:par>
                            </p:childTnLst>
                          </p:cTn>
                        </p:par>
                        <p:par>
                          <p:cTn fill="hold" id="14" nodeType="afterGroup">
                            <p:stCondLst>
                              <p:cond delay="1500"/>
                            </p:stCondLst>
                            <p:childTnLst>
                              <p:par>
                                <p:cTn fill="hold" grpId="0" id="15" nodeType="afterEffect" presetClass="entr" presetID="2" presetSubtype="8">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0-#ppt_w/2"/>
                                          </p:val>
                                        </p:tav>
                                        <p:tav tm="100000">
                                          <p:val>
                                            <p:strVal val="#ppt_x"/>
                                          </p:val>
                                        </p:tav>
                                      </p:tavLst>
                                    </p:anim>
                                    <p:anim calcmode="lin" valueType="num">
                                      <p:cBhvr additive="base">
                                        <p:cTn dur="500" fill="hold" id="18"/>
                                        <p:tgtEl>
                                          <p:spTgt spid="15"/>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500" fill="hold" id="21"/>
                                        <p:tgtEl>
                                          <p:spTgt spid="6"/>
                                        </p:tgtEl>
                                        <p:attrNameLst>
                                          <p:attrName>ppt_x</p:attrName>
                                        </p:attrNameLst>
                                      </p:cBhvr>
                                      <p:tavLst>
                                        <p:tav tm="0">
                                          <p:val>
                                            <p:strVal val="1+#ppt_w/2"/>
                                          </p:val>
                                        </p:tav>
                                        <p:tav tm="100000">
                                          <p:val>
                                            <p:strVal val="#ppt_x"/>
                                          </p:val>
                                        </p:tav>
                                      </p:tavLst>
                                    </p:anim>
                                    <p:anim calcmode="lin" valueType="num">
                                      <p:cBhvr additive="base">
                                        <p:cTn dur="500" fill="hold" id="22"/>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5"/>
      <p:bldP grpId="0" spid="6"/>
      <p:bldP grpId="0" spid="1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chemeClr val="bg1"/>
        </a:solidFill>
        <a:effectLst/>
      </p:bgPr>
    </p:bg>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1907704" y="-183411"/>
            <a:ext cx="3085162" cy="2643758"/>
          </a:xfrm>
          <a:prstGeom prst="rect">
            <a:avLst/>
          </a:prstGeom>
        </p:spPr>
      </p:pic>
      <p:grpSp>
        <p:nvGrpSpPr>
          <p:cNvPr id="3" name="组合 2"/>
          <p:cNvGrpSpPr/>
          <p:nvPr/>
        </p:nvGrpSpPr>
        <p:grpSpPr>
          <a:xfrm>
            <a:off x="2745755" y="2067694"/>
            <a:ext cx="3698453" cy="751387"/>
            <a:chOff x="4055739" y="2198599"/>
            <a:chExt cx="3698453" cy="751387"/>
          </a:xfrm>
        </p:grpSpPr>
        <p:sp>
          <p:nvSpPr>
            <p:cNvPr id="9" name="圆角矩形 8"/>
            <p:cNvSpPr/>
            <p:nvPr/>
          </p:nvSpPr>
          <p:spPr>
            <a:xfrm>
              <a:off x="4055739" y="2198599"/>
              <a:ext cx="3698453" cy="751387"/>
            </a:xfrm>
            <a:prstGeom prst="roundRect">
              <a:avLst/>
            </a:prstGeom>
            <a:solidFill>
              <a:srgbClr val="AE0E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endParaRPr altLang="en-US" b="0" baseline="0" cap="none" i="0" kern="1200" kumimoji="0" lang="zh-CN" noProof="0" normalizeH="0" spc="0" strike="noStrike" sz="1800" u="none">
                <a:ln>
                  <a:noFill/>
                </a:ln>
                <a:solidFill>
                  <a:prstClr val="white"/>
                </a:solidFill>
                <a:effectLst/>
                <a:uLnTx/>
                <a:uFillTx/>
                <a:latin panose="020f0502020204030204" typeface="Calibri"/>
                <a:ea charset="-122" pitchFamily="2" typeface="宋体"/>
                <a:cs typeface="+mn-cs"/>
              </a:endParaRPr>
            </a:p>
          </p:txBody>
        </p:sp>
        <p:sp>
          <p:nvSpPr>
            <p:cNvPr id="9223" name="TextBox 17"/>
            <p:cNvSpPr txBox="1">
              <a:spLocks noChangeArrowheads="1"/>
            </p:cNvSpPr>
            <p:nvPr/>
          </p:nvSpPr>
          <p:spPr bwMode="auto">
            <a:xfrm>
              <a:off x="4716833" y="2248859"/>
              <a:ext cx="2376264" cy="6781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lvl="0"/>
              <a:r>
                <a:rPr altLang="en-US" b="1" baseline="0" cap="none" i="0" kern="1200" kumimoji="0" lang="zh-CN" noProof="0" normalizeH="0" smtClean="0" spc="0" strike="noStrike" sz="4000" u="none">
                  <a:ln>
                    <a:noFill/>
                  </a:ln>
                  <a:solidFill>
                    <a:srgbClr val="FB9E00">
                      <a:lumMod val="40000"/>
                      <a:lumOff val="60000"/>
                    </a:srgbClr>
                  </a:solidFill>
                  <a:effectLst/>
                  <a:uLnTx/>
                  <a:uFillTx/>
                  <a:latin charset="-122" panose="020b0503020204020204" pitchFamily="34" typeface="微软雅黑"/>
                  <a:ea charset="-122" panose="020b0503020204020204" pitchFamily="34" typeface="微软雅黑"/>
                  <a:cs typeface="+mn-cs"/>
                </a:rPr>
                <a:t>第三部分</a:t>
              </a:r>
            </a:p>
          </p:txBody>
        </p:sp>
      </p:grpSp>
      <p:sp>
        <p:nvSpPr>
          <p:cNvPr id="15" name="TextBox 17"/>
          <p:cNvSpPr txBox="1">
            <a:spLocks noChangeArrowheads="1"/>
          </p:cNvSpPr>
          <p:nvPr/>
        </p:nvSpPr>
        <p:spPr bwMode="auto">
          <a:xfrm>
            <a:off x="1043608" y="3075806"/>
            <a:ext cx="7056784" cy="5562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lvl="0"/>
            <a:r>
              <a:rPr altLang="en-US" b="1" lang="zh-CN" sz="3200">
                <a:solidFill>
                  <a:srgbClr val="AE0E16"/>
                </a:solidFill>
                <a:latin charset="-122" panose="020b0503020204020204" pitchFamily="34" typeface="微软雅黑"/>
                <a:ea charset="-122" panose="020b0503020204020204" pitchFamily="34" typeface="微软雅黑"/>
              </a:rPr>
              <a:t>改革开放和社会主义现代化建设新时期</a:t>
            </a:r>
          </a:p>
        </p:txBody>
      </p:sp>
    </p:spTree>
    <p:extLst>
      <p:ext uri="{BB962C8B-B14F-4D97-AF65-F5344CB8AC3E}">
        <p14:creationId val="2180346002"/>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6" presetSubtype="0">
                                  <p:stCondLst>
                                    <p:cond delay="0"/>
                                  </p:stCondLst>
                                  <p:iterate type="lt">
                                    <p:tmPct val="10000"/>
                                  </p:iterate>
                                  <p:childTnLst>
                                    <p:set>
                                      <p:cBhvr>
                                        <p:cTn dur="1" fill="hold" id="11">
                                          <p:stCondLst>
                                            <p:cond delay="0"/>
                                          </p:stCondLst>
                                        </p:cTn>
                                        <p:tgtEl>
                                          <p:spTgt spid="15"/>
                                        </p:tgtEl>
                                        <p:attrNameLst>
                                          <p:attrName>style.visibility</p:attrName>
                                        </p:attrNameLst>
                                      </p:cBhvr>
                                      <p:to>
                                        <p:strVal val="visible"/>
                                      </p:to>
                                    </p:set>
                                    <p:anim by="(-#ppt_w*2)" calcmode="lin" valueType="num">
                                      <p:cBhvr rctx="PPT">
                                        <p:cTn autoRev="1" dur="500" fill="hold" id="12">
                                          <p:stCondLst>
                                            <p:cond delay="0"/>
                                          </p:stCondLst>
                                        </p:cTn>
                                        <p:tgtEl>
                                          <p:spTgt spid="15"/>
                                        </p:tgtEl>
                                        <p:attrNameLst>
                                          <p:attrName>ppt_w</p:attrName>
                                        </p:attrNameLst>
                                      </p:cBhvr>
                                    </p:anim>
                                    <p:anim by="(#ppt_w*0.50)" calcmode="lin" valueType="num">
                                      <p:cBhvr>
                                        <p:cTn autoRev="1" decel="50000" dur="500" fill="hold" id="13">
                                          <p:stCondLst>
                                            <p:cond delay="0"/>
                                          </p:stCondLst>
                                        </p:cTn>
                                        <p:tgtEl>
                                          <p:spTgt spid="15"/>
                                        </p:tgtEl>
                                        <p:attrNameLst>
                                          <p:attrName>ppt_x</p:attrName>
                                        </p:attrNameLst>
                                      </p:cBhvr>
                                    </p:anim>
                                    <p:anim calcmode="lin" from="(-#ppt_h/2)" to="(#ppt_y)" valueType="num">
                                      <p:cBhvr>
                                        <p:cTn dur="1000" fill="hold" id="14">
                                          <p:stCondLst>
                                            <p:cond delay="0"/>
                                          </p:stCondLst>
                                        </p:cTn>
                                        <p:tgtEl>
                                          <p:spTgt spid="15"/>
                                        </p:tgtEl>
                                        <p:attrNameLst>
                                          <p:attrName>ppt_y</p:attrName>
                                        </p:attrNameLst>
                                      </p:cBhvr>
                                    </p:anim>
                                    <p:animRot by="21600000">
                                      <p:cBhvr>
                                        <p:cTn dur="1000" fill="hold" id="15">
                                          <p:stCondLst>
                                            <p:cond delay="0"/>
                                          </p:stCondLst>
                                        </p:cTn>
                                        <p:tgtEl>
                                          <p:spTgt spid="15"/>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圆角矩形 11"/>
          <p:cNvSpPr/>
          <p:nvPr/>
        </p:nvSpPr>
        <p:spPr>
          <a:xfrm>
            <a:off x="971599" y="1376214"/>
            <a:ext cx="3800027"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1171226" y="1306964"/>
            <a:ext cx="3506113" cy="434340"/>
          </a:xfrm>
          <a:prstGeom prst="rect">
            <a:avLst/>
          </a:prstGeom>
          <a:noFill/>
        </p:spPr>
        <p:txBody>
          <a:bodyPr rtlCol="0" wrap="square">
            <a:spAutoFit/>
          </a:bodyPr>
          <a:lstStyle>
            <a:defPPr>
              <a:defRPr lang="zh-CN"/>
            </a:defPPr>
            <a:lvl1pPr algn="ctr">
              <a:lnSpc>
                <a:spcPct val="150000"/>
              </a:lnSpc>
              <a:defRPr sz="1500">
                <a:solidFill>
                  <a:schemeClr val="bg1"/>
                </a:solidFill>
                <a:latin charset="-122" panose="020b0503020204020204" pitchFamily="34" typeface="微软雅黑"/>
                <a:ea charset="-122" panose="020b0503020204020204" pitchFamily="34" typeface="微软雅黑"/>
              </a:defRPr>
            </a:lvl1pPr>
          </a:lstStyle>
          <a:p>
            <a:r>
              <a:rPr altLang="en-US" lang="zh-CN"/>
              <a:t>社会主义现代化建设局面的形成 </a:t>
            </a:r>
          </a:p>
        </p:txBody>
      </p:sp>
      <p:sp>
        <p:nvSpPr>
          <p:cNvPr id="10" name="TextBox 9"/>
          <p:cNvSpPr txBox="1"/>
          <p:nvPr/>
        </p:nvSpPr>
        <p:spPr>
          <a:xfrm>
            <a:off x="971601" y="1842175"/>
            <a:ext cx="3511996" cy="36576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gn="l"/>
            <a:r>
              <a:rPr altLang="en-US" b="1" lang="zh-CN">
                <a:solidFill>
                  <a:schemeClr val="accent2"/>
                </a:solidFill>
              </a:rPr>
              <a:t>党的十一届三中全会――伟大的历史性转折</a:t>
            </a:r>
          </a:p>
        </p:txBody>
      </p:sp>
      <p:pic>
        <p:nvPicPr>
          <p:cNvPr id="14338" name="Picture 2"/>
          <p:cNvPicPr>
            <a:picLocks noChangeArrowheads="1" noChangeAspect="1"/>
          </p:cNvPicPr>
          <p:nvPr/>
        </p:nvPicPr>
        <p:blipFill>
          <a:blip r:embed="rId3">
            <a:extLst>
              <a:ext uri="{28A0092B-C50C-407E-A947-70E740481C1C}">
                <a14:useLocalDpi val="0"/>
              </a:ext>
            </a:extLst>
          </a:blip>
          <a:stretch>
            <a:fillRect/>
          </a:stretch>
        </p:blipFill>
        <p:spPr bwMode="auto">
          <a:xfrm>
            <a:off x="5220073" y="1236197"/>
            <a:ext cx="2783297" cy="1475426"/>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pic>
        <p:nvPicPr>
          <p:cNvPr id="14339" name="Picture 3"/>
          <p:cNvPicPr>
            <a:picLocks noChangeArrowheads="1" noChangeAspect="1"/>
          </p:cNvPicPr>
          <p:nvPr/>
        </p:nvPicPr>
        <p:blipFill>
          <a:blip r:embed="rId4">
            <a:extLst>
              <a:ext uri="{28A0092B-C50C-407E-A947-70E740481C1C}">
                <a14:useLocalDpi val="0"/>
              </a:ext>
            </a:extLst>
          </a:blip>
          <a:stretch>
            <a:fillRect/>
          </a:stretch>
        </p:blipFill>
        <p:spPr bwMode="auto">
          <a:xfrm>
            <a:off x="5220072" y="2952832"/>
            <a:ext cx="2773750" cy="1563134"/>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
        <p:nvSpPr>
          <p:cNvPr id="14" name="TextBox 13"/>
          <p:cNvSpPr txBox="1"/>
          <p:nvPr/>
        </p:nvSpPr>
        <p:spPr>
          <a:xfrm>
            <a:off x="971600" y="2199774"/>
            <a:ext cx="3800027" cy="201168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zh-CN" lang="en-US">
                <a:solidFill>
                  <a:schemeClr val="tx1"/>
                </a:solidFill>
              </a:rPr>
              <a:t>1978年底，中共中央在北京召开了十一届三中全会，从此，中国进入社会主义现代化建设的新时期，全会作出了把党和国家的工作重心转移到经济建设上来，实行改革开放的伟大决策，这是建国以来党的历史上具有深远意义的伟大转折，它完成了党的思想路线、政治路线的拨乱反正，是改革开放的开端。这次会议形成了以邓小平为核心的党的第二代领导集体。 </a:t>
            </a:r>
          </a:p>
        </p:txBody>
      </p:sp>
    </p:spTree>
    <p:extLst>
      <p:ext uri="{BB962C8B-B14F-4D97-AF65-F5344CB8AC3E}">
        <p14:creationId val="243381274"/>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par>
                          <p:cTn fill="hold" id="15" nodeType="afterGroup">
                            <p:stCondLst>
                              <p:cond delay="500"/>
                            </p:stCondLst>
                            <p:childTnLst>
                              <p:par>
                                <p:cTn fill="hold" grpId="0" id="16" nodeType="afterEffect" presetClass="entr" presetID="22" presetSubtype="8">
                                  <p:stCondLst>
                                    <p:cond delay="0"/>
                                  </p:stCondLst>
                                  <p:childTnLst>
                                    <p:set>
                                      <p:cBhvr>
                                        <p:cTn dur="1" fill="hold" id="17">
                                          <p:stCondLst>
                                            <p:cond delay="0"/>
                                          </p:stCondLst>
                                        </p:cTn>
                                        <p:tgtEl>
                                          <p:spTgt spid="10"/>
                                        </p:tgtEl>
                                        <p:attrNameLst>
                                          <p:attrName>style.visibility</p:attrName>
                                        </p:attrNameLst>
                                      </p:cBhvr>
                                      <p:to>
                                        <p:strVal val="visible"/>
                                      </p:to>
                                    </p:set>
                                    <p:animEffect filter="wipe(left)" transition="in">
                                      <p:cBhvr>
                                        <p:cTn dur="500" id="18"/>
                                        <p:tgtEl>
                                          <p:spTgt spid="10"/>
                                        </p:tgtEl>
                                      </p:cBhvr>
                                    </p:animEffect>
                                  </p:childTnLst>
                                </p:cTn>
                              </p:par>
                            </p:childTnLst>
                          </p:cTn>
                        </p:par>
                        <p:par>
                          <p:cTn fill="hold" id="19" nodeType="afterGroup">
                            <p:stCondLst>
                              <p:cond delay="1000"/>
                            </p:stCondLst>
                            <p:childTnLst>
                              <p:par>
                                <p:cTn fill="hold" grpId="0" id="20" nodeType="afterEffect" presetClass="entr" presetID="42" presetSubtype="0">
                                  <p:stCondLst>
                                    <p:cond delay="0"/>
                                  </p:stCondLst>
                                  <p:childTnLst>
                                    <p:set>
                                      <p:cBhvr>
                                        <p:cTn dur="1" fill="hold" id="21">
                                          <p:stCondLst>
                                            <p:cond delay="0"/>
                                          </p:stCondLst>
                                        </p:cTn>
                                        <p:tgtEl>
                                          <p:spTgt spid="14"/>
                                        </p:tgtEl>
                                        <p:attrNameLst>
                                          <p:attrName>style.visibility</p:attrName>
                                        </p:attrNameLst>
                                      </p:cBhvr>
                                      <p:to>
                                        <p:strVal val="visible"/>
                                      </p:to>
                                    </p:set>
                                    <p:animEffect filter="fade" transition="in">
                                      <p:cBhvr>
                                        <p:cTn dur="1000" id="22"/>
                                        <p:tgtEl>
                                          <p:spTgt spid="14"/>
                                        </p:tgtEl>
                                      </p:cBhvr>
                                    </p:animEffect>
                                    <p:anim calcmode="lin" valueType="num">
                                      <p:cBhvr>
                                        <p:cTn dur="1000" fill="hold" id="23"/>
                                        <p:tgtEl>
                                          <p:spTgt spid="14"/>
                                        </p:tgtEl>
                                        <p:attrNameLst>
                                          <p:attrName>ppt_x</p:attrName>
                                        </p:attrNameLst>
                                      </p:cBhvr>
                                      <p:tavLst>
                                        <p:tav tm="0">
                                          <p:val>
                                            <p:strVal val="#ppt_x"/>
                                          </p:val>
                                        </p:tav>
                                        <p:tav tm="100000">
                                          <p:val>
                                            <p:strVal val="#ppt_x"/>
                                          </p:val>
                                        </p:tav>
                                      </p:tavLst>
                                    </p:anim>
                                    <p:anim calcmode="lin" valueType="num">
                                      <p:cBhvr>
                                        <p:cTn dur="1000" fill="hold" id="24"/>
                                        <p:tgtEl>
                                          <p:spTgt spid="14"/>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id="26" nodeType="afterEffect" presetClass="entr" presetID="14" presetSubtype="10">
                                  <p:stCondLst>
                                    <p:cond delay="0"/>
                                  </p:stCondLst>
                                  <p:childTnLst>
                                    <p:set>
                                      <p:cBhvr>
                                        <p:cTn dur="1" fill="hold" id="27">
                                          <p:stCondLst>
                                            <p:cond delay="0"/>
                                          </p:stCondLst>
                                        </p:cTn>
                                        <p:tgtEl>
                                          <p:spTgt spid="14338"/>
                                        </p:tgtEl>
                                        <p:attrNameLst>
                                          <p:attrName>style.visibility</p:attrName>
                                        </p:attrNameLst>
                                      </p:cBhvr>
                                      <p:to>
                                        <p:strVal val="visible"/>
                                      </p:to>
                                    </p:set>
                                    <p:animEffect filter="randombar(horizontal)" transition="in">
                                      <p:cBhvr>
                                        <p:cTn dur="500" id="28"/>
                                        <p:tgtEl>
                                          <p:spTgt spid="14338"/>
                                        </p:tgtEl>
                                      </p:cBhvr>
                                    </p:animEffect>
                                  </p:childTnLst>
                                </p:cTn>
                              </p:par>
                            </p:childTnLst>
                          </p:cTn>
                        </p:par>
                        <p:par>
                          <p:cTn fill="hold" id="29" nodeType="afterGroup">
                            <p:stCondLst>
                              <p:cond delay="2500"/>
                            </p:stCondLst>
                            <p:childTnLst>
                              <p:par>
                                <p:cTn fill="hold" id="30" nodeType="afterEffect" presetClass="entr" presetID="14" presetSubtype="10">
                                  <p:stCondLst>
                                    <p:cond delay="0"/>
                                  </p:stCondLst>
                                  <p:childTnLst>
                                    <p:set>
                                      <p:cBhvr>
                                        <p:cTn dur="1" fill="hold" id="31">
                                          <p:stCondLst>
                                            <p:cond delay="0"/>
                                          </p:stCondLst>
                                        </p:cTn>
                                        <p:tgtEl>
                                          <p:spTgt spid="14339"/>
                                        </p:tgtEl>
                                        <p:attrNameLst>
                                          <p:attrName>style.visibility</p:attrName>
                                        </p:attrNameLst>
                                      </p:cBhvr>
                                      <p:to>
                                        <p:strVal val="visible"/>
                                      </p:to>
                                    </p:set>
                                    <p:animEffect filter="randombar(horizontal)" transition="in">
                                      <p:cBhvr>
                                        <p:cTn dur="500" id="32"/>
                                        <p:tgtEl>
                                          <p:spTgt spid="143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8"/>
      <p:bldP grpId="0" spid="10"/>
      <p:bldP grpId="0" spid="1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圆角矩形 10"/>
          <p:cNvSpPr/>
          <p:nvPr/>
        </p:nvSpPr>
        <p:spPr>
          <a:xfrm>
            <a:off x="934021" y="1415374"/>
            <a:ext cx="3800027"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1539464" y="1374379"/>
            <a:ext cx="2664296" cy="434340"/>
          </a:xfrm>
          <a:prstGeom prst="rect">
            <a:avLst/>
          </a:prstGeom>
          <a:noFill/>
        </p:spPr>
        <p:txBody>
          <a:bodyPr rtlCol="0" wrap="square">
            <a:spAutoFit/>
          </a:bodyPr>
          <a:lstStyle>
            <a:defPPr>
              <a:defRPr lang="zh-CN"/>
            </a:defPPr>
            <a:lvl1pPr algn="ctr">
              <a:lnSpc>
                <a:spcPct val="150000"/>
              </a:lnSpc>
              <a:defRPr sz="1500">
                <a:solidFill>
                  <a:schemeClr val="bg1"/>
                </a:solidFill>
                <a:latin charset="-122" panose="020b0503020204020204" pitchFamily="34" typeface="微软雅黑"/>
                <a:ea charset="-122" panose="020b0503020204020204" pitchFamily="34" typeface="微软雅黑"/>
              </a:defRPr>
            </a:lvl1pPr>
          </a:lstStyle>
          <a:p>
            <a:r>
              <a:rPr altLang="en-US" lang="zh-CN"/>
              <a:t>全面改革和对外开放的发展</a:t>
            </a:r>
          </a:p>
        </p:txBody>
      </p:sp>
      <p:sp>
        <p:nvSpPr>
          <p:cNvPr id="10" name="TextBox 9"/>
          <p:cNvSpPr txBox="1"/>
          <p:nvPr/>
        </p:nvSpPr>
        <p:spPr>
          <a:xfrm>
            <a:off x="905654" y="1962838"/>
            <a:ext cx="3828394" cy="118872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chemeClr val="tx1"/>
                </a:solidFill>
              </a:rPr>
              <a:t>十一届三中全会以后，经济体制改革逐步开展，这是在坚持社会主义制度的前提下，改革生产关系中不适应生产力发展的一系列环节，解放和发展生产力。此外，中国也迈出了对外开放的步伐。</a:t>
            </a:r>
          </a:p>
        </p:txBody>
      </p:sp>
      <p:pic>
        <p:nvPicPr>
          <p:cNvPr id="15362" name="Picture 2"/>
          <p:cNvPicPr>
            <a:picLocks noChangeArrowheads="1" noChangeAspect="1"/>
          </p:cNvPicPr>
          <p:nvPr/>
        </p:nvPicPr>
        <p:blipFill>
          <a:blip r:embed="rId3">
            <a:extLst>
              <a:ext uri="{28A0092B-C50C-407E-A947-70E740481C1C}">
                <a14:useLocalDpi val="0"/>
              </a:ext>
            </a:extLst>
          </a:blip>
          <a:stretch>
            <a:fillRect/>
          </a:stretch>
        </p:blipFill>
        <p:spPr bwMode="auto">
          <a:xfrm>
            <a:off x="5220072" y="1133678"/>
            <a:ext cx="3168352" cy="3122434"/>
          </a:xfrm>
          <a:prstGeom prst="rect">
            <a:avLst/>
          </a:prstGeom>
          <a:ln>
            <a:noFill/>
          </a:ln>
          <a:effectLst>
            <a:outerShdw algn="tl" blurRad="292100" dir="2700000" dist="139700" rotWithShape="0">
              <a:srgbClr val="333333">
                <a:alpha val="65000"/>
              </a:srgbClr>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Tree>
    <p:extLst>
      <p:ext uri="{BB962C8B-B14F-4D97-AF65-F5344CB8AC3E}">
        <p14:creationId val="317385914"/>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p:cTn dur="500" fill="hold" id="7"/>
                                        <p:tgtEl>
                                          <p:spTgt spid="11"/>
                                        </p:tgtEl>
                                        <p:attrNameLst>
                                          <p:attrName>ppt_w</p:attrName>
                                        </p:attrNameLst>
                                      </p:cBhvr>
                                      <p:tavLst>
                                        <p:tav tm="0">
                                          <p:val>
                                            <p:fltVal val="0"/>
                                          </p:val>
                                        </p:tav>
                                        <p:tav tm="100000">
                                          <p:val>
                                            <p:strVal val="#ppt_w"/>
                                          </p:val>
                                        </p:tav>
                                      </p:tavLst>
                                    </p:anim>
                                    <p:anim calcmode="lin" valueType="num">
                                      <p:cBhvr>
                                        <p:cTn dur="500" fill="hold" id="8"/>
                                        <p:tgtEl>
                                          <p:spTgt spid="11"/>
                                        </p:tgtEl>
                                        <p:attrNameLst>
                                          <p:attrName>ppt_h</p:attrName>
                                        </p:attrNameLst>
                                      </p:cBhvr>
                                      <p:tavLst>
                                        <p:tav tm="0">
                                          <p:val>
                                            <p:fltVal val="0"/>
                                          </p:val>
                                        </p:tav>
                                        <p:tav tm="100000">
                                          <p:val>
                                            <p:strVal val="#ppt_h"/>
                                          </p:val>
                                        </p:tav>
                                      </p:tavLst>
                                    </p:anim>
                                    <p:animEffect filter="fade" transition="in">
                                      <p:cBhvr>
                                        <p:cTn dur="500" id="9"/>
                                        <p:tgtEl>
                                          <p:spTgt spid="11"/>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p:cTn dur="500" fill="hold" id="12"/>
                                        <p:tgtEl>
                                          <p:spTgt spid="8"/>
                                        </p:tgtEl>
                                        <p:attrNameLst>
                                          <p:attrName>ppt_w</p:attrName>
                                        </p:attrNameLst>
                                      </p:cBhvr>
                                      <p:tavLst>
                                        <p:tav tm="0">
                                          <p:val>
                                            <p:fltVal val="0"/>
                                          </p:val>
                                        </p:tav>
                                        <p:tav tm="100000">
                                          <p:val>
                                            <p:strVal val="#ppt_w"/>
                                          </p:val>
                                        </p:tav>
                                      </p:tavLst>
                                    </p:anim>
                                    <p:anim calcmode="lin" valueType="num">
                                      <p:cBhvr>
                                        <p:cTn dur="500" fill="hold" id="13"/>
                                        <p:tgtEl>
                                          <p:spTgt spid="8"/>
                                        </p:tgtEl>
                                        <p:attrNameLst>
                                          <p:attrName>ppt_h</p:attrName>
                                        </p:attrNameLst>
                                      </p:cBhvr>
                                      <p:tavLst>
                                        <p:tav tm="0">
                                          <p:val>
                                            <p:fltVal val="0"/>
                                          </p:val>
                                        </p:tav>
                                        <p:tav tm="100000">
                                          <p:val>
                                            <p:strVal val="#ppt_h"/>
                                          </p:val>
                                        </p:tav>
                                      </p:tavLst>
                                    </p:anim>
                                    <p:animEffect filter="fade" transition="in">
                                      <p:cBhvr>
                                        <p:cTn dur="500" id="14"/>
                                        <p:tgtEl>
                                          <p:spTgt spid="8"/>
                                        </p:tgtEl>
                                      </p:cBhvr>
                                    </p:animEffect>
                                  </p:childTnLst>
                                </p:cTn>
                              </p:par>
                            </p:childTnLst>
                          </p:cTn>
                        </p:par>
                        <p:par>
                          <p:cTn fill="hold" id="15" nodeType="afterGroup">
                            <p:stCondLst>
                              <p:cond delay="500"/>
                            </p:stCondLst>
                            <p:childTnLst>
                              <p:par>
                                <p:cTn fill="hold" grpId="0" id="16" nodeType="afterEffect" presetClass="entr" presetID="53" presetSubtype="0">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p:cTn dur="500" fill="hold" id="18"/>
                                        <p:tgtEl>
                                          <p:spTgt spid="10"/>
                                        </p:tgtEl>
                                        <p:attrNameLst>
                                          <p:attrName>ppt_w</p:attrName>
                                        </p:attrNameLst>
                                      </p:cBhvr>
                                      <p:tavLst>
                                        <p:tav tm="0">
                                          <p:val>
                                            <p:fltVal val="0"/>
                                          </p:val>
                                        </p:tav>
                                        <p:tav tm="100000">
                                          <p:val>
                                            <p:strVal val="#ppt_w"/>
                                          </p:val>
                                        </p:tav>
                                      </p:tavLst>
                                    </p:anim>
                                    <p:anim calcmode="lin" valueType="num">
                                      <p:cBhvr>
                                        <p:cTn dur="500" fill="hold" id="19"/>
                                        <p:tgtEl>
                                          <p:spTgt spid="10"/>
                                        </p:tgtEl>
                                        <p:attrNameLst>
                                          <p:attrName>ppt_h</p:attrName>
                                        </p:attrNameLst>
                                      </p:cBhvr>
                                      <p:tavLst>
                                        <p:tav tm="0">
                                          <p:val>
                                            <p:fltVal val="0"/>
                                          </p:val>
                                        </p:tav>
                                        <p:tav tm="100000">
                                          <p:val>
                                            <p:strVal val="#ppt_h"/>
                                          </p:val>
                                        </p:tav>
                                      </p:tavLst>
                                    </p:anim>
                                    <p:animEffect filter="fade" transition="in">
                                      <p:cBhvr>
                                        <p:cTn dur="500" id="20"/>
                                        <p:tgtEl>
                                          <p:spTgt spid="10"/>
                                        </p:tgtEl>
                                      </p:cBhvr>
                                    </p:animEffect>
                                  </p:childTnLst>
                                </p:cTn>
                              </p:par>
                            </p:childTnLst>
                          </p:cTn>
                        </p:par>
                        <p:par>
                          <p:cTn fill="hold" id="21" nodeType="afterGroup">
                            <p:stCondLst>
                              <p:cond delay="1000"/>
                            </p:stCondLst>
                            <p:childTnLst>
                              <p:par>
                                <p:cTn fill="hold" id="22" nodeType="afterEffect" presetClass="entr" presetID="25" presetSubtype="0">
                                  <p:stCondLst>
                                    <p:cond delay="0"/>
                                  </p:stCondLst>
                                  <p:childTnLst>
                                    <p:set>
                                      <p:cBhvr>
                                        <p:cTn dur="1" fill="hold" id="23">
                                          <p:stCondLst>
                                            <p:cond delay="0"/>
                                          </p:stCondLst>
                                        </p:cTn>
                                        <p:tgtEl>
                                          <p:spTgt spid="15362"/>
                                        </p:tgtEl>
                                        <p:attrNameLst>
                                          <p:attrName>style.visibility</p:attrName>
                                        </p:attrNameLst>
                                      </p:cBhvr>
                                      <p:to>
                                        <p:strVal val="visible"/>
                                      </p:to>
                                    </p:set>
                                    <p:anim calcmode="lin" valueType="num">
                                      <p:cBhvr>
                                        <p:cTn decel="50000" dur="500" fill="hold" id="24">
                                          <p:stCondLst>
                                            <p:cond delay="0"/>
                                          </p:stCondLst>
                                        </p:cTn>
                                        <p:tgtEl>
                                          <p:spTgt spid="15362"/>
                                        </p:tgtEl>
                                        <p:attrNameLst>
                                          <p:attrName>style.rotation</p:attrName>
                                        </p:attrNameLst>
                                      </p:cBhvr>
                                      <p:tavLst>
                                        <p:tav tm="0">
                                          <p:val>
                                            <p:fltVal val="-90"/>
                                          </p:val>
                                        </p:tav>
                                        <p:tav tm="100000">
                                          <p:val>
                                            <p:fltVal val="0"/>
                                          </p:val>
                                        </p:tav>
                                      </p:tavLst>
                                    </p:anim>
                                    <p:anim calcmode="lin" valueType="num">
                                      <p:cBhvr>
                                        <p:cTn decel="50000" dur="500" fill="hold" id="25">
                                          <p:stCondLst>
                                            <p:cond delay="0"/>
                                          </p:stCondLst>
                                        </p:cTn>
                                        <p:tgtEl>
                                          <p:spTgt spid="15362"/>
                                        </p:tgtEl>
                                        <p:attrNameLst>
                                          <p:attrName>ppt_w</p:attrName>
                                        </p:attrNameLst>
                                      </p:cBhvr>
                                      <p:tavLst>
                                        <p:tav tm="0">
                                          <p:val>
                                            <p:strVal val="#ppt_w"/>
                                          </p:val>
                                        </p:tav>
                                        <p:tav tm="100000">
                                          <p:val>
                                            <p:strVal val="#ppt_w*.05"/>
                                          </p:val>
                                        </p:tav>
                                      </p:tavLst>
                                    </p:anim>
                                    <p:anim calcmode="lin" valueType="num">
                                      <p:cBhvr>
                                        <p:cTn accel="50000" dur="500" fill="hold" id="26">
                                          <p:stCondLst>
                                            <p:cond delay="500"/>
                                          </p:stCondLst>
                                        </p:cTn>
                                        <p:tgtEl>
                                          <p:spTgt spid="15362"/>
                                        </p:tgtEl>
                                        <p:attrNameLst>
                                          <p:attrName>ppt_w</p:attrName>
                                        </p:attrNameLst>
                                      </p:cBhvr>
                                      <p:tavLst>
                                        <p:tav tm="0">
                                          <p:val>
                                            <p:strVal val="#ppt_w*.05"/>
                                          </p:val>
                                        </p:tav>
                                        <p:tav tm="100000">
                                          <p:val>
                                            <p:strVal val="#ppt_w"/>
                                          </p:val>
                                        </p:tav>
                                      </p:tavLst>
                                    </p:anim>
                                    <p:anim calcmode="lin" valueType="num">
                                      <p:cBhvr>
                                        <p:cTn dur="1000" fill="hold" id="27"/>
                                        <p:tgtEl>
                                          <p:spTgt spid="15362"/>
                                        </p:tgtEl>
                                        <p:attrNameLst>
                                          <p:attrName>ppt_h</p:attrName>
                                        </p:attrNameLst>
                                      </p:cBhvr>
                                      <p:tavLst>
                                        <p:tav tm="0">
                                          <p:val>
                                            <p:strVal val="#ppt_h"/>
                                          </p:val>
                                        </p:tav>
                                        <p:tav tm="100000">
                                          <p:val>
                                            <p:strVal val="#ppt_h"/>
                                          </p:val>
                                        </p:tav>
                                      </p:tavLst>
                                    </p:anim>
                                    <p:anim calcmode="lin" valueType="num">
                                      <p:cBhvr>
                                        <p:cTn decel="50000" dur="500" fill="hold" id="28">
                                          <p:stCondLst>
                                            <p:cond delay="0"/>
                                          </p:stCondLst>
                                        </p:cTn>
                                        <p:tgtEl>
                                          <p:spTgt spid="15362"/>
                                        </p:tgtEl>
                                        <p:attrNameLst>
                                          <p:attrName>ppt_x</p:attrName>
                                        </p:attrNameLst>
                                      </p:cBhvr>
                                      <p:tavLst>
                                        <p:tav tm="0">
                                          <p:val>
                                            <p:strVal val="#ppt_x+.4"/>
                                          </p:val>
                                        </p:tav>
                                        <p:tav tm="100000">
                                          <p:val>
                                            <p:strVal val="#ppt_x"/>
                                          </p:val>
                                        </p:tav>
                                      </p:tavLst>
                                    </p:anim>
                                    <p:anim calcmode="lin" valueType="num">
                                      <p:cBhvr>
                                        <p:cTn decel="50000" dur="500" fill="hold" id="29">
                                          <p:stCondLst>
                                            <p:cond delay="0"/>
                                          </p:stCondLst>
                                        </p:cTn>
                                        <p:tgtEl>
                                          <p:spTgt spid="15362"/>
                                        </p:tgtEl>
                                        <p:attrNameLst>
                                          <p:attrName>ppt_y</p:attrName>
                                        </p:attrNameLst>
                                      </p:cBhvr>
                                      <p:tavLst>
                                        <p:tav tm="0">
                                          <p:val>
                                            <p:strVal val="#ppt_y-.2"/>
                                          </p:val>
                                        </p:tav>
                                        <p:tav tm="100000">
                                          <p:val>
                                            <p:strVal val="#ppt_y+.1"/>
                                          </p:val>
                                        </p:tav>
                                      </p:tavLst>
                                    </p:anim>
                                    <p:anim calcmode="lin" valueType="num">
                                      <p:cBhvr>
                                        <p:cTn accel="50000" dur="500" fill="hold" id="30">
                                          <p:stCondLst>
                                            <p:cond delay="500"/>
                                          </p:stCondLst>
                                        </p:cTn>
                                        <p:tgtEl>
                                          <p:spTgt spid="15362"/>
                                        </p:tgtEl>
                                        <p:attrNameLst>
                                          <p:attrName>ppt_y</p:attrName>
                                        </p:attrNameLst>
                                      </p:cBhvr>
                                      <p:tavLst>
                                        <p:tav tm="0">
                                          <p:val>
                                            <p:strVal val="#ppt_y+.1"/>
                                          </p:val>
                                        </p:tav>
                                        <p:tav tm="100000">
                                          <p:val>
                                            <p:strVal val="#ppt_y"/>
                                          </p:val>
                                        </p:tav>
                                      </p:tavLst>
                                    </p:anim>
                                    <p:animEffect filter="fade" transition="in">
                                      <p:cBhvr>
                                        <p:cTn decel="50000" dur="1000" id="31">
                                          <p:stCondLst>
                                            <p:cond delay="0"/>
                                          </p:stCondLst>
                                        </p:cTn>
                                        <p:tgtEl>
                                          <p:spTgt spid="153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8"/>
      <p:bldP grpId="0" spid="1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对角圆角矩形 8"/>
          <p:cNvSpPr/>
          <p:nvPr/>
        </p:nvSpPr>
        <p:spPr>
          <a:xfrm>
            <a:off x="964471" y="1363762"/>
            <a:ext cx="7368047" cy="3024336"/>
          </a:xfrm>
          <a:prstGeom prst="round2Diag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对角圆角矩形 3"/>
          <p:cNvSpPr/>
          <p:nvPr/>
        </p:nvSpPr>
        <p:spPr>
          <a:xfrm>
            <a:off x="876361" y="1291753"/>
            <a:ext cx="7368047" cy="3016035"/>
          </a:xfrm>
          <a:prstGeom prst="round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TextBox 7"/>
          <p:cNvSpPr txBox="1"/>
          <p:nvPr/>
        </p:nvSpPr>
        <p:spPr>
          <a:xfrm>
            <a:off x="3923928" y="1266371"/>
            <a:ext cx="1152128" cy="66294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gn="ctr"/>
            <a:r>
              <a:rPr altLang="en-US" b="1" lang="zh-CN" sz="2500">
                <a:solidFill>
                  <a:schemeClr val="bg1"/>
                </a:solidFill>
              </a:rPr>
              <a:t>总  结</a:t>
            </a:r>
          </a:p>
        </p:txBody>
      </p:sp>
      <p:sp>
        <p:nvSpPr>
          <p:cNvPr id="10" name="TextBox 9"/>
          <p:cNvSpPr txBox="1"/>
          <p:nvPr/>
        </p:nvSpPr>
        <p:spPr>
          <a:xfrm>
            <a:off x="1043608" y="1867818"/>
            <a:ext cx="6912768" cy="228600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chemeClr val="bg1"/>
                </a:solidFill>
              </a:rPr>
              <a:t>历史事实雄辩的告诉我们，没有共产党就没有新中国，只有社会主义才能救中国，只有改革开放才能发展中国，发展社会主义，发展马克思主义，只有中国共产党才是中国特色社会主义事业的坚强领导核心。</a:t>
            </a:r>
          </a:p>
          <a:p>
            <a:r>
              <a:rPr altLang="en-US" lang="zh-CN">
                <a:solidFill>
                  <a:schemeClr val="bg1"/>
                </a:solidFill>
              </a:rPr>
              <a:t>当今世界，和平与发展成为了时代主题，科技进步日新月异，经济全球化进程加快发展，世界格局多极化趋势不可逆转，以综合国力为基础的竞争日趋激烈。继续推进社会主义现代化建设，完成祖国统一大业，维护世界和平与促进共同发展，是党在新世纪的三大任务。</a:t>
            </a:r>
          </a:p>
          <a:p>
            <a:r>
              <a:rPr altLang="en-US" lang="zh-CN">
                <a:solidFill>
                  <a:schemeClr val="bg1"/>
                </a:solidFill>
              </a:rPr>
              <a:t>抓住机遇，加快发展，实现中华民族的伟大复兴，是历史赋予中国共产党的光荣使命。党领导人民在过去的94年里写下光辉篇章，我们坚信也一定能够在新的世纪继续谱写出更加壮丽的篇章。</a:t>
            </a:r>
          </a:p>
        </p:txBody>
      </p:sp>
      <p:sp>
        <p:nvSpPr>
          <p:cNvPr id="5" name="矩形 4"/>
          <p:cNvSpPr/>
          <p:nvPr/>
        </p:nvSpPr>
        <p:spPr>
          <a:xfrm>
            <a:off x="1115616" y="1612813"/>
            <a:ext cx="288032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5004048" y="1612813"/>
            <a:ext cx="288032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305366361"/>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fill="hold" id="11"/>
                                        <p:tgtEl>
                                          <p:spTgt spid="9"/>
                                        </p:tgtEl>
                                        <p:attrNameLst>
                                          <p:attrName>ppt_x</p:attrName>
                                        </p:attrNameLst>
                                      </p:cBhvr>
                                      <p:tavLst>
                                        <p:tav tm="0">
                                          <p:val>
                                            <p:strVal val="1+#ppt_w/2"/>
                                          </p:val>
                                        </p:tav>
                                        <p:tav tm="100000">
                                          <p:val>
                                            <p:strVal val="#ppt_x"/>
                                          </p:val>
                                        </p:tav>
                                      </p:tavLst>
                                    </p:anim>
                                    <p:anim calcmode="lin" valueType="num">
                                      <p:cBhvr additive="base">
                                        <p:cTn dur="500" fill="hold" id="12"/>
                                        <p:tgtEl>
                                          <p:spTgt spid="9"/>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53" presetSubtype="0">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p:cTn dur="500" fill="hold" id="16"/>
                                        <p:tgtEl>
                                          <p:spTgt spid="8"/>
                                        </p:tgtEl>
                                        <p:attrNameLst>
                                          <p:attrName>ppt_w</p:attrName>
                                        </p:attrNameLst>
                                      </p:cBhvr>
                                      <p:tavLst>
                                        <p:tav tm="0">
                                          <p:val>
                                            <p:fltVal val="0"/>
                                          </p:val>
                                        </p:tav>
                                        <p:tav tm="100000">
                                          <p:val>
                                            <p:strVal val="#ppt_w"/>
                                          </p:val>
                                        </p:tav>
                                      </p:tavLst>
                                    </p:anim>
                                    <p:anim calcmode="lin" valueType="num">
                                      <p:cBhvr>
                                        <p:cTn dur="500" fill="hold" id="17"/>
                                        <p:tgtEl>
                                          <p:spTgt spid="8"/>
                                        </p:tgtEl>
                                        <p:attrNameLst>
                                          <p:attrName>ppt_h</p:attrName>
                                        </p:attrNameLst>
                                      </p:cBhvr>
                                      <p:tavLst>
                                        <p:tav tm="0">
                                          <p:val>
                                            <p:fltVal val="0"/>
                                          </p:val>
                                        </p:tav>
                                        <p:tav tm="100000">
                                          <p:val>
                                            <p:strVal val="#ppt_h"/>
                                          </p:val>
                                        </p:tav>
                                      </p:tavLst>
                                    </p:anim>
                                    <p:animEffect filter="fade" transition="in">
                                      <p:cBhvr>
                                        <p:cTn dur="500" id="18"/>
                                        <p:tgtEl>
                                          <p:spTgt spid="8"/>
                                        </p:tgtEl>
                                      </p:cBhvr>
                                    </p:animEffect>
                                  </p:childTnLst>
                                </p:cTn>
                              </p:par>
                            </p:childTnLst>
                          </p:cTn>
                        </p:par>
                        <p:par>
                          <p:cTn fill="hold" id="19" nodeType="afterGroup">
                            <p:stCondLst>
                              <p:cond delay="1000"/>
                            </p:stCondLst>
                            <p:childTnLst>
                              <p:par>
                                <p:cTn fill="hold" grpId="0" id="20" nodeType="afterEffect" presetClass="entr" presetID="22" presetSubtype="2">
                                  <p:stCondLst>
                                    <p:cond delay="0"/>
                                  </p:stCondLst>
                                  <p:childTnLst>
                                    <p:set>
                                      <p:cBhvr>
                                        <p:cTn dur="1" fill="hold" id="21">
                                          <p:stCondLst>
                                            <p:cond delay="0"/>
                                          </p:stCondLst>
                                        </p:cTn>
                                        <p:tgtEl>
                                          <p:spTgt spid="5"/>
                                        </p:tgtEl>
                                        <p:attrNameLst>
                                          <p:attrName>style.visibility</p:attrName>
                                        </p:attrNameLst>
                                      </p:cBhvr>
                                      <p:to>
                                        <p:strVal val="visible"/>
                                      </p:to>
                                    </p:set>
                                    <p:animEffect filter="wipe(right)" transition="in">
                                      <p:cBhvr>
                                        <p:cTn dur="500" id="22"/>
                                        <p:tgtEl>
                                          <p:spTgt spid="5"/>
                                        </p:tgtEl>
                                      </p:cBhvr>
                                    </p:animEffect>
                                  </p:childTnLst>
                                </p:cTn>
                              </p:par>
                              <p:par>
                                <p:cTn fill="hold" grpId="0" id="23" nodeType="withEffect" presetClass="entr" presetID="22" presetSubtype="8">
                                  <p:stCondLst>
                                    <p:cond delay="0"/>
                                  </p:stCondLst>
                                  <p:childTnLst>
                                    <p:set>
                                      <p:cBhvr>
                                        <p:cTn dur="1" fill="hold" id="24">
                                          <p:stCondLst>
                                            <p:cond delay="0"/>
                                          </p:stCondLst>
                                        </p:cTn>
                                        <p:tgtEl>
                                          <p:spTgt spid="11"/>
                                        </p:tgtEl>
                                        <p:attrNameLst>
                                          <p:attrName>style.visibility</p:attrName>
                                        </p:attrNameLst>
                                      </p:cBhvr>
                                      <p:to>
                                        <p:strVal val="visible"/>
                                      </p:to>
                                    </p:set>
                                    <p:animEffect filter="wipe(left)" transition="in">
                                      <p:cBhvr>
                                        <p:cTn dur="500" id="25"/>
                                        <p:tgtEl>
                                          <p:spTgt spid="11"/>
                                        </p:tgtEl>
                                      </p:cBhvr>
                                    </p:animEffect>
                                  </p:childTnLst>
                                </p:cTn>
                              </p:par>
                            </p:childTnLst>
                          </p:cTn>
                        </p:par>
                        <p:par>
                          <p:cTn fill="hold" id="26" nodeType="afterGroup">
                            <p:stCondLst>
                              <p:cond delay="1500"/>
                            </p:stCondLst>
                            <p:childTnLst>
                              <p:par>
                                <p:cTn fill="hold" grpId="0" id="27" nodeType="afterEffect" presetClass="entr" presetID="42"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1000" id="29"/>
                                        <p:tgtEl>
                                          <p:spTgt spid="10"/>
                                        </p:tgtEl>
                                      </p:cBhvr>
                                    </p:animEffect>
                                    <p:anim calcmode="lin" valueType="num">
                                      <p:cBhvr>
                                        <p:cTn dur="1000" fill="hold" id="30"/>
                                        <p:tgtEl>
                                          <p:spTgt spid="10"/>
                                        </p:tgtEl>
                                        <p:attrNameLst>
                                          <p:attrName>ppt_x</p:attrName>
                                        </p:attrNameLst>
                                      </p:cBhvr>
                                      <p:tavLst>
                                        <p:tav tm="0">
                                          <p:val>
                                            <p:strVal val="#ppt_x"/>
                                          </p:val>
                                        </p:tav>
                                        <p:tav tm="100000">
                                          <p:val>
                                            <p:strVal val="#ppt_x"/>
                                          </p:val>
                                        </p:tav>
                                      </p:tavLst>
                                    </p:anim>
                                    <p:anim calcmode="lin" valueType="num">
                                      <p:cBhvr>
                                        <p:cTn dur="1000" fill="hold" id="31"/>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4"/>
      <p:bldP grpId="0" spid="8"/>
      <p:bldP grpId="0" spid="10"/>
      <p:bldP grpId="0" spid="5"/>
      <p:bldP grpId="0" spid="11"/>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0" y="2974863"/>
            <a:ext cx="9144000" cy="2168638"/>
          </a:xfrm>
          <a:prstGeom prst="rect">
            <a:avLst/>
          </a:prstGeom>
        </p:spPr>
      </p:pic>
      <p:sp>
        <p:nvSpPr>
          <p:cNvPr id="6" name="Text Placeholder 12"/>
          <p:cNvSpPr txBox="1"/>
          <p:nvPr/>
        </p:nvSpPr>
        <p:spPr>
          <a:xfrm>
            <a:off x="1700250" y="1442210"/>
            <a:ext cx="6112110" cy="1007821"/>
          </a:xfrm>
          <a:prstGeom prst="rect">
            <a:avLst/>
          </a:prstGeom>
        </p:spPr>
        <p:txBody>
          <a:bodyPr anchor="ctr" bIns="45720" lIns="0" rIns="0" rtlCol="0" tIns="45720" vert="horz">
            <a:noAutofit/>
          </a:bodyPr>
          <a:lstStyle>
            <a:defPPr>
              <a:defRPr lang="zh-CN"/>
            </a:defPPr>
            <a:lvl1pPr algn="ctr" defTabSz="914400" eaLnBrk="1" hangingPunct="1" indent="0" latinLnBrk="0" marL="0" rtl="0">
              <a:buNone/>
              <a:defRPr b="0" baseline="0" kern="1200" sz="3000">
                <a:solidFill>
                  <a:schemeClr val="accent1"/>
                </a:solidFill>
                <a:latin charset="0" pitchFamily="2" typeface="U.S. 101"/>
                <a:ea charset="0" pitchFamily="2" typeface="Roboto"/>
                <a:cs typeface="+mn-cs"/>
              </a:defRPr>
            </a:lvl1pPr>
            <a:lvl2pPr algn="l" defTabSz="914400" eaLnBrk="1" hangingPunct="1" indent="0" latinLnBrk="0" marL="342900" rtl="0">
              <a:buNone/>
              <a:defRPr kern="1200" sz="1800">
                <a:solidFill>
                  <a:schemeClr val="tx1"/>
                </a:solidFill>
                <a:latin typeface="+mn-lt"/>
                <a:ea typeface="+mn-ea"/>
                <a:cs typeface="+mn-cs"/>
              </a:defRPr>
            </a:lvl2pPr>
            <a:lvl3pPr algn="l" defTabSz="914400" eaLnBrk="1" hangingPunct="1" indent="0" latinLnBrk="0" marL="685800" rtl="0">
              <a:buNone/>
              <a:defRPr kern="1200" sz="1800">
                <a:solidFill>
                  <a:schemeClr val="tx1"/>
                </a:solidFill>
                <a:latin typeface="+mn-lt"/>
                <a:ea typeface="+mn-ea"/>
                <a:cs typeface="+mn-cs"/>
              </a:defRPr>
            </a:lvl3pPr>
            <a:lvl4pPr algn="l" defTabSz="914400" eaLnBrk="1" hangingPunct="1" indent="0" latinLnBrk="0" marL="1028700" rtl="0">
              <a:buNone/>
              <a:defRPr kern="1200" sz="1800">
                <a:solidFill>
                  <a:schemeClr val="tx1"/>
                </a:solidFill>
                <a:latin typeface="+mn-lt"/>
                <a:ea typeface="+mn-ea"/>
                <a:cs typeface="+mn-cs"/>
              </a:defRPr>
            </a:lvl4pPr>
            <a:lvl5pPr algn="l" defTabSz="914400" eaLnBrk="1" hangingPunct="1" indent="0" latinLnBrk="0" marL="1371600" rtl="0">
              <a:buNone/>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5500">
                <a:solidFill>
                  <a:srgbClr val="AE0E16"/>
                </a:solidFill>
                <a:latin charset="-122" pitchFamily="2" typeface="李旭科书法"/>
                <a:ea charset="-122" pitchFamily="2" typeface="李旭科书法"/>
              </a:rPr>
              <a:t>演示完毕 谢谢观赏</a:t>
            </a:r>
          </a:p>
        </p:txBody>
      </p:sp>
      <p:sp>
        <p:nvSpPr>
          <p:cNvPr id="7" name="Freeform 5"/>
          <p:cNvSpPr/>
          <p:nvPr/>
        </p:nvSpPr>
        <p:spPr bwMode="auto">
          <a:xfrm>
            <a:off x="4292538" y="339502"/>
            <a:ext cx="927534" cy="945901"/>
          </a:xfrm>
          <a:custGeom>
            <a:gdLst>
              <a:gd fmla="*/ 9730 w 15756" name="T0"/>
              <a:gd fmla="*/ 253 h 16068" name="T1"/>
              <a:gd fmla="*/ 11826 w 15756" name="T2"/>
              <a:gd fmla="*/ 1108 h 16068" name="T3"/>
              <a:gd fmla="*/ 13508 w 15756" name="T4"/>
              <a:gd fmla="*/ 2441 h 16068" name="T5"/>
              <a:gd fmla="*/ 14743 w 15756" name="T6"/>
              <a:gd fmla="*/ 4133 h 16068" name="T7"/>
              <a:gd fmla="*/ 15503 w 15756" name="T8"/>
              <a:gd fmla="*/ 6065 h 16068" name="T9"/>
              <a:gd fmla="*/ 15755 w 15756" name="T10"/>
              <a:gd fmla="*/ 8111 h 16068" name="T11"/>
              <a:gd fmla="*/ 15467 w 15756" name="T12"/>
              <a:gd fmla="*/ 10154 h 16068" name="T13"/>
              <a:gd fmla="*/ 14610 w 15756" name="T14"/>
              <a:gd fmla="*/ 12071 h 16068" name="T15"/>
              <a:gd fmla="*/ 12376 w 15756" name="T16"/>
              <a:gd fmla="*/ 14520 h 16068" name="T17"/>
              <a:gd fmla="*/ 11170 w 15756" name="T18"/>
              <a:gd fmla="*/ 15175 h 16068" name="T19"/>
              <a:gd fmla="*/ 9951 w 15756" name="T20"/>
              <a:gd fmla="*/ 15641 h 16068" name="T21"/>
              <a:gd fmla="*/ 8725 w 15756" name="T22"/>
              <a:gd fmla="*/ 15912 h 16068" name="T23"/>
              <a:gd fmla="*/ 7497 w 15756" name="T24"/>
              <a:gd fmla="*/ 15989 h 16068" name="T25"/>
              <a:gd fmla="*/ 6270 w 15756" name="T26"/>
              <a:gd fmla="*/ 15865 h 16068" name="T27"/>
              <a:gd fmla="*/ 5050 w 15756" name="T28"/>
              <a:gd fmla="*/ 15539 h 16068" name="T29"/>
              <a:gd fmla="*/ 3842 w 15756" name="T30"/>
              <a:gd fmla="*/ 15007 h 16068" name="T31"/>
              <a:gd fmla="*/ 2649 w 15756" name="T32"/>
              <a:gd fmla="*/ 14265 h 16068" name="T33"/>
              <a:gd fmla="*/ 2450 w 15756" name="T34"/>
              <a:gd fmla="*/ 14829 h 16068" name="T35"/>
              <a:gd fmla="*/ 2374 w 15756" name="T36"/>
              <a:gd fmla="*/ 15238 h 16068" name="T37"/>
              <a:gd fmla="*/ 2200 w 15756" name="T38"/>
              <a:gd fmla="*/ 15581 h 16068" name="T39"/>
              <a:gd fmla="*/ 1942 w 15756" name="T40"/>
              <a:gd fmla="*/ 15842 h 16068" name="T41"/>
              <a:gd fmla="*/ 1620 w 15756" name="T42"/>
              <a:gd fmla="*/ 16009 h 16068" name="T43"/>
              <a:gd fmla="*/ 1252 w 15756" name="T44"/>
              <a:gd fmla="*/ 16068 h 16068" name="T45"/>
              <a:gd fmla="*/ 856 w 15756" name="T46"/>
              <a:gd fmla="*/ 16008 h 16068" name="T47"/>
              <a:gd fmla="*/ 451 w 15756" name="T48"/>
              <a:gd fmla="*/ 15816 h 16068" name="T49"/>
              <a:gd fmla="*/ 175 w 15756" name="T50"/>
              <a:gd fmla="*/ 15467 h 16068" name="T51"/>
              <a:gd fmla="*/ 35 w 15756" name="T52"/>
              <a:gd fmla="*/ 15094 h 16068" name="T53"/>
              <a:gd fmla="*/ 1 w 15756" name="T54"/>
              <a:gd fmla="*/ 14729 h 16068" name="T55"/>
              <a:gd fmla="*/ 66 w 15756" name="T56"/>
              <a:gd fmla="*/ 14388 h 16068" name="T57"/>
              <a:gd fmla="*/ 228 w 15756" name="T58"/>
              <a:gd fmla="*/ 14085 h 16068" name="T59"/>
              <a:gd fmla="*/ 481 w 15756" name="T60"/>
              <a:gd fmla="*/ 13834 h 16068" name="T61"/>
              <a:gd fmla="*/ 820 w 15756" name="T62"/>
              <a:gd fmla="*/ 13651 h 16068" name="T63"/>
              <a:gd fmla="*/ 1242 w 15756" name="T64"/>
              <a:gd fmla="*/ 13548 h 16068" name="T65"/>
              <a:gd fmla="*/ 1687 w 15756" name="T66"/>
              <a:gd fmla="*/ 10896 h 16068" name="T67"/>
              <a:gd fmla="*/ 2594 w 15756" name="T68"/>
              <a:gd fmla="*/ 11657 h 16068" name="T69"/>
              <a:gd fmla="*/ 3570 w 15756" name="T70"/>
              <a:gd fmla="*/ 12297 h 16068" name="T71"/>
              <a:gd fmla="*/ 4603 w 15756" name="T72"/>
              <a:gd fmla="*/ 12795 h 16068" name="T73"/>
              <a:gd fmla="*/ 5684 w 15756" name="T74"/>
              <a:gd fmla="*/ 13133 h 16068" name="T75"/>
              <a:gd fmla="*/ 6802 w 15756" name="T76"/>
              <a:gd fmla="*/ 13290 h 16068" name="T77"/>
              <a:gd fmla="*/ 7947 w 15756" name="T78"/>
              <a:gd fmla="*/ 13248 h 16068" name="T79"/>
              <a:gd fmla="*/ 9108 w 15756" name="T80"/>
              <a:gd fmla="*/ 12988 h 16068" name="T81"/>
              <a:gd fmla="*/ 10277 w 15756" name="T82"/>
              <a:gd fmla="*/ 12489 h 16068" name="T83"/>
              <a:gd fmla="*/ 5331 w 15756" name="T84"/>
              <a:gd fmla="*/ 2506 h 16068" name="T85"/>
              <a:gd fmla="*/ 5685 w 15756" name="T86"/>
              <a:gd fmla="*/ 2576 h 16068" name="T87"/>
              <a:gd fmla="*/ 6027 w 15756" name="T88"/>
              <a:gd fmla="*/ 2611 h 16068" name="T89"/>
              <a:gd fmla="*/ 6359 w 15756" name="T90"/>
              <a:gd fmla="*/ 2608 h 16068" name="T91"/>
              <a:gd fmla="*/ 6676 w 15756" name="T92"/>
              <a:gd fmla="*/ 2565 h 16068" name="T93"/>
              <a:gd fmla="*/ 6981 w 15756" name="T94"/>
              <a:gd fmla="*/ 2479 h 16068" name="T95"/>
              <a:gd fmla="*/ 7272 w 15756" name="T96"/>
              <a:gd fmla="*/ 2350 h 16068" name="T97"/>
              <a:gd fmla="*/ 7549 w 15756" name="T98"/>
              <a:gd fmla="*/ 2174 h 16068" name="T99"/>
              <a:gd fmla="*/ 7811 w 15756" name="T100"/>
              <a:gd fmla="*/ 1951 h 16068" name="T101"/>
              <a:gd fmla="*/ 12510 w 15756" name="T102"/>
              <a:gd fmla="*/ 10286 h 16068" name="T103"/>
              <a:gd fmla="*/ 12943 w 15756" name="T104"/>
              <a:gd fmla="*/ 8938 h 16068" name="T105"/>
              <a:gd fmla="*/ 13043 w 15756" name="T106"/>
              <a:gd fmla="*/ 7449 h 16068" name="T107"/>
              <a:gd fmla="*/ 12826 w 15756" name="T108"/>
              <a:gd fmla="*/ 5893 h 16068" name="T109"/>
              <a:gd fmla="*/ 12305 w 15756" name="T110"/>
              <a:gd fmla="*/ 4349 h 16068" name="T111"/>
              <a:gd fmla="*/ 11495 w 15756" name="T112"/>
              <a:gd fmla="*/ 2896 h 16068" name="T113"/>
              <a:gd fmla="*/ 10412 w 15756" name="T114"/>
              <a:gd fmla="*/ 1611 h 16068" name="T115"/>
              <a:gd fmla="*/ 9070 w 15756" name="T116"/>
              <a:gd fmla="*/ 571 h 1606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6068" w="15756">
                <a:moveTo>
                  <a:pt x="7903" y="0"/>
                </a:moveTo>
                <a:lnTo>
                  <a:pt x="8535" y="43"/>
                </a:lnTo>
                <a:lnTo>
                  <a:pt x="9143" y="129"/>
                </a:lnTo>
                <a:lnTo>
                  <a:pt x="9730" y="253"/>
                </a:lnTo>
                <a:lnTo>
                  <a:pt x="10291" y="415"/>
                </a:lnTo>
                <a:lnTo>
                  <a:pt x="10827" y="613"/>
                </a:lnTo>
                <a:lnTo>
                  <a:pt x="11339" y="844"/>
                </a:lnTo>
                <a:lnTo>
                  <a:pt x="11826" y="1108"/>
                </a:lnTo>
                <a:lnTo>
                  <a:pt x="12287" y="1400"/>
                </a:lnTo>
                <a:lnTo>
                  <a:pt x="12720" y="1722"/>
                </a:lnTo>
                <a:lnTo>
                  <a:pt x="13128" y="2070"/>
                </a:lnTo>
                <a:lnTo>
                  <a:pt x="13508" y="2441"/>
                </a:lnTo>
                <a:lnTo>
                  <a:pt x="13859" y="2835"/>
                </a:lnTo>
                <a:lnTo>
                  <a:pt x="14183" y="3251"/>
                </a:lnTo>
                <a:lnTo>
                  <a:pt x="14478" y="3684"/>
                </a:lnTo>
                <a:lnTo>
                  <a:pt x="14743" y="4133"/>
                </a:lnTo>
                <a:lnTo>
                  <a:pt x="14979" y="4599"/>
                </a:lnTo>
                <a:lnTo>
                  <a:pt x="15185" y="5077"/>
                </a:lnTo>
                <a:lnTo>
                  <a:pt x="15360" y="5567"/>
                </a:lnTo>
                <a:lnTo>
                  <a:pt x="15503" y="6065"/>
                </a:lnTo>
                <a:lnTo>
                  <a:pt x="15614" y="6570"/>
                </a:lnTo>
                <a:lnTo>
                  <a:pt x="15695" y="7081"/>
                </a:lnTo>
                <a:lnTo>
                  <a:pt x="15741" y="7595"/>
                </a:lnTo>
                <a:lnTo>
                  <a:pt x="15755" y="8111"/>
                </a:lnTo>
                <a:lnTo>
                  <a:pt x="15735" y="8628"/>
                </a:lnTo>
                <a:lnTo>
                  <a:pt x="15681" y="9141"/>
                </a:lnTo>
                <a:lnTo>
                  <a:pt x="15591" y="9651"/>
                </a:lnTo>
                <a:lnTo>
                  <a:pt x="15467" y="10154"/>
                </a:lnTo>
                <a:lnTo>
                  <a:pt x="15307" y="10650"/>
                </a:lnTo>
                <a:lnTo>
                  <a:pt x="15112" y="11136"/>
                </a:lnTo>
                <a:lnTo>
                  <a:pt x="14880" y="11610"/>
                </a:lnTo>
                <a:lnTo>
                  <a:pt x="14610" y="12071"/>
                </a:lnTo>
                <a:lnTo>
                  <a:pt x="14303" y="12517"/>
                </a:lnTo>
                <a:lnTo>
                  <a:pt x="15756" y="13901"/>
                </a:lnTo>
                <a:lnTo>
                  <a:pt x="13807" y="15935"/>
                </a:lnTo>
                <a:lnTo>
                  <a:pt x="12376" y="14520"/>
                </a:lnTo>
                <a:lnTo>
                  <a:pt x="12076" y="14702"/>
                </a:lnTo>
                <a:lnTo>
                  <a:pt x="11775" y="14872"/>
                </a:lnTo>
                <a:lnTo>
                  <a:pt x="11473" y="15030"/>
                </a:lnTo>
                <a:lnTo>
                  <a:pt x="11170" y="15175"/>
                </a:lnTo>
                <a:lnTo>
                  <a:pt x="10866" y="15310"/>
                </a:lnTo>
                <a:lnTo>
                  <a:pt x="10562" y="15432"/>
                </a:lnTo>
                <a:lnTo>
                  <a:pt x="10256" y="15543"/>
                </a:lnTo>
                <a:lnTo>
                  <a:pt x="9951" y="15641"/>
                </a:lnTo>
                <a:lnTo>
                  <a:pt x="9645" y="15727"/>
                </a:lnTo>
                <a:lnTo>
                  <a:pt x="9339" y="15801"/>
                </a:lnTo>
                <a:lnTo>
                  <a:pt x="9032" y="15863"/>
                </a:lnTo>
                <a:lnTo>
                  <a:pt x="8725" y="15912"/>
                </a:lnTo>
                <a:lnTo>
                  <a:pt x="8418" y="15951"/>
                </a:lnTo>
                <a:lnTo>
                  <a:pt x="8111" y="15976"/>
                </a:lnTo>
                <a:lnTo>
                  <a:pt x="7804" y="15988"/>
                </a:lnTo>
                <a:lnTo>
                  <a:pt x="7497" y="15989"/>
                </a:lnTo>
                <a:lnTo>
                  <a:pt x="7190" y="15977"/>
                </a:lnTo>
                <a:lnTo>
                  <a:pt x="6883" y="15952"/>
                </a:lnTo>
                <a:lnTo>
                  <a:pt x="6576" y="15914"/>
                </a:lnTo>
                <a:lnTo>
                  <a:pt x="6270" y="15865"/>
                </a:lnTo>
                <a:lnTo>
                  <a:pt x="5964" y="15802"/>
                </a:lnTo>
                <a:lnTo>
                  <a:pt x="5659" y="15727"/>
                </a:lnTo>
                <a:lnTo>
                  <a:pt x="5354" y="15639"/>
                </a:lnTo>
                <a:lnTo>
                  <a:pt x="5050" y="15539"/>
                </a:lnTo>
                <a:lnTo>
                  <a:pt x="4747" y="15424"/>
                </a:lnTo>
                <a:lnTo>
                  <a:pt x="4445" y="15298"/>
                </a:lnTo>
                <a:lnTo>
                  <a:pt x="4143" y="15159"/>
                </a:lnTo>
                <a:lnTo>
                  <a:pt x="3842" y="15007"/>
                </a:lnTo>
                <a:lnTo>
                  <a:pt x="3543" y="14841"/>
                </a:lnTo>
                <a:lnTo>
                  <a:pt x="3244" y="14662"/>
                </a:lnTo>
                <a:lnTo>
                  <a:pt x="2945" y="14470"/>
                </a:lnTo>
                <a:lnTo>
                  <a:pt x="2649" y="14265"/>
                </a:lnTo>
                <a:lnTo>
                  <a:pt x="2428" y="14483"/>
                </a:lnTo>
                <a:lnTo>
                  <a:pt x="2443" y="14602"/>
                </a:lnTo>
                <a:lnTo>
                  <a:pt x="2450" y="14716"/>
                </a:lnTo>
                <a:lnTo>
                  <a:pt x="2450" y="14829"/>
                </a:lnTo>
                <a:lnTo>
                  <a:pt x="2441" y="14937"/>
                </a:lnTo>
                <a:lnTo>
                  <a:pt x="2426" y="15042"/>
                </a:lnTo>
                <a:lnTo>
                  <a:pt x="2404" y="15142"/>
                </a:lnTo>
                <a:lnTo>
                  <a:pt x="2374" y="15238"/>
                </a:lnTo>
                <a:lnTo>
                  <a:pt x="2340" y="15331"/>
                </a:lnTo>
                <a:lnTo>
                  <a:pt x="2299" y="15419"/>
                </a:lnTo>
                <a:lnTo>
                  <a:pt x="2252" y="15503"/>
                </a:lnTo>
                <a:lnTo>
                  <a:pt x="2200" y="15581"/>
                </a:lnTo>
                <a:lnTo>
                  <a:pt x="2143" y="15654"/>
                </a:lnTo>
                <a:lnTo>
                  <a:pt x="2080" y="15723"/>
                </a:lnTo>
                <a:lnTo>
                  <a:pt x="2013" y="15785"/>
                </a:lnTo>
                <a:lnTo>
                  <a:pt x="1942" y="15842"/>
                </a:lnTo>
                <a:lnTo>
                  <a:pt x="1867" y="15892"/>
                </a:lnTo>
                <a:lnTo>
                  <a:pt x="1788" y="15937"/>
                </a:lnTo>
                <a:lnTo>
                  <a:pt x="1706" y="15977"/>
                </a:lnTo>
                <a:lnTo>
                  <a:pt x="1620" y="16009"/>
                </a:lnTo>
                <a:lnTo>
                  <a:pt x="1531" y="16034"/>
                </a:lnTo>
                <a:lnTo>
                  <a:pt x="1441" y="16052"/>
                </a:lnTo>
                <a:lnTo>
                  <a:pt x="1348" y="16064"/>
                </a:lnTo>
                <a:lnTo>
                  <a:pt x="1252" y="16068"/>
                </a:lnTo>
                <a:lnTo>
                  <a:pt x="1155" y="16065"/>
                </a:lnTo>
                <a:lnTo>
                  <a:pt x="1057" y="16054"/>
                </a:lnTo>
                <a:lnTo>
                  <a:pt x="956" y="16035"/>
                </a:lnTo>
                <a:lnTo>
                  <a:pt x="856" y="16008"/>
                </a:lnTo>
                <a:lnTo>
                  <a:pt x="755" y="15973"/>
                </a:lnTo>
                <a:lnTo>
                  <a:pt x="653" y="15929"/>
                </a:lnTo>
                <a:lnTo>
                  <a:pt x="552" y="15877"/>
                </a:lnTo>
                <a:lnTo>
                  <a:pt x="451" y="15816"/>
                </a:lnTo>
                <a:lnTo>
                  <a:pt x="349" y="15746"/>
                </a:lnTo>
                <a:lnTo>
                  <a:pt x="284" y="15653"/>
                </a:lnTo>
                <a:lnTo>
                  <a:pt x="226" y="15561"/>
                </a:lnTo>
                <a:lnTo>
                  <a:pt x="175" y="15467"/>
                </a:lnTo>
                <a:lnTo>
                  <a:pt x="129" y="15374"/>
                </a:lnTo>
                <a:lnTo>
                  <a:pt x="91" y="15281"/>
                </a:lnTo>
                <a:lnTo>
                  <a:pt x="60" y="15187"/>
                </a:lnTo>
                <a:lnTo>
                  <a:pt x="35" y="15094"/>
                </a:lnTo>
                <a:lnTo>
                  <a:pt x="17" y="15001"/>
                </a:lnTo>
                <a:lnTo>
                  <a:pt x="5" y="14909"/>
                </a:lnTo>
                <a:lnTo>
                  <a:pt x="0" y="14819"/>
                </a:lnTo>
                <a:lnTo>
                  <a:pt x="1" y="14729"/>
                </a:lnTo>
                <a:lnTo>
                  <a:pt x="8" y="14641"/>
                </a:lnTo>
                <a:lnTo>
                  <a:pt x="21" y="14555"/>
                </a:lnTo>
                <a:lnTo>
                  <a:pt x="41" y="14470"/>
                </a:lnTo>
                <a:lnTo>
                  <a:pt x="66" y="14388"/>
                </a:lnTo>
                <a:lnTo>
                  <a:pt x="98" y="14308"/>
                </a:lnTo>
                <a:lnTo>
                  <a:pt x="135" y="14230"/>
                </a:lnTo>
                <a:lnTo>
                  <a:pt x="179" y="14156"/>
                </a:lnTo>
                <a:lnTo>
                  <a:pt x="228" y="14085"/>
                </a:lnTo>
                <a:lnTo>
                  <a:pt x="283" y="14016"/>
                </a:lnTo>
                <a:lnTo>
                  <a:pt x="343" y="13952"/>
                </a:lnTo>
                <a:lnTo>
                  <a:pt x="409" y="13891"/>
                </a:lnTo>
                <a:lnTo>
                  <a:pt x="481" y="13834"/>
                </a:lnTo>
                <a:lnTo>
                  <a:pt x="558" y="13781"/>
                </a:lnTo>
                <a:lnTo>
                  <a:pt x="640" y="13733"/>
                </a:lnTo>
                <a:lnTo>
                  <a:pt x="728" y="13689"/>
                </a:lnTo>
                <a:lnTo>
                  <a:pt x="820" y="13651"/>
                </a:lnTo>
                <a:lnTo>
                  <a:pt x="918" y="13617"/>
                </a:lnTo>
                <a:lnTo>
                  <a:pt x="1021" y="13589"/>
                </a:lnTo>
                <a:lnTo>
                  <a:pt x="1129" y="13565"/>
                </a:lnTo>
                <a:lnTo>
                  <a:pt x="1242" y="13548"/>
                </a:lnTo>
                <a:lnTo>
                  <a:pt x="1360" y="13538"/>
                </a:lnTo>
                <a:lnTo>
                  <a:pt x="1517" y="13402"/>
                </a:lnTo>
                <a:lnTo>
                  <a:pt x="481" y="12137"/>
                </a:lnTo>
                <a:lnTo>
                  <a:pt x="1687" y="10896"/>
                </a:lnTo>
                <a:lnTo>
                  <a:pt x="1907" y="11097"/>
                </a:lnTo>
                <a:lnTo>
                  <a:pt x="2132" y="11291"/>
                </a:lnTo>
                <a:lnTo>
                  <a:pt x="2360" y="11478"/>
                </a:lnTo>
                <a:lnTo>
                  <a:pt x="2594" y="11657"/>
                </a:lnTo>
                <a:lnTo>
                  <a:pt x="2832" y="11829"/>
                </a:lnTo>
                <a:lnTo>
                  <a:pt x="3075" y="11994"/>
                </a:lnTo>
                <a:lnTo>
                  <a:pt x="3321" y="12149"/>
                </a:lnTo>
                <a:lnTo>
                  <a:pt x="3570" y="12297"/>
                </a:lnTo>
                <a:lnTo>
                  <a:pt x="3824" y="12436"/>
                </a:lnTo>
                <a:lnTo>
                  <a:pt x="4081" y="12565"/>
                </a:lnTo>
                <a:lnTo>
                  <a:pt x="4340" y="12685"/>
                </a:lnTo>
                <a:lnTo>
                  <a:pt x="4603" y="12795"/>
                </a:lnTo>
                <a:lnTo>
                  <a:pt x="4869" y="12896"/>
                </a:lnTo>
                <a:lnTo>
                  <a:pt x="5138" y="12985"/>
                </a:lnTo>
                <a:lnTo>
                  <a:pt x="5410" y="13064"/>
                </a:lnTo>
                <a:lnTo>
                  <a:pt x="5684" y="13133"/>
                </a:lnTo>
                <a:lnTo>
                  <a:pt x="5961" y="13190"/>
                </a:lnTo>
                <a:lnTo>
                  <a:pt x="6239" y="13235"/>
                </a:lnTo>
                <a:lnTo>
                  <a:pt x="6520" y="13269"/>
                </a:lnTo>
                <a:lnTo>
                  <a:pt x="6802" y="13290"/>
                </a:lnTo>
                <a:lnTo>
                  <a:pt x="7086" y="13299"/>
                </a:lnTo>
                <a:lnTo>
                  <a:pt x="7372" y="13295"/>
                </a:lnTo>
                <a:lnTo>
                  <a:pt x="7659" y="13279"/>
                </a:lnTo>
                <a:lnTo>
                  <a:pt x="7947" y="13248"/>
                </a:lnTo>
                <a:lnTo>
                  <a:pt x="8236" y="13205"/>
                </a:lnTo>
                <a:lnTo>
                  <a:pt x="8526" y="13147"/>
                </a:lnTo>
                <a:lnTo>
                  <a:pt x="8817" y="13074"/>
                </a:lnTo>
                <a:lnTo>
                  <a:pt x="9108" y="12988"/>
                </a:lnTo>
                <a:lnTo>
                  <a:pt x="9400" y="12887"/>
                </a:lnTo>
                <a:lnTo>
                  <a:pt x="9692" y="12769"/>
                </a:lnTo>
                <a:lnTo>
                  <a:pt x="9984" y="12637"/>
                </a:lnTo>
                <a:lnTo>
                  <a:pt x="10277" y="12489"/>
                </a:lnTo>
                <a:lnTo>
                  <a:pt x="5111" y="7485"/>
                </a:lnTo>
                <a:lnTo>
                  <a:pt x="3687" y="8967"/>
                </a:lnTo>
                <a:lnTo>
                  <a:pt x="1395" y="6670"/>
                </a:lnTo>
                <a:lnTo>
                  <a:pt x="5331" y="2506"/>
                </a:lnTo>
                <a:lnTo>
                  <a:pt x="5420" y="2527"/>
                </a:lnTo>
                <a:lnTo>
                  <a:pt x="5510" y="2545"/>
                </a:lnTo>
                <a:lnTo>
                  <a:pt x="5598" y="2562"/>
                </a:lnTo>
                <a:lnTo>
                  <a:pt x="5685" y="2576"/>
                </a:lnTo>
                <a:lnTo>
                  <a:pt x="5772" y="2589"/>
                </a:lnTo>
                <a:lnTo>
                  <a:pt x="5858" y="2598"/>
                </a:lnTo>
                <a:lnTo>
                  <a:pt x="5943" y="2606"/>
                </a:lnTo>
                <a:lnTo>
                  <a:pt x="6027" y="2611"/>
                </a:lnTo>
                <a:lnTo>
                  <a:pt x="6112" y="2614"/>
                </a:lnTo>
                <a:lnTo>
                  <a:pt x="6194" y="2614"/>
                </a:lnTo>
                <a:lnTo>
                  <a:pt x="6276" y="2612"/>
                </a:lnTo>
                <a:lnTo>
                  <a:pt x="6359" y="2608"/>
                </a:lnTo>
                <a:lnTo>
                  <a:pt x="6439" y="2601"/>
                </a:lnTo>
                <a:lnTo>
                  <a:pt x="6519" y="2591"/>
                </a:lnTo>
                <a:lnTo>
                  <a:pt x="6597" y="2579"/>
                </a:lnTo>
                <a:lnTo>
                  <a:pt x="6676" y="2565"/>
                </a:lnTo>
                <a:lnTo>
                  <a:pt x="6754" y="2547"/>
                </a:lnTo>
                <a:lnTo>
                  <a:pt x="6830" y="2527"/>
                </a:lnTo>
                <a:lnTo>
                  <a:pt x="6907" y="2505"/>
                </a:lnTo>
                <a:lnTo>
                  <a:pt x="6981" y="2479"/>
                </a:lnTo>
                <a:lnTo>
                  <a:pt x="7055" y="2451"/>
                </a:lnTo>
                <a:lnTo>
                  <a:pt x="7128" y="2420"/>
                </a:lnTo>
                <a:lnTo>
                  <a:pt x="7201" y="2386"/>
                </a:lnTo>
                <a:lnTo>
                  <a:pt x="7272" y="2350"/>
                </a:lnTo>
                <a:lnTo>
                  <a:pt x="7343" y="2310"/>
                </a:lnTo>
                <a:lnTo>
                  <a:pt x="7412" y="2268"/>
                </a:lnTo>
                <a:lnTo>
                  <a:pt x="7482" y="2222"/>
                </a:lnTo>
                <a:lnTo>
                  <a:pt x="7549" y="2174"/>
                </a:lnTo>
                <a:lnTo>
                  <a:pt x="7616" y="2123"/>
                </a:lnTo>
                <a:lnTo>
                  <a:pt x="7682" y="2069"/>
                </a:lnTo>
                <a:lnTo>
                  <a:pt x="7747" y="2012"/>
                </a:lnTo>
                <a:lnTo>
                  <a:pt x="7811" y="1951"/>
                </a:lnTo>
                <a:lnTo>
                  <a:pt x="9056" y="3228"/>
                </a:lnTo>
                <a:lnTo>
                  <a:pt x="7078" y="5349"/>
                </a:lnTo>
                <a:lnTo>
                  <a:pt x="12349" y="10590"/>
                </a:lnTo>
                <a:lnTo>
                  <a:pt x="12510" y="10286"/>
                </a:lnTo>
                <a:lnTo>
                  <a:pt x="12651" y="9966"/>
                </a:lnTo>
                <a:lnTo>
                  <a:pt x="12769" y="9635"/>
                </a:lnTo>
                <a:lnTo>
                  <a:pt x="12867" y="9291"/>
                </a:lnTo>
                <a:lnTo>
                  <a:pt x="12943" y="8938"/>
                </a:lnTo>
                <a:lnTo>
                  <a:pt x="12999" y="8576"/>
                </a:lnTo>
                <a:lnTo>
                  <a:pt x="13034" y="8207"/>
                </a:lnTo>
                <a:lnTo>
                  <a:pt x="13049" y="7830"/>
                </a:lnTo>
                <a:lnTo>
                  <a:pt x="13043" y="7449"/>
                </a:lnTo>
                <a:lnTo>
                  <a:pt x="13018" y="7063"/>
                </a:lnTo>
                <a:lnTo>
                  <a:pt x="12973" y="6674"/>
                </a:lnTo>
                <a:lnTo>
                  <a:pt x="12909" y="6284"/>
                </a:lnTo>
                <a:lnTo>
                  <a:pt x="12826" y="5893"/>
                </a:lnTo>
                <a:lnTo>
                  <a:pt x="12723" y="5503"/>
                </a:lnTo>
                <a:lnTo>
                  <a:pt x="12602" y="5115"/>
                </a:lnTo>
                <a:lnTo>
                  <a:pt x="12462" y="4730"/>
                </a:lnTo>
                <a:lnTo>
                  <a:pt x="12305" y="4349"/>
                </a:lnTo>
                <a:lnTo>
                  <a:pt x="12128" y="3975"/>
                </a:lnTo>
                <a:lnTo>
                  <a:pt x="11934" y="3607"/>
                </a:lnTo>
                <a:lnTo>
                  <a:pt x="11724" y="3247"/>
                </a:lnTo>
                <a:lnTo>
                  <a:pt x="11495" y="2896"/>
                </a:lnTo>
                <a:lnTo>
                  <a:pt x="11249" y="2557"/>
                </a:lnTo>
                <a:lnTo>
                  <a:pt x="10986" y="2228"/>
                </a:lnTo>
                <a:lnTo>
                  <a:pt x="10707" y="1912"/>
                </a:lnTo>
                <a:lnTo>
                  <a:pt x="10412" y="1611"/>
                </a:lnTo>
                <a:lnTo>
                  <a:pt x="10100" y="1326"/>
                </a:lnTo>
                <a:lnTo>
                  <a:pt x="9773" y="1055"/>
                </a:lnTo>
                <a:lnTo>
                  <a:pt x="9430" y="804"/>
                </a:lnTo>
                <a:lnTo>
                  <a:pt x="9070" y="571"/>
                </a:lnTo>
                <a:lnTo>
                  <a:pt x="8696" y="360"/>
                </a:lnTo>
                <a:lnTo>
                  <a:pt x="8308" y="169"/>
                </a:lnTo>
                <a:lnTo>
                  <a:pt x="7903" y="0"/>
                </a:lnTo>
                <a:close/>
              </a:path>
            </a:pathLst>
          </a:custGeom>
          <a:solidFill>
            <a:srgbClr val="AE0E1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Text Placeholder 12"/>
          <p:cNvSpPr txBox="1"/>
          <p:nvPr/>
        </p:nvSpPr>
        <p:spPr>
          <a:xfrm>
            <a:off x="1731969" y="2402830"/>
            <a:ext cx="6048672" cy="515069"/>
          </a:xfrm>
          <a:prstGeom prst="rect">
            <a:avLst/>
          </a:prstGeom>
        </p:spPr>
        <p:txBody>
          <a:bodyPr anchor="ctr" bIns="45720" lIns="0" rIns="0" rtlCol="0" tIns="45720" vert="horz">
            <a:noAutofit/>
          </a:bodyPr>
          <a:lstStyle>
            <a:defPPr>
              <a:defRPr lang="zh-CN"/>
            </a:defPPr>
            <a:lvl1pPr algn="ctr" defTabSz="914400" eaLnBrk="1" hangingPunct="1" indent="0" latinLnBrk="0" marL="0" rtl="0">
              <a:buNone/>
              <a:defRPr b="0" baseline="0" kern="1200" sz="3000">
                <a:solidFill>
                  <a:schemeClr val="accent1"/>
                </a:solidFill>
                <a:latin charset="0" pitchFamily="2" typeface="U.S. 101"/>
                <a:ea charset="0" pitchFamily="2" typeface="Roboto"/>
                <a:cs typeface="+mn-cs"/>
              </a:defRPr>
            </a:lvl1pPr>
            <a:lvl2pPr algn="l" defTabSz="914400" eaLnBrk="1" hangingPunct="1" indent="0" latinLnBrk="0" marL="342900" rtl="0">
              <a:buNone/>
              <a:defRPr kern="1200" sz="1800">
                <a:solidFill>
                  <a:schemeClr val="tx1"/>
                </a:solidFill>
                <a:latin typeface="+mn-lt"/>
                <a:ea typeface="+mn-ea"/>
                <a:cs typeface="+mn-cs"/>
              </a:defRPr>
            </a:lvl2pPr>
            <a:lvl3pPr algn="l" defTabSz="914400" eaLnBrk="1" hangingPunct="1" indent="0" latinLnBrk="0" marL="685800" rtl="0">
              <a:buNone/>
              <a:defRPr kern="1200" sz="1800">
                <a:solidFill>
                  <a:schemeClr val="tx1"/>
                </a:solidFill>
                <a:latin typeface="+mn-lt"/>
                <a:ea typeface="+mn-ea"/>
                <a:cs typeface="+mn-cs"/>
              </a:defRPr>
            </a:lvl3pPr>
            <a:lvl4pPr algn="l" defTabSz="914400" eaLnBrk="1" hangingPunct="1" indent="0" latinLnBrk="0" marL="1028700" rtl="0">
              <a:buNone/>
              <a:defRPr kern="1200" sz="1800">
                <a:solidFill>
                  <a:schemeClr val="tx1"/>
                </a:solidFill>
                <a:latin typeface="+mn-lt"/>
                <a:ea typeface="+mn-ea"/>
                <a:cs typeface="+mn-cs"/>
              </a:defRPr>
            </a:lvl4pPr>
            <a:lvl5pPr algn="l" defTabSz="914400" eaLnBrk="1" hangingPunct="1" indent="0" latinLnBrk="0" marL="1371600" rtl="0">
              <a:buNone/>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000">
                <a:solidFill>
                  <a:srgbClr val="AE0E16"/>
                </a:solidFill>
                <a:latin charset="-122" panose="020b0503020204020204" pitchFamily="34" typeface="微软雅黑"/>
                <a:ea charset="-122" panose="020b0503020204020204" pitchFamily="34" typeface="微软雅黑"/>
              </a:rPr>
              <a:t>适用于中国共产党党史、光辉的历程培训学习</a:t>
            </a:r>
          </a:p>
        </p:txBody>
      </p:sp>
    </p:spTree>
    <p:extLst>
      <p:ext uri="{BB962C8B-B14F-4D97-AF65-F5344CB8AC3E}">
        <p14:creationId val="940515059"/>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withEffect" presetClass="entr" presetID="2" presetSubtype="4">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3000" fill="hold" id="7"/>
                                        <p:tgtEl>
                                          <p:spTgt spid="4"/>
                                        </p:tgtEl>
                                        <p:attrNameLst>
                                          <p:attrName>ppt_x</p:attrName>
                                        </p:attrNameLst>
                                      </p:cBhvr>
                                      <p:tavLst>
                                        <p:tav tm="0">
                                          <p:val>
                                            <p:strVal val="#ppt_x"/>
                                          </p:val>
                                        </p:tav>
                                        <p:tav tm="100000">
                                          <p:val>
                                            <p:strVal val="#ppt_x"/>
                                          </p:val>
                                        </p:tav>
                                      </p:tavLst>
                                    </p:anim>
                                    <p:anim calcmode="lin" valueType="num">
                                      <p:cBhvr additive="base">
                                        <p:cTn dur="3000" fill="hold" id="8"/>
                                        <p:tgtEl>
                                          <p:spTgt spid="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3000"/>
                            </p:stCondLst>
                            <p:childTnLst>
                              <p:par>
                                <p:cTn fill="hold" grpId="0" id="10" nodeType="afterEffect" presetClass="entr" presetID="31"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1000" fill="hold" id="12"/>
                                        <p:tgtEl>
                                          <p:spTgt spid="7"/>
                                        </p:tgtEl>
                                        <p:attrNameLst>
                                          <p:attrName>ppt_w</p:attrName>
                                        </p:attrNameLst>
                                      </p:cBhvr>
                                      <p:tavLst>
                                        <p:tav tm="0">
                                          <p:val>
                                            <p:fltVal val="0"/>
                                          </p:val>
                                        </p:tav>
                                        <p:tav tm="100000">
                                          <p:val>
                                            <p:strVal val="#ppt_w"/>
                                          </p:val>
                                        </p:tav>
                                      </p:tavLst>
                                    </p:anim>
                                    <p:anim calcmode="lin" valueType="num">
                                      <p:cBhvr>
                                        <p:cTn dur="1000" fill="hold" id="13"/>
                                        <p:tgtEl>
                                          <p:spTgt spid="7"/>
                                        </p:tgtEl>
                                        <p:attrNameLst>
                                          <p:attrName>ppt_h</p:attrName>
                                        </p:attrNameLst>
                                      </p:cBhvr>
                                      <p:tavLst>
                                        <p:tav tm="0">
                                          <p:val>
                                            <p:fltVal val="0"/>
                                          </p:val>
                                        </p:tav>
                                        <p:tav tm="100000">
                                          <p:val>
                                            <p:strVal val="#ppt_h"/>
                                          </p:val>
                                        </p:tav>
                                      </p:tavLst>
                                    </p:anim>
                                    <p:anim calcmode="lin" valueType="num">
                                      <p:cBhvr>
                                        <p:cTn dur="1000" fill="hold" id="14"/>
                                        <p:tgtEl>
                                          <p:spTgt spid="7"/>
                                        </p:tgtEl>
                                        <p:attrNameLst>
                                          <p:attrName>style.rotation</p:attrName>
                                        </p:attrNameLst>
                                      </p:cBhvr>
                                      <p:tavLst>
                                        <p:tav tm="0">
                                          <p:val>
                                            <p:fltVal val="90"/>
                                          </p:val>
                                        </p:tav>
                                        <p:tav tm="100000">
                                          <p:val>
                                            <p:fltVal val="0"/>
                                          </p:val>
                                        </p:tav>
                                      </p:tavLst>
                                    </p:anim>
                                    <p:animEffect filter="fade" transition="in">
                                      <p:cBhvr>
                                        <p:cTn dur="1000" id="15"/>
                                        <p:tgtEl>
                                          <p:spTgt spid="7"/>
                                        </p:tgtEl>
                                      </p:cBhvr>
                                    </p:animEffect>
                                  </p:childTnLst>
                                </p:cTn>
                              </p:par>
                            </p:childTnLst>
                          </p:cTn>
                        </p:par>
                        <p:par>
                          <p:cTn fill="hold" id="16" nodeType="afterGroup">
                            <p:stCondLst>
                              <p:cond delay="4000"/>
                            </p:stCondLst>
                            <p:childTnLst>
                              <p:par>
                                <p:cTn fill="hold" grpId="0" id="17" nodeType="afterEffect" presetClass="entr" presetID="41" presetSubtype="0">
                                  <p:stCondLst>
                                    <p:cond delay="0"/>
                                  </p:stCondLst>
                                  <p:iterate type="lt">
                                    <p:tmPct val="20000"/>
                                  </p:iterate>
                                  <p:childTnLst>
                                    <p:set>
                                      <p:cBhvr>
                                        <p:cTn dur="1" fill="hold" id="18">
                                          <p:stCondLst>
                                            <p:cond delay="0"/>
                                          </p:stCondLst>
                                        </p:cTn>
                                        <p:tgtEl>
                                          <p:spTgt spid="6">
                                            <p:txEl>
                                              <p:pRg end="0" st="0"/>
                                            </p:txEl>
                                          </p:spTgt>
                                        </p:tgtEl>
                                        <p:attrNameLst>
                                          <p:attrName>style.visibility</p:attrName>
                                        </p:attrNameLst>
                                      </p:cBhvr>
                                      <p:to>
                                        <p:strVal val="visible"/>
                                      </p:to>
                                    </p:set>
                                    <p:anim calcmode="lin" valueType="num">
                                      <p:cBhvr>
                                        <p:cTn dur="2000" fill="hold" id="19"/>
                                        <p:tgtEl>
                                          <p:spTgt spid="6">
                                            <p:txEl>
                                              <p:pRg end="0" st="0"/>
                                            </p:txEl>
                                          </p:spTgt>
                                        </p:tgtEl>
                                        <p:attrNameLst>
                                          <p:attrName>ppt_x</p:attrName>
                                        </p:attrNameLst>
                                      </p:cBhvr>
                                      <p:tavLst>
                                        <p:tav tm="0">
                                          <p:val>
                                            <p:strVal val="#ppt_x"/>
                                          </p:val>
                                        </p:tav>
                                        <p:tav tm="50000">
                                          <p:val>
                                            <p:strVal val="#ppt_x+.1"/>
                                          </p:val>
                                        </p:tav>
                                        <p:tav tm="100000">
                                          <p:val>
                                            <p:strVal val="#ppt_x"/>
                                          </p:val>
                                        </p:tav>
                                      </p:tavLst>
                                    </p:anim>
                                    <p:anim calcmode="lin" valueType="num">
                                      <p:cBhvr>
                                        <p:cTn dur="2000" fill="hold" id="20"/>
                                        <p:tgtEl>
                                          <p:spTgt spid="6">
                                            <p:txEl>
                                              <p:pRg end="0" st="0"/>
                                            </p:txEl>
                                          </p:spTgt>
                                        </p:tgtEl>
                                        <p:attrNameLst>
                                          <p:attrName>ppt_y</p:attrName>
                                        </p:attrNameLst>
                                      </p:cBhvr>
                                      <p:tavLst>
                                        <p:tav tm="0">
                                          <p:val>
                                            <p:strVal val="#ppt_y"/>
                                          </p:val>
                                        </p:tav>
                                        <p:tav tm="100000">
                                          <p:val>
                                            <p:strVal val="#ppt_y"/>
                                          </p:val>
                                        </p:tav>
                                      </p:tavLst>
                                    </p:anim>
                                    <p:anim calcmode="lin" valueType="num">
                                      <p:cBhvr>
                                        <p:cTn dur="2000" fill="hold" id="21"/>
                                        <p:tgtEl>
                                          <p:spTgt spid="6">
                                            <p:txEl>
                                              <p:pRg end="0" st="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dur="2000" fill="hold" id="22"/>
                                        <p:tgtEl>
                                          <p:spTgt spid="6">
                                            <p:txEl>
                                              <p:pRg end="0" st="0"/>
                                            </p:txEl>
                                          </p:spTgt>
                                        </p:tgtEl>
                                        <p:attrNameLst>
                                          <p:attrName>ppt_w</p:attrName>
                                        </p:attrNameLst>
                                      </p:cBhvr>
                                      <p:tavLst>
                                        <p:tav tm="0">
                                          <p:val>
                                            <p:strVal val="#ppt_w/10"/>
                                          </p:val>
                                        </p:tav>
                                        <p:tav tm="50000">
                                          <p:val>
                                            <p:strVal val="#ppt_w+.01"/>
                                          </p:val>
                                        </p:tav>
                                        <p:tav tm="100000">
                                          <p:val>
                                            <p:strVal val="#ppt_w"/>
                                          </p:val>
                                        </p:tav>
                                      </p:tavLst>
                                    </p:anim>
                                    <p:animEffect filter="fade" transition="in">
                                      <p:cBhvr>
                                        <p:cTn dur="2000" id="23" tmFilter="0,0; .5, 1; 1, 1"/>
                                        <p:tgtEl>
                                          <p:spTgt spid="6">
                                            <p:txEl>
                                              <p:pRg end="0" st="0"/>
                                            </p:txEl>
                                          </p:spTgt>
                                        </p:tgtEl>
                                      </p:cBhvr>
                                    </p:animEffect>
                                  </p:childTnLst>
                                </p:cTn>
                              </p:par>
                            </p:childTnLst>
                          </p:cTn>
                        </p:par>
                        <p:par>
                          <p:cTn fill="hold" id="24" nodeType="afterGroup">
                            <p:stCondLst>
                              <p:cond delay="6000"/>
                            </p:stCondLst>
                            <p:childTnLst>
                              <p:par>
                                <p:cTn decel="30000" fill="hold" grpId="0" id="25" nodeType="afterEffect" presetClass="entr" presetID="2" presetSubtype="4">
                                  <p:stCondLst>
                                    <p:cond delay="0"/>
                                  </p:stCondLst>
                                  <p:iterate type="lt">
                                    <p:tmPct val="20000"/>
                                  </p:iterate>
                                  <p:childTnLst>
                                    <p:set>
                                      <p:cBhvr>
                                        <p:cTn dur="1" fill="hold" id="26">
                                          <p:stCondLst>
                                            <p:cond delay="0"/>
                                          </p:stCondLst>
                                        </p:cTn>
                                        <p:tgtEl>
                                          <p:spTgt spid="9">
                                            <p:txEl>
                                              <p:pRg end="0" st="0"/>
                                            </p:txEl>
                                          </p:spTgt>
                                        </p:tgtEl>
                                        <p:attrNameLst>
                                          <p:attrName>style.visibility</p:attrName>
                                        </p:attrNameLst>
                                      </p:cBhvr>
                                      <p:to>
                                        <p:strVal val="visible"/>
                                      </p:to>
                                    </p:set>
                                    <p:anim calcmode="lin" valueType="num">
                                      <p:cBhvr additive="base">
                                        <p:cTn dur="500" fill="hold" id="27"/>
                                        <p:tgtEl>
                                          <p:spTgt spid="9">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28"/>
                                        <p:tgtEl>
                                          <p:spTgt spid="9">
                                            <p:txEl>
                                              <p:pRg end="0" st="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allAtOnce" grpId="0" spid="6"/>
      <p:bldP grpId="0" spid="7"/>
      <p:bldP build="allAtOnce" grpId="0" spid="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chemeClr val="bg1"/>
        </a:solidFill>
        <a:effectLst/>
      </p:bgPr>
    </p:bg>
    <p:spTree>
      <p:nvGrpSpPr>
        <p:cNvPr id="1" name=""/>
        <p:cNvGrpSpPr/>
        <p:nvPr/>
      </p:nvGrpSpPr>
      <p:grpSpPr>
        <a:xfrm>
          <a:off x="0" y="0"/>
          <a:ext cx="0" cy="0"/>
        </a:xfrm>
      </p:grpSpPr>
      <p:pic>
        <p:nvPicPr>
          <p:cNvPr id="5" name="图片 4"/>
          <p:cNvPicPr>
            <a:picLocks noChangeAspect="1"/>
          </p:cNvPicPr>
          <p:nvPr/>
        </p:nvPicPr>
        <p:blipFill>
          <a:blip r:embed="rId3">
            <a:extLst>
              <a:ext uri="{28A0092B-C50C-407E-A947-70E740481C1C}">
                <a14:useLocalDpi val="0"/>
              </a:ext>
            </a:extLst>
          </a:blip>
          <a:stretch>
            <a:fillRect/>
          </a:stretch>
        </p:blipFill>
        <p:spPr>
          <a:xfrm>
            <a:off x="1907704" y="-183411"/>
            <a:ext cx="3085162" cy="2643758"/>
          </a:xfrm>
          <a:prstGeom prst="rect">
            <a:avLst/>
          </a:prstGeom>
        </p:spPr>
      </p:pic>
      <p:grpSp>
        <p:nvGrpSpPr>
          <p:cNvPr id="3" name="组合 2"/>
          <p:cNvGrpSpPr/>
          <p:nvPr/>
        </p:nvGrpSpPr>
        <p:grpSpPr>
          <a:xfrm>
            <a:off x="2745755" y="2067694"/>
            <a:ext cx="3698453" cy="751387"/>
            <a:chOff x="4055739" y="2198599"/>
            <a:chExt cx="3698453" cy="751387"/>
          </a:xfrm>
        </p:grpSpPr>
        <p:sp>
          <p:nvSpPr>
            <p:cNvPr id="9" name="圆角矩形 8"/>
            <p:cNvSpPr/>
            <p:nvPr/>
          </p:nvSpPr>
          <p:spPr>
            <a:xfrm>
              <a:off x="4055739" y="2198599"/>
              <a:ext cx="3698453" cy="751387"/>
            </a:xfrm>
            <a:prstGeom prst="roundRect">
              <a:avLst/>
            </a:prstGeom>
            <a:solidFill>
              <a:srgbClr val="AE0E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23" name="TextBox 17"/>
            <p:cNvSpPr txBox="1">
              <a:spLocks noChangeArrowheads="1"/>
            </p:cNvSpPr>
            <p:nvPr/>
          </p:nvSpPr>
          <p:spPr bwMode="auto">
            <a:xfrm>
              <a:off x="4716833" y="2248859"/>
              <a:ext cx="2376264" cy="6781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algn="ctr" eaLnBrk="1" hangingPunct="1"/>
              <a:r>
                <a:rPr altLang="en-US" b="1" lang="zh-CN" sz="4000">
                  <a:solidFill>
                    <a:schemeClr val="accent3">
                      <a:lumMod val="40000"/>
                      <a:lumOff val="60000"/>
                    </a:schemeClr>
                  </a:solidFill>
                  <a:latin charset="-122" panose="020b0503020204020204" pitchFamily="34" typeface="微软雅黑"/>
                  <a:ea charset="-122" panose="020b0503020204020204" pitchFamily="34" typeface="微软雅黑"/>
                </a:rPr>
                <a:t>第一部分</a:t>
              </a:r>
            </a:p>
          </p:txBody>
        </p:sp>
      </p:grpSp>
      <p:sp>
        <p:nvSpPr>
          <p:cNvPr id="15" name="TextBox 17"/>
          <p:cNvSpPr txBox="1">
            <a:spLocks noChangeArrowheads="1"/>
          </p:cNvSpPr>
          <p:nvPr/>
        </p:nvSpPr>
        <p:spPr bwMode="auto">
          <a:xfrm>
            <a:off x="2699792" y="2931790"/>
            <a:ext cx="3888432" cy="55624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wrap="square">
            <a:spAutoFit/>
          </a:bodyPr>
          <a:lstStyle>
            <a:lvl1pPr eaLnBrk="0" hangingPunct="0">
              <a:defRPr>
                <a:solidFill>
                  <a:schemeClr val="tx1"/>
                </a:solidFill>
                <a:latin charset="0" pitchFamily="34" typeface="Arial"/>
                <a:ea charset="-122" pitchFamily="2" typeface="宋体"/>
              </a:defRPr>
            </a:lvl1pPr>
            <a:lvl2pPr eaLnBrk="0" hangingPunct="0" indent="-285750" marL="742950">
              <a:defRPr>
                <a:solidFill>
                  <a:schemeClr val="tx1"/>
                </a:solidFill>
                <a:latin charset="0" pitchFamily="34" typeface="Arial"/>
                <a:ea charset="-122" pitchFamily="2" typeface="宋体"/>
              </a:defRPr>
            </a:lvl2pPr>
            <a:lvl3pPr eaLnBrk="0" hangingPunct="0" indent="-228600" marL="1143000">
              <a:defRPr>
                <a:solidFill>
                  <a:schemeClr val="tx1"/>
                </a:solidFill>
                <a:latin charset="0" pitchFamily="34" typeface="Arial"/>
                <a:ea charset="-122" pitchFamily="2" typeface="宋体"/>
              </a:defRPr>
            </a:lvl3pPr>
            <a:lvl4pPr eaLnBrk="0" hangingPunct="0" indent="-228600" marL="1600200">
              <a:defRPr>
                <a:solidFill>
                  <a:schemeClr val="tx1"/>
                </a:solidFill>
                <a:latin charset="0" pitchFamily="34" typeface="Arial"/>
                <a:ea charset="-122" pitchFamily="2" typeface="宋体"/>
              </a:defRPr>
            </a:lvl4pPr>
            <a:lvl5pPr eaLnBrk="0" hangingPunct="0" indent="-228600" marL="2057400">
              <a:defRPr>
                <a:solidFill>
                  <a:schemeClr val="tx1"/>
                </a:solidFill>
                <a:latin charset="0" pitchFamily="34" typeface="Arial"/>
                <a:ea charset="-122" pitchFamily="2" typeface="宋体"/>
              </a:defRPr>
            </a:lvl5pPr>
            <a:lvl6pPr eaLnBrk="0" fontAlgn="base" hangingPunct="0" indent="-228600" marL="2514600">
              <a:spcBef>
                <a:spcPct val="0"/>
              </a:spcBef>
              <a:spcAft>
                <a:spcPct val="0"/>
              </a:spcAft>
              <a:buFont charset="0" pitchFamily="34" typeface="Arial"/>
              <a:defRPr>
                <a:solidFill>
                  <a:schemeClr val="tx1"/>
                </a:solidFill>
                <a:latin charset="0" pitchFamily="34" typeface="Arial"/>
                <a:ea charset="-122" pitchFamily="2" typeface="宋体"/>
              </a:defRPr>
            </a:lvl6pPr>
            <a:lvl7pPr eaLnBrk="0" fontAlgn="base" hangingPunct="0" indent="-228600" marL="2971800">
              <a:spcBef>
                <a:spcPct val="0"/>
              </a:spcBef>
              <a:spcAft>
                <a:spcPct val="0"/>
              </a:spcAft>
              <a:buFont charset="0" pitchFamily="34" typeface="Arial"/>
              <a:defRPr>
                <a:solidFill>
                  <a:schemeClr val="tx1"/>
                </a:solidFill>
                <a:latin charset="0" pitchFamily="34" typeface="Arial"/>
                <a:ea charset="-122" pitchFamily="2" typeface="宋体"/>
              </a:defRPr>
            </a:lvl7pPr>
            <a:lvl8pPr eaLnBrk="0" fontAlgn="base" hangingPunct="0" indent="-228600" marL="3429000">
              <a:spcBef>
                <a:spcPct val="0"/>
              </a:spcBef>
              <a:spcAft>
                <a:spcPct val="0"/>
              </a:spcAft>
              <a:buFont charset="0" pitchFamily="34" typeface="Arial"/>
              <a:defRPr>
                <a:solidFill>
                  <a:schemeClr val="tx1"/>
                </a:solidFill>
                <a:latin charset="0" pitchFamily="34" typeface="Arial"/>
                <a:ea charset="-122" pitchFamily="2" typeface="宋体"/>
              </a:defRPr>
            </a:lvl8pPr>
            <a:lvl9pPr eaLnBrk="0" fontAlgn="base" hangingPunct="0" indent="-228600" marL="3886200">
              <a:spcBef>
                <a:spcPct val="0"/>
              </a:spcBef>
              <a:spcAft>
                <a:spcPct val="0"/>
              </a:spcAft>
              <a:buFont charset="0" pitchFamily="34" typeface="Arial"/>
              <a:defRPr>
                <a:solidFill>
                  <a:schemeClr val="tx1"/>
                </a:solidFill>
                <a:latin charset="0" pitchFamily="34" typeface="Arial"/>
                <a:ea charset="-122" pitchFamily="2" typeface="宋体"/>
              </a:defRPr>
            </a:lvl9pPr>
          </a:lstStyle>
          <a:p>
            <a:pPr eaLnBrk="1" hangingPunct="1"/>
            <a:r>
              <a:rPr altLang="en-US" b="1" lang="zh-CN" sz="3200">
                <a:solidFill>
                  <a:srgbClr val="AE0E16"/>
                </a:solidFill>
                <a:latin charset="-122" panose="020b0503020204020204" pitchFamily="34" typeface="微软雅黑"/>
                <a:ea charset="-122" panose="020b0503020204020204" pitchFamily="34" typeface="微软雅黑"/>
              </a:rPr>
              <a:t>新民主主义革命时期 </a:t>
            </a:r>
          </a:p>
        </p:txBody>
      </p:sp>
    </p:spTree>
    <p:extLst>
      <p:ext uri="{BB962C8B-B14F-4D97-AF65-F5344CB8AC3E}">
        <p14:creationId val="2144303083"/>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1+#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56" presetSubtype="0">
                                  <p:stCondLst>
                                    <p:cond delay="0"/>
                                  </p:stCondLst>
                                  <p:iterate type="lt">
                                    <p:tmPct val="10000"/>
                                  </p:iterate>
                                  <p:childTnLst>
                                    <p:set>
                                      <p:cBhvr>
                                        <p:cTn dur="1" fill="hold" id="11">
                                          <p:stCondLst>
                                            <p:cond delay="0"/>
                                          </p:stCondLst>
                                        </p:cTn>
                                        <p:tgtEl>
                                          <p:spTgt spid="15"/>
                                        </p:tgtEl>
                                        <p:attrNameLst>
                                          <p:attrName>style.visibility</p:attrName>
                                        </p:attrNameLst>
                                      </p:cBhvr>
                                      <p:to>
                                        <p:strVal val="visible"/>
                                      </p:to>
                                    </p:set>
                                    <p:anim by="(-#ppt_w*2)" calcmode="lin" valueType="num">
                                      <p:cBhvr rctx="PPT">
                                        <p:cTn autoRev="1" dur="500" fill="hold" id="12">
                                          <p:stCondLst>
                                            <p:cond delay="0"/>
                                          </p:stCondLst>
                                        </p:cTn>
                                        <p:tgtEl>
                                          <p:spTgt spid="15"/>
                                        </p:tgtEl>
                                        <p:attrNameLst>
                                          <p:attrName>ppt_w</p:attrName>
                                        </p:attrNameLst>
                                      </p:cBhvr>
                                    </p:anim>
                                    <p:anim by="(#ppt_w*0.50)" calcmode="lin" valueType="num">
                                      <p:cBhvr>
                                        <p:cTn autoRev="1" decel="50000" dur="500" fill="hold" id="13">
                                          <p:stCondLst>
                                            <p:cond delay="0"/>
                                          </p:stCondLst>
                                        </p:cTn>
                                        <p:tgtEl>
                                          <p:spTgt spid="15"/>
                                        </p:tgtEl>
                                        <p:attrNameLst>
                                          <p:attrName>ppt_x</p:attrName>
                                        </p:attrNameLst>
                                      </p:cBhvr>
                                    </p:anim>
                                    <p:anim calcmode="lin" from="(-#ppt_h/2)" to="(#ppt_y)" valueType="num">
                                      <p:cBhvr>
                                        <p:cTn dur="1000" fill="hold" id="14">
                                          <p:stCondLst>
                                            <p:cond delay="0"/>
                                          </p:stCondLst>
                                        </p:cTn>
                                        <p:tgtEl>
                                          <p:spTgt spid="15"/>
                                        </p:tgtEl>
                                        <p:attrNameLst>
                                          <p:attrName>ppt_y</p:attrName>
                                        </p:attrNameLst>
                                      </p:cBhvr>
                                    </p:anim>
                                    <p:animRot by="21600000">
                                      <p:cBhvr>
                                        <p:cTn dur="1000" fill="hold" id="15">
                                          <p:stCondLst>
                                            <p:cond delay="0"/>
                                          </p:stCondLst>
                                        </p:cTn>
                                        <p:tgtEl>
                                          <p:spTgt spid="15"/>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圆角矩形 11"/>
          <p:cNvSpPr/>
          <p:nvPr/>
        </p:nvSpPr>
        <p:spPr>
          <a:xfrm>
            <a:off x="1187624" y="966930"/>
            <a:ext cx="6768752" cy="5119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5"/>
          <p:cNvSpPr txBox="1"/>
          <p:nvPr/>
        </p:nvSpPr>
        <p:spPr>
          <a:xfrm>
            <a:off x="2390408" y="996104"/>
            <a:ext cx="4363184" cy="434340"/>
          </a:xfrm>
          <a:prstGeom prst="rect">
            <a:avLst/>
          </a:prstGeom>
          <a:noFill/>
        </p:spPr>
        <p:txBody>
          <a:bodyPr rtlCol="0" vert="horz" wrap="square">
            <a:spAutoFit/>
          </a:bodyPr>
          <a:lstStyle>
            <a:defPPr>
              <a:defRPr lang="zh-CN"/>
            </a:defPPr>
            <a:lvl1pPr algn="just">
              <a:lnSpc>
                <a:spcPct val="150000"/>
              </a:lnSpc>
              <a:defRPr sz="1500">
                <a:solidFill>
                  <a:schemeClr val="bg1"/>
                </a:solidFill>
                <a:latin charset="-122" panose="020b0503020204020204" pitchFamily="34" typeface="微软雅黑"/>
                <a:ea charset="-122" panose="020b0503020204020204" pitchFamily="34" typeface="微软雅黑"/>
              </a:defRPr>
            </a:lvl1pPr>
          </a:lstStyle>
          <a:p>
            <a:pPr algn="ctr"/>
            <a:r>
              <a:rPr altLang="en-US" lang="zh-CN"/>
              <a:t>中国共产党的成立——各地共产主义小组的成立</a:t>
            </a:r>
          </a:p>
        </p:txBody>
      </p:sp>
      <p:sp>
        <p:nvSpPr>
          <p:cNvPr id="4" name="TextBox 3"/>
          <p:cNvSpPr txBox="1"/>
          <p:nvPr/>
        </p:nvSpPr>
        <p:spPr>
          <a:xfrm>
            <a:off x="3027509" y="1721314"/>
            <a:ext cx="2964495" cy="320040"/>
          </a:xfrm>
          <a:prstGeom prst="hexagon">
            <a:avLst/>
          </a:prstGeom>
          <a:solidFill>
            <a:schemeClr val="accent2"/>
          </a:solidFill>
        </p:spPr>
        <p:txBody>
          <a:bodyPr rtlCol="0" wrap="square">
            <a:spAutoFit/>
          </a:bodyPr>
          <a:lstStyle/>
          <a:p>
            <a:pPr algn="ctr"/>
            <a:r>
              <a:rPr altLang="en-US" lang="zh-CN" sz="1500">
                <a:solidFill>
                  <a:schemeClr val="bg1"/>
                </a:solidFill>
                <a:latin charset="-122" panose="020b0503020204020204" pitchFamily="34" typeface="微软雅黑"/>
                <a:ea charset="-122" panose="020b0503020204020204" pitchFamily="34" typeface="微软雅黑"/>
              </a:rPr>
              <a:t>南陈北李相约建党</a:t>
            </a:r>
          </a:p>
        </p:txBody>
      </p:sp>
      <p:sp>
        <p:nvSpPr>
          <p:cNvPr id="11" name="TextBox 10"/>
          <p:cNvSpPr txBox="1"/>
          <p:nvPr/>
        </p:nvSpPr>
        <p:spPr>
          <a:xfrm>
            <a:off x="3033444" y="2379977"/>
            <a:ext cx="2953011" cy="320040"/>
          </a:xfrm>
          <a:prstGeom prst="hexagon">
            <a:avLst/>
          </a:prstGeom>
          <a:solidFill>
            <a:schemeClr val="accent2"/>
          </a:solidFill>
        </p:spPr>
        <p:txBody>
          <a:bodyPr rtlCol="0" wrap="square">
            <a:spAutoFit/>
          </a:bodyPr>
          <a:lstStyle/>
          <a:p>
            <a:pPr algn="ctr"/>
            <a:r>
              <a:rPr altLang="en-US" lang="zh-CN" sz="1500">
                <a:solidFill>
                  <a:schemeClr val="bg1"/>
                </a:solidFill>
                <a:latin charset="-122" panose="020b0503020204020204" pitchFamily="34" typeface="微软雅黑"/>
                <a:ea charset="-122" panose="020b0503020204020204" pitchFamily="34" typeface="微软雅黑"/>
              </a:rPr>
              <a:t>俄共远东局派维经斯基等人来华</a:t>
            </a:r>
          </a:p>
        </p:txBody>
      </p:sp>
      <p:sp>
        <p:nvSpPr>
          <p:cNvPr id="13" name="TextBox 12"/>
          <p:cNvSpPr txBox="1"/>
          <p:nvPr/>
        </p:nvSpPr>
        <p:spPr>
          <a:xfrm>
            <a:off x="1835696" y="3038638"/>
            <a:ext cx="5472608" cy="1463040"/>
          </a:xfrm>
          <a:prstGeom prst="rect">
            <a:avLst/>
          </a:prstGeom>
          <a:solidFill>
            <a:schemeClr val="accent2"/>
          </a:solid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ts val="1800"/>
              </a:lnSpc>
            </a:pPr>
            <a:r>
              <a:rPr altLang="en-US" lang="zh-CN">
                <a:solidFill>
                  <a:schemeClr val="bg1"/>
                </a:solidFill>
              </a:rPr>
              <a:t>上海共产党发起组于1920.8正式建立毛泽东、何叔衡在湖南进行了建党活动。</a:t>
            </a:r>
          </a:p>
          <a:p>
            <a:pPr>
              <a:lnSpc>
                <a:spcPts val="1800"/>
              </a:lnSpc>
            </a:pPr>
            <a:r>
              <a:rPr altLang="en-US" lang="zh-CN">
                <a:solidFill>
                  <a:schemeClr val="bg1"/>
                </a:solidFill>
              </a:rPr>
              <a:t>1920年秋，董必武、陈谭秋、包惠僧等在武昌成立武汉共产党。</a:t>
            </a:r>
          </a:p>
          <a:p>
            <a:pPr>
              <a:lnSpc>
                <a:spcPts val="1800"/>
              </a:lnSpc>
            </a:pPr>
            <a:r>
              <a:rPr altLang="en-US" lang="zh-CN">
                <a:solidFill>
                  <a:schemeClr val="bg1"/>
                </a:solidFill>
              </a:rPr>
              <a:t>同年冬，王烬美、邓恩铭等建立山东共产党小组。</a:t>
            </a:r>
          </a:p>
          <a:p>
            <a:pPr>
              <a:lnSpc>
                <a:spcPts val="1800"/>
              </a:lnSpc>
            </a:pPr>
            <a:r>
              <a:rPr altLang="en-US" lang="zh-CN">
                <a:solidFill>
                  <a:schemeClr val="bg1"/>
                </a:solidFill>
              </a:rPr>
              <a:t>1921年春，广州建立共产党小组。</a:t>
            </a:r>
          </a:p>
          <a:p>
            <a:pPr>
              <a:lnSpc>
                <a:spcPts val="1800"/>
              </a:lnSpc>
            </a:pPr>
            <a:r>
              <a:rPr altLang="en-US" lang="zh-CN">
                <a:solidFill>
                  <a:schemeClr val="bg1"/>
                </a:solidFill>
              </a:rPr>
              <a:t>1921年3、4月间，在法国的中国留学生中也建立了旅欧共产党巴黎小组。</a:t>
            </a:r>
          </a:p>
          <a:p>
            <a:pPr>
              <a:lnSpc>
                <a:spcPts val="1800"/>
              </a:lnSpc>
            </a:pPr>
            <a:r>
              <a:rPr altLang="en-US" lang="zh-CN">
                <a:solidFill>
                  <a:schemeClr val="bg1"/>
                </a:solidFill>
              </a:rPr>
              <a:t>日本留学生中也建立了共产党小组，成员有施存统、周佛海两人。</a:t>
            </a:r>
          </a:p>
        </p:txBody>
      </p:sp>
      <p:sp>
        <p:nvSpPr>
          <p:cNvPr id="7" name="下箭头 6"/>
          <p:cNvSpPr/>
          <p:nvPr/>
        </p:nvSpPr>
        <p:spPr>
          <a:xfrm>
            <a:off x="4500916" y="2142752"/>
            <a:ext cx="142169" cy="20771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下箭头 16"/>
          <p:cNvSpPr/>
          <p:nvPr/>
        </p:nvSpPr>
        <p:spPr>
          <a:xfrm>
            <a:off x="4500916" y="2801415"/>
            <a:ext cx="142169" cy="207711"/>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177959890"/>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childTnLst>
                          </p:cTn>
                        </p:par>
                        <p:par>
                          <p:cTn fill="hold" id="15" nodeType="afterGroup">
                            <p:stCondLst>
                              <p:cond delay="500"/>
                            </p:stCondLst>
                            <p:childTnLst>
                              <p:par>
                                <p:cTn fill="hold" grpId="0" id="16" nodeType="afterEffect" presetClass="entr" presetID="47" presetSubtype="0">
                                  <p:stCondLst>
                                    <p:cond delay="0"/>
                                  </p:stCondLst>
                                  <p:childTnLst>
                                    <p:set>
                                      <p:cBhvr>
                                        <p:cTn dur="1" fill="hold" id="17">
                                          <p:stCondLst>
                                            <p:cond delay="0"/>
                                          </p:stCondLst>
                                        </p:cTn>
                                        <p:tgtEl>
                                          <p:spTgt spid="4"/>
                                        </p:tgtEl>
                                        <p:attrNameLst>
                                          <p:attrName>style.visibility</p:attrName>
                                        </p:attrNameLst>
                                      </p:cBhvr>
                                      <p:to>
                                        <p:strVal val="visible"/>
                                      </p:to>
                                    </p:set>
                                    <p:animEffect filter="fade" transition="in">
                                      <p:cBhvr>
                                        <p:cTn dur="1000" id="18"/>
                                        <p:tgtEl>
                                          <p:spTgt spid="4"/>
                                        </p:tgtEl>
                                      </p:cBhvr>
                                    </p:animEffect>
                                    <p:anim calcmode="lin" valueType="num">
                                      <p:cBhvr>
                                        <p:cTn dur="1000" fill="hold" id="19"/>
                                        <p:tgtEl>
                                          <p:spTgt spid="4"/>
                                        </p:tgtEl>
                                        <p:attrNameLst>
                                          <p:attrName>ppt_x</p:attrName>
                                        </p:attrNameLst>
                                      </p:cBhvr>
                                      <p:tavLst>
                                        <p:tav tm="0">
                                          <p:val>
                                            <p:strVal val="#ppt_x"/>
                                          </p:val>
                                        </p:tav>
                                        <p:tav tm="100000">
                                          <p:val>
                                            <p:strVal val="#ppt_x"/>
                                          </p:val>
                                        </p:tav>
                                      </p:tavLst>
                                    </p:anim>
                                    <p:anim calcmode="lin" valueType="num">
                                      <p:cBhvr>
                                        <p:cTn dur="1000" fill="hold" id="20"/>
                                        <p:tgtEl>
                                          <p:spTgt spid="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7"/>
                                        </p:tgtEl>
                                        <p:attrNameLst>
                                          <p:attrName>style.visibility</p:attrName>
                                        </p:attrNameLst>
                                      </p:cBhvr>
                                      <p:to>
                                        <p:strVal val="visible"/>
                                      </p:to>
                                    </p:set>
                                    <p:animEffect filter="fade" transition="in">
                                      <p:cBhvr>
                                        <p:cTn dur="500" id="24"/>
                                        <p:tgtEl>
                                          <p:spTgt spid="7"/>
                                        </p:tgtEl>
                                      </p:cBhvr>
                                    </p:animEffect>
                                  </p:childTnLst>
                                </p:cTn>
                              </p:par>
                            </p:childTnLst>
                          </p:cTn>
                        </p:par>
                        <p:par>
                          <p:cTn fill="hold" id="25" nodeType="afterGroup">
                            <p:stCondLst>
                              <p:cond delay="2000"/>
                            </p:stCondLst>
                            <p:childTnLst>
                              <p:par>
                                <p:cTn fill="hold" grpId="0" id="26" nodeType="afterEffect" presetClass="entr" presetID="47" presetSubtype="0">
                                  <p:stCondLst>
                                    <p:cond delay="0"/>
                                  </p:stCondLst>
                                  <p:childTnLst>
                                    <p:set>
                                      <p:cBhvr>
                                        <p:cTn dur="1" fill="hold" id="27">
                                          <p:stCondLst>
                                            <p:cond delay="0"/>
                                          </p:stCondLst>
                                        </p:cTn>
                                        <p:tgtEl>
                                          <p:spTgt spid="11"/>
                                        </p:tgtEl>
                                        <p:attrNameLst>
                                          <p:attrName>style.visibility</p:attrName>
                                        </p:attrNameLst>
                                      </p:cBhvr>
                                      <p:to>
                                        <p:strVal val="visible"/>
                                      </p:to>
                                    </p:set>
                                    <p:animEffect filter="fade" transition="in">
                                      <p:cBhvr>
                                        <p:cTn dur="1000" id="28"/>
                                        <p:tgtEl>
                                          <p:spTgt spid="11"/>
                                        </p:tgtEl>
                                      </p:cBhvr>
                                    </p:animEffect>
                                    <p:anim calcmode="lin" valueType="num">
                                      <p:cBhvr>
                                        <p:cTn dur="1000" fill="hold" id="29"/>
                                        <p:tgtEl>
                                          <p:spTgt spid="11"/>
                                        </p:tgtEl>
                                        <p:attrNameLst>
                                          <p:attrName>ppt_x</p:attrName>
                                        </p:attrNameLst>
                                      </p:cBhvr>
                                      <p:tavLst>
                                        <p:tav tm="0">
                                          <p:val>
                                            <p:strVal val="#ppt_x"/>
                                          </p:val>
                                        </p:tav>
                                        <p:tav tm="100000">
                                          <p:val>
                                            <p:strVal val="#ppt_x"/>
                                          </p:val>
                                        </p:tav>
                                      </p:tavLst>
                                    </p:anim>
                                    <p:anim calcmode="lin" valueType="num">
                                      <p:cBhvr>
                                        <p:cTn dur="1000" fill="hold" id="30"/>
                                        <p:tgtEl>
                                          <p:spTgt spid="11"/>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000"/>
                            </p:stCondLst>
                            <p:childTnLst>
                              <p:par>
                                <p:cTn fill="hold" grpId="0" id="32" nodeType="afterEffect" presetClass="entr" presetID="10" presetSubtype="0">
                                  <p:stCondLst>
                                    <p:cond delay="0"/>
                                  </p:stCondLst>
                                  <p:childTnLst>
                                    <p:set>
                                      <p:cBhvr>
                                        <p:cTn dur="1" fill="hold" id="33">
                                          <p:stCondLst>
                                            <p:cond delay="0"/>
                                          </p:stCondLst>
                                        </p:cTn>
                                        <p:tgtEl>
                                          <p:spTgt spid="17"/>
                                        </p:tgtEl>
                                        <p:attrNameLst>
                                          <p:attrName>style.visibility</p:attrName>
                                        </p:attrNameLst>
                                      </p:cBhvr>
                                      <p:to>
                                        <p:strVal val="visible"/>
                                      </p:to>
                                    </p:set>
                                    <p:animEffect filter="fade" transition="in">
                                      <p:cBhvr>
                                        <p:cTn dur="500" id="34"/>
                                        <p:tgtEl>
                                          <p:spTgt spid="17"/>
                                        </p:tgtEl>
                                      </p:cBhvr>
                                    </p:animEffect>
                                  </p:childTnLst>
                                </p:cTn>
                              </p:par>
                            </p:childTnLst>
                          </p:cTn>
                        </p:par>
                        <p:par>
                          <p:cTn fill="hold" id="35" nodeType="afterGroup">
                            <p:stCondLst>
                              <p:cond delay="3500"/>
                            </p:stCondLst>
                            <p:childTnLst>
                              <p:par>
                                <p:cTn fill="hold" grpId="0" id="36" nodeType="afterEffect" presetClass="entr" presetID="47" presetSubtype="0">
                                  <p:stCondLst>
                                    <p:cond delay="0"/>
                                  </p:stCondLst>
                                  <p:childTnLst>
                                    <p:set>
                                      <p:cBhvr>
                                        <p:cTn dur="1" fill="hold" id="37">
                                          <p:stCondLst>
                                            <p:cond delay="0"/>
                                          </p:stCondLst>
                                        </p:cTn>
                                        <p:tgtEl>
                                          <p:spTgt spid="13"/>
                                        </p:tgtEl>
                                        <p:attrNameLst>
                                          <p:attrName>style.visibility</p:attrName>
                                        </p:attrNameLst>
                                      </p:cBhvr>
                                      <p:to>
                                        <p:strVal val="visible"/>
                                      </p:to>
                                    </p:set>
                                    <p:animEffect filter="fade" transition="in">
                                      <p:cBhvr>
                                        <p:cTn dur="1000" id="38"/>
                                        <p:tgtEl>
                                          <p:spTgt spid="13"/>
                                        </p:tgtEl>
                                      </p:cBhvr>
                                    </p:animEffect>
                                    <p:anim calcmode="lin" valueType="num">
                                      <p:cBhvr>
                                        <p:cTn dur="1000" fill="hold" id="39"/>
                                        <p:tgtEl>
                                          <p:spTgt spid="13"/>
                                        </p:tgtEl>
                                        <p:attrNameLst>
                                          <p:attrName>ppt_x</p:attrName>
                                        </p:attrNameLst>
                                      </p:cBhvr>
                                      <p:tavLst>
                                        <p:tav tm="0">
                                          <p:val>
                                            <p:strVal val="#ppt_x"/>
                                          </p:val>
                                        </p:tav>
                                        <p:tav tm="100000">
                                          <p:val>
                                            <p:strVal val="#ppt_x"/>
                                          </p:val>
                                        </p:tav>
                                      </p:tavLst>
                                    </p:anim>
                                    <p:anim calcmode="lin" valueType="num">
                                      <p:cBhvr>
                                        <p:cTn dur="1000" fill="hold" id="4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6"/>
      <p:bldP grpId="0" spid="4"/>
      <p:bldP grpId="0" spid="11"/>
      <p:bldP grpId="0" spid="13"/>
      <p:bldP grpId="0" spid="7"/>
      <p:bldP grpId="0" spid="1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圆角矩形 7"/>
          <p:cNvSpPr/>
          <p:nvPr/>
        </p:nvSpPr>
        <p:spPr>
          <a:xfrm>
            <a:off x="1187624" y="966930"/>
            <a:ext cx="6768752" cy="5119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5"/>
          <p:cNvSpPr txBox="1"/>
          <p:nvPr/>
        </p:nvSpPr>
        <p:spPr>
          <a:xfrm>
            <a:off x="3063358" y="987574"/>
            <a:ext cx="3017284" cy="434340"/>
          </a:xfrm>
          <a:prstGeom prst="rect">
            <a:avLst/>
          </a:prstGeom>
          <a:noFill/>
        </p:spPr>
        <p:txBody>
          <a:bodyPr rtlCol="0" vert="horz" wrap="square">
            <a:spAutoFit/>
          </a:bodyPr>
          <a:lstStyle>
            <a:defPPr>
              <a:defRPr lang="zh-CN"/>
            </a:defPPr>
            <a:lvl1pPr algn="ctr">
              <a:lnSpc>
                <a:spcPct val="150000"/>
              </a:lnSpc>
              <a:defRPr sz="1500">
                <a:solidFill>
                  <a:schemeClr val="bg1"/>
                </a:solidFill>
                <a:latin charset="-122" panose="020b0503020204020204" pitchFamily="34" typeface="微软雅黑"/>
                <a:ea charset="-122" panose="020b0503020204020204" pitchFamily="34" typeface="微软雅黑"/>
              </a:defRPr>
            </a:lvl1pPr>
          </a:lstStyle>
          <a:p>
            <a:r>
              <a:rPr altLang="en-US" lang="zh-CN"/>
              <a:t>中国共产党成立的伟大意义</a:t>
            </a:r>
          </a:p>
        </p:txBody>
      </p:sp>
      <p:sp>
        <p:nvSpPr>
          <p:cNvPr id="7" name="TextBox 6"/>
          <p:cNvSpPr txBox="1"/>
          <p:nvPr/>
        </p:nvSpPr>
        <p:spPr>
          <a:xfrm>
            <a:off x="1187624" y="1563638"/>
            <a:ext cx="6768752" cy="54864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ts val="1800"/>
              </a:lnSpc>
            </a:pPr>
            <a:r>
              <a:rPr altLang="en-US" lang="zh-CN">
                <a:solidFill>
                  <a:schemeClr val="tx1"/>
                </a:solidFill>
              </a:rPr>
              <a:t>中国共产党的产生是中国社会政治经济发展的必然结果，是近代中国革命的一个转折点，是中国共产主义运动的伟大开端，它的成立具有伟大的历史意义。</a:t>
            </a:r>
          </a:p>
        </p:txBody>
      </p:sp>
      <p:sp>
        <p:nvSpPr>
          <p:cNvPr id="9" name="TextBox 8"/>
          <p:cNvSpPr txBox="1"/>
          <p:nvPr/>
        </p:nvSpPr>
        <p:spPr>
          <a:xfrm>
            <a:off x="1187624" y="2211710"/>
            <a:ext cx="6768752" cy="54864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ts val="1800"/>
              </a:lnSpc>
            </a:pPr>
            <a:r>
              <a:rPr altLang="en-US" b="1" lang="zh-CN">
                <a:solidFill>
                  <a:schemeClr val="tx1"/>
                </a:solidFill>
              </a:rPr>
              <a:t>首先，中国革命从此有了一个新的领导力量和领导核心。中国革命不再由资产阶级领导，而是无产阶级及其政党来领导了。</a:t>
            </a:r>
          </a:p>
        </p:txBody>
      </p:sp>
      <p:sp>
        <p:nvSpPr>
          <p:cNvPr id="10" name="TextBox 9"/>
          <p:cNvSpPr txBox="1"/>
          <p:nvPr/>
        </p:nvSpPr>
        <p:spPr>
          <a:xfrm>
            <a:off x="1187624" y="2854075"/>
            <a:ext cx="6768752" cy="54864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ts val="1800"/>
              </a:lnSpc>
            </a:pPr>
            <a:r>
              <a:rPr altLang="en-US" b="1" lang="zh-CN">
                <a:solidFill>
                  <a:schemeClr val="tx1"/>
                </a:solidFill>
              </a:rPr>
              <a:t>其次，有了新的指导思想和新的革命纲领。有了马克思马克思主义这个锐利的思想武器，有了明确的奋斗目标。</a:t>
            </a:r>
          </a:p>
        </p:txBody>
      </p:sp>
      <p:sp>
        <p:nvSpPr>
          <p:cNvPr id="11" name="TextBox 10"/>
          <p:cNvSpPr txBox="1"/>
          <p:nvPr/>
        </p:nvSpPr>
        <p:spPr>
          <a:xfrm>
            <a:off x="1187624" y="3496440"/>
            <a:ext cx="6768752" cy="32004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ts val="1800"/>
              </a:lnSpc>
            </a:pPr>
            <a:r>
              <a:rPr altLang="en-US" b="1" lang="zh-CN">
                <a:solidFill>
                  <a:schemeClr val="tx1"/>
                </a:solidFill>
              </a:rPr>
              <a:t>再次，有了发动群众的好方法。有了在中国共产党领导下的联合一切革命人民的战略和策略。</a:t>
            </a:r>
          </a:p>
        </p:txBody>
      </p:sp>
      <p:sp>
        <p:nvSpPr>
          <p:cNvPr id="12" name="TextBox 11"/>
          <p:cNvSpPr txBox="1"/>
          <p:nvPr/>
        </p:nvSpPr>
        <p:spPr>
          <a:xfrm>
            <a:off x="1187624" y="3886876"/>
            <a:ext cx="6768752" cy="54864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ts val="1800"/>
              </a:lnSpc>
            </a:pPr>
            <a:r>
              <a:rPr altLang="en-US" b="1" lang="zh-CN">
                <a:solidFill>
                  <a:schemeClr val="tx1"/>
                </a:solidFill>
              </a:rPr>
              <a:t>最后，有了新的道路和前途。通过建立人民民主专政，走社会主义和共产主义的道路，中国革命从此进入了一个崭新的时期。</a:t>
            </a:r>
          </a:p>
        </p:txBody>
      </p:sp>
    </p:spTree>
    <p:extLst>
      <p:ext uri="{BB962C8B-B14F-4D97-AF65-F5344CB8AC3E}">
        <p14:creationId val="1977760388"/>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childTnLst>
                          </p:cTn>
                        </p:par>
                        <p:par>
                          <p:cTn fill="hold" id="15" nodeType="afterGroup">
                            <p:stCondLst>
                              <p:cond delay="500"/>
                            </p:stCondLst>
                            <p:childTnLst>
                              <p:par>
                                <p:cTn fill="hold" grpId="0" id="16" nodeType="afterEffect" presetClass="entr" presetID="22" presetSubtype="8">
                                  <p:stCondLst>
                                    <p:cond delay="0"/>
                                  </p:stCondLst>
                                  <p:childTnLst>
                                    <p:set>
                                      <p:cBhvr>
                                        <p:cTn dur="1" fill="hold" id="17">
                                          <p:stCondLst>
                                            <p:cond delay="0"/>
                                          </p:stCondLst>
                                        </p:cTn>
                                        <p:tgtEl>
                                          <p:spTgt spid="7"/>
                                        </p:tgtEl>
                                        <p:attrNameLst>
                                          <p:attrName>style.visibility</p:attrName>
                                        </p:attrNameLst>
                                      </p:cBhvr>
                                      <p:to>
                                        <p:strVal val="visible"/>
                                      </p:to>
                                    </p:set>
                                    <p:animEffect filter="wipe(left)" transition="in">
                                      <p:cBhvr>
                                        <p:cTn dur="500" id="18"/>
                                        <p:tgtEl>
                                          <p:spTgt spid="7"/>
                                        </p:tgtEl>
                                      </p:cBhvr>
                                    </p:animEffect>
                                  </p:childTnLst>
                                </p:cTn>
                              </p:par>
                            </p:childTnLst>
                          </p:cTn>
                        </p:par>
                        <p:par>
                          <p:cTn fill="hold" id="19" nodeType="afterGroup">
                            <p:stCondLst>
                              <p:cond delay="1000"/>
                            </p:stCondLst>
                            <p:childTnLst>
                              <p:par>
                                <p:cTn fill="hold" grpId="0" id="20" nodeType="afterEffect" presetClass="entr" presetID="42" presetSubtype="0">
                                  <p:stCondLst>
                                    <p:cond delay="0"/>
                                  </p:stCondLst>
                                  <p:childTnLst>
                                    <p:set>
                                      <p:cBhvr>
                                        <p:cTn dur="1" fill="hold" id="21">
                                          <p:stCondLst>
                                            <p:cond delay="0"/>
                                          </p:stCondLst>
                                        </p:cTn>
                                        <p:tgtEl>
                                          <p:spTgt spid="9"/>
                                        </p:tgtEl>
                                        <p:attrNameLst>
                                          <p:attrName>style.visibility</p:attrName>
                                        </p:attrNameLst>
                                      </p:cBhvr>
                                      <p:to>
                                        <p:strVal val="visible"/>
                                      </p:to>
                                    </p:set>
                                    <p:animEffect filter="fade" transition="in">
                                      <p:cBhvr>
                                        <p:cTn dur="1000" id="22"/>
                                        <p:tgtEl>
                                          <p:spTgt spid="9"/>
                                        </p:tgtEl>
                                      </p:cBhvr>
                                    </p:animEffect>
                                    <p:anim calcmode="lin" valueType="num">
                                      <p:cBhvr>
                                        <p:cTn dur="1000" fill="hold" id="23"/>
                                        <p:tgtEl>
                                          <p:spTgt spid="9"/>
                                        </p:tgtEl>
                                        <p:attrNameLst>
                                          <p:attrName>ppt_x</p:attrName>
                                        </p:attrNameLst>
                                      </p:cBhvr>
                                      <p:tavLst>
                                        <p:tav tm="0">
                                          <p:val>
                                            <p:strVal val="#ppt_x"/>
                                          </p:val>
                                        </p:tav>
                                        <p:tav tm="100000">
                                          <p:val>
                                            <p:strVal val="#ppt_x"/>
                                          </p:val>
                                        </p:tav>
                                      </p:tavLst>
                                    </p:anim>
                                    <p:anim calcmode="lin" valueType="num">
                                      <p:cBhvr>
                                        <p:cTn dur="1000" fill="hold" id="24"/>
                                        <p:tgtEl>
                                          <p:spTgt spid="9"/>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42" presetSubtype="0">
                                  <p:stCondLst>
                                    <p:cond delay="0"/>
                                  </p:stCondLst>
                                  <p:childTnLst>
                                    <p:set>
                                      <p:cBhvr>
                                        <p:cTn dur="1" fill="hold" id="27">
                                          <p:stCondLst>
                                            <p:cond delay="0"/>
                                          </p:stCondLst>
                                        </p:cTn>
                                        <p:tgtEl>
                                          <p:spTgt spid="10"/>
                                        </p:tgtEl>
                                        <p:attrNameLst>
                                          <p:attrName>style.visibility</p:attrName>
                                        </p:attrNameLst>
                                      </p:cBhvr>
                                      <p:to>
                                        <p:strVal val="visible"/>
                                      </p:to>
                                    </p:set>
                                    <p:animEffect filter="fade" transition="in">
                                      <p:cBhvr>
                                        <p:cTn dur="1000" id="28"/>
                                        <p:tgtEl>
                                          <p:spTgt spid="10"/>
                                        </p:tgtEl>
                                      </p:cBhvr>
                                    </p:animEffect>
                                    <p:anim calcmode="lin" valueType="num">
                                      <p:cBhvr>
                                        <p:cTn dur="1000" fill="hold" id="29"/>
                                        <p:tgtEl>
                                          <p:spTgt spid="10"/>
                                        </p:tgtEl>
                                        <p:attrNameLst>
                                          <p:attrName>ppt_x</p:attrName>
                                        </p:attrNameLst>
                                      </p:cBhvr>
                                      <p:tavLst>
                                        <p:tav tm="0">
                                          <p:val>
                                            <p:strVal val="#ppt_x"/>
                                          </p:val>
                                        </p:tav>
                                        <p:tav tm="100000">
                                          <p:val>
                                            <p:strVal val="#ppt_x"/>
                                          </p:val>
                                        </p:tav>
                                      </p:tavLst>
                                    </p:anim>
                                    <p:anim calcmode="lin" valueType="num">
                                      <p:cBhvr>
                                        <p:cTn dur="1000" fill="hold" id="30"/>
                                        <p:tgtEl>
                                          <p:spTgt spid="10"/>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000"/>
                            </p:stCondLst>
                            <p:childTnLst>
                              <p:par>
                                <p:cTn fill="hold" grpId="0" id="32" nodeType="afterEffect" presetClass="entr" presetID="42" presetSubtype="0">
                                  <p:stCondLst>
                                    <p:cond delay="0"/>
                                  </p:stCondLst>
                                  <p:childTnLst>
                                    <p:set>
                                      <p:cBhvr>
                                        <p:cTn dur="1" fill="hold" id="33">
                                          <p:stCondLst>
                                            <p:cond delay="0"/>
                                          </p:stCondLst>
                                        </p:cTn>
                                        <p:tgtEl>
                                          <p:spTgt spid="11"/>
                                        </p:tgtEl>
                                        <p:attrNameLst>
                                          <p:attrName>style.visibility</p:attrName>
                                        </p:attrNameLst>
                                      </p:cBhvr>
                                      <p:to>
                                        <p:strVal val="visible"/>
                                      </p:to>
                                    </p:set>
                                    <p:animEffect filter="fade" transition="in">
                                      <p:cBhvr>
                                        <p:cTn dur="1000" id="34"/>
                                        <p:tgtEl>
                                          <p:spTgt spid="11"/>
                                        </p:tgtEl>
                                      </p:cBhvr>
                                    </p:animEffect>
                                    <p:anim calcmode="lin" valueType="num">
                                      <p:cBhvr>
                                        <p:cTn dur="1000" fill="hold" id="35"/>
                                        <p:tgtEl>
                                          <p:spTgt spid="11"/>
                                        </p:tgtEl>
                                        <p:attrNameLst>
                                          <p:attrName>ppt_x</p:attrName>
                                        </p:attrNameLst>
                                      </p:cBhvr>
                                      <p:tavLst>
                                        <p:tav tm="0">
                                          <p:val>
                                            <p:strVal val="#ppt_x"/>
                                          </p:val>
                                        </p:tav>
                                        <p:tav tm="100000">
                                          <p:val>
                                            <p:strVal val="#ppt_x"/>
                                          </p:val>
                                        </p:tav>
                                      </p:tavLst>
                                    </p:anim>
                                    <p:anim calcmode="lin" valueType="num">
                                      <p:cBhvr>
                                        <p:cTn dur="1000" fill="hold" id="36"/>
                                        <p:tgtEl>
                                          <p:spTgt spid="11"/>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4000"/>
                            </p:stCondLst>
                            <p:childTnLst>
                              <p:par>
                                <p:cTn fill="hold" grpId="0" id="38" nodeType="afterEffect" presetClass="entr" presetID="42" presetSubtype="0">
                                  <p:stCondLst>
                                    <p:cond delay="0"/>
                                  </p:stCondLst>
                                  <p:childTnLst>
                                    <p:set>
                                      <p:cBhvr>
                                        <p:cTn dur="1" fill="hold" id="39">
                                          <p:stCondLst>
                                            <p:cond delay="0"/>
                                          </p:stCondLst>
                                        </p:cTn>
                                        <p:tgtEl>
                                          <p:spTgt spid="12"/>
                                        </p:tgtEl>
                                        <p:attrNameLst>
                                          <p:attrName>style.visibility</p:attrName>
                                        </p:attrNameLst>
                                      </p:cBhvr>
                                      <p:to>
                                        <p:strVal val="visible"/>
                                      </p:to>
                                    </p:set>
                                    <p:animEffect filter="fade" transition="in">
                                      <p:cBhvr>
                                        <p:cTn dur="1000" id="40"/>
                                        <p:tgtEl>
                                          <p:spTgt spid="12"/>
                                        </p:tgtEl>
                                      </p:cBhvr>
                                    </p:animEffect>
                                    <p:anim calcmode="lin" valueType="num">
                                      <p:cBhvr>
                                        <p:cTn dur="1000" fill="hold" id="41"/>
                                        <p:tgtEl>
                                          <p:spTgt spid="12"/>
                                        </p:tgtEl>
                                        <p:attrNameLst>
                                          <p:attrName>ppt_x</p:attrName>
                                        </p:attrNameLst>
                                      </p:cBhvr>
                                      <p:tavLst>
                                        <p:tav tm="0">
                                          <p:val>
                                            <p:strVal val="#ppt_x"/>
                                          </p:val>
                                        </p:tav>
                                        <p:tav tm="100000">
                                          <p:val>
                                            <p:strVal val="#ppt_x"/>
                                          </p:val>
                                        </p:tav>
                                      </p:tavLst>
                                    </p:anim>
                                    <p:anim calcmode="lin" valueType="num">
                                      <p:cBhvr>
                                        <p:cTn dur="1000" fill="hold" id="42"/>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P grpId="0" spid="7"/>
      <p:bldP grpId="0" spid="9"/>
      <p:bldP grpId="0" spid="10"/>
      <p:bldP grpId="0" spid="11"/>
      <p:bldP grpId="0" spid="1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圆角矩形 7"/>
          <p:cNvSpPr/>
          <p:nvPr/>
        </p:nvSpPr>
        <p:spPr>
          <a:xfrm>
            <a:off x="4455914" y="1166114"/>
            <a:ext cx="3952804"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TextBox 5"/>
          <p:cNvSpPr txBox="1"/>
          <p:nvPr/>
        </p:nvSpPr>
        <p:spPr>
          <a:xfrm>
            <a:off x="5178980" y="1119605"/>
            <a:ext cx="2509728" cy="434340"/>
          </a:xfrm>
          <a:prstGeom prst="rect">
            <a:avLst/>
          </a:prstGeom>
          <a:noFill/>
        </p:spPr>
        <p:txBody>
          <a:bodyPr rtlCol="0" wrap="square">
            <a:spAutoFit/>
          </a:bodyPr>
          <a:lstStyle>
            <a:defPPr>
              <a:defRPr lang="zh-CN"/>
            </a:defPPr>
            <a:lvl1pPr algn="just">
              <a:lnSpc>
                <a:spcPct val="150000"/>
              </a:lnSpc>
              <a:defRPr sz="1500">
                <a:solidFill>
                  <a:schemeClr val="bg1"/>
                </a:solidFill>
                <a:latin charset="-122" panose="020b0503020204020204" pitchFamily="34" typeface="微软雅黑"/>
                <a:ea charset="-122" panose="020b0503020204020204" pitchFamily="34" typeface="微软雅黑"/>
              </a:defRPr>
            </a:lvl1pPr>
          </a:lstStyle>
          <a:p>
            <a:pPr algn="ctr"/>
            <a:r>
              <a:rPr altLang="en-US" lang="zh-CN"/>
              <a:t>中国工人运动的第一次高潮 </a:t>
            </a:r>
          </a:p>
        </p:txBody>
      </p:sp>
      <p:sp>
        <p:nvSpPr>
          <p:cNvPr id="7" name="TextBox 6"/>
          <p:cNvSpPr txBox="1"/>
          <p:nvPr/>
        </p:nvSpPr>
        <p:spPr>
          <a:xfrm>
            <a:off x="4458970" y="1563638"/>
            <a:ext cx="3949748" cy="173736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chemeClr val="tx1"/>
                </a:solidFill>
              </a:rPr>
              <a:t>中国共产党成立后，就把领导工人运动作为党的中心工作，并建立了中国劳动组合书记部，在党的领导下，以1922年1月香港海员罢工为起点，掀起了中国工人运动的第一个高潮，在持续十三个月，罢工斗争达187次之多，参加罢工人数30万人以上，在这期间，各地先后建立100多个工会。</a:t>
            </a:r>
          </a:p>
        </p:txBody>
      </p:sp>
      <p:pic>
        <p:nvPicPr>
          <p:cNvPr id="5122" name="Picture 2"/>
          <p:cNvPicPr>
            <a:picLocks noChangeArrowheads="1" noChangeAspect="1"/>
          </p:cNvPicPr>
          <p:nvPr/>
        </p:nvPicPr>
        <p:blipFill>
          <a:blip r:embed="rId3">
            <a:extLst>
              <a:ext uri="{28A0092B-C50C-407E-A947-70E740481C1C}">
                <a14:useLocalDpi val="0"/>
              </a:ext>
            </a:extLst>
          </a:blip>
          <a:stretch>
            <a:fillRect/>
          </a:stretch>
        </p:blipFill>
        <p:spPr bwMode="auto">
          <a:xfrm>
            <a:off x="2730777" y="2571750"/>
            <a:ext cx="1444949" cy="1931670"/>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pic>
        <p:nvPicPr>
          <p:cNvPr id="5123" name="Picture 3"/>
          <p:cNvPicPr>
            <a:picLocks noChangeArrowheads="1" noChangeAspect="1"/>
          </p:cNvPicPr>
          <p:nvPr/>
        </p:nvPicPr>
        <p:blipFill>
          <a:blip r:embed="rId4">
            <a:extLst>
              <a:ext uri="{28A0092B-C50C-407E-A947-70E740481C1C}">
                <a14:useLocalDpi val="0"/>
              </a:ext>
            </a:extLst>
          </a:blip>
          <a:stretch>
            <a:fillRect/>
          </a:stretch>
        </p:blipFill>
        <p:spPr bwMode="auto">
          <a:xfrm>
            <a:off x="930578" y="2571750"/>
            <a:ext cx="1585613" cy="1899743"/>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
        <p:nvSpPr>
          <p:cNvPr id="10" name="TextBox 9"/>
          <p:cNvSpPr txBox="1"/>
          <p:nvPr/>
        </p:nvSpPr>
        <p:spPr>
          <a:xfrm>
            <a:off x="4458970" y="3291830"/>
            <a:ext cx="3949748" cy="91440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b="1" lang="zh-CN">
                <a:solidFill>
                  <a:schemeClr val="accent2"/>
                </a:solidFill>
              </a:rPr>
              <a:t>但工人运动受到了北洋军阀和帝国主义的勾结镇压，尤其是震惊中外的二七惨案，林祥谦、施洋烈士宁死不屈慷慨就义，工人运动也从此转入了低潮。 </a:t>
            </a:r>
          </a:p>
        </p:txBody>
      </p:sp>
      <p:pic>
        <p:nvPicPr>
          <p:cNvPr descr="http://www.zgdsw.org.cn/mediafile/ccpc/zgds/dsBook201zhgylgcd0031.jpg" id="53250" name="Picture 2"/>
          <p:cNvPicPr>
            <a:picLocks noChangeArrowheads="1" noChangeAspect="1"/>
          </p:cNvPicPr>
          <p:nvPr/>
        </p:nvPicPr>
        <p:blipFill>
          <a:blip r:embed="rId5">
            <a:extLst>
              <a:ext uri="{28A0092B-C50C-407E-A947-70E740481C1C}">
                <a14:useLocalDpi val="0"/>
              </a:ext>
            </a:extLst>
          </a:blip>
          <a:stretch>
            <a:fillRect/>
          </a:stretch>
        </p:blipFill>
        <p:spPr bwMode="auto">
          <a:xfrm>
            <a:off x="930578" y="1129680"/>
            <a:ext cx="1585613" cy="126372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pic>
        <p:nvPicPr>
          <p:cNvPr descr="http://www.zgdsw.org.cn/mediafile/ccpc/zgds/dsBook201zhgylgcd0034.jpg" id="53252" name="Picture 4"/>
          <p:cNvPicPr>
            <a:picLocks noChangeArrowheads="1" noChangeAspect="1"/>
          </p:cNvPicPr>
          <p:nvPr/>
        </p:nvPicPr>
        <p:blipFill>
          <a:blip r:embed="rId6">
            <a:extLst>
              <a:ext uri="{28A0092B-C50C-407E-A947-70E740481C1C}">
                <a14:useLocalDpi val="0"/>
              </a:ext>
            </a:extLst>
          </a:blip>
          <a:stretch>
            <a:fillRect/>
          </a:stretch>
        </p:blipFill>
        <p:spPr bwMode="auto">
          <a:xfrm>
            <a:off x="2730778" y="1134791"/>
            <a:ext cx="1444948" cy="1263721"/>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Tree>
    <p:extLst>
      <p:ext uri="{BB962C8B-B14F-4D97-AF65-F5344CB8AC3E}">
        <p14:creationId val="311257491"/>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6"/>
                                        </p:tgtEl>
                                        <p:attrNameLst>
                                          <p:attrName>style.visibility</p:attrName>
                                        </p:attrNameLst>
                                      </p:cBhvr>
                                      <p:to>
                                        <p:strVal val="visible"/>
                                      </p:to>
                                    </p:set>
                                    <p:anim calcmode="lin" valueType="num">
                                      <p:cBhvr>
                                        <p:cTn dur="500" fill="hold" id="12"/>
                                        <p:tgtEl>
                                          <p:spTgt spid="6"/>
                                        </p:tgtEl>
                                        <p:attrNameLst>
                                          <p:attrName>ppt_w</p:attrName>
                                        </p:attrNameLst>
                                      </p:cBhvr>
                                      <p:tavLst>
                                        <p:tav tm="0">
                                          <p:val>
                                            <p:fltVal val="0"/>
                                          </p:val>
                                        </p:tav>
                                        <p:tav tm="100000">
                                          <p:val>
                                            <p:strVal val="#ppt_w"/>
                                          </p:val>
                                        </p:tav>
                                      </p:tavLst>
                                    </p:anim>
                                    <p:anim calcmode="lin" valueType="num">
                                      <p:cBhvr>
                                        <p:cTn dur="500" fill="hold" id="13"/>
                                        <p:tgtEl>
                                          <p:spTgt spid="6"/>
                                        </p:tgtEl>
                                        <p:attrNameLst>
                                          <p:attrName>ppt_h</p:attrName>
                                        </p:attrNameLst>
                                      </p:cBhvr>
                                      <p:tavLst>
                                        <p:tav tm="0">
                                          <p:val>
                                            <p:fltVal val="0"/>
                                          </p:val>
                                        </p:tav>
                                        <p:tav tm="100000">
                                          <p:val>
                                            <p:strVal val="#ppt_h"/>
                                          </p:val>
                                        </p:tav>
                                      </p:tavLst>
                                    </p:anim>
                                    <p:animEffect filter="fade" transition="in">
                                      <p:cBhvr>
                                        <p:cTn dur="500" id="14"/>
                                        <p:tgtEl>
                                          <p:spTgt spid="6"/>
                                        </p:tgtEl>
                                      </p:cBhvr>
                                    </p:animEffect>
                                  </p:childTnLst>
                                </p:cTn>
                              </p:par>
                            </p:childTnLst>
                          </p:cTn>
                        </p:par>
                        <p:par>
                          <p:cTn fill="hold" id="15" nodeType="afterGroup">
                            <p:stCondLst>
                              <p:cond delay="500"/>
                            </p:stCondLst>
                            <p:childTnLst>
                              <p:par>
                                <p:cTn fill="hold" grpId="0" id="16" nodeType="afterEffect" presetClass="entr" presetID="22" presetSubtype="1">
                                  <p:stCondLst>
                                    <p:cond delay="0"/>
                                  </p:stCondLst>
                                  <p:childTnLst>
                                    <p:set>
                                      <p:cBhvr>
                                        <p:cTn dur="1" fill="hold" id="17">
                                          <p:stCondLst>
                                            <p:cond delay="0"/>
                                          </p:stCondLst>
                                        </p:cTn>
                                        <p:tgtEl>
                                          <p:spTgt spid="7"/>
                                        </p:tgtEl>
                                        <p:attrNameLst>
                                          <p:attrName>style.visibility</p:attrName>
                                        </p:attrNameLst>
                                      </p:cBhvr>
                                      <p:to>
                                        <p:strVal val="visible"/>
                                      </p:to>
                                    </p:set>
                                    <p:animEffect filter="wipe(up)" transition="in">
                                      <p:cBhvr>
                                        <p:cTn dur="500" id="18"/>
                                        <p:tgtEl>
                                          <p:spTgt spid="7"/>
                                        </p:tgtEl>
                                      </p:cBhvr>
                                    </p:animEffect>
                                  </p:childTnLst>
                                </p:cTn>
                              </p:par>
                            </p:childTnLst>
                          </p:cTn>
                        </p:par>
                        <p:par>
                          <p:cTn fill="hold" id="19" nodeType="afterGroup">
                            <p:stCondLst>
                              <p:cond delay="1000"/>
                            </p:stCondLst>
                            <p:childTnLst>
                              <p:par>
                                <p:cTn fill="hold" grpId="0" id="20" nodeType="afterEffect" presetClass="entr" presetID="42"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1000" id="22"/>
                                        <p:tgtEl>
                                          <p:spTgt spid="10"/>
                                        </p:tgtEl>
                                      </p:cBhvr>
                                    </p:animEffect>
                                    <p:anim calcmode="lin" valueType="num">
                                      <p:cBhvr>
                                        <p:cTn dur="1000" fill="hold" id="23"/>
                                        <p:tgtEl>
                                          <p:spTgt spid="10"/>
                                        </p:tgtEl>
                                        <p:attrNameLst>
                                          <p:attrName>ppt_x</p:attrName>
                                        </p:attrNameLst>
                                      </p:cBhvr>
                                      <p:tavLst>
                                        <p:tav tm="0">
                                          <p:val>
                                            <p:strVal val="#ppt_x"/>
                                          </p:val>
                                        </p:tav>
                                        <p:tav tm="100000">
                                          <p:val>
                                            <p:strVal val="#ppt_x"/>
                                          </p:val>
                                        </p:tav>
                                      </p:tavLst>
                                    </p:anim>
                                    <p:anim calcmode="lin" valueType="num">
                                      <p:cBhvr>
                                        <p:cTn dur="1000" fill="hold" id="24"/>
                                        <p:tgtEl>
                                          <p:spTgt spid="10"/>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id="26" nodeType="afterEffect" presetClass="entr" presetID="31" presetSubtype="0">
                                  <p:stCondLst>
                                    <p:cond delay="0"/>
                                  </p:stCondLst>
                                  <p:childTnLst>
                                    <p:set>
                                      <p:cBhvr>
                                        <p:cTn dur="1" fill="hold" id="27">
                                          <p:stCondLst>
                                            <p:cond delay="0"/>
                                          </p:stCondLst>
                                        </p:cTn>
                                        <p:tgtEl>
                                          <p:spTgt spid="53250"/>
                                        </p:tgtEl>
                                        <p:attrNameLst>
                                          <p:attrName>style.visibility</p:attrName>
                                        </p:attrNameLst>
                                      </p:cBhvr>
                                      <p:to>
                                        <p:strVal val="visible"/>
                                      </p:to>
                                    </p:set>
                                    <p:anim calcmode="lin" valueType="num">
                                      <p:cBhvr>
                                        <p:cTn dur="1000" fill="hold" id="28"/>
                                        <p:tgtEl>
                                          <p:spTgt spid="53250"/>
                                        </p:tgtEl>
                                        <p:attrNameLst>
                                          <p:attrName>ppt_w</p:attrName>
                                        </p:attrNameLst>
                                      </p:cBhvr>
                                      <p:tavLst>
                                        <p:tav tm="0">
                                          <p:val>
                                            <p:fltVal val="0"/>
                                          </p:val>
                                        </p:tav>
                                        <p:tav tm="100000">
                                          <p:val>
                                            <p:strVal val="#ppt_w"/>
                                          </p:val>
                                        </p:tav>
                                      </p:tavLst>
                                    </p:anim>
                                    <p:anim calcmode="lin" valueType="num">
                                      <p:cBhvr>
                                        <p:cTn dur="1000" fill="hold" id="29"/>
                                        <p:tgtEl>
                                          <p:spTgt spid="53250"/>
                                        </p:tgtEl>
                                        <p:attrNameLst>
                                          <p:attrName>ppt_h</p:attrName>
                                        </p:attrNameLst>
                                      </p:cBhvr>
                                      <p:tavLst>
                                        <p:tav tm="0">
                                          <p:val>
                                            <p:fltVal val="0"/>
                                          </p:val>
                                        </p:tav>
                                        <p:tav tm="100000">
                                          <p:val>
                                            <p:strVal val="#ppt_h"/>
                                          </p:val>
                                        </p:tav>
                                      </p:tavLst>
                                    </p:anim>
                                    <p:anim calcmode="lin" valueType="num">
                                      <p:cBhvr>
                                        <p:cTn dur="1000" fill="hold" id="30"/>
                                        <p:tgtEl>
                                          <p:spTgt spid="53250"/>
                                        </p:tgtEl>
                                        <p:attrNameLst>
                                          <p:attrName>style.rotation</p:attrName>
                                        </p:attrNameLst>
                                      </p:cBhvr>
                                      <p:tavLst>
                                        <p:tav tm="0">
                                          <p:val>
                                            <p:fltVal val="90"/>
                                          </p:val>
                                        </p:tav>
                                        <p:tav tm="100000">
                                          <p:val>
                                            <p:fltVal val="0"/>
                                          </p:val>
                                        </p:tav>
                                      </p:tavLst>
                                    </p:anim>
                                    <p:animEffect filter="fade" transition="in">
                                      <p:cBhvr>
                                        <p:cTn dur="1000" id="31"/>
                                        <p:tgtEl>
                                          <p:spTgt spid="53250"/>
                                        </p:tgtEl>
                                      </p:cBhvr>
                                    </p:animEffect>
                                  </p:childTnLst>
                                </p:cTn>
                              </p:par>
                            </p:childTnLst>
                          </p:cTn>
                        </p:par>
                        <p:par>
                          <p:cTn fill="hold" id="32" nodeType="afterGroup">
                            <p:stCondLst>
                              <p:cond delay="3000"/>
                            </p:stCondLst>
                            <p:childTnLst>
                              <p:par>
                                <p:cTn fill="hold" id="33" nodeType="afterEffect" presetClass="entr" presetID="31" presetSubtype="0">
                                  <p:stCondLst>
                                    <p:cond delay="0"/>
                                  </p:stCondLst>
                                  <p:childTnLst>
                                    <p:set>
                                      <p:cBhvr>
                                        <p:cTn dur="1" fill="hold" id="34">
                                          <p:stCondLst>
                                            <p:cond delay="0"/>
                                          </p:stCondLst>
                                        </p:cTn>
                                        <p:tgtEl>
                                          <p:spTgt spid="53252"/>
                                        </p:tgtEl>
                                        <p:attrNameLst>
                                          <p:attrName>style.visibility</p:attrName>
                                        </p:attrNameLst>
                                      </p:cBhvr>
                                      <p:to>
                                        <p:strVal val="visible"/>
                                      </p:to>
                                    </p:set>
                                    <p:anim calcmode="lin" valueType="num">
                                      <p:cBhvr>
                                        <p:cTn dur="1000" fill="hold" id="35"/>
                                        <p:tgtEl>
                                          <p:spTgt spid="53252"/>
                                        </p:tgtEl>
                                        <p:attrNameLst>
                                          <p:attrName>ppt_w</p:attrName>
                                        </p:attrNameLst>
                                      </p:cBhvr>
                                      <p:tavLst>
                                        <p:tav tm="0">
                                          <p:val>
                                            <p:fltVal val="0"/>
                                          </p:val>
                                        </p:tav>
                                        <p:tav tm="100000">
                                          <p:val>
                                            <p:strVal val="#ppt_w"/>
                                          </p:val>
                                        </p:tav>
                                      </p:tavLst>
                                    </p:anim>
                                    <p:anim calcmode="lin" valueType="num">
                                      <p:cBhvr>
                                        <p:cTn dur="1000" fill="hold" id="36"/>
                                        <p:tgtEl>
                                          <p:spTgt spid="53252"/>
                                        </p:tgtEl>
                                        <p:attrNameLst>
                                          <p:attrName>ppt_h</p:attrName>
                                        </p:attrNameLst>
                                      </p:cBhvr>
                                      <p:tavLst>
                                        <p:tav tm="0">
                                          <p:val>
                                            <p:fltVal val="0"/>
                                          </p:val>
                                        </p:tav>
                                        <p:tav tm="100000">
                                          <p:val>
                                            <p:strVal val="#ppt_h"/>
                                          </p:val>
                                        </p:tav>
                                      </p:tavLst>
                                    </p:anim>
                                    <p:anim calcmode="lin" valueType="num">
                                      <p:cBhvr>
                                        <p:cTn dur="1000" fill="hold" id="37"/>
                                        <p:tgtEl>
                                          <p:spTgt spid="53252"/>
                                        </p:tgtEl>
                                        <p:attrNameLst>
                                          <p:attrName>style.rotation</p:attrName>
                                        </p:attrNameLst>
                                      </p:cBhvr>
                                      <p:tavLst>
                                        <p:tav tm="0">
                                          <p:val>
                                            <p:fltVal val="90"/>
                                          </p:val>
                                        </p:tav>
                                        <p:tav tm="100000">
                                          <p:val>
                                            <p:fltVal val="0"/>
                                          </p:val>
                                        </p:tav>
                                      </p:tavLst>
                                    </p:anim>
                                    <p:animEffect filter="fade" transition="in">
                                      <p:cBhvr>
                                        <p:cTn dur="1000" id="38"/>
                                        <p:tgtEl>
                                          <p:spTgt spid="53252"/>
                                        </p:tgtEl>
                                      </p:cBhvr>
                                    </p:animEffect>
                                  </p:childTnLst>
                                </p:cTn>
                              </p:par>
                            </p:childTnLst>
                          </p:cTn>
                        </p:par>
                        <p:par>
                          <p:cTn fill="hold" id="39" nodeType="afterGroup">
                            <p:stCondLst>
                              <p:cond delay="4000"/>
                            </p:stCondLst>
                            <p:childTnLst>
                              <p:par>
                                <p:cTn fill="hold" id="40" nodeType="afterEffect" presetClass="entr" presetID="31" presetSubtype="0">
                                  <p:stCondLst>
                                    <p:cond delay="0"/>
                                  </p:stCondLst>
                                  <p:childTnLst>
                                    <p:set>
                                      <p:cBhvr>
                                        <p:cTn dur="1" fill="hold" id="41">
                                          <p:stCondLst>
                                            <p:cond delay="0"/>
                                          </p:stCondLst>
                                        </p:cTn>
                                        <p:tgtEl>
                                          <p:spTgt spid="5123"/>
                                        </p:tgtEl>
                                        <p:attrNameLst>
                                          <p:attrName>style.visibility</p:attrName>
                                        </p:attrNameLst>
                                      </p:cBhvr>
                                      <p:to>
                                        <p:strVal val="visible"/>
                                      </p:to>
                                    </p:set>
                                    <p:anim calcmode="lin" valueType="num">
                                      <p:cBhvr>
                                        <p:cTn dur="1000" fill="hold" id="42"/>
                                        <p:tgtEl>
                                          <p:spTgt spid="5123"/>
                                        </p:tgtEl>
                                        <p:attrNameLst>
                                          <p:attrName>ppt_w</p:attrName>
                                        </p:attrNameLst>
                                      </p:cBhvr>
                                      <p:tavLst>
                                        <p:tav tm="0">
                                          <p:val>
                                            <p:fltVal val="0"/>
                                          </p:val>
                                        </p:tav>
                                        <p:tav tm="100000">
                                          <p:val>
                                            <p:strVal val="#ppt_w"/>
                                          </p:val>
                                        </p:tav>
                                      </p:tavLst>
                                    </p:anim>
                                    <p:anim calcmode="lin" valueType="num">
                                      <p:cBhvr>
                                        <p:cTn dur="1000" fill="hold" id="43"/>
                                        <p:tgtEl>
                                          <p:spTgt spid="5123"/>
                                        </p:tgtEl>
                                        <p:attrNameLst>
                                          <p:attrName>ppt_h</p:attrName>
                                        </p:attrNameLst>
                                      </p:cBhvr>
                                      <p:tavLst>
                                        <p:tav tm="0">
                                          <p:val>
                                            <p:fltVal val="0"/>
                                          </p:val>
                                        </p:tav>
                                        <p:tav tm="100000">
                                          <p:val>
                                            <p:strVal val="#ppt_h"/>
                                          </p:val>
                                        </p:tav>
                                      </p:tavLst>
                                    </p:anim>
                                    <p:anim calcmode="lin" valueType="num">
                                      <p:cBhvr>
                                        <p:cTn dur="1000" fill="hold" id="44"/>
                                        <p:tgtEl>
                                          <p:spTgt spid="5123"/>
                                        </p:tgtEl>
                                        <p:attrNameLst>
                                          <p:attrName>style.rotation</p:attrName>
                                        </p:attrNameLst>
                                      </p:cBhvr>
                                      <p:tavLst>
                                        <p:tav tm="0">
                                          <p:val>
                                            <p:fltVal val="90"/>
                                          </p:val>
                                        </p:tav>
                                        <p:tav tm="100000">
                                          <p:val>
                                            <p:fltVal val="0"/>
                                          </p:val>
                                        </p:tav>
                                      </p:tavLst>
                                    </p:anim>
                                    <p:animEffect filter="fade" transition="in">
                                      <p:cBhvr>
                                        <p:cTn dur="1000" id="45"/>
                                        <p:tgtEl>
                                          <p:spTgt spid="5123"/>
                                        </p:tgtEl>
                                      </p:cBhvr>
                                    </p:animEffect>
                                  </p:childTnLst>
                                </p:cTn>
                              </p:par>
                            </p:childTnLst>
                          </p:cTn>
                        </p:par>
                        <p:par>
                          <p:cTn fill="hold" id="46" nodeType="afterGroup">
                            <p:stCondLst>
                              <p:cond delay="5000"/>
                            </p:stCondLst>
                            <p:childTnLst>
                              <p:par>
                                <p:cTn fill="hold" id="47" nodeType="afterEffect" presetClass="entr" presetID="31" presetSubtype="0">
                                  <p:stCondLst>
                                    <p:cond delay="0"/>
                                  </p:stCondLst>
                                  <p:childTnLst>
                                    <p:set>
                                      <p:cBhvr>
                                        <p:cTn dur="1" fill="hold" id="48">
                                          <p:stCondLst>
                                            <p:cond delay="0"/>
                                          </p:stCondLst>
                                        </p:cTn>
                                        <p:tgtEl>
                                          <p:spTgt spid="5122"/>
                                        </p:tgtEl>
                                        <p:attrNameLst>
                                          <p:attrName>style.visibility</p:attrName>
                                        </p:attrNameLst>
                                      </p:cBhvr>
                                      <p:to>
                                        <p:strVal val="visible"/>
                                      </p:to>
                                    </p:set>
                                    <p:anim calcmode="lin" valueType="num">
                                      <p:cBhvr>
                                        <p:cTn dur="1000" fill="hold" id="49"/>
                                        <p:tgtEl>
                                          <p:spTgt spid="5122"/>
                                        </p:tgtEl>
                                        <p:attrNameLst>
                                          <p:attrName>ppt_w</p:attrName>
                                        </p:attrNameLst>
                                      </p:cBhvr>
                                      <p:tavLst>
                                        <p:tav tm="0">
                                          <p:val>
                                            <p:fltVal val="0"/>
                                          </p:val>
                                        </p:tav>
                                        <p:tav tm="100000">
                                          <p:val>
                                            <p:strVal val="#ppt_w"/>
                                          </p:val>
                                        </p:tav>
                                      </p:tavLst>
                                    </p:anim>
                                    <p:anim calcmode="lin" valueType="num">
                                      <p:cBhvr>
                                        <p:cTn dur="1000" fill="hold" id="50"/>
                                        <p:tgtEl>
                                          <p:spTgt spid="5122"/>
                                        </p:tgtEl>
                                        <p:attrNameLst>
                                          <p:attrName>ppt_h</p:attrName>
                                        </p:attrNameLst>
                                      </p:cBhvr>
                                      <p:tavLst>
                                        <p:tav tm="0">
                                          <p:val>
                                            <p:fltVal val="0"/>
                                          </p:val>
                                        </p:tav>
                                        <p:tav tm="100000">
                                          <p:val>
                                            <p:strVal val="#ppt_h"/>
                                          </p:val>
                                        </p:tav>
                                      </p:tavLst>
                                    </p:anim>
                                    <p:anim calcmode="lin" valueType="num">
                                      <p:cBhvr>
                                        <p:cTn dur="1000" fill="hold" id="51"/>
                                        <p:tgtEl>
                                          <p:spTgt spid="5122"/>
                                        </p:tgtEl>
                                        <p:attrNameLst>
                                          <p:attrName>style.rotation</p:attrName>
                                        </p:attrNameLst>
                                      </p:cBhvr>
                                      <p:tavLst>
                                        <p:tav tm="0">
                                          <p:val>
                                            <p:fltVal val="90"/>
                                          </p:val>
                                        </p:tav>
                                        <p:tav tm="100000">
                                          <p:val>
                                            <p:fltVal val="0"/>
                                          </p:val>
                                        </p:tav>
                                      </p:tavLst>
                                    </p:anim>
                                    <p:animEffect filter="fade" transition="in">
                                      <p:cBhvr>
                                        <p:cTn dur="1000" id="52"/>
                                        <p:tgtEl>
                                          <p:spTgt spid="51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6"/>
      <p:bldP grpId="0" spid="7"/>
      <p:bldP grpId="0" spid="1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6" name="Picture 2"/>
          <p:cNvPicPr>
            <a:picLocks noChangeArrowheads="1" noChangeAspect="1"/>
          </p:cNvPicPr>
          <p:nvPr/>
        </p:nvPicPr>
        <p:blipFill>
          <a:blip r:embed="rId3">
            <a:extLst>
              <a:ext uri="{28A0092B-C50C-407E-A947-70E740481C1C}">
                <a14:useLocalDpi val="0"/>
              </a:ext>
            </a:extLst>
          </a:blip>
          <a:srcRect b="53398"/>
          <a:stretch>
            <a:fillRect/>
          </a:stretch>
        </p:blipFill>
        <p:spPr bwMode="auto">
          <a:xfrm>
            <a:off x="575102" y="3132818"/>
            <a:ext cx="3677523" cy="1224136"/>
          </a:xfrm>
          <a:prstGeom prst="rect">
            <a:avLst/>
          </a:prstGeom>
          <a:noFill/>
          <a:ln>
            <a:noFill/>
          </a:ln>
          <a:effectLst>
            <a:outerShdw algn="bl" blurRad="50800" dir="18900000" dist="38100" rotWithShape="0">
              <a:prstClr val="black">
                <a:alpha val="40000"/>
              </a:prstClr>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7" name="TextBox 6"/>
          <p:cNvSpPr txBox="1"/>
          <p:nvPr/>
        </p:nvSpPr>
        <p:spPr>
          <a:xfrm>
            <a:off x="4644008" y="3697039"/>
            <a:ext cx="3960440" cy="54864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ts val="1800"/>
              </a:lnSpc>
            </a:pPr>
            <a:r>
              <a:rPr altLang="en-US" lang="zh-CN">
                <a:solidFill>
                  <a:schemeClr val="tx1"/>
                </a:solidFill>
              </a:rPr>
              <a:t>从1930年底到1931年秋，毛泽东、朱德以灵活的作战方针粉碎了国民党的三次围剿。</a:t>
            </a:r>
          </a:p>
        </p:txBody>
      </p:sp>
      <p:pic>
        <p:nvPicPr>
          <p:cNvPr id="1027" name="Picture 3"/>
          <p:cNvPicPr>
            <a:picLocks noChangeArrowheads="1" noChangeAspect="1"/>
          </p:cNvPicPr>
          <p:nvPr/>
        </p:nvPicPr>
        <p:blipFill>
          <a:blip r:embed="rId4">
            <a:extLst>
              <a:ext uri="{28A0092B-C50C-407E-A947-70E740481C1C}">
                <a14:useLocalDpi val="0"/>
              </a:ext>
            </a:extLst>
          </a:blip>
          <a:stretch>
            <a:fillRect/>
          </a:stretch>
        </p:blipFill>
        <p:spPr bwMode="auto">
          <a:xfrm>
            <a:off x="4644008" y="1280794"/>
            <a:ext cx="3960440" cy="2382109"/>
          </a:xfrm>
          <a:prstGeom prst="rect">
            <a:avLst/>
          </a:prstGeom>
          <a:noFill/>
          <a:ln>
            <a:noFill/>
          </a:ln>
          <a:effectLst>
            <a:outerShdw algn="bl" blurRad="50800" dir="18900000" dist="38100" rotWithShape="0">
              <a:prstClr val="black">
                <a:alpha val="40000"/>
              </a:prstClr>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9" name="TextBox 8"/>
          <p:cNvSpPr txBox="1"/>
          <p:nvPr/>
        </p:nvSpPr>
        <p:spPr>
          <a:xfrm>
            <a:off x="595070" y="1628195"/>
            <a:ext cx="3651444" cy="146304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nSpc>
                <a:spcPts val="1800"/>
              </a:lnSpc>
            </a:pPr>
            <a:r>
              <a:rPr altLang="en-US" lang="zh-CN">
                <a:solidFill>
                  <a:schemeClr val="tx1"/>
                </a:solidFill>
              </a:rPr>
              <a:t>在创建井冈山革命根据地，特别是在红四军转战赣南、闽西的实践中，毛泽东逐渐形成了农村包围城市的理论，它是马克思列宁主义的普遍真理同中国革命具体实践相结合的典范，是对马克思列宁主义关于武装夺取政权的理论的重大发展，标志着毛泽东思想的初步形成。</a:t>
            </a:r>
          </a:p>
        </p:txBody>
      </p:sp>
      <p:sp>
        <p:nvSpPr>
          <p:cNvPr id="12" name="圆角矩形 11"/>
          <p:cNvSpPr/>
          <p:nvPr/>
        </p:nvSpPr>
        <p:spPr>
          <a:xfrm>
            <a:off x="575102" y="1246659"/>
            <a:ext cx="3671412"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TextBox 14"/>
          <p:cNvSpPr txBox="1"/>
          <p:nvPr/>
        </p:nvSpPr>
        <p:spPr>
          <a:xfrm>
            <a:off x="1187624" y="1173118"/>
            <a:ext cx="2808312" cy="434340"/>
          </a:xfrm>
          <a:prstGeom prst="rect">
            <a:avLst/>
          </a:prstGeom>
          <a:noFill/>
        </p:spPr>
        <p:txBody>
          <a:bodyPr rtlCol="0" wrap="square">
            <a:spAutoFit/>
          </a:bodyPr>
          <a:lstStyle>
            <a:defPPr>
              <a:defRPr lang="zh-CN"/>
            </a:defPPr>
            <a:lvl1pPr algn="ctr">
              <a:lnSpc>
                <a:spcPct val="150000"/>
              </a:lnSpc>
              <a:defRPr sz="1500">
                <a:solidFill>
                  <a:schemeClr val="bg1"/>
                </a:solidFill>
                <a:latin charset="-122" panose="020b0503020204020204" pitchFamily="34" typeface="微软雅黑"/>
                <a:ea charset="-122" panose="020b0503020204020204" pitchFamily="34" typeface="微软雅黑"/>
              </a:defRPr>
            </a:lvl1pPr>
          </a:lstStyle>
          <a:p>
            <a:r>
              <a:rPr altLang="en-US" lang="zh-CN"/>
              <a:t>星星之火可以燎原</a:t>
            </a:r>
          </a:p>
        </p:txBody>
      </p:sp>
    </p:spTree>
    <p:extLst>
      <p:ext uri="{BB962C8B-B14F-4D97-AF65-F5344CB8AC3E}">
        <p14:creationId val="133611680"/>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2"/>
                                        </p:tgtEl>
                                        <p:attrNameLst>
                                          <p:attrName>style.visibility</p:attrName>
                                        </p:attrNameLst>
                                      </p:cBhvr>
                                      <p:to>
                                        <p:strVal val="visible"/>
                                      </p:to>
                                    </p:set>
                                    <p:anim calcmode="lin" valueType="num">
                                      <p:cBhvr>
                                        <p:cTn dur="500" fill="hold" id="7"/>
                                        <p:tgtEl>
                                          <p:spTgt spid="12"/>
                                        </p:tgtEl>
                                        <p:attrNameLst>
                                          <p:attrName>ppt_w</p:attrName>
                                        </p:attrNameLst>
                                      </p:cBhvr>
                                      <p:tavLst>
                                        <p:tav tm="0">
                                          <p:val>
                                            <p:fltVal val="0"/>
                                          </p:val>
                                        </p:tav>
                                        <p:tav tm="100000">
                                          <p:val>
                                            <p:strVal val="#ppt_w"/>
                                          </p:val>
                                        </p:tav>
                                      </p:tavLst>
                                    </p:anim>
                                    <p:anim calcmode="lin" valueType="num">
                                      <p:cBhvr>
                                        <p:cTn dur="500" fill="hold" id="8"/>
                                        <p:tgtEl>
                                          <p:spTgt spid="12"/>
                                        </p:tgtEl>
                                        <p:attrNameLst>
                                          <p:attrName>ppt_h</p:attrName>
                                        </p:attrNameLst>
                                      </p:cBhvr>
                                      <p:tavLst>
                                        <p:tav tm="0">
                                          <p:val>
                                            <p:fltVal val="0"/>
                                          </p:val>
                                        </p:tav>
                                        <p:tav tm="100000">
                                          <p:val>
                                            <p:strVal val="#ppt_h"/>
                                          </p:val>
                                        </p:tav>
                                      </p:tavLst>
                                    </p:anim>
                                    <p:animEffect filter="fade" transition="in">
                                      <p:cBhvr>
                                        <p:cTn dur="500" id="9"/>
                                        <p:tgtEl>
                                          <p:spTgt spid="1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9"/>
                                        </p:tgtEl>
                                        <p:attrNameLst>
                                          <p:attrName>style.visibility</p:attrName>
                                        </p:attrNameLst>
                                      </p:cBhvr>
                                      <p:to>
                                        <p:strVal val="visible"/>
                                      </p:to>
                                    </p:set>
                                    <p:animEffect filter="fade" transition="in">
                                      <p:cBhvr>
                                        <p:cTn dur="1000" id="18"/>
                                        <p:tgtEl>
                                          <p:spTgt spid="9"/>
                                        </p:tgtEl>
                                      </p:cBhvr>
                                    </p:animEffect>
                                    <p:anim calcmode="lin" valueType="num">
                                      <p:cBhvr>
                                        <p:cTn dur="1000" fill="hold" id="19"/>
                                        <p:tgtEl>
                                          <p:spTgt spid="9"/>
                                        </p:tgtEl>
                                        <p:attrNameLst>
                                          <p:attrName>ppt_x</p:attrName>
                                        </p:attrNameLst>
                                      </p:cBhvr>
                                      <p:tavLst>
                                        <p:tav tm="0">
                                          <p:val>
                                            <p:strVal val="#ppt_x"/>
                                          </p:val>
                                        </p:tav>
                                        <p:tav tm="100000">
                                          <p:val>
                                            <p:strVal val="#ppt_x"/>
                                          </p:val>
                                        </p:tav>
                                      </p:tavLst>
                                    </p:anim>
                                    <p:anim calcmode="lin" valueType="num">
                                      <p:cBhvr>
                                        <p:cTn dur="1000" fill="hold" id="20"/>
                                        <p:tgtEl>
                                          <p:spTgt spid="9"/>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14" presetSubtype="10">
                                  <p:stCondLst>
                                    <p:cond delay="0"/>
                                  </p:stCondLst>
                                  <p:childTnLst>
                                    <p:set>
                                      <p:cBhvr>
                                        <p:cTn dur="1" fill="hold" id="23">
                                          <p:stCondLst>
                                            <p:cond delay="0"/>
                                          </p:stCondLst>
                                        </p:cTn>
                                        <p:tgtEl>
                                          <p:spTgt spid="1026"/>
                                        </p:tgtEl>
                                        <p:attrNameLst>
                                          <p:attrName>style.visibility</p:attrName>
                                        </p:attrNameLst>
                                      </p:cBhvr>
                                      <p:to>
                                        <p:strVal val="visible"/>
                                      </p:to>
                                    </p:set>
                                    <p:animEffect filter="randombar(horizontal)" transition="in">
                                      <p:cBhvr>
                                        <p:cTn dur="500" id="24"/>
                                        <p:tgtEl>
                                          <p:spTgt spid="1026"/>
                                        </p:tgtEl>
                                      </p:cBhvr>
                                    </p:animEffect>
                                  </p:childTnLst>
                                </p:cTn>
                              </p:par>
                            </p:childTnLst>
                          </p:cTn>
                        </p:par>
                        <p:par>
                          <p:cTn fill="hold" id="25" nodeType="afterGroup">
                            <p:stCondLst>
                              <p:cond delay="2000"/>
                            </p:stCondLst>
                            <p:childTnLst>
                              <p:par>
                                <p:cTn fill="hold" id="26" nodeType="afterEffect" presetClass="entr" presetID="14" presetSubtype="10">
                                  <p:stCondLst>
                                    <p:cond delay="0"/>
                                  </p:stCondLst>
                                  <p:childTnLst>
                                    <p:set>
                                      <p:cBhvr>
                                        <p:cTn dur="1" fill="hold" id="27">
                                          <p:stCondLst>
                                            <p:cond delay="0"/>
                                          </p:stCondLst>
                                        </p:cTn>
                                        <p:tgtEl>
                                          <p:spTgt spid="1027"/>
                                        </p:tgtEl>
                                        <p:attrNameLst>
                                          <p:attrName>style.visibility</p:attrName>
                                        </p:attrNameLst>
                                      </p:cBhvr>
                                      <p:to>
                                        <p:strVal val="visible"/>
                                      </p:to>
                                    </p:set>
                                    <p:animEffect filter="randombar(horizontal)" transition="in">
                                      <p:cBhvr>
                                        <p:cTn dur="500" id="28"/>
                                        <p:tgtEl>
                                          <p:spTgt spid="1027"/>
                                        </p:tgtEl>
                                      </p:cBhvr>
                                    </p:animEffect>
                                  </p:childTnLst>
                                </p:cTn>
                              </p:par>
                            </p:childTnLst>
                          </p:cTn>
                        </p:par>
                        <p:par>
                          <p:cTn fill="hold" id="29" nodeType="afterGroup">
                            <p:stCondLst>
                              <p:cond delay="2500"/>
                            </p:stCondLst>
                            <p:childTnLst>
                              <p:par>
                                <p:cTn fill="hold" grpId="0" id="30" nodeType="afterEffect" presetClass="entr" presetID="22" presetSubtype="8">
                                  <p:stCondLst>
                                    <p:cond delay="0"/>
                                  </p:stCondLst>
                                  <p:childTnLst>
                                    <p:set>
                                      <p:cBhvr>
                                        <p:cTn dur="1" fill="hold" id="31">
                                          <p:stCondLst>
                                            <p:cond delay="0"/>
                                          </p:stCondLst>
                                        </p:cTn>
                                        <p:tgtEl>
                                          <p:spTgt spid="7"/>
                                        </p:tgtEl>
                                        <p:attrNameLst>
                                          <p:attrName>style.visibility</p:attrName>
                                        </p:attrNameLst>
                                      </p:cBhvr>
                                      <p:to>
                                        <p:strVal val="visible"/>
                                      </p:to>
                                    </p:set>
                                    <p:animEffect filter="wipe(left)" transition="in">
                                      <p:cBhvr>
                                        <p:cTn dur="500" id="32"/>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12"/>
      <p:bldP grpId="0" spid="1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TextBox 13"/>
          <p:cNvSpPr txBox="1"/>
          <p:nvPr/>
        </p:nvSpPr>
        <p:spPr>
          <a:xfrm>
            <a:off x="4784281" y="1601141"/>
            <a:ext cx="3888432" cy="118872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a:solidFill>
                  <a:schemeClr val="tx1"/>
                </a:solidFill>
              </a:rPr>
              <a:t>在1931年冬，中华苏维埃第一次全国代表大会在江西瑞金召开，成立了中华苏维埃共和国临时政府，制定了宪法大纲。广大的根据地纷纷进行了土地的改革和根据地建设，成为了我们党坚持武装革命的坚实基础。</a:t>
            </a:r>
          </a:p>
        </p:txBody>
      </p:sp>
      <p:pic>
        <p:nvPicPr>
          <p:cNvPr id="2050" name="Picture 2"/>
          <p:cNvPicPr>
            <a:picLocks noChangeArrowheads="1" noChangeAspect="1"/>
          </p:cNvPicPr>
          <p:nvPr/>
        </p:nvPicPr>
        <p:blipFill>
          <a:blip r:embed="rId3">
            <a:extLst>
              <a:ext uri="{28A0092B-C50C-407E-A947-70E740481C1C}">
                <a14:useLocalDpi val="0"/>
              </a:ext>
            </a:extLst>
          </a:blip>
          <a:stretch>
            <a:fillRect/>
          </a:stretch>
        </p:blipFill>
        <p:spPr bwMode="auto">
          <a:xfrm>
            <a:off x="4784281" y="2880593"/>
            <a:ext cx="3888432" cy="1707381"/>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10" name="圆角矩形 9"/>
          <p:cNvSpPr/>
          <p:nvPr/>
        </p:nvSpPr>
        <p:spPr>
          <a:xfrm>
            <a:off x="4780317" y="1123454"/>
            <a:ext cx="3892396"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TextBox 10"/>
          <p:cNvSpPr txBox="1"/>
          <p:nvPr/>
        </p:nvSpPr>
        <p:spPr>
          <a:xfrm>
            <a:off x="4902314" y="1049913"/>
            <a:ext cx="3652366" cy="434340"/>
          </a:xfrm>
          <a:prstGeom prst="rect">
            <a:avLst/>
          </a:prstGeom>
          <a:noFill/>
        </p:spPr>
        <p:txBody>
          <a:bodyPr rtlCol="0" wrap="square">
            <a:spAutoFit/>
          </a:bodyPr>
          <a:lstStyle>
            <a:defPPr>
              <a:defRPr lang="zh-CN"/>
            </a:defPPr>
            <a:lvl1pPr algn="ctr">
              <a:lnSpc>
                <a:spcPct val="150000"/>
              </a:lnSpc>
              <a:defRPr sz="1500">
                <a:solidFill>
                  <a:schemeClr val="bg1"/>
                </a:solidFill>
                <a:latin charset="-122" panose="020b0503020204020204" pitchFamily="34" typeface="微软雅黑"/>
                <a:ea charset="-122" panose="020b0503020204020204" pitchFamily="34" typeface="微软雅黑"/>
              </a:defRPr>
            </a:lvl1pPr>
          </a:lstStyle>
          <a:p>
            <a:r>
              <a:rPr altLang="en-US" lang="zh-CN"/>
              <a:t>土地革命战争的曲折发展和伟大历史转折</a:t>
            </a:r>
          </a:p>
        </p:txBody>
      </p:sp>
      <p:pic>
        <p:nvPicPr>
          <p:cNvPr descr="http://pic.baike.soso.com/p/20140320/20140320184537-825324883.jpg" id="4100" name="Picture 4"/>
          <p:cNvPicPr>
            <a:picLocks noChangeArrowheads="1" noChangeAspect="1"/>
          </p:cNvPicPr>
          <p:nvPr/>
        </p:nvPicPr>
        <p:blipFill>
          <a:blip r:embed="rId4">
            <a:extLst>
              <a:ext uri="{28A0092B-C50C-407E-A947-70E740481C1C}">
                <a14:useLocalDpi val="0"/>
              </a:ext>
            </a:extLst>
          </a:blip>
          <a:stretch>
            <a:fillRect/>
          </a:stretch>
        </p:blipFill>
        <p:spPr bwMode="auto">
          <a:xfrm>
            <a:off x="1765883" y="1443132"/>
            <a:ext cx="2681359" cy="1756395"/>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perspectiveHeroicExtremeLeftFacing"/>
            <a:lightRig dir="t" rig="twoPt">
              <a:rot lat="0" lon="0" rev="7200000"/>
            </a:lightRig>
          </a:scene3d>
          <a:sp3d>
            <a:bevelT h="19050" w="25400"/>
            <a:contourClr>
              <a:srgbClr val="FFFFFF"/>
            </a:contourClr>
          </a:sp3d>
          <a:extLst/>
        </p:spPr>
      </p:pic>
      <p:sp>
        <p:nvSpPr>
          <p:cNvPr descr="http://img4.imgtn.bdimg.com/it/u=3994214766,454709918&amp;fm=21&amp;gp=0.jpg" id="2" name="AutoShape 6"/>
          <p:cNvSpPr>
            <a:spLocks noChangeArrowheads="1" noChangeAspect="1"/>
          </p:cNvSpPr>
          <p:nvPr/>
        </p:nvSpPr>
        <p:spPr bwMode="auto">
          <a:xfrm>
            <a:off x="155575" y="-144463"/>
            <a:ext cx="304800" cy="304801"/>
          </a:xfrm>
          <a:prstGeom prst="rect">
            <a:avLst/>
          </a:prstGeom>
          <a:noFill/>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descr="http://img4.imgtn.bdimg.com/it/u=3994214766,454709918&amp;fm=21&amp;gp=0.jpg" id="3" name="AutoShape 8"/>
          <p:cNvSpPr>
            <a:spLocks noChangeArrowheads="1" noChangeAspect="1"/>
          </p:cNvSpPr>
          <p:nvPr/>
        </p:nvSpPr>
        <p:spPr bwMode="auto">
          <a:xfrm>
            <a:off x="307975" y="7937"/>
            <a:ext cx="304800" cy="304801"/>
          </a:xfrm>
          <a:prstGeom prst="rect">
            <a:avLst/>
          </a:prstGeom>
          <a:noFill/>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pic>
        <p:nvPicPr>
          <p:cNvPr id="4" name="图片 3"/>
          <p:cNvPicPr>
            <a:picLocks noChangeAspect="1"/>
          </p:cNvPicPr>
          <p:nvPr/>
        </p:nvPicPr>
        <p:blipFill>
          <a:blip r:embed="rId5">
            <a:extLst>
              <a:ext uri="{28A0092B-C50C-407E-A947-70E740481C1C}">
                <a14:useLocalDpi val="0"/>
              </a:ext>
            </a:extLst>
          </a:blip>
          <a:stretch>
            <a:fillRect/>
          </a:stretch>
        </p:blipFill>
        <p:spPr>
          <a:xfrm>
            <a:off x="495052" y="2479598"/>
            <a:ext cx="2520280" cy="1759441"/>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perspectiveContrastingRightFacing"/>
            <a:lightRig dir="t" rig="twoPt">
              <a:rot lat="0" lon="0" rev="7200000"/>
            </a:lightRig>
          </a:scene3d>
          <a:sp3d>
            <a:bevelT h="19050" w="25400"/>
            <a:contourClr>
              <a:srgbClr val="FFFFFF"/>
            </a:contourClr>
          </a:sp3d>
        </p:spPr>
      </p:pic>
      <p:sp>
        <p:nvSpPr>
          <p:cNvPr id="17" name="TextBox 16"/>
          <p:cNvSpPr txBox="1"/>
          <p:nvPr/>
        </p:nvSpPr>
        <p:spPr>
          <a:xfrm>
            <a:off x="2838782" y="3523488"/>
            <a:ext cx="806792" cy="32004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gn="ctr">
              <a:lnSpc>
                <a:spcPts val="1800"/>
              </a:lnSpc>
            </a:pPr>
            <a:r>
              <a:rPr altLang="en-US" lang="zh-CN">
                <a:solidFill>
                  <a:schemeClr val="tx1"/>
                </a:solidFill>
              </a:rPr>
              <a:t>土地革命</a:t>
            </a:r>
          </a:p>
        </p:txBody>
      </p:sp>
    </p:spTree>
    <p:extLst>
      <p:ext uri="{BB962C8B-B14F-4D97-AF65-F5344CB8AC3E}">
        <p14:creationId val="630187686"/>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p:cTn dur="500" fill="hold" id="12"/>
                                        <p:tgtEl>
                                          <p:spTgt spid="11"/>
                                        </p:tgtEl>
                                        <p:attrNameLst>
                                          <p:attrName>ppt_w</p:attrName>
                                        </p:attrNameLst>
                                      </p:cBhvr>
                                      <p:tavLst>
                                        <p:tav tm="0">
                                          <p:val>
                                            <p:fltVal val="0"/>
                                          </p:val>
                                        </p:tav>
                                        <p:tav tm="100000">
                                          <p:val>
                                            <p:strVal val="#ppt_w"/>
                                          </p:val>
                                        </p:tav>
                                      </p:tavLst>
                                    </p:anim>
                                    <p:anim calcmode="lin" valueType="num">
                                      <p:cBhvr>
                                        <p:cTn dur="500" fill="hold" id="13"/>
                                        <p:tgtEl>
                                          <p:spTgt spid="11"/>
                                        </p:tgtEl>
                                        <p:attrNameLst>
                                          <p:attrName>ppt_h</p:attrName>
                                        </p:attrNameLst>
                                      </p:cBhvr>
                                      <p:tavLst>
                                        <p:tav tm="0">
                                          <p:val>
                                            <p:fltVal val="0"/>
                                          </p:val>
                                        </p:tav>
                                        <p:tav tm="100000">
                                          <p:val>
                                            <p:strVal val="#ppt_h"/>
                                          </p:val>
                                        </p:tav>
                                      </p:tavLst>
                                    </p:anim>
                                    <p:animEffect filter="fade" transition="in">
                                      <p:cBhvr>
                                        <p:cTn dur="500" id="14"/>
                                        <p:tgtEl>
                                          <p:spTgt spid="11"/>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1000" id="18"/>
                                        <p:tgtEl>
                                          <p:spTgt spid="14"/>
                                        </p:tgtEl>
                                      </p:cBhvr>
                                    </p:animEffect>
                                    <p:anim calcmode="lin" valueType="num">
                                      <p:cBhvr>
                                        <p:cTn dur="1000" fill="hold" id="19"/>
                                        <p:tgtEl>
                                          <p:spTgt spid="14"/>
                                        </p:tgtEl>
                                        <p:attrNameLst>
                                          <p:attrName>ppt_x</p:attrName>
                                        </p:attrNameLst>
                                      </p:cBhvr>
                                      <p:tavLst>
                                        <p:tav tm="0">
                                          <p:val>
                                            <p:strVal val="#ppt_x"/>
                                          </p:val>
                                        </p:tav>
                                        <p:tav tm="100000">
                                          <p:val>
                                            <p:strVal val="#ppt_x"/>
                                          </p:val>
                                        </p:tav>
                                      </p:tavLst>
                                    </p:anim>
                                    <p:anim calcmode="lin" valueType="num">
                                      <p:cBhvr>
                                        <p:cTn dur="1000" fill="hold" id="20"/>
                                        <p:tgtEl>
                                          <p:spTgt spid="1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14" presetSubtype="5">
                                  <p:stCondLst>
                                    <p:cond delay="0"/>
                                  </p:stCondLst>
                                  <p:childTnLst>
                                    <p:set>
                                      <p:cBhvr>
                                        <p:cTn dur="1" fill="hold" id="23">
                                          <p:stCondLst>
                                            <p:cond delay="0"/>
                                          </p:stCondLst>
                                        </p:cTn>
                                        <p:tgtEl>
                                          <p:spTgt spid="2050"/>
                                        </p:tgtEl>
                                        <p:attrNameLst>
                                          <p:attrName>style.visibility</p:attrName>
                                        </p:attrNameLst>
                                      </p:cBhvr>
                                      <p:to>
                                        <p:strVal val="visible"/>
                                      </p:to>
                                    </p:set>
                                    <p:animEffect filter="randombar(vertical)" transition="in">
                                      <p:cBhvr>
                                        <p:cTn dur="500" id="24"/>
                                        <p:tgtEl>
                                          <p:spTgt spid="2050"/>
                                        </p:tgtEl>
                                      </p:cBhvr>
                                    </p:animEffect>
                                  </p:childTnLst>
                                </p:cTn>
                              </p:par>
                            </p:childTnLst>
                          </p:cTn>
                        </p:par>
                        <p:par>
                          <p:cTn fill="hold" id="25" nodeType="afterGroup">
                            <p:stCondLst>
                              <p:cond delay="2000"/>
                            </p:stCondLst>
                            <p:childTnLst>
                              <p:par>
                                <p:cTn fill="hold" id="26" nodeType="afterEffect" presetClass="entr" presetID="2" presetSubtype="8">
                                  <p:stCondLst>
                                    <p:cond delay="0"/>
                                  </p:stCondLst>
                                  <p:childTnLst>
                                    <p:set>
                                      <p:cBhvr>
                                        <p:cTn dur="1" fill="hold" id="27">
                                          <p:stCondLst>
                                            <p:cond delay="0"/>
                                          </p:stCondLst>
                                        </p:cTn>
                                        <p:tgtEl>
                                          <p:spTgt spid="4"/>
                                        </p:tgtEl>
                                        <p:attrNameLst>
                                          <p:attrName>style.visibility</p:attrName>
                                        </p:attrNameLst>
                                      </p:cBhvr>
                                      <p:to>
                                        <p:strVal val="visible"/>
                                      </p:to>
                                    </p:set>
                                    <p:anim calcmode="lin" valueType="num">
                                      <p:cBhvr additive="base">
                                        <p:cTn dur="500" fill="hold" id="28"/>
                                        <p:tgtEl>
                                          <p:spTgt spid="4"/>
                                        </p:tgtEl>
                                        <p:attrNameLst>
                                          <p:attrName>ppt_x</p:attrName>
                                        </p:attrNameLst>
                                      </p:cBhvr>
                                      <p:tavLst>
                                        <p:tav tm="0">
                                          <p:val>
                                            <p:strVal val="0-#ppt_w/2"/>
                                          </p:val>
                                        </p:tav>
                                        <p:tav tm="100000">
                                          <p:val>
                                            <p:strVal val="#ppt_x"/>
                                          </p:val>
                                        </p:tav>
                                      </p:tavLst>
                                    </p:anim>
                                    <p:anim calcmode="lin" valueType="num">
                                      <p:cBhvr additive="base">
                                        <p:cTn dur="500" fill="hold" id="29"/>
                                        <p:tgtEl>
                                          <p:spTgt spid="4"/>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500"/>
                            </p:stCondLst>
                            <p:childTnLst>
                              <p:par>
                                <p:cTn fill="hold" id="31" nodeType="afterEffect" presetClass="entr" presetID="2" presetSubtype="2">
                                  <p:stCondLst>
                                    <p:cond delay="0"/>
                                  </p:stCondLst>
                                  <p:childTnLst>
                                    <p:set>
                                      <p:cBhvr>
                                        <p:cTn dur="1" fill="hold" id="32">
                                          <p:stCondLst>
                                            <p:cond delay="0"/>
                                          </p:stCondLst>
                                        </p:cTn>
                                        <p:tgtEl>
                                          <p:spTgt spid="4100"/>
                                        </p:tgtEl>
                                        <p:attrNameLst>
                                          <p:attrName>style.visibility</p:attrName>
                                        </p:attrNameLst>
                                      </p:cBhvr>
                                      <p:to>
                                        <p:strVal val="visible"/>
                                      </p:to>
                                    </p:set>
                                    <p:anim calcmode="lin" valueType="num">
                                      <p:cBhvr additive="base">
                                        <p:cTn dur="500" fill="hold" id="33"/>
                                        <p:tgtEl>
                                          <p:spTgt spid="4100"/>
                                        </p:tgtEl>
                                        <p:attrNameLst>
                                          <p:attrName>ppt_x</p:attrName>
                                        </p:attrNameLst>
                                      </p:cBhvr>
                                      <p:tavLst>
                                        <p:tav tm="0">
                                          <p:val>
                                            <p:strVal val="1+#ppt_w/2"/>
                                          </p:val>
                                        </p:tav>
                                        <p:tav tm="100000">
                                          <p:val>
                                            <p:strVal val="#ppt_x"/>
                                          </p:val>
                                        </p:tav>
                                      </p:tavLst>
                                    </p:anim>
                                    <p:anim calcmode="lin" valueType="num">
                                      <p:cBhvr additive="base">
                                        <p:cTn dur="500" fill="hold" id="34"/>
                                        <p:tgtEl>
                                          <p:spTgt spid="4100"/>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000"/>
                            </p:stCondLst>
                            <p:childTnLst>
                              <p:par>
                                <p:cTn fill="hold" grpId="0" id="36" nodeType="afterEffect" presetClass="entr" presetID="22" presetSubtype="8">
                                  <p:stCondLst>
                                    <p:cond delay="0"/>
                                  </p:stCondLst>
                                  <p:childTnLst>
                                    <p:set>
                                      <p:cBhvr>
                                        <p:cTn dur="1" fill="hold" id="37">
                                          <p:stCondLst>
                                            <p:cond delay="0"/>
                                          </p:stCondLst>
                                        </p:cTn>
                                        <p:tgtEl>
                                          <p:spTgt spid="17"/>
                                        </p:tgtEl>
                                        <p:attrNameLst>
                                          <p:attrName>style.visibility</p:attrName>
                                        </p:attrNameLst>
                                      </p:cBhvr>
                                      <p:to>
                                        <p:strVal val="visible"/>
                                      </p:to>
                                    </p:set>
                                    <p:animEffect filter="wipe(left)" transition="in">
                                      <p:cBhvr>
                                        <p:cTn dur="500" id="38"/>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0"/>
      <p:bldP grpId="0" spid="11"/>
      <p:bldP grpId="0" spid="1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TextBox 8"/>
          <p:cNvSpPr txBox="1"/>
          <p:nvPr/>
        </p:nvSpPr>
        <p:spPr>
          <a:xfrm>
            <a:off x="6051748" y="4043047"/>
            <a:ext cx="1872208" cy="32004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gn="ctr">
              <a:lnSpc>
                <a:spcPts val="1800"/>
              </a:lnSpc>
            </a:pPr>
            <a:r>
              <a:rPr altLang="en-US" lang="zh-CN">
                <a:solidFill>
                  <a:schemeClr val="tx1"/>
                </a:solidFill>
              </a:rPr>
              <a:t>长征</a:t>
            </a:r>
          </a:p>
        </p:txBody>
      </p:sp>
      <p:sp>
        <p:nvSpPr>
          <p:cNvPr id="18" name="TextBox 17"/>
          <p:cNvSpPr txBox="1"/>
          <p:nvPr/>
        </p:nvSpPr>
        <p:spPr>
          <a:xfrm>
            <a:off x="712014" y="1879738"/>
            <a:ext cx="4208958" cy="2286000"/>
          </a:xfrm>
          <a:prstGeom prst="rect">
            <a:avLst/>
          </a:prstGeom>
          <a:noFill/>
        </p:spPr>
        <p:txBody>
          <a:bodyPr rtlCol="0" wrap="square">
            <a:spAutoFit/>
          </a:bodyPr>
          <a:lstStyle>
            <a:defPPr>
              <a:defRPr lang="zh-CN"/>
            </a:defPPr>
            <a:lvl1pPr algn="just">
              <a:lnSpc>
                <a:spcPct val="150000"/>
              </a:lnSpc>
              <a:defRPr sz="12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indent="-171450" marL="171450">
              <a:buFont charset="2" panose="05000000000000000000" pitchFamily="2" typeface="Wingdings"/>
              <a:buChar char="l"/>
            </a:pPr>
            <a:r>
              <a:rPr altLang="zh-CN" lang="en-US">
                <a:solidFill>
                  <a:schemeClr val="tx1"/>
                </a:solidFill>
              </a:rPr>
              <a:t>1933年9月，蒋介石在德、意、美等国军事顾问帮助下，对革命根据地发动了第五次军事围剿，红军在博古、李德（共产国际派来的军事顾问）的错误指挥下，先是实行进攻中的冒险主义，继而又犯了防御中的保守主义的错误。中央红军作战几年，节节失利。</a:t>
            </a:r>
          </a:p>
          <a:p>
            <a:pPr indent="-171450" marL="171450">
              <a:buFont charset="2" panose="05000000000000000000" pitchFamily="2" typeface="Wingdings"/>
              <a:buChar char="l"/>
            </a:pPr>
            <a:r>
              <a:rPr altLang="zh-CN" lang="en-US">
                <a:solidFill>
                  <a:schemeClr val="tx1"/>
                </a:solidFill>
              </a:rPr>
              <a:t>到1934年10月，中共中央红军（红一方面军）主力被迫撤离中央革命根据地，突围转移，向红二、六军所在的湘西进军，开始长征。这时，又犯了逃跑主义的错误。</a:t>
            </a:r>
          </a:p>
        </p:txBody>
      </p:sp>
      <p:sp>
        <p:nvSpPr>
          <p:cNvPr id="19" name="圆角矩形 18"/>
          <p:cNvSpPr/>
          <p:nvPr/>
        </p:nvSpPr>
        <p:spPr>
          <a:xfrm>
            <a:off x="708050" y="1402051"/>
            <a:ext cx="4212922" cy="36933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TextBox 19"/>
          <p:cNvSpPr txBox="1"/>
          <p:nvPr/>
        </p:nvSpPr>
        <p:spPr>
          <a:xfrm>
            <a:off x="988328" y="1328510"/>
            <a:ext cx="3652366" cy="434340"/>
          </a:xfrm>
          <a:prstGeom prst="rect">
            <a:avLst/>
          </a:prstGeom>
          <a:noFill/>
        </p:spPr>
        <p:txBody>
          <a:bodyPr rtlCol="0" wrap="square">
            <a:spAutoFit/>
          </a:bodyPr>
          <a:lstStyle>
            <a:defPPr>
              <a:defRPr lang="zh-CN"/>
            </a:defPPr>
            <a:lvl1pPr algn="ctr">
              <a:lnSpc>
                <a:spcPct val="150000"/>
              </a:lnSpc>
              <a:defRPr sz="1500">
                <a:solidFill>
                  <a:schemeClr val="bg1"/>
                </a:solidFill>
                <a:latin charset="-122" panose="020b0503020204020204" pitchFamily="34" typeface="微软雅黑"/>
                <a:ea charset="-122" panose="020b0503020204020204" pitchFamily="34" typeface="微软雅黑"/>
              </a:defRPr>
            </a:lvl1pPr>
          </a:lstStyle>
          <a:p>
            <a:r>
              <a:rPr altLang="en-US" lang="zh-CN"/>
              <a:t>第五次反围剿的失败和长征</a:t>
            </a:r>
          </a:p>
        </p:txBody>
      </p:sp>
      <p:pic>
        <p:nvPicPr>
          <p:cNvPr descr="http://p3.img.cctvpic.com/photoAlbum/page/performance/img/2014/10/14/1413275944831_229.jpg" id="5124" name="Picture 4"/>
          <p:cNvPicPr>
            <a:picLocks noChangeArrowheads="1" noChangeAspect="1"/>
          </p:cNvPicPr>
          <p:nvPr/>
        </p:nvPicPr>
        <p:blipFill>
          <a:blip r:embed="rId3">
            <a:extLst>
              <a:ext uri="{28A0092B-C50C-407E-A947-70E740481C1C}">
                <a14:useLocalDpi val="0"/>
              </a:ext>
            </a:extLst>
          </a:blip>
          <a:stretch>
            <a:fillRect/>
          </a:stretch>
        </p:blipFill>
        <p:spPr bwMode="auto">
          <a:xfrm>
            <a:off x="5403676" y="1489692"/>
            <a:ext cx="2952328" cy="2486172"/>
          </a:xfrm>
          <a:prstGeom prst="rect">
            <a:avLst/>
          </a:prstGeom>
          <a:solidFill>
            <a:srgbClr val="FFFFFF">
              <a:shade val="85000"/>
            </a:srgbClr>
          </a:solidFill>
          <a:ln cap="sq" w="889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Tree>
    <p:extLst>
      <p:ext uri="{BB962C8B-B14F-4D97-AF65-F5344CB8AC3E}">
        <p14:creationId val="3918583238"/>
      </p:ext>
    </p:extLst>
  </p:cSld>
  <p:clrMapOvr>
    <a:masterClrMapping/>
  </p:clrMapOvr>
  <p:transition advClick="0" advTm="1000"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childTnLst>
                          </p:cTn>
                        </p:par>
                        <p:par>
                          <p:cTn fill="hold" id="15" nodeType="afterGroup">
                            <p:stCondLst>
                              <p:cond delay="500"/>
                            </p:stCondLst>
                            <p:childTnLst>
                              <p:par>
                                <p:cTn fill="hold" grpId="0" id="16" nodeType="afterEffect" presetClass="entr" presetID="42" presetSubtype="0">
                                  <p:stCondLst>
                                    <p:cond delay="0"/>
                                  </p:stCondLst>
                                  <p:childTnLst>
                                    <p:set>
                                      <p:cBhvr>
                                        <p:cTn dur="1" fill="hold" id="17">
                                          <p:stCondLst>
                                            <p:cond delay="0"/>
                                          </p:stCondLst>
                                        </p:cTn>
                                        <p:tgtEl>
                                          <p:spTgt spid="18"/>
                                        </p:tgtEl>
                                        <p:attrNameLst>
                                          <p:attrName>style.visibility</p:attrName>
                                        </p:attrNameLst>
                                      </p:cBhvr>
                                      <p:to>
                                        <p:strVal val="visible"/>
                                      </p:to>
                                    </p:set>
                                    <p:animEffect filter="fade" transition="in">
                                      <p:cBhvr>
                                        <p:cTn dur="1000" id="18"/>
                                        <p:tgtEl>
                                          <p:spTgt spid="18"/>
                                        </p:tgtEl>
                                      </p:cBhvr>
                                    </p:animEffect>
                                    <p:anim calcmode="lin" valueType="num">
                                      <p:cBhvr>
                                        <p:cTn dur="1000" fill="hold" id="19"/>
                                        <p:tgtEl>
                                          <p:spTgt spid="18"/>
                                        </p:tgtEl>
                                        <p:attrNameLst>
                                          <p:attrName>ppt_x</p:attrName>
                                        </p:attrNameLst>
                                      </p:cBhvr>
                                      <p:tavLst>
                                        <p:tav tm="0">
                                          <p:val>
                                            <p:strVal val="#ppt_x"/>
                                          </p:val>
                                        </p:tav>
                                        <p:tav tm="100000">
                                          <p:val>
                                            <p:strVal val="#ppt_x"/>
                                          </p:val>
                                        </p:tav>
                                      </p:tavLst>
                                    </p:anim>
                                    <p:anim calcmode="lin" valueType="num">
                                      <p:cBhvr>
                                        <p:cTn dur="1000" fill="hold" id="20"/>
                                        <p:tgtEl>
                                          <p:spTgt spid="18"/>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31" presetSubtype="0">
                                  <p:stCondLst>
                                    <p:cond delay="0"/>
                                  </p:stCondLst>
                                  <p:childTnLst>
                                    <p:set>
                                      <p:cBhvr>
                                        <p:cTn dur="1" fill="hold" id="23">
                                          <p:stCondLst>
                                            <p:cond delay="0"/>
                                          </p:stCondLst>
                                        </p:cTn>
                                        <p:tgtEl>
                                          <p:spTgt spid="5124"/>
                                        </p:tgtEl>
                                        <p:attrNameLst>
                                          <p:attrName>style.visibility</p:attrName>
                                        </p:attrNameLst>
                                      </p:cBhvr>
                                      <p:to>
                                        <p:strVal val="visible"/>
                                      </p:to>
                                    </p:set>
                                    <p:anim calcmode="lin" valueType="num">
                                      <p:cBhvr>
                                        <p:cTn dur="1000" fill="hold" id="24"/>
                                        <p:tgtEl>
                                          <p:spTgt spid="5124"/>
                                        </p:tgtEl>
                                        <p:attrNameLst>
                                          <p:attrName>ppt_w</p:attrName>
                                        </p:attrNameLst>
                                      </p:cBhvr>
                                      <p:tavLst>
                                        <p:tav tm="0">
                                          <p:val>
                                            <p:fltVal val="0"/>
                                          </p:val>
                                        </p:tav>
                                        <p:tav tm="100000">
                                          <p:val>
                                            <p:strVal val="#ppt_w"/>
                                          </p:val>
                                        </p:tav>
                                      </p:tavLst>
                                    </p:anim>
                                    <p:anim calcmode="lin" valueType="num">
                                      <p:cBhvr>
                                        <p:cTn dur="1000" fill="hold" id="25"/>
                                        <p:tgtEl>
                                          <p:spTgt spid="5124"/>
                                        </p:tgtEl>
                                        <p:attrNameLst>
                                          <p:attrName>ppt_h</p:attrName>
                                        </p:attrNameLst>
                                      </p:cBhvr>
                                      <p:tavLst>
                                        <p:tav tm="0">
                                          <p:val>
                                            <p:fltVal val="0"/>
                                          </p:val>
                                        </p:tav>
                                        <p:tav tm="100000">
                                          <p:val>
                                            <p:strVal val="#ppt_h"/>
                                          </p:val>
                                        </p:tav>
                                      </p:tavLst>
                                    </p:anim>
                                    <p:anim calcmode="lin" valueType="num">
                                      <p:cBhvr>
                                        <p:cTn dur="1000" fill="hold" id="26"/>
                                        <p:tgtEl>
                                          <p:spTgt spid="5124"/>
                                        </p:tgtEl>
                                        <p:attrNameLst>
                                          <p:attrName>style.rotation</p:attrName>
                                        </p:attrNameLst>
                                      </p:cBhvr>
                                      <p:tavLst>
                                        <p:tav tm="0">
                                          <p:val>
                                            <p:fltVal val="90"/>
                                          </p:val>
                                        </p:tav>
                                        <p:tav tm="100000">
                                          <p:val>
                                            <p:fltVal val="0"/>
                                          </p:val>
                                        </p:tav>
                                      </p:tavLst>
                                    </p:anim>
                                    <p:animEffect filter="fade" transition="in">
                                      <p:cBhvr>
                                        <p:cTn dur="1000" id="27"/>
                                        <p:tgtEl>
                                          <p:spTgt spid="5124"/>
                                        </p:tgtEl>
                                      </p:cBhvr>
                                    </p:animEffect>
                                  </p:childTnLst>
                                </p:cTn>
                              </p:par>
                            </p:childTnLst>
                          </p:cTn>
                        </p:par>
                        <p:par>
                          <p:cTn fill="hold" id="28" nodeType="afterGroup">
                            <p:stCondLst>
                              <p:cond delay="2500"/>
                            </p:stCondLst>
                            <p:childTnLst>
                              <p:par>
                                <p:cTn fill="hold" grpId="0" id="29" nodeType="afterEffect" presetClass="entr" presetID="22" presetSubtype="8">
                                  <p:stCondLst>
                                    <p:cond delay="0"/>
                                  </p:stCondLst>
                                  <p:childTnLst>
                                    <p:set>
                                      <p:cBhvr>
                                        <p:cTn dur="1" fill="hold" id="30">
                                          <p:stCondLst>
                                            <p:cond delay="0"/>
                                          </p:stCondLst>
                                        </p:cTn>
                                        <p:tgtEl>
                                          <p:spTgt spid="9"/>
                                        </p:tgtEl>
                                        <p:attrNameLst>
                                          <p:attrName>style.visibility</p:attrName>
                                        </p:attrNameLst>
                                      </p:cBhvr>
                                      <p:to>
                                        <p:strVal val="visible"/>
                                      </p:to>
                                    </p:set>
                                    <p:animEffect filter="wipe(left)" transition="in">
                                      <p:cBhvr>
                                        <p:cTn dur="500" id="3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8"/>
      <p:bldP grpId="0" spid="19"/>
      <p:bldP grpId="0" spid="2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党史学习"/>
  <p:tag name="ISPRING_ULTRA_SCORM_SLIDE_COUNT" val="1"/>
</p:tagLst>
</file>

<file path=ppt/theme/theme1.xml><?xml version="1.0" encoding="utf-8"?>
<a:theme xmlns:r="http://schemas.openxmlformats.org/officeDocument/2006/relationships" xmlns:a="http://schemas.openxmlformats.org/drawingml/2006/main" name="">
  <a:themeElements>
    <a:clrScheme name="1">
      <a:dk1>
        <a:sysClr val="windowText" lastClr="000000"/>
      </a:dk1>
      <a:lt1>
        <a:sysClr val="window" lastClr="FFFFFF"/>
      </a:lt1>
      <a:dk2>
        <a:srgbClr val="646464"/>
      </a:dk2>
      <a:lt2>
        <a:srgbClr val="A5A5A5"/>
      </a:lt2>
      <a:accent1>
        <a:srgbClr val="BE309C"/>
      </a:accent1>
      <a:accent2>
        <a:srgbClr val="AE0E16"/>
      </a:accent2>
      <a:accent3>
        <a:srgbClr val="FB9E00"/>
      </a:accent3>
      <a:accent4>
        <a:srgbClr val="FFED00"/>
      </a:accent4>
      <a:accent5>
        <a:srgbClr val="A55057"/>
      </a:accent5>
      <a:accent6>
        <a:srgbClr val="6C7D77"/>
      </a:accent6>
      <a:hlink>
        <a:srgbClr val="0563C1"/>
      </a:hlink>
      <a:folHlink>
        <a:srgbClr val="954F72"/>
      </a:folHlink>
    </a:clrScheme>
    <a:fontScheme name="微软雅黑">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rtlCol="0" wrap="none">
        <a:spAutoFit/>
      </a:bodyPr>
      <a:lstStyle>
        <a:defPPr>
          <a:defRPr dirty="0" smtClean="0" sz="1200">
            <a:solidFill>
              <a:schemeClr val="tx1">
                <a:lumMod val="75000"/>
                <a:lumOff val="25000"/>
              </a:schemeClr>
            </a:solidFill>
            <a:latin charset="-122" panose="020B0503020204020204" pitchFamily="34" typeface="微软雅黑"/>
            <a:ea charset="-122" panose="020B0503020204020204" pitchFamily="34" typeface="微软雅黑"/>
          </a:defRPr>
        </a:defPPr>
      </a:lstStyle>
    </a:tx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83</Paragraphs>
  <Slides>24</Slides>
  <Notes>24</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24</vt:i4>
      </vt:variant>
    </vt:vector>
  </HeadingPairs>
  <TitlesOfParts>
    <vt:vector baseType="lpstr" size="36">
      <vt:lpstr>Arial</vt:lpstr>
      <vt:lpstr>微软雅黑</vt:lpstr>
      <vt:lpstr>U.S. 101</vt:lpstr>
      <vt:lpstr>Roboto</vt:lpstr>
      <vt:lpstr>李旭科书法</vt:lpstr>
      <vt:lpstr>Calibri Light</vt:lpstr>
      <vt:lpstr>Calibri</vt:lpstr>
      <vt:lpstr>禹卫书法行书简体 </vt:lpstr>
      <vt:lpstr>等线</vt:lpstr>
      <vt:lpstr>宋体</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2021-08-22T11:51:05Z</dcterms:created>
  <cp:lastPrinted>2021-08-22T11:51:05Z</cp:lastPrinted>
  <dcterms:modified xsi:type="dcterms:W3CDTF">2021-08-22T05:36:51Z</dcterms:modified>
  <cp:revision>1</cp:revision>
</cp:coreProperties>
</file>