
<file path=[Content_Types].xml><?xml version="1.0" encoding="utf-8"?>
<Types xmlns="http://schemas.openxmlformats.org/package/2006/content-types"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9" r:id="rId5"/>
    <p:sldId id="257" r:id="rId6"/>
    <p:sldId id="260" r:id="rId7"/>
    <p:sldId id="261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presProps.xml" Type="http://schemas.openxmlformats.org/officeDocument/2006/relationships/presProps"/><Relationship Id="rId11" Target="viewProps.xml" Type="http://schemas.openxmlformats.org/officeDocument/2006/relationships/viewProps"/><Relationship Id="rId12" Target="theme/theme1.xml" Type="http://schemas.openxmlformats.org/officeDocument/2006/relationships/theme"/><Relationship Id="rId13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tags/tag1.xml" Type="http://schemas.openxmlformats.org/officeDocument/2006/relationships/tags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7571-805C-44EF-BFB4-60F5353FF8F7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C4AEE-653A-4321-B5CE-E7CA15997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282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302292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444827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367435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060823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603799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123270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45704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055029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722985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99901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56864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790416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066623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933640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93995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209698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742763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865063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173323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420737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394981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972877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E7AF9-2E93-4897-B62D-6545E8884A9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5237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204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media1.mp3" Type="http://schemas.openxmlformats.org/officeDocument/2006/relationships/audio"/><Relationship Id="rId18" Target="../media/media1.mp3" Type="http://schemas.microsoft.com/office/2007/relationships/media"/><Relationship Id="rId19" Target="../media/image16.png" Type="http://schemas.openxmlformats.org/officeDocument/2006/relationships/image"/><Relationship Id="rId2" Target="../media/image1.png" Type="http://schemas.openxmlformats.org/officeDocument/2006/relationships/image"/><Relationship Id="rId20" Target="../media/image17.wdp" Type="http://schemas.microsoft.com/office/2007/relationships/hdphoto"/><Relationship Id="rId3" Target="../media/image2.wdp" Type="http://schemas.microsoft.com/office/2007/relationships/hdphoto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15" Target="../media/image13.png" Type="http://schemas.openxmlformats.org/officeDocument/2006/relationships/image"/><Relationship Id="rId16" Target="../media/image16.png" Type="http://schemas.openxmlformats.org/officeDocument/2006/relationships/image"/><Relationship Id="rId17" Target="../media/image21.wdp" Type="http://schemas.microsoft.com/office/2007/relationships/hdphoto"/><Relationship Id="rId2" Target="../media/image19.png" Type="http://schemas.openxmlformats.org/officeDocument/2006/relationships/image"/><Relationship Id="rId3" Target="../media/image1.png" Type="http://schemas.openxmlformats.org/officeDocument/2006/relationships/image"/><Relationship Id="rId4" Target="../media/image20.wdp" Type="http://schemas.microsoft.com/office/2007/relationships/hdphoto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6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0" r="99612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84" y="0"/>
            <a:ext cx="4915586" cy="47441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08806" y="1487790"/>
            <a:ext cx="533474" cy="14575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06740" y="2017230"/>
            <a:ext cx="800212" cy="4858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01950" y="2294667"/>
            <a:ext cx="504896" cy="7240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92266" y="2260151"/>
            <a:ext cx="714475" cy="5906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5440" y="476672"/>
            <a:ext cx="2448267" cy="247684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42382" y="188641"/>
            <a:ext cx="419159" cy="4286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74429" y="116632"/>
            <a:ext cx="352474" cy="40963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46438" y="401493"/>
            <a:ext cx="543001" cy="4096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95054" y="635565"/>
            <a:ext cx="371527" cy="52394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1504" y="561360"/>
            <a:ext cx="533474" cy="3429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40348" r="53024"/>
          <a:stretch>
            <a:fillRect/>
          </a:stretch>
        </p:blipFill>
        <p:spPr>
          <a:xfrm>
            <a:off x="299626" y="564648"/>
            <a:ext cx="1503612" cy="137519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40348" r="53024"/>
          <a:stretch>
            <a:fillRect/>
          </a:stretch>
        </p:blipFill>
        <p:spPr>
          <a:xfrm>
            <a:off x="8976320" y="5652183"/>
            <a:ext cx="1286504" cy="117662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033376" y="2951782"/>
            <a:ext cx="1446605" cy="14325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b="1" lang="zh-CN" sz="880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-122" pitchFamily="18" typeface="Adobe 仿宋 Std R"/>
                <a:ea charset="-122" pitchFamily="18" typeface="Adobe 仿宋 Std R"/>
              </a:rPr>
              <a:t>动</a:t>
            </a:r>
          </a:p>
        </p:txBody>
      </p:sp>
      <p:sp>
        <p:nvSpPr>
          <p:cNvPr id="29" name="矩形 28"/>
          <p:cNvSpPr/>
          <p:nvPr/>
        </p:nvSpPr>
        <p:spPr>
          <a:xfrm>
            <a:off x="7424589" y="2929659"/>
            <a:ext cx="1224136" cy="14325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altLang="en-US" b="1" lang="zh-CN" smtClean="0" sz="880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-122" pitchFamily="18" typeface="Adobe 仿宋 Std R"/>
                <a:ea charset="-122" pitchFamily="18" typeface="Adobe 仿宋 Std R"/>
              </a:rPr>
              <a:t>花</a:t>
            </a:r>
          </a:p>
        </p:txBody>
      </p:sp>
      <p:sp>
        <p:nvSpPr>
          <p:cNvPr id="30" name="矩形 29"/>
          <p:cNvSpPr/>
          <p:nvPr/>
        </p:nvSpPr>
        <p:spPr>
          <a:xfrm>
            <a:off x="6168008" y="2921594"/>
            <a:ext cx="1224136" cy="14325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en-US" b="1" lang="zh-CN" smtClean="0" sz="880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-122" pitchFamily="18" typeface="Adobe 仿宋 Std R"/>
                <a:ea charset="-122" pitchFamily="18" typeface="Adobe 仿宋 Std R"/>
              </a:rPr>
              <a:t>态</a:t>
            </a:r>
          </a:p>
        </p:txBody>
      </p:sp>
      <p:sp>
        <p:nvSpPr>
          <p:cNvPr id="31" name="矩形 30"/>
          <p:cNvSpPr/>
          <p:nvPr/>
        </p:nvSpPr>
        <p:spPr>
          <a:xfrm>
            <a:off x="8443625" y="2946186"/>
            <a:ext cx="1555540" cy="14325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altLang="en-US" b="1" lang="zh-CN" smtClean="0" sz="880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-122" pitchFamily="18" typeface="Adobe 仿宋 Std R"/>
                <a:ea charset="-122" pitchFamily="18" typeface="Adobe 仿宋 Std R"/>
              </a:rPr>
              <a:t>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14685" y="1401727"/>
            <a:ext cx="2730782" cy="2243143"/>
          </a:xfrm>
          <a:prstGeom prst="rect">
            <a:avLst/>
          </a:prstGeom>
        </p:spPr>
      </p:pic>
      <p:pic>
        <p:nvPicPr>
          <p:cNvPr id="2" name="纯音乐 - Kissing Bird.mp3">
            <a:hlinkClick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r:embed="rId1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76672" y="5622819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>
                  <a14:imgLayer r:embed="rId20">
                    <a14:imgEffect>
                      <a14:backgroundRemoval b="99668" l="9833" r="99791" t="5980">
                        <a14:foregroundMark x1="47490" x2="47699" y1="26910" y2="31561"/>
                        <a14:foregroundMark x1="35356" x2="41004" y1="85050" y2="85050"/>
                        <a14:foregroundMark x1="87657" x2="92678" y1="95017" y2="95017"/>
                        <a14:foregroundMark x1="46025" x2="44351" y1="30233" y2="30233"/>
                        <a14:foregroundMark x1="42887" x2="42259" y1="29900" y2="29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38415" y="3992920"/>
            <a:ext cx="4553585" cy="2867425"/>
          </a:xfrm>
          <a:prstGeom prst="rect">
            <a:avLst/>
          </a:prstGeom>
        </p:spPr>
      </p:pic>
    </p:spTree>
    <p:extLst>
      <p:ext uri="{BB962C8B-B14F-4D97-AF65-F5344CB8AC3E}">
        <p14:creationId val="2961791893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13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2.59259E-06 C 0.01093 -0.01945 0.00573 -0.01181 0.01527 -0.02431 C 0.01961 -0.0426 0.02326 -0.04074 0.03194 -0.04422 C 0.03385 -0.04144 0.03645 -0.04074 0.03802 -0.03635 C 0.04618 -0.01459 0.03159 -0.03102 0.04409 -0.02014 C 0.05312 -0.02222 0.06215 -0.02824 0.07152 -0.02824 C 0.08003 -0.02824 0.09045 -0.01945 0.09895 -0.01621 C 0.10798 -0.01736 0.11736 -0.01667 0.12639 -0.02014 C 0.1283 -0.02107 0.12899 -0.02778 0.13073 -0.02824 C 0.13489 -0.02894 0.13889 -0.02547 0.14305 -0.02431 C 0.14427 -0.02014 0.14444 -0.01412 0.14618 -0.01227 C 0.14982 -0.00741 0.15816 -0.00417 0.15816 -0.00371 C 0.18819 -0.00695 0.21111 -0.01297 0.24062 -0.01621 C 0.24357 -0.0213 0.24635 -0.02894 0.24965 -0.03218 C 0.25121 -0.03357 0.25295 -0.03426 0.25451 -0.03635 C 0.26909 -0.05764 0.25764 -0.04908 0.26961 -0.05602 C 0.27118 -0.0588 0.27222 -0.06389 0.27413 -0.06389 C 0.27604 -0.06389 0.27725 -0.05834 0.27864 -0.05602 C 0.28073 -0.05324 0.28264 -0.0507 0.28472 -0.04838 C 0.28593 -0.04422 0.28628 -0.03866 0.28784 -0.03635 C 0.29062 -0.03195 0.29705 -0.02824 0.29705 -0.02778 C 0.30711 -0.0294 0.31736 -0.02986 0.32743 -0.03218 C 0.3335 -0.03357 0.33663 -0.04676 0.3427 -0.04838 C 0.37812 -0.05787 0.37569 -0.05602 0.40816 -0.05602 L 0.42517 -0.00417" pathEditMode="relative" ptsTypes="fffffffffffffffffffffffAA" rAng="0">
                                      <p:cBhvr>
                                        <p:cTn dur="21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31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1.6763E-06 C 0.0033 -0.02659 0.01059 -0.02543 0.01666 -0.04439 C 0.02222 -0.06173 0.01666 -0.0541 0.025 -0.06243 C 0.03316 -0.08115 0.02326 -0.05965 0.0335 -0.07838 C 0.04514 -0.09965 0.0276 -0.07029 0.04027 -0.09641 C 0.04618 -0.1089 0.05607 -0.11769 0.06389 -0.12786 C 0.07048 -0.13665 0.07916 -0.14011 0.08576 -0.14867 C 0.09062 -0.15514 0.09548 -0.1637 0.10086 -0.16948 C 0.11736 -0.18774 0.13836 -0.19884 0.15798 -0.20578 C 0.16996 -0.21549 0.1835 -0.22543 0.1967 -0.22936 C 0.20503 -0.23584 0.21441 -0.24139 0.22343 -0.24509 C 0.23298 -0.25919 0.25746 -0.27283 0.27066 -0.2763 C 0.27743 -0.28046 0.28402 -0.28324 0.2908 -0.2867 C 0.3026 -0.29919 0.28819 -0.28578 0.31267 -0.29433 C 0.31458 -0.29526 0.31597 -0.29826 0.3177 -0.29965 C 0.31909 -0.30081 0.32656 -0.30428 0.32795 -0.30474 C 0.33281 -0.31006 0.33906 -0.31676 0.34461 -0.32046 C 0.35069 -0.32485 0.35833 -0.3267 0.36475 -0.33087 C 0.37465 -0.34589 0.36423 -0.33225 0.37812 -0.34404 C 0.38715 -0.35167 0.38923 -0.35514 0.39843 -0.35954 C 0.40069 -0.3637 0.4026 -0.36855 0.4052 -0.37248 C 0.40833 -0.37734 0.41232 -0.38058 0.41527 -0.38566 C 0.42239 -0.39861 0.41024 -0.38982 0.42187 -0.39607 C 0.43073 -0.40925 0.43854 -0.42358 0.45052 -0.42982 C 0.46041 -0.45202 0.44722 -0.42589 0.45902 -0.44023 C 0.46041 -0.44208 0.46076 -0.44601 0.46232 -0.44809 C 0.46475 -0.45133 0.46805 -0.45318 0.47066 -0.45595 C 0.47257 -0.45826 0.47413 -0.46104 0.47586 -0.46358 C 0.47882 -0.47838 0.475 -0.46497 0.48246 -0.47653 C 0.48854 -0.48601 0.48819 -0.48994 0.49774 -0.4948 C 0.50468 -0.51745 0.496 -0.49572 0.50764 -0.50774 C 0.50937 -0.50936 0.50972 -0.51352 0.51111 -0.51561 C 0.5125 -0.51769 0.51441 -0.51907 0.51614 -0.52092 C 0.51718 -0.52347 0.51857 -0.52601 0.51944 -0.52855 C 0.52031 -0.5311 0.51996 -0.53456 0.52118 -0.53641 C 0.52448 -0.5415 0.52916 -0.54312 0.53298 -0.54682 C 0.53593 -0.56208 0.53229 -0.54821 0.53975 -0.56254 C 0.55069 -0.58381 0.54166 -0.57272 0.55139 -0.58335 C 0.55191 -0.58589 0.55208 -0.5889 0.55312 -0.59098 C 0.55607 -0.59699 0.56319 -0.6067 0.56319 -0.60647 C 0.5658 -0.61826 0.56944 -0.62035 0.56666 -0.6326 C 0.56857 -0.64139 0.5684 -0.63769 0.5684 -0.64347 L 0.56666 -0.62751" pathEditMode="relative" ptsTypes="fffffffffffffffffffffffffffffffffffffffffAA" rAng="0">
                                      <p:cBhvr>
                                        <p:cTn dur="275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2" y="-3218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06 -3.7037E-06 C 0.00399 -0.02662 0.01284 -0.02546 0.02031 -0.04444 C 0.02708 -0.0618 0.02031 -0.05416 0.03055 -0.0625 C 0.04045 -0.08125 0.0283 -0.05972 0.0408 -0.07847 C 0.05503 -0.09976 0.03368 -0.07037 0.04913 -0.09652 C 0.05642 -0.10902 0.0684 -0.11782 0.07795 -0.12801 C 0.08611 -0.1368 0.0967 -0.14027 0.10468 -0.14884 C 0.11076 -0.15532 0.11666 -0.16389 0.12326 -0.16967 C 0.1434 -0.18796 0.16909 -0.19907 0.19305 -0.20601 C 0.20764 -0.21574 0.2243 -0.22569 0.24045 -0.22963 C 0.25052 -0.23611 0.26198 -0.24166 0.27309 -0.24537 C 0.28472 -0.25949 0.31475 -0.27314 0.33073 -0.27662 C 0.33906 -0.28078 0.34722 -0.28356 0.35538 -0.28703 C 0.36979 -0.29953 0.35225 -0.28611 0.38211 -0.29467 C 0.38455 -0.2956 0.38628 -0.29861 0.38836 -0.3 C 0.3901 -0.30115 0.39913 -0.30463 0.40086 -0.30509 C 0.40677 -0.31041 0.41441 -0.31713 0.42118 -0.32083 C 0.42864 -0.32523 0.43802 -0.32708 0.44583 -0.33125 C 0.45798 -0.34629 0.44514 -0.33264 0.46215 -0.34444 C 0.47326 -0.35208 0.47569 -0.35555 0.48698 -0.35995 C 0.48975 -0.36412 0.49218 -0.36898 0.49531 -0.37291 C 0.49913 -0.37777 0.50399 -0.38101 0.50764 -0.38611 C 0.51632 -0.39907 0.50139 -0.39027 0.51562 -0.39652 C 0.52656 -0.40972 0.53611 -0.42407 0.55069 -0.43032 C 0.56284 -0.45254 0.5467 -0.42639 0.56111 -0.44074 C 0.56284 -0.44259 0.56319 -0.44652 0.5651 -0.44861 C 0.56805 -0.45185 0.57222 -0.4537 0.57534 -0.45648 C 0.5776 -0.45879 0.57951 -0.46157 0.58177 -0.46412 C 0.58524 -0.47893 0.58055 -0.46551 0.58975 -0.47708 C 0.59722 -0.48657 0.5967 -0.49051 0.6085 -0.49537 C 0.61684 -0.51805 0.60625 -0.49629 0.62048 -0.50833 C 0.62257 -0.50995 0.62309 -0.51412 0.62482 -0.5162 C 0.62656 -0.51828 0.62882 -0.51967 0.6309 -0.52152 C 0.63229 -0.52407 0.63385 -0.52662 0.63489 -0.52916 C 0.63611 -0.53171 0.63559 -0.53495 0.63715 -0.5368 C 0.64114 -0.54189 0.64687 -0.54351 0.65156 -0.54722 C 0.65521 -0.5625 0.65069 -0.54861 0.65972 -0.56296 C 0.67309 -0.58426 0.66215 -0.57314 0.67396 -0.58379 C 0.67465 -0.58634 0.67482 -0.58935 0.67621 -0.59143 C 0.67968 -0.59745 0.68836 -0.60717 0.68836 -0.60694 C 0.69166 -0.61875 0.69618 -0.62083 0.69271 -0.6331 C 0.69496 -0.64189 0.69479 -0.63819 0.69479 -0.64398 L 0.69271 -0.62801" pathEditMode="relative" ptsTypes="fffffffffffffffffffffffffffffffffffffffffAA" rAng="0">
                                      <p:cBhvr>
                                        <p:cTn dur="275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9" y="-3219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0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06 -4.07407E-06 C 0.00347 -0.03101 0.01128 -0.02986 0.01771 -0.05185 C 0.02361 -0.07199 0.01771 -0.06319 0.02656 -0.07291 C 0.03541 -0.09467 0.02482 -0.06967 0.03576 -0.09143 C 0.04809 -0.1162 0.02951 -0.08194 0.04305 -0.1125 C 0.0493 -0.12708 0.05989 -0.13726 0.06823 -0.14907 C 0.07534 -0.15949 0.08455 -0.16342 0.09166 -0.17338 C 0.09687 -0.18101 0.10208 -0.19097 0.10781 -0.19768 C 0.12534 -0.21898 0.14791 -0.23194 0.16875 -0.24004 C 0.18159 -0.25138 0.19618 -0.26296 0.21024 -0.26736 C 0.21909 -0.275 0.22916 -0.28148 0.23889 -0.28588 C 0.24896 -0.30231 0.27517 -0.31805 0.28923 -0.32222 C 0.29653 -0.32708 0.30364 -0.33032 0.31076 -0.33426 C 0.32343 -0.34884 0.30798 -0.3331 0.3342 -0.34328 C 0.33628 -0.34421 0.33767 -0.34768 0.33958 -0.3493 C 0.34114 -0.35069 0.34913 -0.35486 0.35052 -0.35532 C 0.35573 -0.36157 0.3625 -0.36921 0.3684 -0.37361 C 0.37482 -0.3787 0.38298 -0.38101 0.38993 -0.38564 C 0.40052 -0.40324 0.38941 -0.38726 0.40416 -0.40115 C 0.41389 -0.40995 0.41614 -0.41412 0.42587 -0.41921 C 0.4283 -0.42407 0.43038 -0.42963 0.43316 -0.43426 C 0.43646 -0.43981 0.4408 -0.44375 0.44392 -0.44953 C 0.45156 -0.46481 0.43854 -0.45439 0.45104 -0.4618 C 0.46041 -0.47708 0.46875 -0.49375 0.48159 -0.50115 C 0.49218 -0.52708 0.47812 -0.49652 0.49062 -0.51319 C 0.49218 -0.51527 0.49253 -0.5199 0.49427 -0.52245 C 0.49687 -0.52615 0.50034 -0.52824 0.50312 -0.53148 C 0.50521 -0.53426 0.50694 -0.5375 0.50868 -0.54051 C 0.5118 -0.55763 0.50781 -0.54213 0.5158 -0.55555 C 0.52222 -0.56666 0.52187 -0.57106 0.53212 -0.57685 C 0.53958 -0.60301 0.53021 -0.57801 0.54271 -0.59189 C 0.54462 -0.59375 0.54496 -0.59861 0.54635 -0.60092 C 0.54791 -0.60324 0.55 -0.60486 0.55173 -0.60694 C 0.55295 -0.60995 0.55434 -0.61296 0.55538 -0.61597 C 0.55625 -0.61898 0.5559 -0.62291 0.55712 -0.625 C 0.56076 -0.63101 0.56562 -0.63287 0.56979 -0.63726 C 0.57291 -0.65509 0.56909 -0.63888 0.57708 -0.65555 C 0.58871 -0.68032 0.57899 -0.66736 0.58941 -0.67986 C 0.5901 -0.68287 0.59028 -0.68634 0.59132 -0.68865 C 0.59444 -0.6956 0.60208 -0.70694 0.60208 -0.70671 C 0.60486 -0.7206 0.60885 -0.72291 0.60573 -0.73726 C 0.60781 -0.74745 0.60764 -0.74305 0.60764 -0.75 L 0.60573 -0.73125" pathEditMode="relative" ptsTypes="fffffffffffffffffffffffffffffffffffffffffAA" rAng="0">
                                      <p:cBhvr>
                                        <p:cTn dur="27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-375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3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06 4.81481E-06 C 0.0033 -0.03473 0.01094 -0.03334 0.01719 -0.05811 C 0.02292 -0.08056 0.01719 -0.07061 0.0257 -0.08149 C 0.0342 -0.10602 0.02396 -0.07801 0.03455 -0.10232 C 0.04653 -0.1301 0.02847 -0.0919 0.04149 -0.12593 C 0.04774 -0.14213 0.05799 -0.15371 0.06597 -0.1669 C 0.07274 -0.17848 0.08177 -0.18288 0.08872 -0.19399 C 0.09358 -0.20255 0.09861 -0.21366 0.10434 -0.2213 C 0.12136 -0.24491 0.14306 -0.2595 0.16337 -0.26852 C 0.1757 -0.28125 0.18976 -0.29422 0.20347 -0.29931 C 0.21198 -0.30764 0.2217 -0.31505 0.23108 -0.31991 C 0.24097 -0.3382 0.26632 -0.35602 0.27986 -0.36042 C 0.28698 -0.36598 0.29375 -0.36968 0.3007 -0.37408 C 0.31302 -0.39028 0.29809 -0.37292 0.32344 -0.38403 C 0.32535 -0.38519 0.32674 -0.38913 0.32865 -0.39098 C 0.33004 -0.3926 0.33768 -0.397 0.33924 -0.39769 C 0.34427 -0.40463 0.3507 -0.4132 0.35643 -0.41806 C 0.36268 -0.42385 0.37066 -0.42639 0.37726 -0.43172 C 0.3875 -0.45139 0.37674 -0.43357 0.39115 -0.44885 C 0.40035 -0.4588 0.40261 -0.46343 0.41215 -0.46922 C 0.41441 -0.47454 0.41632 -0.48079 0.4191 -0.48588 C 0.4224 -0.49237 0.42639 -0.49653 0.42952 -0.50325 C 0.43681 -0.52014 0.42431 -0.50857 0.43629 -0.51667 C 0.44549 -0.53403 0.45365 -0.55232 0.46597 -0.56065 C 0.47622 -0.58959 0.4625 -0.55533 0.47483 -0.57408 C 0.47622 -0.57663 0.47656 -0.58172 0.47813 -0.5845 C 0.48073 -0.58866 0.48403 -0.59098 0.48681 -0.59468 C 0.48872 -0.59769 0.49045 -0.60139 0.49219 -0.60463 C 0.49531 -0.62385 0.49132 -0.60649 0.49896 -0.62153 C 0.50521 -0.6338 0.50486 -0.63889 0.51476 -0.64538 C 0.52205 -0.67477 0.51302 -0.64653 0.525 -0.66227 C 0.52691 -0.66436 0.52726 -0.66968 0.52865 -0.67246 C 0.53004 -0.67524 0.53212 -0.67709 0.53386 -0.6794 C 0.5349 -0.68264 0.53629 -0.68612 0.53733 -0.68936 C 0.5382 -0.6926 0.53785 -0.69723 0.53906 -0.69954 C 0.54254 -0.70625 0.5474 -0.70834 0.55122 -0.7132 C 0.55434 -0.73311 0.55052 -0.71505 0.55833 -0.73357 C 0.56962 -0.76135 0.56024 -0.747 0.57031 -0.76088 C 0.57083 -0.76413 0.57101 -0.76806 0.57205 -0.77084 C 0.57518 -0.77871 0.58247 -0.79121 0.58247 -0.79098 C 0.58524 -0.80625 0.58906 -0.80903 0.58611 -0.825 C 0.58802 -0.83658 0.58785 -0.83172 0.58785 -0.83936 L 0.58611 -0.81852" pathEditMode="relative" ptsTypes="fffffffffffffffffffffffffffffffffffffffffAA" rAng="0">
                                      <p:cBhvr>
                                        <p:cTn dur="275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-4196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06 -7.40741E-07 C 0.00295 -0.03518 0.00972 -0.0338 0.01545 -0.0588 C 0.02066 -0.08171 0.01545 -0.07176 0.02326 -0.08264 C 0.03073 -0.10741 0.02153 -0.07893 0.03108 -0.1037 C 0.04201 -0.13194 0.02552 -0.09305 0.03733 -0.12755 C 0.04288 -0.14421 0.05208 -0.15579 0.05937 -0.16921 C 0.06545 -0.18079 0.07361 -0.18542 0.07969 -0.19676 C 0.0842 -0.20532 0.08871 -0.21667 0.09375 -0.2243 C 0.1092 -0.24838 0.12864 -0.26296 0.14705 -0.27222 C 0.15816 -0.28518 0.17066 -0.29815 0.18299 -0.30347 C 0.1908 -0.31204 0.19948 -0.31921 0.20781 -0.3243 C 0.21684 -0.34282 0.23958 -0.36088 0.25191 -0.36551 C 0.25816 -0.37106 0.26424 -0.37477 0.27066 -0.37917 C 0.2816 -0.39583 0.26823 -0.37801 0.29097 -0.38935 C 0.29271 -0.39051 0.2941 -0.39444 0.29566 -0.3963 C 0.29687 -0.39792 0.30382 -0.40255 0.30521 -0.40301 C 0.30972 -0.41018 0.31545 -0.41898 0.32066 -0.42384 C 0.32639 -0.42963 0.33351 -0.43218 0.33941 -0.43773 C 0.34861 -0.45764 0.33889 -0.43958 0.35191 -0.45509 C 0.36024 -0.46528 0.36215 -0.46968 0.37083 -0.47546 C 0.37292 -0.48102 0.37465 -0.4875 0.37708 -0.49259 C 0.38003 -0.49907 0.38368 -0.50347 0.38646 -0.51018 C 0.39305 -0.52731 0.38177 -0.51551 0.39253 -0.52384 C 0.40087 -0.5412 0.40816 -0.56018 0.41927 -0.56852 C 0.42847 -0.59768 0.41614 -0.56343 0.42726 -0.58218 C 0.42847 -0.58449 0.42882 -0.58958 0.43021 -0.59236 C 0.43246 -0.59676 0.43559 -0.59907 0.43802 -0.60278 C 0.43976 -0.60579 0.44114 -0.60949 0.44288 -0.61296 C 0.44566 -0.63241 0.44201 -0.61481 0.44896 -0.63009 C 0.45469 -0.64259 0.45434 -0.64768 0.46319 -0.65417 C 0.46962 -0.68426 0.46163 -0.65532 0.47239 -0.6713 C 0.47396 -0.67338 0.4743 -0.67893 0.47569 -0.68171 C 0.47691 -0.68449 0.47864 -0.68634 0.48038 -0.68866 C 0.48125 -0.69213 0.48264 -0.69537 0.48333 -0.69884 C 0.4842 -0.70231 0.48385 -0.70671 0.48507 -0.70926 C 0.48802 -0.71597 0.49253 -0.71805 0.49601 -0.72292 C 0.49878 -0.74329 0.49531 -0.72477 0.50226 -0.74375 C 0.5125 -0.77199 0.50417 -0.75718 0.51319 -0.7713 C 0.51354 -0.77477 0.51371 -0.7787 0.51476 -0.78148 C 0.51753 -0.78935 0.52413 -0.80208 0.52413 -0.80185 C 0.52656 -0.81759 0.53003 -0.82014 0.52743 -0.83634 C 0.52917 -0.84815 0.52899 -0.84305 0.52899 -0.85093 L 0.52743 -0.82963" pathEditMode="relative" ptsTypes="fffffffffffffffffffffffffffffffffffffffffAA" rAng="0">
                                      <p:cBhvr>
                                        <p:cTn dur="275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-42546"/>
                                    </p:animMotion>
                                  </p:childTnLst>
                                </p:cTn>
                              </p:par>
                              <p:par>
                                <p:cTn accel="33333" fill="hold" id="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-2.96296E-06 C 0.0224 -0.02129 0.08906 -0.00324 0.1224 0.00602 C 0.1316 0.01505 0.14167 0.01389 0.15139 0.02199 C 0.16615 0.03473 0.18021 0.04885 0.19583 0.05996 C 0.20174 0.07269 0.20833 0.0875 0.21806 0.09468 C 0.22118 0.09699 0.22448 0.09815 0.22708 0.10116 C 0.23038 0.10463 0.23247 0.11042 0.23594 0.11389 C 0.24375 0.12107 0.25365 0.11968 0.26042 0.1294 C 0.27101 0.14445 0.27882 0.16227 0.29375 0.16736 C 0.29757 0.1706 0.30156 0.17315 0.30504 0.17709 C 0.30695 0.1794 0.30781 0.18334 0.30938 0.18658 C 0.31215 0.19167 0.31458 0.19815 0.3184 0.20232 C 0.32031 0.2044 0.33229 0.20973 0.33611 0.21181 C 0.34149 0.22315 0.3474 0.23704 0.35625 0.24329 C 0.3592 0.2456 0.3625 0.24676 0.36511 0.24977 C 0.38663 0.27431 0.37014 0.26459 0.38507 0.27176 C 0.39948 0.28866 0.40955 0.31111 0.42518 0.3257 C 0.43698 0.35348 0.45226 0.37153 0.46979 0.39213 C 0.47674 0.41227 0.48837 0.42176 0.49861 0.43635 C 0.50504 0.44514 0.50573 0.45903 0.51198 0.46806 C 0.51649 0.47431 0.52327 0.47755 0.52761 0.4838 C 0.53941 0.50047 0.52986 0.49144 0.53872 0.50926 C 0.54063 0.51273 0.5434 0.51528 0.54549 0.51875 C 0.55608 0.53658 0.5434 0.51922 0.55434 0.54074 C 0.56129 0.5544 0.57344 0.55949 0.58108 0.57246 C 0.58906 0.58588 0.59792 0.60116 0.61007 0.60718 C 0.61511 0.63588 0.64132 0.66181 0.65903 0.67662 C 0.66858 0.69723 0.65695 0.67662 0.6724 0.68935 C 0.69583 0.70834 0.66493 0.69236 0.68577 0.70209 C 0.69931 0.7213 0.68386 0.70348 0.70799 0.71459 C 0.72552 0.72292 0.71302 0.72292 0.72587 0.73056 C 0.73854 0.7382 0.75538 0.73843 0.76806 0.74028 C 0.85903 0.7375 0.88368 0.73056 0.97083 0.73056" pathEditMode="relative" ptsTypes="ffffffffffffffffffffffffffffffffA" rAng="0">
                                      <p:cBhvr>
                                        <p:cTn dur="30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35949"/>
                                    </p:animMotion>
                                  </p:childTnLst>
                                </p:cTn>
                              </p:par>
                              <p:par>
                                <p:cTn accel="33333" fill="hold" id="39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969 0.00717 C 0.10018 -0.01598 0.16181 0.0037 0.19254 0.01412 C 0.20122 0.0243 0.21042 0.02268 0.21945 0.03194 C 0.23299 0.04606 0.24601 0.06227 0.26059 0.0743 C 0.26598 0.08865 0.27205 0.10509 0.28108 0.11319 C 0.28386 0.11551 0.28698 0.11689 0.28941 0.1199 C 0.29271 0.12407 0.29462 0.13055 0.29775 0.13426 C 0.30486 0.14236 0.31389 0.14097 0.32032 0.15208 C 0.33004 0.16828 0.33733 0.18842 0.35122 0.19398 C 0.35452 0.19745 0.35834 0.20023 0.36146 0.20463 C 0.36337 0.2074 0.36424 0.2118 0.36563 0.21551 C 0.36823 0.22129 0.37049 0.22801 0.37379 0.23287 C 0.3757 0.23518 0.38681 0.24143 0.39028 0.24352 C 0.39532 0.25625 0.4007 0.27176 0.40886 0.27893 C 0.41164 0.28125 0.41459 0.28264 0.41719 0.28564 C 0.43698 0.31319 0.42188 0.30254 0.43542 0.31041 C 0.44879 0.32939 0.45816 0.35416 0.47275 0.37037 C 0.48351 0.40162 0.49775 0.42152 0.51372 0.44467 C 0.52032 0.46689 0.53108 0.47777 0.54063 0.49398 C 0.54653 0.50393 0.54705 0.51921 0.55295 0.52939 C 0.55695 0.53634 0.5632 0.53981 0.56736 0.54676 C 0.5783 0.56504 0.56962 0.55578 0.57761 0.57523 C 0.57934 0.57939 0.58212 0.58217 0.58403 0.58588 C 0.59375 0.60578 0.58212 0.58634 0.59219 0.61041 C 0.59844 0.62569 0.60973 0.63102 0.61684 0.6456 C 0.62431 0.66064 0.63247 0.67777 0.64358 0.68426 C 0.64827 0.71666 0.67257 0.74537 0.68889 0.76203 C 0.69775 0.78472 0.68698 0.76203 0.70122 0.77639 C 0.72309 0.79722 0.69427 0.77939 0.71337 0.79051 C 0.72622 0.8118 0.71181 0.79166 0.7342 0.80439 C 0.75052 0.81389 0.73872 0.81389 0.7507 0.82176 C 0.76233 0.83055 0.77795 0.83078 0.78959 0.83333 C 0.87361 0.82986 0.8967 0.82176 0.97743 0.82176" pathEditMode="relative" ptsTypes="ffffffffffffffffffffffffffffffffA" rAng="0">
                                      <p:cBhvr>
                                        <p:cTn dur="30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40139"/>
                                    </p:animMotion>
                                  </p:childTnLst>
                                </p:cTn>
                              </p:par>
                              <p:par>
                                <p:cTn accel="33333" fill="hold" id="41" nodeType="withEffect" presetClass="path" presetID="0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22222E-06 4.81481E-06 C 0.02118 -0.02616 0.08438 -0.00394 0.11597 0.00763 C 0.12483 0.01875 0.1342 0.01736 0.14341 0.02731 C 0.15747 0.04305 0.17084 0.06064 0.18559 0.0743 C 0.19115 0.09004 0.1974 0.10856 0.20677 0.11736 C 0.20955 0.1199 0.21268 0.12152 0.21511 0.12523 C 0.21823 0.12962 0.22031 0.13657 0.22361 0.14097 C 0.23091 0.15 0.24028 0.14814 0.2467 0.16041 C 0.25677 0.1787 0.26424 0.20092 0.27847 0.20717 C 0.28195 0.21111 0.28577 0.21412 0.28906 0.21898 C 0.29097 0.22199 0.29167 0.22685 0.29323 0.23078 C 0.29584 0.23726 0.29809 0.24513 0.30156 0.25023 C 0.30365 0.253 0.31476 0.25972 0.31858 0.26203 C 0.32361 0.27592 0.32917 0.29328 0.3375 0.30115 C 0.34028 0.30393 0.34358 0.30532 0.34601 0.30902 C 0.36632 0.33935 0.3507 0.32754 0.36493 0.33634 C 0.37847 0.35717 0.3882 0.38472 0.40295 0.403 C 0.41406 0.43703 0.42865 0.45949 0.44514 0.48495 C 0.45174 0.50972 0.46268 0.52175 0.47257 0.53981 C 0.47847 0.55069 0.47917 0.56759 0.48525 0.57893 C 0.48941 0.5868 0.49584 0.59074 0.5 0.59837 C 0.51111 0.61898 0.50209 0.60787 0.51059 0.62986 C 0.51233 0.63425 0.51493 0.63726 0.51684 0.64166 C 0.52691 0.66365 0.51493 0.64212 0.52535 0.66875 C 0.53177 0.68587 0.54341 0.69189 0.5507 0.70787 C 0.55816 0.72453 0.56667 0.74375 0.57813 0.75092 C 0.58281 0.78634 0.60781 0.81851 0.62448 0.83703 C 0.63368 0.8625 0.62257 0.83703 0.63716 0.85277 C 0.65938 0.87592 0.63004 0.85625 0.64983 0.86851 C 0.66268 0.89212 0.64809 0.8699 0.67084 0.88379 C 0.6875 0.89421 0.6757 0.89421 0.68785 0.90347 C 0.69983 0.91296 0.7158 0.91319 0.72795 0.9155 C 0.81406 0.91203 0.83733 0.90347 0.91997 0.90347" pathEditMode="relative" ptsTypes="ffffffffffffffffffffffffffffffffA" rAng="0">
                                      <p:cBhvr>
                                        <p:cTn dur="30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90" y="44468"/>
                                    </p:animMotion>
                                  </p:childTnLst>
                                </p:cTn>
                              </p:par>
                              <p:par>
                                <p:cTn accel="33333" fill="hold" id="43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06 0.00139 C 0.021 -0.01875 0.08333 -0.00162 0.11458 0.00718 C 0.12326 0.01574 0.13263 0.01458 0.14166 0.02222 C 0.15555 0.03426 0.16875 0.04769 0.18333 0.0581 C 0.18888 0.07014 0.19496 0.08426 0.20416 0.09097 C 0.20694 0.09306 0.21007 0.09421 0.2125 0.09699 C 0.21562 0.10046 0.21753 0.10579 0.22083 0.10903 C 0.22812 0.11597 0.23732 0.11458 0.24375 0.12384 C 0.25364 0.13796 0.26093 0.15486 0.275 0.15972 C 0.27847 0.16273 0.28229 0.16505 0.28541 0.16875 C 0.28732 0.17107 0.28802 0.17477 0.28958 0.17778 C 0.29218 0.18264 0.29444 0.18866 0.29791 0.19259 C 0.29982 0.19468 0.31093 0.19977 0.31458 0.20162 C 0.31961 0.21227 0.32517 0.22546 0.33333 0.23148 C 0.33611 0.23357 0.33923 0.23472 0.34166 0.2375 C 0.3618 0.26065 0.34635 0.25162 0.36041 0.25833 C 0.37378 0.27431 0.38333 0.29537 0.39791 0.30926 C 0.40885 0.33542 0.42326 0.35255 0.43958 0.37199 C 0.44618 0.39097 0.45694 0.4 0.46666 0.41389 C 0.47257 0.42222 0.47326 0.43519 0.47916 0.44375 C 0.48333 0.44977 0.48958 0.45278 0.49375 0.45857 C 0.50468 0.47431 0.49583 0.46597 0.50416 0.48264 C 0.5059 0.48611 0.5085 0.48843 0.51041 0.49167 C 0.52031 0.50857 0.5085 0.49213 0.51875 0.5125 C 0.52517 0.52546 0.53663 0.53009 0.54375 0.54236 C 0.55121 0.55509 0.55954 0.56968 0.57083 0.57523 C 0.57552 0.60232 0.60017 0.62685 0.61666 0.64097 C 0.62569 0.66042 0.61475 0.64097 0.62916 0.65301 C 0.65104 0.67083 0.62222 0.65579 0.64166 0.66505 C 0.65434 0.6831 0.63993 0.6662 0.6625 0.67685 C 0.67882 0.68472 0.66718 0.68472 0.67916 0.6919 C 0.69114 0.69908 0.70677 0.69931 0.71875 0.70093 C 0.80382 0.69838 0.82691 0.6919 0.90833 0.6919" pathEditMode="relative" ptsTypes="ffffffffffffffffffffffffffffffffA" rAng="0">
                                      <p:cBhvr>
                                        <p:cTn dur="30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33958"/>
                                    </p:animMotion>
                                  </p:childTnLst>
                                </p:cTn>
                              </p:par>
                              <p:par>
                                <p:cTn accel="33333" fill="hold" id="45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104 -0.00116 C 0.02552 -0.01459 0.09514 0.00439 0.13038 0.01412 C 0.1401 0.02152 0.15052 0.02152 0.16094 0.02824 C 0.17587 0.03912 0.19062 0.05069 0.20729 0.06041 C 0.2125 0.07013 0.21892 0.08148 0.22969 0.08773 C 0.23212 0.08958 0.23611 0.09097 0.23837 0.09305 C 0.24167 0.09629 0.24375 0.10023 0.24757 0.1037 C 0.25538 0.10926 0.26615 0.10902 0.27292 0.11689 C 0.28368 0.12916 0.29115 0.14282 0.30712 0.14791 C 0.31146 0.15092 0.3151 0.15277 0.31858 0.15578 C 0.32101 0.15787 0.32135 0.16064 0.32292 0.16342 C 0.32569 0.16736 0.32812 0.17245 0.33194 0.17569 C 0.33455 0.17754 0.34635 0.18287 0.35052 0.18426 C 0.35625 0.19305 0.36181 0.2037 0.37135 0.20902 C 0.37378 0.21134 0.37743 0.21226 0.38003 0.21481 C 0.40208 0.23449 0.38472 0.22615 0.40122 0.2324 C 0.4151 0.24629 0.42517 0.26342 0.44132 0.27546 C 0.45278 0.29652 0.46858 0.31157 0.48646 0.32824 C 0.49323 0.34351 0.50521 0.35185 0.51562 0.36296 C 0.52187 0.3706 0.52222 0.38078 0.52847 0.38773 C 0.53333 0.39305 0.5401 0.39606 0.54479 0.40092 C 0.55677 0.41412 0.5467 0.40671 0.55556 0.42037 C 0.55764 0.42338 0.56042 0.42546 0.5625 0.42824 C 0.57292 0.44213 0.56042 0.42824 0.57101 0.4449 C 0.57795 0.45578 0.5901 0.46041 0.59826 0.4706 C 0.60642 0.48125 0.61545 0.49328 0.62812 0.49861 C 0.63247 0.52013 0.6592 0.5412 0.67778 0.55393 C 0.68733 0.57013 0.67552 0.5537 0.69167 0.56458 C 0.7158 0.58055 0.68351 0.5662 0.70538 0.575 C 0.7191 0.59027 0.7033 0.57546 0.72865 0.58634 C 0.74687 0.59398 0.73351 0.59236 0.74687 0.59953 C 0.76024 0.60625 0.77795 0.60717 0.79097 0.61041 C 0.88819 0.61643 0.91493 0.61273 1.00747 0.62129" pathEditMode="relative" ptsTypes="ffffffffffffffffffffffffffffffffA" rAng="215662">
                                      <p:cBhvr>
                                        <p:cTn dur="300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30" y="306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fill="hold" id="54" nodeType="after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vol="80000">
                <p:cTn display="0" fill="hold" id="7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grpId="0" spid="25"/>
      <p:bldP grpId="0" spid="29"/>
      <p:bldP grpId="0" spid="30"/>
      <p:bldP grpId="0" spid="3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b="100000" l="100000"/>
          </a:path>
          <a:tileRect r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72264" y="-2884895"/>
            <a:ext cx="1055908" cy="2884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596665" y="-32375"/>
            <a:ext cx="1583863" cy="9616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28501" y="8685584"/>
            <a:ext cx="999343" cy="14330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861048" y="3933057"/>
            <a:ext cx="1414164" cy="11690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36262" y="-5499992"/>
            <a:ext cx="4845866" cy="49024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22667" y="-6316387"/>
            <a:ext cx="4845866" cy="49024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2134" y="-5195193"/>
            <a:ext cx="4845866" cy="49024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86671" y="-4902433"/>
            <a:ext cx="4845866" cy="49024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34528" y="-5195192"/>
            <a:ext cx="4845866" cy="490243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744961" y="1484785"/>
            <a:ext cx="7284644" cy="27736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altLang="en-US" b="1" lang="zh-CN" sz="880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-122" pitchFamily="2" typeface="华文楷体"/>
                <a:ea charset="-122" pitchFamily="2" typeface="华文楷体"/>
              </a:rPr>
              <a:t>   第一章</a:t>
            </a:r>
          </a:p>
          <a:p>
            <a:pPr algn="ctr"/>
            <a:r>
              <a:rPr altLang="en-US" b="1" lang="zh-CN" sz="880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-122" pitchFamily="2" typeface="华文楷体"/>
                <a:ea charset="-122" pitchFamily="2" typeface="华文楷体"/>
              </a:rPr>
              <a:t>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1705" y="1551481"/>
            <a:ext cx="1409897" cy="1333686"/>
          </a:xfrm>
          <a:prstGeom prst="rect">
            <a:avLst/>
          </a:prstGeom>
        </p:spPr>
      </p:pic>
    </p:spTree>
    <p:extLst>
      <p:ext uri="{BB962C8B-B14F-4D97-AF65-F5344CB8AC3E}">
        <p14:creationId val="258810377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-1.98614E-06 C -0.00208 0.07621 -0.00677 0.07321 -0.01094 0.12471 C -0.01424 0.17344 -0.01094 0.1522 -0.01632 0.17344 C -0.0217 0.22494 -0.01493 0.16744 -0.0217 0.21894 C -0.02951 0.27668 -0.01806 0.19769 -0.02604 0.26767 C -0.03021 0.30393 -0.03629 0.32818 -0.04167 0.35566 C -0.04566 0.37991 -0.05139 0.38915 -0.05538 0.4134 C -0.05885 0.43187 -0.06215 0.45589 -0.06563 0.4709 C -0.07604 0.5194 -0.08993 0.55266 -0.10243 0.5709 C -0.11042 0.59839 -0.11892 0.62564 -0.1276 0.63464 C -0.13316 0.65312 -0.13924 0.66813 -0.14497 0.68037 C -0.15139 0.71963 -0.16719 0.75635 -0.17569 0.76536 C -0.18004 0.7776 -0.18403 0.78661 -0.18872 0.79584 C -0.19618 0.8291 -0.18715 0.79284 -0.2026 0.81709 C -0.20399 0.81709 -0.20504 0.8261 -0.2059 0.8291 C -0.20694 0.83233 -0.21181 0.84134 -0.21267 0.84434 C -0.2158 0.85959 -0.21979 0.8776 -0.22361 0.88707 C -0.22726 0.89908 -0.23229 0.90508 -0.23629 0.91709 C -0.24306 0.95658 -0.23629 0.92033 -0.24514 0.95381 C -0.25087 0.97506 -0.2526 0.98407 -0.25833 0.99631 C -0.26007 1.00832 -0.26129 1.02079 -0.26267 1.0328 C -0.26476 1.04504 -0.26701 1.05404 -0.2691 1.06929 C -0.27379 1.10254 -0.26615 1.07829 -0.27309 1.09654 C -0.27917 1.13303 -0.28403 1.17252 -0.29201 1.19076 C -0.29844 1.2515 -0.28976 1.17852 -0.2974 1.21802 C -0.29844 1.22425 -0.29844 1.23626 -0.29983 1.2425 C -0.30122 1.2515 -0.30347 1.25451 -0.30521 1.26374 C -0.30625 1.26952 -0.30729 1.27575 -0.30833 1.28476 C -0.31007 1.32425 -0.30799 1.28799 -0.3125 1.32148 C -0.31649 1.34573 -0.31615 1.35797 -0.32257 1.36998 C -0.32674 1.43372 -0.32118 1.37321 -0.32865 1.40647 C -0.33004 1.40947 -0.33038 1.42171 -0.33108 1.42772 C -0.33212 1.43372 -0.33333 1.43695 -0.33438 1.44273 C -0.33507 1.44896 -0.33576 1.45497 -0.33646 1.46421 C -0.33715 1.47021 -0.33681 1.47922 -0.33785 1.48545 C -0.33976 1.50069 -0.34288 1.5037 -0.34514 1.5127 C -0.34722 1.55543 -0.34497 1.51871 -0.34965 1.5582 C -0.35677 1.61617 -0.35104 1.58568 -0.35712 1.61617 C -0.35764 1.62217 -0.35764 1.63141 -0.35833 1.63718 C -0.36007 1.65243 -0.36476 1.67991 -0.36476 1.67668 C -0.36649 1.7134 -0.36927 1.71617 -0.36719 1.75289 C -0.36858 1.77714 -0.36823 1.76513 -0.36823 1.78037 L -0.36719 1.73765" pathEditMode="relative" ptsTypes="fffffffffffffffffffffffffffffffffffffffffAA" rAng="0">
                                      <p:cBhvr>
                                        <p:cTn dur="3000" fill="hold" id="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8900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06 -2.30947E-07 C -0.00399 0.03256 -0.01232 0.03256 -0.01944 0.097 C -0.02552 0.12887 -0.01944 0.097 -0.02881 0.12887 C -0.03854 0.16305 -0.02656 0.12887 -0.03854 0.16305 C -0.05208 0.19492 -0.03194 0.12887 -0.04635 0.19492 C -0.05312 0.22656 -0.06458 0.25889 -0.07361 0.25889 C -0.08107 0.29261 -0.09114 0.29261 -0.09878 0.32494 C -0.10451 0.32494 -0.11024 0.35681 -0.11631 0.35681 C -0.13524 0.38938 -0.15937 0.42125 -0.18229 0.45473 C -0.196 0.45473 -0.2118 0.4873 -0.22673 0.4873 C -0.23611 0.51917 -0.24687 0.51917 -0.25763 0.51917 C -0.2684 0.55104 -0.2967 0.58476 -0.3118 0.58476 C -0.31961 0.61709 -0.32725 0.61709 -0.33506 0.61709 C -0.34878 0.64896 -0.33194 0.61709 -0.36024 0.64896 C -0.36267 0.64896 -0.36423 0.64896 -0.36631 0.64896 C -0.3677 0.64896 -0.37638 0.64896 -0.37777 0.64896 C -0.3835 0.68083 -0.39079 0.68083 -0.39722 0.68083 C -0.40399 0.71501 -0.41302 0.71501 -0.42048 0.71501 C -0.43159 0.74688 -0.41944 0.71501 -0.43593 0.74688 C -0.446 0.77945 -0.44843 0.77945 -0.45885 0.77945 C -0.4618 0.77945 -0.46388 0.81132 -0.46684 0.81132 C -0.47031 0.81132 -0.475 0.84319 -0.47864 0.84319 C -0.4868 0.87737 -0.47256 0.84319 -0.48611 0.87737 C -0.49618 0.87737 -0.50555 0.90924 -0.51909 0.94157 C -0.53055 0.97344 -0.51527 0.94157 -0.52881 0.97344 C -0.53055 0.97344 -0.5309 0.97344 -0.53281 0.97344 C -0.53524 0.97344 -0.53958 0.97344 -0.54201 1.00785 C -0.54461 1.00785 -0.546 1.00785 -0.54861 1.00785 C -0.55173 1.03972 -0.54704 1.00785 -0.55607 1.03972 C -0.56284 1.07159 -0.5625 1.07159 -0.57361 1.07159 C -0.58159 1.1358 -0.57152 1.07159 -0.58472 1.10393 C -0.58697 1.10393 -0.58732 1.1358 -0.58906 1.1358 C -0.59045 1.1358 -0.5927 1.1358 -0.59479 1.1358 C -0.59583 1.1358 -0.59739 1.1358 -0.59843 1.16998 C -0.59947 1.16998 -0.59913 1.16998 -0.60052 1.16998 C -0.60451 1.20185 -0.60989 1.20185 -0.61423 1.20185 C -0.6177 1.23441 -0.61354 1.20185 -0.6217 1.23441 C -0.6342 1.26628 -0.6243 1.26628 -0.63541 1.26628 C -0.63576 1.29977 -0.63611 1.29977 -0.6375 1.29977 C -0.64079 1.29977 -0.64861 1.33233 -0.64861 1.3642 C -0.6519 1.3642 -0.65607 1.3642 -0.65295 1.39654 C -0.65503 1.39654 -0.65503 1.43025 -0.65503 1.46282 L -0.65295 1.3642" pathEditMode="relative" ptsTypes="fffffffffffffffffffffffffffffffffffffffffAA" rAng="0">
                                      <p:cBhvr>
                                        <p:cTn dur="3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7314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path" presetID="0" presetSubtype="0" repeatCount="indefinite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06 2.56351E-06 C -0.00469 -0.07552 -0.0158 -0.07252 -0.02552 -0.1261 C -0.03368 -0.17575 -0.02552 -0.15335 -0.03802 -0.17737 C -0.05087 -0.23095 -0.03577 -0.16975 -0.05122 -0.22333 C -0.0691 -0.28337 -0.04219 -0.19977 -0.06163 -0.2746 C -0.07049 -0.30947 -0.08559 -0.33464 -0.09757 -0.36421 C -0.10782 -0.38938 -0.12136 -0.39885 -0.1316 -0.4231 C -0.13889 -0.4418 -0.14636 -0.46605 -0.15486 -0.48245 C -0.18004 -0.53372 -0.2125 -0.56628 -0.24254 -0.58568 C -0.26059 -0.6134 -0.2816 -0.64157 -0.30209 -0.6522 C -0.31493 -0.67113 -0.329 -0.68753 -0.34323 -0.69815 C -0.35782 -0.73765 -0.39532 -0.77645 -0.41563 -0.78661 C -0.42622 -0.79839 -0.43646 -0.80716 -0.4467 -0.81548 C -0.46476 -0.85127 -0.44254 -0.81363 -0.48021 -0.83765 C -0.48316 -0.84065 -0.4849 -0.84827 -0.48785 -0.85243 C -0.49011 -0.85658 -0.50191 -0.86605 -0.50365 -0.86721 C -0.51129 -0.88245 -0.52118 -0.9007 -0.52934 -0.91247 C -0.53872 -0.92425 -0.5507 -0.93026 -0.56025 -0.94203 C -0.5757 -0.98453 -0.55972 -0.9455 -0.58073 -0.97968 C -0.59497 -1.00093 -0.59827 -1.01086 -0.61198 -1.02333 C -0.61545 -1.03511 -0.61841 -1.04873 -0.62257 -1.06051 C -0.62726 -1.07391 -0.63334 -1.08337 -0.63768 -1.09815 C -0.64913 -1.13534 -0.63004 -1.10993 -0.64844 -1.12749 C -0.66198 -1.16536 -0.67396 -1.20601 -0.69202 -1.22356 C -0.70712 -1.28776 -0.68733 -1.21294 -0.70521 -1.25358 C -0.70712 -1.25843 -0.70816 -1.27021 -0.71042 -1.27598 C -0.71424 -1.28476 -0.7191 -1.29076 -0.72327 -1.29839 C -0.72622 -1.30485 -0.72882 -1.31247 -0.73091 -1.31963 C -0.73559 -1.36259 -0.72969 -1.32379 -0.74132 -1.35682 C -0.75035 -1.38361 -0.75018 -1.39423 -0.76476 -1.40901 C -0.77552 -1.47321 -0.76216 -1.41178 -0.77986 -1.4455 C -0.78282 -1.44966 -0.78316 -1.4619 -0.78525 -1.46721 C -0.7875 -1.47321 -0.79045 -1.47668 -0.79306 -1.48245 C -0.79445 -1.48961 -0.79688 -1.49723 -0.79827 -1.5037 C -0.79983 -1.51132 -0.79896 -1.52148 -0.8007 -1.5261 C -0.80591 -1.54088 -0.8132 -1.5455 -0.8191 -1.55612 C -0.82309 -1.59977 -0.81788 -1.56028 -0.82952 -1.60093 C -0.84618 -1.66097 -0.83195 -1.63049 -0.8474 -1.66051 C -0.84792 -1.66813 -0.84827 -1.67575 -0.84966 -1.68176 C -0.85469 -1.69931 -0.86545 -1.72633 -0.86545 -1.72702 C -0.86962 -1.76051 -0.87535 -1.76536 -0.87049 -1.8 C -0.87344 -1.82541 -0.87344 -1.81478 -0.87344 -1.83234 L -0.87049 -1.78522" pathEditMode="relative" ptsTypes="fffffffffffffffffffffffffffffffffffffffffAA" rAng="0">
                                      <p:cBhvr>
                                        <p:cTn dur="30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67" y="-9164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" nodeType="withEffect" presetClass="path" presetID="0" presetSubtype="0" repeatCount="indefinite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06 -2.84065E-06 C -0.00868 0.04204 -0.02517 0.04019 -0.04045 0.07044 C -0.05312 0.09792 -0.04045 0.08592 -0.05989 0.09931 C -0.0783 0.12956 -0.05503 0.09469 -0.07934 0.12495 C -0.10711 0.15866 -0.06527 0.11178 -0.09496 0.15381 C -0.11007 0.17344 -0.1335 0.18753 -0.15104 0.2037 C -0.16666 0.21802 -0.18715 0.22287 -0.20312 0.23695 C -0.21441 0.24735 -0.22656 0.26097 -0.23923 0.27021 C -0.27777 0.29908 -0.32795 0.31709 -0.3743 0.32795 C -0.40243 0.34365 -0.4342 0.35936 -0.4658 0.36559 C -0.48541 0.37598 -0.50781 0.38499 -0.52882 0.39076 C -0.55121 0.4134 -0.6092 0.43511 -0.63993 0.44042 C -0.65642 0.44735 -0.67257 0.4515 -0.68819 0.45705 C -0.71597 0.47691 -0.68177 0.45566 -0.73923 0.46929 C -0.74409 0.47067 -0.74757 0.47552 -0.75139 0.47783 C -0.75538 0.47968 -0.77187 0.48499 -0.77586 0.48592 C -0.7875 0.49446 -0.80173 0.50462 -0.81475 0.51109 C -0.82951 0.51779 -0.84757 0.52102 -0.86302 0.52795 C -0.88645 0.5515 -0.86111 0.53003 -0.89479 0.5485 C -0.91527 0.56074 -0.921 0.56628 -0.94253 0.57391 C -0.94791 0.58014 -0.95173 0.58753 -0.95816 0.59377 C -0.96545 0.60208 -0.97465 0.60693 -0.98246 0.61525 C -0.99913 0.6358 -0.97031 0.62171 -0.99705 0.63187 C -1.01857 0.65289 -1.03715 0.67483 -1.06527 0.68545 C -1.08819 0.72079 -1.05764 0.67899 -1.08576 0.70208 C -1.08819 0.70508 -1.08923 0.71086 -1.09305 0.71455 C -1.09948 0.7194 -1.10729 0.72264 -1.11267 0.72725 C -1.11701 0.73095 -1.12048 0.73534 -1.12534 0.73949 C -1.13159 0.76282 -1.12343 0.7418 -1.13993 0.76005 C -1.15503 0.77483 -1.15399 0.78107 -1.17656 0.78892 C -1.19305 0.82471 -1.17257 0.7903 -1.19982 0.8097 C -1.20434 0.81224 -1.2052 0.81848 -1.20816 0.82217 C -1.21163 0.82541 -1.21649 0.82795 -1.22031 0.83072 C -1.22274 0.83488 -1.22569 0.8388 -1.22864 0.84273 C -1.23055 0.84689 -1.22968 0.8522 -1.23211 0.85543 C -1.23958 0.86374 -1.25086 0.86582 -1.26007 0.87229 C -1.26649 0.89654 -1.25816 0.8746 -1.27569 0.89677 C -1.30208 0.93095 -1.28055 0.91363 -1.30295 0.93026 C -1.30451 0.93418 -1.30451 0.93926 -1.30746 0.9425 C -1.31423 0.9522 -1.33073 0.96767 -1.33073 0.96698 C -1.33715 0.98615 -1.346 0.98938 -1.33906 1.00832 C -1.34392 1.02287 -1.34392 1.01686 -1.34392 1.02679 L -1.33906 1.00093" pathEditMode="relative" ptsTypes="fffffffffffffffffffffffffffffffffffffffffAA" rAng="0">
                                      <p:cBhvr>
                                        <p:cTn dur="3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292" y="5133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06 -4.82679E-06 C 0.01059 -0.01293 0.03733 -0.01247 0.05973 -0.02124 C 0.08021 -0.02956 0.05973 -0.02609 0.09028 -0.03002 C 0.11979 -0.03879 0.08368 -0.02863 0.12084 -0.03741 C 0.16372 -0.04757 0.09914 -0.03371 0.14549 -0.04595 C 0.16719 -0.05219 0.20278 -0.05612 0.23177 -0.06073 C 0.25504 -0.06512 0.28733 -0.06697 0.31129 -0.0709 C 0.32865 -0.0739 0.34636 -0.07806 0.3665 -0.08083 C 0.42604 -0.08937 0.50209 -0.09445 0.57396 -0.09792 C 0.61736 -0.10254 0.66632 -0.10715 0.71476 -0.109 C 0.74549 -0.112 0.77882 -0.11454 0.81181 -0.11662 C 0.8474 -0.12332 0.93646 -0.12956 0.98438 -0.1314 C 1.00886 -0.13325 1.0323 -0.13464 1.05782 -0.13625 C 1.1007 -0.14203 1.04844 -0.13579 1.13681 -0.13995 C 1.14358 -0.14041 1.14914 -0.1418 1.15521 -0.14226 C 1.15973 -0.14295 1.18698 -0.14457 1.19254 -0.14457 C 1.21042 -0.14711 1.23264 -0.15034 1.2533 -0.15219 C 1.27552 -0.15427 1.3033 -0.15519 1.32622 -0.15727 C 1.36233 -0.16443 1.32396 -0.15796 1.37518 -0.16351 C 1.40799 -0.1672 1.41528 -0.16859 1.44931 -0.1709 C 1.45764 -0.17274 1.46424 -0.17505 1.47379 -0.1769 C 1.48542 -0.17921 1.5 -0.1806 1.5099 -0.18314 C 1.53611 -0.18914 1.49219 -0.18498 1.53386 -0.18799 C 1.56667 -0.19422 1.59514 -0.20092 1.63855 -0.20392 C 1.67483 -0.21454 1.62639 -0.2023 1.67032 -0.209 C 1.67483 -0.20969 1.67639 -0.21154 1.68143 -0.21247 C 1.69028 -0.21408 1.70209 -0.21501 1.71146 -0.21639 C 1.71823 -0.21732 1.72379 -0.2187 1.73108 -0.22009 C 1.7415 -0.22679 1.72709 -0.22055 1.75434 -0.22609 C 1.77726 -0.23048 1.77552 -0.23256 1.81059 -0.23464 C 1.83559 -0.24549 1.80452 -0.2351 1.84688 -0.24087 C 1.85295 -0.24157 1.854 -0.24364 1.85955 -0.2448 C 1.86407 -0.24549 1.87136 -0.24618 1.87795 -0.24711 C 1.88125 -0.24826 1.88577 -0.24942 1.88855 -0.2508 C 1.89184 -0.25196 1.8908 -0.25334 1.89584 -0.2545 C 1.90695 -0.25681 1.92483 -0.2575 1.93872 -0.25935 C 1.94931 -0.26651 1.93594 -0.26004 1.9632 -0.26674 C 2.0033 -0.2769 1.97049 -0.27159 2.00608 -0.27667 C 2.00712 -0.27782 2.00764 -0.27944 2.01216 -0.28036 C 2.02275 -0.28337 2.04896 -0.28775 2.04896 -0.28752 C 2.05834 -0.2933 2.0724 -0.29422 2.06181 -0.3 C 2.06841 -0.30438 2.06789 -0.3023 2.06789 -0.30508 L 2.06181 -0.29769" pathEditMode="relative" ptsTypes="fffffffffffffffffffffffffffffffffffffffffAA" rAng="0">
                                      <p:cBhvr>
                                        <p:cTn dur="3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11" y="-1526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" nodeType="withEffect" presetClass="path" presetID="0" presetSubtype="0" repeatCount="indefinite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07 -4.3418E-06 C 0.00035 0.08315 0.00156 0.07968 0.0026 0.13603 C 0.00347 0.18892 0.0026 0.16582 0.00382 0.18892 C 0.00521 0.24527 0.00347 0.18245 0.00521 0.2388 C 0.00712 0.30162 0.00434 0.21548 0.00625 0.29169 C 0.00729 0.33141 0.00868 0.35797 0.01007 0.38776 C 0.01111 0.41409 0.0125 0.42425 0.01354 0.45081 C 0.01424 0.47067 0.0151 0.49723 0.01597 0.51363 C 0.01858 0.56629 0.02187 0.60254 0.025 0.62264 C 0.02691 0.65243 0.02899 0.68222 0.03125 0.69215 C 0.03246 0.71201 0.03403 0.72841 0.03542 0.74181 C 0.03698 0.78476 0.0408 0.82472 0.04288 0.83442 C 0.04392 0.84781 0.04496 0.85751 0.04618 0.86767 C 0.04792 0.90393 0.04566 0.86444 0.04948 0.89077 C 0.04983 0.89077 0.05017 0.9007 0.05035 0.90393 C 0.05052 0.90739 0.05174 0.91733 0.05208 0.92056 C 0.05278 0.93719 0.05382 0.95705 0.05469 0.96698 C 0.05556 0.98037 0.05677 0.98684 0.05781 1 C 0.05937 1.04319 0.05781 1.00347 0.0599 1.03996 C 0.06128 1.06305 0.06181 1.07298 0.06319 1.08615 C 0.06354 1.09931 0.06389 1.11294 0.06424 1.1261 C 0.06476 1.13927 0.06528 1.1492 0.0658 1.16582 C 0.06701 1.20208 0.0651 1.17575 0.06684 1.19562 C 0.06823 1.23534 0.06944 1.2783 0.07135 1.29839 C 0.07292 1.36444 0.07083 1.28499 0.07274 1.32795 C 0.07292 1.33465 0.07292 1.34781 0.07326 1.35474 C 0.07361 1.36444 0.07431 1.3679 0.07465 1.37783 C 0.07483 1.3843 0.07517 1.391 0.07535 1.40093 C 0.07587 1.44388 0.07535 1.40416 0.07639 1.44088 C 0.07743 1.46721 0.07743 1.4806 0.07899 1.49377 C 0.07986 1.56328 0.07865 1.497 0.08038 1.53349 C 0.08073 1.53672 0.0809 1.55012 0.08108 1.55659 C 0.08125 1.56328 0.0816 1.56652 0.08177 1.57321 C 0.08194 1.57991 0.08212 1.58638 0.08229 1.59654 C 0.08246 1.60301 0.08246 1.61271 0.08264 1.61963 C 0.08316 1.63626 0.08385 1.6395 0.08455 1.64943 C 0.08507 1.69585 0.08437 1.65589 0.08559 1.69885 C 0.08733 1.7619 0.08594 1.72887 0.08733 1.7619 C 0.0875 1.76883 0.0875 1.77853 0.08767 1.78499 C 0.08819 1.80162 0.08924 1.83141 0.08924 1.82818 C 0.08976 1.86813 0.09045 1.87114 0.08993 1.91109 C 0.09028 1.93765 0.0901 1.92448 0.0901 1.94111 L 0.08993 1.89446" pathEditMode="relative" ptsTypes="fffffffffffffffffffffffffffffffffffffffffAA" rAng="0">
                                      <p:cBhvr>
                                        <p:cTn dur="30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9704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" nodeType="withEffect" presetClass="path" presetID="0" presetSubtype="0" repeatCount="indefinite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16667E-06 -3.78753E-06 C -0.00591 0.04388 -0.01632 0.04227 -0.02657 0.07183 C -0.03403 0.09977 -0.02657 0.08753 -0.03837 0.09977 C -0.05157 0.12956 -0.03542 0.09631 -0.05157 0.1261 C -0.06927 0.15913 -0.04271 0.11363 -0.06042 0.15405 C -0.07084 0.17483 -0.08403 0.18892 -0.09723 0.20462 C -0.10608 0.21848 -0.11927 0.22379 -0.12969 0.23765 C -0.13698 0.24827 -0.14445 0.26213 -0.1533 0.2709 C -0.17674 0.29885 -0.20921 0.31779 -0.23855 0.32841 C -0.25625 0.34411 -0.27691 0.35982 -0.29757 0.36513 C -0.30938 0.37552 -0.32396 0.3843 -0.33733 0.39123 C -0.35191 0.41363 -0.38889 0.43465 -0.40799 0.43996 C -0.41823 0.44689 -0.42709 0.4522 -0.43889 0.45751 C -0.4566 0.47668 -0.43438 0.45566 -0.47118 0.46952 C -0.47414 0.46952 -0.4757 0.47483 -0.47865 0.47668 C -0.4816 0.47829 -0.49184 0.48361 -0.4948 0.48522 C -0.5007 0.494 -0.51094 0.50462 -0.5198 0.50993 C -0.52865 0.51686 -0.54046 0.5201 -0.54931 0.52726 C -0.56546 0.54989 -0.54931 0.5291 -0.56997 0.54827 C -0.58316 0.56051 -0.58612 0.56559 -0.59931 0.57252 C -0.60382 0.57968 -0.60677 0.58684 -0.60973 0.59377 C -0.61563 0.6007 -0.61997 0.60578 -0.62431 0.61455 C -0.63612 0.63372 -0.61858 0.61987 -0.63473 0.63026 C -0.64792 0.65127 -0.65973 0.67414 -0.67882 0.68453 C -0.69358 0.7194 -0.67292 0.67737 -0.69063 0.7 C -0.69358 0.7037 -0.69358 0.71063 -0.69653 0.71432 C -0.69948 0.7194 -0.70539 0.72125 -0.70834 0.72633 C -0.71129 0.7298 -0.71424 0.73349 -0.71563 0.73857 C -0.72014 0.7612 -0.71563 0.74042 -0.72605 0.75959 C -0.73612 0.77368 -0.7349 0.7806 -0.74931 0.78753 C -0.75816 0.82425 -0.74636 0.78915 -0.76407 0.80855 C -0.76702 0.81017 -0.76702 0.81709 -0.76858 0.82056 C -0.77153 0.82425 -0.77448 0.8261 -0.77743 0.82933 C -0.77882 0.83303 -0.78021 0.83626 -0.78178 0.84157 C -0.78316 0.84504 -0.78178 0.85035 -0.78473 0.85381 C -0.78907 0.86259 -0.79653 0.86444 -0.80243 0.86952 C -0.80678 0.894 -0.80087 0.87298 -0.81268 0.89585 C -0.82882 0.92887 -0.81563 0.91155 -0.82882 0.92887 C -0.83039 0.93257 -0.83039 0.93788 -0.83178 0.94111 C -0.83629 0.94989 -0.84809 0.96559 -0.84809 0.96375 C -0.85105 0.98499 -0.85695 0.98661 -0.85243 1.00763 C -0.85539 1.02148 -0.85539 1.01455 -0.85539 1.02356 L -0.85243 0.99885" pathEditMode="relative" ptsTypes="fffffffffffffffffffffffffffffffffffffffffAA" rAng="0">
                                      <p:cBhvr>
                                        <p:cTn dur="3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7" y="5117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 -0.06097 C -0.03785 0.01201 -0.03264 0.009 -0.02795 0.05843 C -0.02431 0.10485 -0.02795 0.08476 -0.02188 0.10485 C -0.0158 0.15427 -0.02344 0.09931 -0.0158 0.14873 C -0.00712 0.20369 -0.02014 0.12817 -0.01094 0.19515 C -0.00642 0.23002 0.00052 0.25312 0.0066 0.27944 C 0.01111 0.30231 0.01753 0.31131 0.02205 0.33441 C 0.02587 0.35196 0.02969 0.37529 0.03351 0.38961 C 0.04531 0.43603 0.06094 0.4679 0.075 0.48545 C 0.08403 0.51178 0.09358 0.53787 0.10347 0.54642 C 0.10955 0.56397 0.11632 0.57829 0.12274 0.5903 C 0.13003 0.62771 0.14792 0.66282 0.15729 0.67159 C 0.16233 0.68314 0.16684 0.69191 0.17222 0.70069 C 0.18056 0.73256 0.17031 0.69769 0.18767 0.72101 C 0.18924 0.72101 0.19045 0.72956 0.19149 0.73256 C 0.19271 0.73556 0.19809 0.74411 0.19913 0.74711 C 0.2026 0.76166 0.20712 0.77898 0.21128 0.78799 C 0.21545 0.79954 0.22118 0.80531 0.22569 0.81686 C 0.23333 0.85473 0.22569 0.81986 0.23559 0.85196 C 0.24201 0.87228 0.24392 0.88083 0.25052 0.89238 C 0.25226 0.90416 0.25382 0.91593 0.25538 0.92748 C 0.25764 0.93903 0.26024 0.9478 0.26267 0.96235 C 0.26788 0.99422 0.2592 0.97113 0.26719 0.98845 C 0.27396 1.02332 0.27934 1.0612 0.28837 1.07875 C 0.29566 1.13672 0.28576 1.06697 0.29444 1.10462 C 0.29566 1.11062 0.29566 1.12217 0.29722 1.12817 C 0.29861 1.13672 0.30139 1.13972 0.3033 1.1485 C 0.30434 1.15404 0.30556 1.16004 0.3066 1.16859 C 0.30903 1.20646 0.30625 1.17159 0.31163 1.20369 C 0.31615 1.22702 0.3158 1.23857 0.32309 1.25011 C 0.3276 1.31131 0.32153 1.25312 0.32986 1.28499 C 0.33142 1.28799 0.33177 1.29954 0.33246 1.30531 C 0.33368 1.31131 0.33524 1.31432 0.33628 1.31986 C 0.33698 1.32586 0.33785 1.33164 0.33854 1.34041 C 0.33941 1.34619 0.33889 1.35473 0.3401 1.36074 C 0.34236 1.37529 0.34583 1.37829 0.34844 1.38683 C 0.35069 1.42771 0.34809 1.39261 0.35347 1.43025 C 0.36146 1.48568 0.35486 1.45658 0.36181 1.48568 C 0.3625 1.49168 0.3625 1.50023 0.36319 1.506 C 0.3651 1.52055 0.37049 1.54665 0.37049 1.54388 C 0.3724 1.57875 0.37552 1.58152 0.37309 1.61663 C 0.37465 1.63995 0.37431 1.62817 0.37431 1.64295 L 0.37309 1.60208" pathEditMode="relative" ptsTypes="fffffffffffffffffffffffffffffffffffffffffAA" rAng="0">
                                      <p:cBhvr>
                                        <p:cTn dur="3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851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1" nodeType="withEffect" presetClass="path" presetID="0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.55556E-07 -1.98614E-06 C 0.00104 0.0739 0.00347 0.0709 0.00556 0.12102 C 0.00729 0.16813 0.00556 0.14758 0.00833 0.16813 C 0.01111 0.21825 0.00764 0.16236 0.01111 0.21247 C 0.0151 0.26836 0.0092 0.19169 0.01337 0.25959 C 0.01545 0.29492 0.01858 0.31848 0.02135 0.34504 C 0.02344 0.36859 0.02639 0.3776 0.02847 0.40116 C 0.03021 0.41894 0.03194 0.4425 0.03368 0.45705 C 0.03906 0.50416 0.04618 0.53649 0.0526 0.55427 C 0.05677 0.58083 0.06111 0.60739 0.06562 0.61617 C 0.0684 0.63395 0.07153 0.6485 0.07448 0.66051 C 0.07778 0.69862 0.08594 0.73418 0.09028 0.74296 C 0.09253 0.75474 0.09462 0.76351 0.09705 0.77252 C 0.10087 0.80485 0.09618 0.76952 0.10417 0.79307 C 0.10486 0.79307 0.10538 0.80185 0.1059 0.80485 C 0.10642 0.80785 0.10885 0.81663 0.10937 0.81963 C 0.11094 0.83441 0.11302 0.85197 0.11493 0.86097 C 0.11684 0.87275 0.11944 0.87852 0.12153 0.8903 C 0.125 0.92864 0.12153 0.8933 0.12604 0.92587 C 0.12899 0.94642 0.12986 0.9552 0.13281 0.96698 C 0.13368 0.97875 0.13437 0.99076 0.13507 1.00254 C 0.13611 1.01432 0.13733 1.0231 0.13837 1.03788 C 0.1408 1.07021 0.13681 1.04665 0.14045 1.06444 C 0.14358 1.09977 0.14601 1.13811 0.15017 1.15589 C 0.15347 1.21478 0.14896 1.14388 0.15295 1.18222 C 0.15347 1.18822 0.15347 1.2 0.15417 1.20601 C 0.15486 1.21478 0.15608 1.21778 0.15694 1.22656 C 0.15746 1.23233 0.15799 1.23834 0.15851 1.24712 C 0.15955 1.28545 0.15833 1.25012 0.16076 1.28268 C 0.16285 1.30624 0.16267 1.31802 0.16597 1.32979 C 0.16806 1.39169 0.16528 1.3328 0.1691 1.36513 C 0.16979 1.36813 0.16996 1.37991 0.17031 1.38568 C 0.17083 1.39169 0.17153 1.39469 0.17205 1.40046 C 0.1724 1.40647 0.17274 1.41224 0.17309 1.42125 C 0.17344 1.42702 0.17326 1.4358 0.17378 1.4418 C 0.17483 1.45658 0.17639 1.45959 0.1776 1.46836 C 0.17865 1.5097 0.17743 1.47414 0.17986 1.51247 C 0.18351 1.56859 0.18056 1.53903 0.18368 1.56859 C 0.18403 1.5746 0.18403 1.58337 0.18437 1.58915 C 0.18524 1.60393 0.18767 1.63049 0.18767 1.62748 C 0.18854 1.66305 0.18993 1.66582 0.18889 1.70139 C 0.18958 1.72494 0.18941 1.71317 0.18941 1.72795 L 0.18889 1.68661" pathEditMode="relative" ptsTypes="fffffffffffffffffffffffffffffffffffffffffAA" rAng="0">
                                      <p:cBhvr>
                                        <p:cTn dur="3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8639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7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28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b="50000" l="50000" r="50000" t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16987" y="4522817"/>
            <a:ext cx="533474" cy="14575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14921" y="5052257"/>
            <a:ext cx="800212" cy="4858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10131" y="5329694"/>
            <a:ext cx="504896" cy="724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00447" y="5295178"/>
            <a:ext cx="714475" cy="5906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3621" y="3511699"/>
            <a:ext cx="2448267" cy="247684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44961" y="1484785"/>
            <a:ext cx="7284644" cy="27736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altLang="en-US" b="1" lang="zh-CN" sz="880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-122" pitchFamily="2" typeface="华文楷体"/>
                <a:ea charset="-122" pitchFamily="2" typeface="华文楷体"/>
              </a:rPr>
              <a:t>   第二章</a:t>
            </a:r>
          </a:p>
          <a:p>
            <a:pPr algn="ctr"/>
            <a:r>
              <a:rPr altLang="en-US" b="1" lang="zh-CN" sz="880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-122" pitchFamily="2" typeface="华文楷体"/>
                <a:ea charset="-122" pitchFamily="2" typeface="华文楷体"/>
              </a:rPr>
              <a:t>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1705" y="1551481"/>
            <a:ext cx="1409897" cy="1333686"/>
          </a:xfrm>
          <a:prstGeom prst="rect">
            <a:avLst/>
          </a:prstGeom>
        </p:spPr>
      </p:pic>
    </p:spTree>
    <p:extLst>
      <p:ext uri="{BB962C8B-B14F-4D97-AF65-F5344CB8AC3E}">
        <p14:creationId val="258810377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9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10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1227 C 0.05851 0.00416 0.16216 -0.00926 0.16736 -0.00949 C 0.17709 -0.01274 0.18334 -0.02176 0.19236 -0.02639 C 0.19566 -0.02801 0.19931 -0.02755 0.20278 -0.02894 C 0.20643 -0.03056 0.20972 -0.03264 0.2132 -0.03449 C 0.22691 -0.05278 0.24288 -0.07014 0.25903 -0.08473 C 0.26163 -0.08982 0.26233 -0.0963 0.26528 -0.10139 C 0.26684 -0.10394 0.26979 -0.1044 0.27153 -0.10695 C 0.27309 -0.10903 0.28212 -0.12385 0.28403 -0.12894 C 0.28577 -0.13334 0.28629 -0.13889 0.2882 -0.14283 C 0.29584 -0.15926 0.29636 -0.14213 0.30278 -0.16783 C 0.30591 -0.18056 0.30347 -0.17385 0.31111 -0.1875 C 0.31424 -0.20024 0.31493 -0.2132 0.31736 -0.22616 C 0.3165 -0.2551 0.31372 -0.3632 0.30903 -0.38172 C 0.30538 -0.39653 0.3033 -0.41204 0.29861 -0.42616 C 0.29236 -0.44491 0.28559 -0.4625 0.27986 -0.48172 C 0.27726 -0.50348 0.27674 -0.525 0.27361 -0.54561 C 0.27431 -0.56551 0.27396 -0.58473 0.2757 -0.60394 C 0.27604 -0.60718 0.279 -0.60903 0.27986 -0.61227 C 0.28403 -0.62732 0.28004 -0.64005 0.29236 -0.64561 C 0.29375 -0.64838 0.29549 -0.65093 0.29653 -0.65394 C 0.29757 -0.65649 0.2967 -0.66065 0.29861 -0.66227 C 0.30156 -0.66482 0.30556 -0.66412 0.30903 -0.66505 C 0.31354 -0.67107 0.31927 -0.67524 0.32361 -0.68172 C 0.32691 -0.68681 0.32778 -0.69468 0.33195 -0.69838 C 0.33611 -0.70209 0.33993 -0.70649 0.34445 -0.70949 C 0.34722 -0.71135 0.35018 -0.71297 0.35278 -0.71505 C 0.35712 -0.71852 0.36042 -0.725 0.36528 -0.72639 C 0.38125 -0.73033 0.37222 -0.72824 0.39236 -0.73172 C 0.42917 -0.73079 0.46597 -0.73056 0.50278 -0.72894 C 0.5132 -0.72848 0.52188 -0.72014 0.53195 -0.71783 C 0.56025 -0.71158 0.59184 -0.70787 0.61945 -0.69561 C 0.62865 -0.68334 0.63542 -0.68426 0.64861 -0.68172 C 0.6507 -0.68079 0.65278 -0.6801 0.65486 -0.67894 C 0.65764 -0.67732 0.66025 -0.67477 0.6632 -0.67338 C 0.67934 -0.66505 0.67865 -0.66829 0.69028 -0.65949 C 0.69722 -0.65417 0.704 -0.64769 0.71111 -0.64283 C 0.71441 -0.64051 0.71841 -0.64005 0.72153 -0.63727 C 0.72813 -0.63149 0.74028 -0.61783 0.74028 -0.6176 C 0.74983 -0.5926 0.73837 -0.61667 0.7507 -0.60394 C 0.75469 -0.60047 0.75712 -0.59375 0.76111 -0.59005 C 0.76615 -0.58542 0.77778 -0.57917 0.77778 -0.57917 C 0.77934 -0.57454 0.78316 -0.56343 0.78611 -0.55996 C 0.78854 -0.55625 0.79202 -0.55487 0.79445 -0.55116 C 0.8099 -0.53056 0.79219 -0.54769 0.80695 -0.53449 C 0.80834 -0.53172 0.80938 -0.52848 0.81111 -0.52616 C 0.81285 -0.52385 0.8158 -0.52315 0.81736 -0.52061 C 0.81875 -0.51829 0.81823 -0.51482 0.81945 -0.51227 C 0.82379 -0.50371 0.83056 -0.49676 0.83403 -0.4875 C 0.84462 -0.45903 0.83091 -0.49399 0.84445 -0.46505 C 0.85052 -0.45186 0.84827 -0.44607 0.85695 -0.43449 C 0.86198 -0.41899 0.86476 -0.40741 0.87361 -0.39561 C 0.87552 -0.3882 0.87865 -0.38102 0.87986 -0.37338 C 0.88177 -0.36158 0.88212 -0.34908 0.88403 -0.33727 C 0.88559 -0.32801 0.8882 -0.30949 0.8882 -0.30926 C 0.88716 -0.26991 0.8915 -0.21436 0.87153 -0.17894 C 0.86979 -0.17176 0.86945 -0.16389 0.86736 -0.15672 C 0.86493 -0.14815 0.86007 -0.13982 0.85695 -0.13172 C 0.85382 -0.12362 0.85538 -0.1176 0.8507 -0.10949 C 0.84861 -0.10602 0.84479 -0.1044 0.84236 -0.10139 C 0.83993 -0.09792 0.8382 -0.09375 0.83611 -0.09028 C 0.83143 -0.08125 0.83038 -0.07107 0.8257 -0.06227 C 0.82396 -0.05903 0.82136 -0.05695 0.81945 -0.05394 C 0.8132 -0.04422 0.81042 -0.03102 0.80486 -0.02084 C 0.80313 -0.01737 0.80052 -0.01528 0.79861 -0.01227 C 0.79705 -0.00973 0.79636 -0.00602 0.79445 -0.00394 C 0.79202 -0.00139 0.78854 -0.00093 0.78611 0.00162 C 0.77743 0.01018 0.77049 0.02199 0.76111 0.02939 C 0.75764 0.03217 0.754 0.03472 0.7507 0.03773 C 0.74618 0.04189 0.73802 0.05092 0.73403 0.05717 C 0.73247 0.05972 0.73177 0.06342 0.72986 0.06551 C 0.72483 0.07129 0.71858 0.07453 0.7132 0.07939 C 0.7092 0.0956 0.71441 0.08078 0.70278 0.09328 C 0.69809 0.09814 0.69497 0.10532 0.69028 0.10995 C 0.6875 0.11273 0.68472 0.11551 0.68195 0.11828 C 0.67118 0.14699 0.68472 0.11759 0.67153 0.13217 C 0.66893 0.13518 0.66754 0.13981 0.66528 0.14328 C 0.65625 0.15717 0.65573 0.15439 0.64445 0.16828 C 0.63872 0.17546 0.63438 0.18495 0.62778 0.19051 C 0.62222 0.19513 0.61111 0.20439 0.61111 0.20463 C 0.59966 0.22986 0.61163 0.20949 0.59445 0.22384 C 0.59202 0.22592 0.59063 0.22986 0.5882 0.23217 C 0.5757 0.24421 0.55938 0.25787 0.54445 0.26273 C 0.5316 0.27338 0.52101 0.28078 0.50695 0.28773 C 0.4941 0.29421 0.47656 0.29444 0.46528 0.30439 C 0.45851 0.31041 0.44497 0.32083 0.4382 0.32384 C 0.425 0.32963 0.41042 0.32754 0.39653 0.32939 C 0.37865 0.33194 0.36216 0.33981 0.34445 0.34328 C 0.30382 0.33564 0.28854 0.33426 0.24028 0.33217 C 0.23959 0.33194 0.21511 0.32754 0.2132 0.32662 C 0.20938 0.32476 0.20643 0.32037 0.20278 0.31828 C 0.18525 0.30787 0.20365 0.3243 0.18611 0.30995 C 0.18073 0.30555 0.15868 0.28379 0.1507 0.28217 C 0.13264 0.27847 0.11771 0.27592 0.1007 0.26828 C 0.08802 0.25555 0.07431 0.25463 0.05903 0.25162 C 0.04115 0.24143 0.02222 0.23541 0.00486 0.22384 C -0.01302 0.21203 -0.0276 0.19791 -0.04722 0.19051 C -0.06076 0.17708 -0.07847 0.15717 -0.09514 0.15162 C -0.10451 0.14838 -0.11041 0.14699 -0.12014 0.14051 C -0.12465 0.1375 -0.1283 0.13287 -0.13264 0.12939 C -0.14166 0.12222 -0.15173 0.11875 -0.1618 0.11551 C -0.17239 0.09676 -0.1625 0.10972 -0.18055 0.09884 C -0.19184 0.09189 -0.20225 0.08287 -0.21389 0.07662 C -0.21944 0.06921 -0.22309 0.05763 -0.23055 0.05439 C -0.24566 0.04768 -0.24184 0.05092 -0.25555 0.03773 C -0.26927 0.0243 -0.28455 0.01111 -0.29722 -0.00394 C -0.30208 -0.00996 -0.30573 -0.01922 -0.3118 -0.02338 C -0.31441 -0.02547 -0.31771 -0.02639 -0.31996 -0.02894 C -0.33021 -0.03912 -0.33489 -0.05787 -0.34514 -0.06783 C -0.35312 -0.07616 -0.3618 -0.08727 -0.36805 -0.09838 C -0.36996 -0.10162 -0.37031 -0.10649 -0.37222 -0.10949 C -0.37378 -0.11204 -0.37656 -0.11297 -0.37847 -0.11505 C -0.38212 -0.11968 -0.38541 -0.12431 -0.38889 -0.12894 C -0.3934 -0.14699 -0.38785 -0.12824 -0.40139 -0.15394 C -0.4085 -0.16737 -0.40416 -0.17176 -0.41389 -0.18449 C -0.4125 -0.20394 -0.41232 -0.22362 -0.40972 -0.24283 C -0.40712 -0.2625 -0.3967 -0.27732 -0.38889 -0.29283 C -0.38628 -0.29792 -0.38524 -0.3044 -0.38264 -0.30949 C -0.37569 -0.32269 -0.36389 -0.33959 -0.35555 -0.35116 C -0.35173 -0.36621 -0.35625 -0.3544 -0.34514 -0.36505 C -0.33628 -0.37315 -0.33871 -0.37987 -0.32847 -0.38449 C -0.32066 -0.39491 -0.31163 -0.40255 -0.30347 -0.41227 C -0.29149 -0.42662 -0.28073 -0.44607 -0.26805 -0.45949 C -0.26458 -0.4632 -0.26076 -0.46644 -0.25764 -0.47061 C -0.23906 -0.49561 -0.22205 -0.52362 -0.20347 -0.54838 C -0.19462 -0.56019 -0.18403 -0.57107 -0.17639 -0.58449 C -0.17326 -0.59005 -0.17344 -0.59838 -0.17014 -0.60394 C -0.16302 -0.61667 -0.15017 -0.62524 -0.14514 -0.64005 C -0.1434 -0.64537 -0.14288 -0.65139 -0.14097 -0.65672 C -0.13871 -0.66274 -0.13437 -0.66713 -0.13264 -0.67338 C -0.12812 -0.68912 -0.12795 -0.7007 -0.11805 -0.70949 C -0.11423 -0.725 -0.10694 -0.73311 -0.09722 -0.74283 C -0.09653 -0.74561 -0.09618 -0.74862 -0.09514 -0.75116 C -0.09409 -0.75463 -0.09201 -0.75649 -0.09097 -0.75973 C -0.0842 -0.78125 -0.07951 -0.80672 -0.06389 -0.82061 C -0.05642 -0.84051 -0.04479 -0.85602 -0.03472 -0.87338 C -0.03159 -0.87871 -0.02795 -0.8838 -0.02639 -0.89005 C -0.025 -0.89561 -0.02222 -0.90672 -0.02222 -0.90649 C -0.02066 -0.93496 -0.02534 -0.9507 -0.00555 -0.95949 C -0.00347 -0.95857 -0.00104 -0.95857 0.0007 -0.95672 C 0.00608 -0.95093 0.00868 -0.93959 0.01528 -0.93727 C 0.01806 -0.93635 0.02084 -0.93542 0.02361 -0.93449 C 0.03281 -0.91598 0.02205 -0.93658 0.03403 -0.91783 C 0.03785 -0.91181 0.04045 -0.9044 0.04445 -0.89838 C 0.0507 -0.88912 0.06198 -0.87801 0.06528 -0.86505 C 0.07049 -0.84422 0.06337 -0.86991 0.07153 -0.84838 C 0.075 -0.83889 0.07535 -0.82778 0.07778 -0.81783 C 0.08143 -0.7794 0.08281 -0.74329 0.08403 -0.70394 C 0.08247 -0.60324 0.08299 -0.58519 0.07986 -0.50116 C 0.07813 -0.45278 0.08143 -0.46852 0.0757 -0.44561 C 0.075 -0.43542 0.07552 -0.425 0.07361 -0.41505 C 0.07257 -0.40973 0.06858 -0.40625 0.06736 -0.40116 C 0.05851 -0.36274 0.07136 -0.39098 0.06111 -0.37061 C 0.06007 -0.3632 0.05781 -0.34607 0.05486 -0.34005 C 0.05139 -0.33311 0.04879 -0.32871 0.04653 -0.32061 C 0.0408 -0.3 0.04879 -0.31806 0.04028 -0.30116 C 0.03629 -0.2794 0.03507 -0.24514 0.0257 -0.22616 C 0.02275 -0.21088 0.02396 -0.2044 0.01528 -0.19306 C 0.01372 -0.17477 0.01233 -0.15764 0.00903 -0.14005 C 0.00608 -0.07153 0.00695 -0.10857 0.00695 -0.02894" pathEditMode="relative" ptsTypes="fffffffffffffffffffffffffffffffffffffffffffffffffffffffffffffffffffffffffffffffffffffffffffffffffffffffffffffffffffffffffffffffffffffffffffffffffffffffffffffffA" rAng="0">
                                      <p:cBhvr>
                                        <p:cTn dur="7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958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" nodeType="withEffect" presetClass="path" presetID="0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934 -0.03542 C 0.00764 -0.01899 0.11129 -0.03241 0.1165 -0.03264 C 0.12622 -0.03588 0.13247 -0.04491 0.1415 -0.04954 C 0.1448 -0.05116 0.14844 -0.0507 0.15191 -0.05209 C 0.15556 -0.05371 0.15886 -0.05579 0.16233 -0.05764 C 0.17605 -0.07593 0.19202 -0.09329 0.20816 -0.10787 C 0.21077 -0.11297 0.21146 -0.11945 0.21441 -0.12454 C 0.21598 -0.12709 0.21893 -0.12755 0.22066 -0.1301 C 0.22223 -0.13218 0.23126 -0.147 0.23316 -0.15209 C 0.2349 -0.15649 0.23542 -0.16204 0.23733 -0.16598 C 0.24497 -0.18241 0.24549 -0.16528 0.25191 -0.19098 C 0.25504 -0.20371 0.25261 -0.197 0.26025 -0.21065 C 0.26337 -0.22338 0.26407 -0.23635 0.2665 -0.24931 C 0.26563 -0.27825 0.26285 -0.38635 0.25816 -0.40487 C 0.25452 -0.41968 0.25244 -0.43519 0.24775 -0.44931 C 0.2415 -0.46806 0.23473 -0.48565 0.229 -0.50487 C 0.22639 -0.52662 0.22587 -0.54815 0.22275 -0.56875 C 0.22344 -0.58866 0.2231 -0.60787 0.22483 -0.62709 C 0.22518 -0.63033 0.22813 -0.63218 0.229 -0.63542 C 0.23316 -0.65047 0.22917 -0.6632 0.2415 -0.66875 C 0.24289 -0.67153 0.24462 -0.67408 0.24566 -0.67709 C 0.24671 -0.67963 0.24584 -0.6838 0.24775 -0.68542 C 0.2507 -0.68797 0.25469 -0.68727 0.25816 -0.6882 C 0.26268 -0.69422 0.26841 -0.69838 0.27275 -0.70487 C 0.27605 -0.70996 0.27691 -0.71783 0.28108 -0.72153 C 0.28525 -0.72524 0.28907 -0.72963 0.29358 -0.73264 C 0.29636 -0.7345 0.29931 -0.73612 0.30191 -0.7382 C 0.30626 -0.74167 0.30955 -0.74815 0.31441 -0.74954 C 0.33039 -0.75348 0.32136 -0.75139 0.3415 -0.75487 C 0.3783 -0.75394 0.41511 -0.75371 0.45191 -0.75209 C 0.46233 -0.75162 0.47101 -0.74329 0.48108 -0.74098 C 0.50938 -0.73473 0.54098 -0.73102 0.56858 -0.71875 C 0.57778 -0.70649 0.58455 -0.70741 0.59775 -0.70487 C 0.59983 -0.70394 0.60191 -0.70325 0.604 -0.70209 C 0.60678 -0.70047 0.60938 -0.69792 0.61233 -0.69653 C 0.62848 -0.6882 0.62778 -0.69144 0.63941 -0.68264 C 0.64636 -0.67732 0.65313 -0.67084 0.66025 -0.66598 C 0.66355 -0.66366 0.66754 -0.6632 0.67066 -0.66042 C 0.67726 -0.65463 0.68941 -0.64098 0.68941 -0.64075 C 0.69896 -0.61575 0.68751 -0.63982 0.69983 -0.62709 C 0.70382 -0.62362 0.70626 -0.6169 0.71025 -0.6132 C 0.71528 -0.60857 0.72691 -0.60232 0.72691 -0.60232 C 0.72848 -0.59769 0.7323 -0.58658 0.73525 -0.58311 C 0.73768 -0.5794 0.74115 -0.57801 0.74358 -0.57431 C 0.75903 -0.55371 0.74132 -0.57084 0.75608 -0.55764 C 0.75747 -0.55487 0.75851 -0.55162 0.76025 -0.54931 C 0.76198 -0.547 0.76494 -0.5463 0.7665 -0.54375 C 0.76789 -0.54144 0.76737 -0.53797 0.76858 -0.53542 C 0.77292 -0.52686 0.77969 -0.51991 0.78316 -0.51065 C 0.79376 -0.48218 0.78004 -0.51713 0.79358 -0.4882 C 0.79966 -0.475 0.7974 -0.46922 0.80608 -0.45764 C 0.81112 -0.44213 0.81389 -0.43056 0.82275 -0.41875 C 0.82466 -0.41135 0.82778 -0.40417 0.829 -0.39653 C 0.83091 -0.38473 0.83126 -0.37223 0.83316 -0.36042 C 0.83473 -0.35116 0.83733 -0.33264 0.83733 -0.33241 C 0.83629 -0.29306 0.84063 -0.2375 0.82066 -0.20209 C 0.81893 -0.19491 0.81858 -0.18704 0.8165 -0.17987 C 0.81407 -0.1713 0.80921 -0.16297 0.80608 -0.15487 C 0.80296 -0.14676 0.80452 -0.14075 0.79983 -0.13264 C 0.79775 -0.12917 0.79393 -0.12755 0.7915 -0.12454 C 0.78907 -0.12107 0.78733 -0.1169 0.78525 -0.11343 C 0.78056 -0.1044 0.77952 -0.09422 0.77483 -0.08542 C 0.7731 -0.08218 0.77049 -0.0801 0.76858 -0.07709 C 0.76233 -0.06737 0.75955 -0.05417 0.754 -0.04399 C 0.75226 -0.04051 0.74966 -0.03843 0.74775 -0.03542 C 0.74619 -0.03287 0.74549 -0.02917 0.74358 -0.02709 C 0.74115 -0.02454 0.73768 -0.02408 0.73525 -0.02153 C 0.72657 -0.01297 0.71962 -0.00116 0.71025 0.00625 C 0.70678 0.00902 0.70313 0.01157 0.69983 0.01458 C 0.69532 0.01875 0.68716 0.02777 0.68316 0.03402 C 0.6816 0.03657 0.68091 0.04027 0.679 0.04236 C 0.67396 0.04814 0.66771 0.05138 0.66233 0.05625 C 0.65834 0.07245 0.66355 0.05763 0.65191 0.07013 C 0.64723 0.075 0.6441 0.08217 0.63941 0.0868 C 0.63664 0.08958 0.63386 0.09236 0.63108 0.09513 C 0.62032 0.12384 0.63386 0.09444 0.62066 0.10902 C 0.61806 0.11203 0.61667 0.11666 0.61441 0.12013 C 0.60539 0.13402 0.60487 0.13125 0.59358 0.14513 C 0.58785 0.15231 0.58351 0.1618 0.57691 0.16736 C 0.57136 0.17199 0.56025 0.18125 0.56025 0.18148 C 0.54879 0.20671 0.56077 0.18634 0.54358 0.20069 C 0.54115 0.20277 0.53976 0.20671 0.53733 0.20902 C 0.52483 0.22106 0.50851 0.23472 0.49358 0.23958 C 0.48073 0.25023 0.47014 0.25763 0.45608 0.26458 C 0.44323 0.27106 0.4257 0.27129 0.41441 0.28125 C 0.40764 0.28726 0.3941 0.29768 0.38733 0.30069 C 0.37414 0.30648 0.35955 0.30439 0.34566 0.30625 C 0.32778 0.30879 0.31129 0.31666 0.29358 0.32013 C 0.25296 0.3125 0.23768 0.31111 0.18941 0.30902 C 0.18872 0.30879 0.16424 0.30439 0.16233 0.30347 C 0.15851 0.30162 0.15556 0.29722 0.15191 0.29513 C 0.13438 0.28472 0.15278 0.30115 0.13525 0.2868 C 0.12987 0.2824 0.10782 0.26064 0.09983 0.25902 C 0.08178 0.25532 0.06685 0.25277 0.04983 0.24513 C 0.03716 0.2324 0.02344 0.23148 0.00816 0.22847 C -0.00972 0.21828 -0.02864 0.21226 -0.046 0.20069 C -0.06389 0.18888 -0.07848 0.17476 -0.0981 0.16736 C -0.11164 0.15393 -0.12935 0.13402 -0.14601 0.12847 C -0.15539 0.12523 -0.16129 0.12384 -0.17101 0.11736 C -0.17553 0.11435 -0.17917 0.10972 -0.18351 0.10625 C -0.19254 0.09907 -0.20261 0.0956 -0.21268 0.09236 C -0.22327 0.07361 -0.21337 0.08657 -0.23143 0.07569 C -0.24271 0.06875 -0.25313 0.05972 -0.26476 0.05347 C -0.27032 0.04606 -0.27396 0.03449 -0.28143 0.03125 C -0.29653 0.02453 -0.29271 0.02777 -0.30643 0.01458 C -0.32014 0.00115 -0.33542 -0.01204 -0.3481 -0.02709 C -0.35296 -0.03311 -0.3566 -0.04237 -0.36268 -0.04653 C -0.36528 -0.04862 -0.36858 -0.04954 -0.37084 -0.05209 C -0.38108 -0.06227 -0.38577 -0.08102 -0.39601 -0.09098 C -0.404 -0.09931 -0.41268 -0.11042 -0.41893 -0.12153 C -0.42066 -0.12477 -0.42101 -0.12963 -0.4231 -0.13264 C -0.42466 -0.13519 -0.42744 -0.13612 -0.42935 -0.1382 C -0.43299 -0.14283 -0.43629 -0.14746 -0.43976 -0.15209 C -0.44428 -0.17014 -0.43872 -0.15139 -0.45226 -0.17709 C -0.45938 -0.19051 -0.45504 -0.19491 -0.46476 -0.20764 C -0.46337 -0.22709 -0.4632 -0.24676 -0.4606 -0.26598 C -0.45799 -0.28565 -0.44757 -0.30047 -0.43976 -0.31598 C -0.43716 -0.32107 -0.43612 -0.32755 -0.43351 -0.33264 C -0.42657 -0.34584 -0.41476 -0.36274 -0.40643 -0.37431 C -0.40261 -0.38936 -0.40712 -0.37755 -0.39601 -0.3882 C -0.38716 -0.3963 -0.38959 -0.40301 -0.37935 -0.40764 C -0.37153 -0.41806 -0.3625 -0.4257 -0.35435 -0.43542 C -0.34237 -0.44977 -0.3316 -0.46922 -0.31893 -0.48264 C -0.31546 -0.48635 -0.31164 -0.48959 -0.30851 -0.49375 C -0.28994 -0.51875 -0.27292 -0.54676 -0.25435 -0.57153 C -0.24549 -0.58334 -0.2349 -0.59422 -0.22726 -0.60764 C -0.22414 -0.6132 -0.22431 -0.62153 -0.22101 -0.62709 C -0.21389 -0.63982 -0.20105 -0.64838 -0.19601 -0.6632 C -0.19428 -0.66852 -0.19375 -0.67454 -0.19185 -0.67987 C -0.18959 -0.68588 -0.18525 -0.69028 -0.18351 -0.69653 C -0.179 -0.71227 -0.17882 -0.72385 -0.16893 -0.73264 C -0.16511 -0.74815 -0.15782 -0.75625 -0.1481 -0.76598 C -0.1474 -0.76875 -0.14705 -0.77176 -0.14601 -0.77431 C -0.14497 -0.77778 -0.14289 -0.77963 -0.14185 -0.78287 C -0.13507 -0.80463 -0.13039 -0.82987 -0.11476 -0.84375 C -0.1073 -0.86366 -0.09565 -0.87917 -0.0856 -0.89653 C -0.08246 -0.90186 -0.07881 -0.90695 -0.07725 -0.9132 C -0.07587 -0.91875 -0.0731 -0.92987 -0.0731 -0.92963 C -0.07152 -0.95811 -0.07621 -0.97385 -0.05642 -0.98264 C -0.05434 -0.98172 -0.0519 -0.98172 -0.05017 -0.97987 C -0.04479 -0.97408 -0.04218 -0.96274 -0.03559 -0.96042 C -0.03281 -0.9595 -0.03003 -0.95857 -0.02725 -0.95764 C -0.01805 -0.93912 -0.02881 -0.95973 -0.01684 -0.94098 C -0.01303 -0.93496 -0.01041 -0.92755 -0.00642 -0.92153 C -0.00017 -0.91227 0.01112 -0.90116 0.01441 -0.8882 C 0.01962 -0.86737 0.01251 -0.89306 0.02066 -0.87153 C 0.02414 -0.86204 0.02448 -0.85093 0.02691 -0.84098 C 0.03056 -0.80255 0.03195 -0.76644 0.03316 -0.72709 C 0.0316 -0.62639 0.03212 -0.60834 0.029 -0.52431 C 0.02726 -0.47593 0.03056 -0.49167 0.02483 -0.46875 C 0.02414 -0.45857 0.02466 -0.44815 0.02275 -0.4382 C 0.02171 -0.43287 0.01771 -0.4294 0.0165 -0.42431 C 0.00764 -0.38588 0.02049 -0.41412 0.01025 -0.39375 C 0.00921 -0.38635 0.00695 -0.36922 0.004 -0.3632 C 0.00053 -0.35625 -0.00208 -0.35186 -0.00434 -0.34375 C -0.01006 -0.32315 -0.00208 -0.34121 -0.0106 -0.32431 C -0.01459 -0.30255 -0.01579 -0.26829 -0.02517 -0.24931 C -0.02812 -0.23403 -0.02691 -0.22755 -0.03559 -0.21621 C -0.03715 -0.19792 -0.03854 -0.18079 -0.04184 -0.1632 C -0.04479 -0.09468 -0.04392 -0.13172 -0.04392 -0.05209" pathEditMode="relative" ptsTypes="fffffffffffffffffffffffffffffffffffffffffffffffffffffffffffffffffffffffffffffffffffffffffffffffffffffffffffffffffffffffffffffffffffffffffffffffffffffffffffffffA" rAng="0">
                                      <p:cBhvr>
                                        <p:cTn dur="7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958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path" presetID="0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74 -0.09305 C 0.03524 -0.07662 0.13889 -0.09004 0.14409 -0.09027 C 0.15382 -0.09352 0.16007 -0.10254 0.16909 -0.10717 C 0.17239 -0.10879 0.17604 -0.10833 0.17951 -0.10972 C 0.18316 -0.11134 0.18646 -0.11342 0.18993 -0.11527 C 0.20364 -0.13356 0.21961 -0.15092 0.23576 -0.16551 C 0.23836 -0.1706 0.23906 -0.17708 0.24201 -0.18217 C 0.24357 -0.18472 0.24652 -0.18518 0.24826 -0.18773 C 0.24982 -0.18981 0.25885 -0.20463 0.26076 -0.20972 C 0.2625 -0.21412 0.26302 -0.21967 0.26493 -0.22361 C 0.27257 -0.24004 0.27309 -0.22291 0.27951 -0.24861 C 0.28264 -0.26134 0.28021 -0.25463 0.28784 -0.26828 C 0.29097 -0.28102 0.29166 -0.29398 0.29409 -0.30694 C 0.29323 -0.33588 0.29045 -0.44398 0.28576 -0.4625 C 0.28211 -0.47731 0.28003 -0.49282 0.27534 -0.50694 C 0.26909 -0.52569 0.26232 -0.54328 0.25659 -0.5625 C 0.25399 -0.58426 0.25347 -0.60578 0.25034 -0.62639 C 0.25104 -0.64629 0.25069 -0.66551 0.25243 -0.68472 C 0.25277 -0.68796 0.25573 -0.68981 0.25659 -0.69305 C 0.26076 -0.7081 0.25677 -0.72083 0.26909 -0.72639 C 0.27048 -0.72916 0.27222 -0.73171 0.27326 -0.73472 C 0.2743 -0.73727 0.27343 -0.74143 0.27534 -0.74305 C 0.2783 -0.7456 0.28229 -0.7449 0.28576 -0.74583 C 0.29027 -0.75185 0.296 -0.75602 0.30034 -0.7625 C 0.30364 -0.76759 0.30451 -0.77546 0.30868 -0.77916 C 0.31284 -0.78287 0.31666 -0.78727 0.32118 -0.79027 C 0.32396 -0.79213 0.32691 -0.79375 0.32951 -0.79583 C 0.33385 -0.7993 0.33715 -0.80578 0.34201 -0.80717 C 0.35798 -0.81111 0.34896 -0.80902 0.36909 -0.8125 C 0.4059 -0.81157 0.44271 -0.81134 0.47951 -0.80972 C 0.48993 -0.80926 0.49861 -0.80092 0.50868 -0.79861 C 0.53698 -0.79236 0.56857 -0.78865 0.59618 -0.77639 C 0.60538 -0.76412 0.61215 -0.76504 0.62534 -0.7625 C 0.62743 -0.76157 0.62951 -0.76088 0.63159 -0.75972 C 0.63437 -0.7581 0.63698 -0.75555 0.63993 -0.75416 C 0.65607 -0.74583 0.65538 -0.74907 0.66701 -0.74027 C 0.67396 -0.73495 0.68073 -0.72847 0.68784 -0.72361 C 0.69114 -0.72129 0.69514 -0.72083 0.69826 -0.71805 C 0.70486 -0.71227 0.71701 -0.69861 0.71701 -0.69838 C 0.72656 -0.67338 0.7151 -0.69745 0.72743 -0.68472 C 0.73142 -0.68125 0.73385 -0.67453 0.73784 -0.67083 C 0.74288 -0.6662 0.75451 -0.65995 0.75451 -0.65995 C 0.75607 -0.65532 0.75989 -0.64421 0.76284 -0.64074 C 0.76527 -0.63703 0.76875 -0.63564 0.77118 -0.63194 C 0.78663 -0.61134 0.76892 -0.62847 0.78368 -0.61527 C 0.78507 -0.6125 0.78611 -0.60926 0.78784 -0.60694 C 0.78958 -0.60463 0.79253 -0.60393 0.79409 -0.60139 C 0.79548 -0.59907 0.79496 -0.5956 0.79618 -0.59305 C 0.80052 -0.58449 0.80729 -0.57754 0.81076 -0.56828 C 0.82135 -0.53981 0.80764 -0.57477 0.82118 -0.54583 C 0.82725 -0.53264 0.825 -0.52685 0.83368 -0.51527 C 0.83871 -0.49977 0.84149 -0.48819 0.85034 -0.47639 C 0.85225 -0.46898 0.85538 -0.4618 0.85659 -0.45416 C 0.8585 -0.44236 0.85885 -0.42986 0.86076 -0.41805 C 0.86232 -0.40879 0.86493 -0.39027 0.86493 -0.39004 C 0.86389 -0.35069 0.86823 -0.29514 0.84826 -0.25972 C 0.84652 -0.25254 0.84618 -0.24467 0.84409 -0.2375 C 0.84166 -0.22893 0.8368 -0.2206 0.83368 -0.2125 C 0.83055 -0.20439 0.83211 -0.19838 0.82743 -0.19027 C 0.82534 -0.1868 0.82152 -0.18518 0.81909 -0.18217 C 0.81666 -0.1787 0.81493 -0.17453 0.81284 -0.17106 C 0.80816 -0.16203 0.80711 -0.15185 0.80243 -0.14305 C 0.80069 -0.13981 0.79809 -0.13773 0.79618 -0.13472 C 0.78993 -0.125 0.78715 -0.1118 0.78159 -0.10162 C 0.77986 -0.09814 0.77725 -0.09606 0.77534 -0.09305 C 0.77378 -0.09051 0.77309 -0.0868 0.77118 -0.08472 C 0.76875 -0.08217 0.76527 -0.08171 0.76284 -0.07916 C 0.75416 -0.0706 0.74722 -0.05879 0.73784 -0.05139 C 0.73437 -0.04861 0.73073 -0.04606 0.72743 -0.04305 C 0.72291 -0.03889 0.71475 -0.02986 0.71076 -0.02361 C 0.7092 -0.02106 0.7085 -0.01736 0.70659 -0.01527 C 0.70156 -0.00949 0.69531 -0.00625 0.68993 -0.00139 C 0.68593 0.01482 0.69114 -3.33333E-06 0.67951 0.0125 C 0.67482 0.01736 0.6717 0.02454 0.66701 0.02917 C 0.66423 0.03195 0.66146 0.03473 0.65868 0.0375 C 0.64791 0.06621 0.66146 0.03681 0.64826 0.05139 C 0.64566 0.0544 0.64427 0.05903 0.64201 0.0625 C 0.63298 0.07639 0.63246 0.07361 0.62118 0.0875 C 0.61545 0.09468 0.61111 0.10417 0.60451 0.10973 C 0.59896 0.11436 0.58784 0.12361 0.58784 0.12385 C 0.57639 0.14908 0.58836 0.12871 0.57118 0.14306 C 0.56875 0.14514 0.56736 0.14908 0.56493 0.15139 C 0.55243 0.16343 0.53611 0.17709 0.52118 0.18195 C 0.50833 0.1926 0.49774 0.2 0.48368 0.20695 C 0.47083 0.21343 0.4533 0.21366 0.44201 0.22361 C 0.43524 0.22963 0.4217 0.24005 0.41493 0.24306 C 0.40173 0.24885 0.38715 0.24676 0.37326 0.24861 C 0.35538 0.25116 0.33889 0.25903 0.32118 0.2625 C 0.28055 0.25486 0.26527 0.25348 0.21701 0.25139 C 0.21632 0.25116 0.19184 0.24676 0.18993 0.24584 C 0.18611 0.24398 0.18316 0.23959 0.17951 0.2375 C 0.16198 0.22709 0.18038 0.24352 0.16284 0.22917 C 0.15746 0.22477 0.13541 0.20301 0.12743 0.20139 C 0.10937 0.19769 0.09444 0.19514 0.07743 0.1875 C 0.06475 0.17477 0.05104 0.17385 0.03576 0.17084 C 0.01788 0.16065 -0.00104 0.15463 -0.01841 0.14306 C -0.03629 0.13125 -0.05087 0.11713 -0.07049 0.10973 C -0.08403 0.0963 -0.10174 0.07639 -0.11841 0.07084 C -0.12778 0.0676 -0.13368 0.06621 -0.14341 0.05973 C -0.14792 0.05672 -0.15157 0.05209 -0.15591 0.04861 C -0.16493 0.04144 -0.175 0.03797 -0.18507 0.03473 C -0.19566 0.01598 -0.18577 0.02894 -0.20382 0.01806 C -0.21511 0.01111 -0.22552 0.00209 -0.23716 -0.00416 C -0.24271 -0.01157 -0.24636 -0.02314 -0.25382 -0.02639 C -0.26893 -0.0331 -0.26511 -0.02986 -0.27882 -0.04305 C -0.29254 -0.05648 -0.30782 -0.06967 -0.32049 -0.08472 C -0.32535 -0.09074 -0.329 -0.1 -0.33507 -0.10416 C -0.33768 -0.10625 -0.34098 -0.10717 -0.34323 -0.10972 C -0.35348 -0.1199 -0.35816 -0.13865 -0.36841 -0.14861 C -0.37639 -0.15694 -0.38507 -0.16805 -0.39132 -0.17916 C -0.39323 -0.1824 -0.39358 -0.18727 -0.39549 -0.19027 C -0.39705 -0.19282 -0.39983 -0.19375 -0.40174 -0.19583 C -0.40539 -0.20046 -0.40868 -0.20509 -0.41216 -0.20972 C -0.41667 -0.22777 -0.41111 -0.20902 -0.42466 -0.23472 C -0.43177 -0.24814 -0.42743 -0.25254 -0.43716 -0.26527 C -0.43577 -0.28472 -0.43559 -0.30439 -0.43299 -0.32361 C -0.43039 -0.34328 -0.41997 -0.3581 -0.41216 -0.37361 C -0.40955 -0.3787 -0.40851 -0.38518 -0.40591 -0.39027 C -0.39896 -0.40347 -0.38716 -0.42037 -0.37882 -0.43194 C -0.375 -0.44699 -0.37952 -0.43518 -0.36841 -0.44583 C -0.35955 -0.45393 -0.36198 -0.46064 -0.35174 -0.46527 C -0.34393 -0.47569 -0.3349 -0.48333 -0.32674 -0.49305 C -0.31476 -0.5074 -0.304 -0.52685 -0.29132 -0.54027 C -0.28785 -0.54398 -0.28403 -0.54722 -0.28091 -0.55139 C -0.26233 -0.57639 -0.24532 -0.60439 -0.22674 -0.62916 C -0.21789 -0.64097 -0.20729 -0.65185 -0.19966 -0.66527 C -0.19653 -0.67083 -0.1967 -0.67916 -0.19341 -0.68472 C -0.18629 -0.69745 -0.17344 -0.70602 -0.16841 -0.72083 C -0.16667 -0.72615 -0.16615 -0.73217 -0.16424 -0.7375 C -0.16198 -0.74352 -0.15764 -0.74791 -0.15591 -0.75416 C -0.15139 -0.7699 -0.15122 -0.78148 -0.14132 -0.79027 C -0.1375 -0.80578 -0.13021 -0.81389 -0.12049 -0.82361 C -0.11979 -0.82639 -0.11945 -0.82939 -0.11841 -0.83194 C -0.11736 -0.83541 -0.11528 -0.83727 -0.11424 -0.84051 C -0.10747 -0.86227 -0.10278 -0.8875 -0.08716 -0.90139 C -0.07969 -0.92129 -0.06806 -0.9368 -0.05799 -0.95416 C -0.05486 -0.95949 -0.05122 -0.96458 -0.04966 -0.97083 C -0.04827 -0.97639 -0.04549 -0.9875 -0.04549 -0.98727 C -0.04393 -1.01574 -0.04861 -1.03148 -0.02882 -1.04027 C -0.02674 -1.03935 -0.02431 -1.03935 -0.02257 -1.0375 C -0.01719 -1.03171 -0.01459 -1.02037 -0.00799 -1.01805 C -0.00521 -1.01713 -0.00243 -1.0162 0.00034 -1.01527 C 0.00955 -0.99676 -0.00122 -1.01736 0.01076 -0.99861 C 0.01458 -0.99259 0.01718 -0.98518 0.02118 -0.97916 C 0.02743 -0.9699 0.03871 -0.95879 0.04201 -0.94583 C 0.04722 -0.925 0.0401 -0.95069 0.04826 -0.92916 C 0.05173 -0.91967 0.05208 -0.90856 0.05451 -0.89861 C 0.05816 -0.86018 0.05955 -0.82407 0.06076 -0.78472 C 0.0592 -0.68402 0.05972 -0.66597 0.05659 -0.58194 C 0.05486 -0.53356 0.05816 -0.5493 0.05243 -0.52639 C 0.05173 -0.5162 0.05225 -0.50578 0.05034 -0.49583 C 0.0493 -0.49051 0.04531 -0.48703 0.04409 -0.48194 C 0.03524 -0.44352 0.04809 -0.47176 0.03784 -0.45139 C 0.0368 -0.44398 0.03455 -0.42685 0.03159 -0.42083 C 0.02812 -0.41389 0.02552 -0.40949 0.02326 -0.40139 C 0.01753 -0.38078 0.02552 -0.39884 0.01701 -0.38194 C 0.01302 -0.36018 0.0118 -0.32592 0.00243 -0.30694 C -0.00052 -0.29166 0.00069 -0.28518 -0.00799 -0.27384 C -0.00955 -0.25555 -0.01094 -0.23842 -0.01424 -0.22083 C -0.01719 -0.15231 -0.01632 -0.18935 -0.01632 -0.10972" pathEditMode="relative" ptsTypes="fffffffffffffffffffffffffffffffffffffffffffffffffffffffffffffffffffffffffffffffffffffffffffffffffffffffffffffffffffffffffffffffffffffffffffffffffffffffffffffffA" rAng="0">
                                      <p:cBhvr>
                                        <p:cTn dur="7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958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347 -0.07848 C 0.09045 -0.06204 0.1941 -0.07547 0.19931 -0.0757 C 0.20903 -0.07894 0.21528 -0.08797 0.22431 -0.0926 C 0.2276 -0.09422 0.23125 -0.09375 0.23472 -0.09514 C 0.23837 -0.09676 0.24167 -0.09885 0.24514 -0.1007 C 0.25885 -0.11898 0.27483 -0.13635 0.29097 -0.15093 C 0.29358 -0.15602 0.29427 -0.1625 0.29722 -0.1676 C 0.29878 -0.17014 0.30174 -0.17061 0.30347 -0.17315 C 0.30503 -0.17523 0.31406 -0.19005 0.31597 -0.19514 C 0.31771 -0.19954 0.31823 -0.2051 0.32014 -0.20903 C 0.32778 -0.22547 0.3283 -0.20834 0.33472 -0.23403 C 0.33785 -0.24676 0.33542 -0.24005 0.34306 -0.25371 C 0.34618 -0.26644 0.34688 -0.2794 0.34931 -0.29236 C 0.34844 -0.3213 0.34566 -0.4294 0.34097 -0.44792 C 0.33733 -0.46273 0.33524 -0.47824 0.33056 -0.49236 C 0.32431 -0.51111 0.31753 -0.52871 0.31181 -0.54792 C 0.3092 -0.56968 0.30868 -0.59121 0.30556 -0.61181 C 0.30625 -0.63172 0.3059 -0.65093 0.30764 -0.67014 C 0.30799 -0.67338 0.31094 -0.67523 0.31181 -0.67848 C 0.31597 -0.69352 0.31198 -0.70625 0.32431 -0.71181 C 0.32569 -0.71459 0.32743 -0.71713 0.32847 -0.72014 C 0.32951 -0.72269 0.32865 -0.72686 0.33056 -0.72848 C 0.33351 -0.73102 0.3375 -0.73033 0.34097 -0.73125 C 0.34549 -0.73727 0.35122 -0.74144 0.35556 -0.74792 C 0.35885 -0.75301 0.35972 -0.76088 0.36389 -0.76459 C 0.36806 -0.76829 0.37188 -0.77269 0.37639 -0.7757 C 0.37917 -0.77755 0.38212 -0.77917 0.38472 -0.78125 C 0.38906 -0.78473 0.39236 -0.79121 0.39722 -0.7926 C 0.41319 -0.79653 0.40417 -0.79445 0.42431 -0.79792 C 0.46111 -0.79699 0.49792 -0.79676 0.53472 -0.79514 C 0.54514 -0.79468 0.55382 -0.78635 0.56389 -0.78403 C 0.59219 -0.77778 0.62378 -0.77408 0.65139 -0.76181 C 0.66059 -0.74954 0.66736 -0.75047 0.68056 -0.74792 C 0.68264 -0.74699 0.68472 -0.7463 0.68681 -0.74514 C 0.68958 -0.74352 0.69219 -0.74098 0.69514 -0.73959 C 0.71128 -0.73125 0.71059 -0.73449 0.72222 -0.7257 C 0.72917 -0.72037 0.73594 -0.71389 0.74306 -0.70903 C 0.74635 -0.70672 0.75035 -0.70625 0.75347 -0.70348 C 0.76007 -0.69769 0.77222 -0.68403 0.77222 -0.6838 C 0.78177 -0.6588 0.77031 -0.68287 0.78264 -0.67014 C 0.78663 -0.66667 0.78906 -0.65996 0.79306 -0.65625 C 0.79809 -0.65162 0.80972 -0.64537 0.80972 -0.64537 C 0.81128 -0.64074 0.8151 -0.62963 0.81806 -0.62616 C 0.82049 -0.62246 0.82396 -0.62107 0.82639 -0.61736 C 0.84184 -0.59676 0.82413 -0.61389 0.83889 -0.6007 C 0.84028 -0.59792 0.84132 -0.59468 0.84306 -0.59236 C 0.84479 -0.59005 0.84774 -0.58936 0.84931 -0.58681 C 0.85069 -0.58449 0.85017 -0.58102 0.85139 -0.57848 C 0.85573 -0.56991 0.8625 -0.56297 0.86597 -0.55371 C 0.87656 -0.52523 0.86285 -0.56019 0.87639 -0.53125 C 0.88247 -0.51806 0.88021 -0.51227 0.88889 -0.5007 C 0.89392 -0.48519 0.8967 -0.47361 0.90556 -0.46181 C 0.90747 -0.4544 0.91059 -0.44723 0.91181 -0.43959 C 0.91372 -0.42778 0.91406 -0.41528 0.91597 -0.40348 C 0.91753 -0.39422 0.92014 -0.3757 0.92014 -0.37547 C 0.9191 -0.33611 0.92344 -0.28056 0.90347 -0.24514 C 0.90174 -0.23797 0.90139 -0.2301 0.89931 -0.22292 C 0.89688 -0.21436 0.89201 -0.20602 0.88889 -0.19792 C 0.88576 -0.18982 0.88733 -0.1838 0.88264 -0.1757 C 0.88056 -0.17223 0.87674 -0.17061 0.87431 -0.1676 C 0.87188 -0.16412 0.87014 -0.15996 0.86806 -0.15648 C 0.86337 -0.14746 0.86233 -0.13727 0.85764 -0.12848 C 0.8559 -0.12523 0.8533 -0.12315 0.85139 -0.12014 C 0.84514 -0.11042 0.84236 -0.09723 0.83681 -0.08704 C 0.83507 -0.08357 0.83247 -0.08148 0.83056 -0.07848 C 0.82899 -0.07593 0.8283 -0.07223 0.82639 -0.07014 C 0.82396 -0.0676 0.82049 -0.06713 0.81806 -0.06459 C 0.80938 -0.05602 0.80243 -0.04422 0.79306 -0.03681 C 0.78958 -0.03403 0.78594 -0.03148 0.78264 -0.02848 C 0.77813 -0.02431 0.76997 -0.01528 0.76597 -0.00903 C 0.76441 -0.00648 0.76372 -0.00278 0.76181 -0.0007 C 0.75677 0.00509 0.75052 0.00833 0.74514 0.01319 C 0.74115 0.02939 0.74635 0.01458 0.73472 0.02708 C 0.73003 0.03194 0.72691 0.03912 0.72222 0.04375 C 0.71944 0.04652 0.71667 0.0493 0.71389 0.05208 C 0.70313 0.08078 0.71667 0.05139 0.70347 0.06597 C 0.70087 0.06898 0.69948 0.07361 0.69722 0.07708 C 0.68819 0.09097 0.68767 0.08819 0.67639 0.10208 C 0.67066 0.10926 0.66632 0.11875 0.65972 0.1243 C 0.65417 0.12893 0.64306 0.13819 0.64306 0.13842 C 0.6316 0.16365 0.64358 0.14328 0.62639 0.15764 C 0.62396 0.15972 0.62257 0.16365 0.62014 0.16597 C 0.60764 0.17801 0.59132 0.19166 0.57639 0.19652 C 0.56354 0.20717 0.55295 0.21458 0.53889 0.22152 C 0.52604 0.22801 0.50851 0.22824 0.49722 0.23819 C 0.49045 0.24421 0.47691 0.25463 0.47014 0.25764 C 0.45694 0.26342 0.44236 0.26134 0.42847 0.26319 C 0.41059 0.26574 0.3941 0.27361 0.37639 0.27708 C 0.33576 0.26944 0.32049 0.26805 0.27222 0.26597 C 0.27153 0.26574 0.24705 0.26134 0.24514 0.26041 C 0.24132 0.25856 0.23837 0.25416 0.23472 0.25208 C 0.21719 0.24166 0.23559 0.2581 0.21806 0.24375 C 0.21267 0.23935 0.19063 0.21759 0.18264 0.21597 C 0.16458 0.21227 0.14965 0.20972 0.13264 0.20208 C 0.11997 0.18935 0.10625 0.18842 0.09097 0.18541 C 0.07309 0.17523 0.05417 0.16921 0.03681 0.15764 C 0.01892 0.14583 0.00434 0.13171 -0.01528 0.1243 C -0.02882 0.11088 -0.04653 0.09097 -0.06319 0.08541 C -0.07257 0.08217 -0.07847 0.08078 -0.08819 0.0743 C -0.09271 0.07129 -0.09635 0.06666 -0.10069 0.06319 C -0.10972 0.05602 -0.11979 0.05254 -0.12986 0.0493 C -0.14045 0.03055 -0.13056 0.04352 -0.14861 0.03264 C -0.1599 0.02569 -0.17031 0.01666 -0.18194 0.01041 C -0.1875 0.00301 -0.19115 -0.00857 -0.19861 -0.01181 C -0.21354 -0.01852 -0.2099 -0.01528 -0.22361 -0.02848 C -0.23715 -0.0419 -0.2526 -0.0551 -0.26528 -0.07014 C -0.27014 -0.07616 -0.27378 -0.08542 -0.27986 -0.08959 C -0.28247 -0.09167 -0.28576 -0.0926 -0.28802 -0.09514 C -0.29826 -0.10533 -0.30295 -0.12408 -0.31319 -0.13403 C -0.32135 -0.14236 -0.32986 -0.15348 -0.33611 -0.16459 C -0.33802 -0.16783 -0.33837 -0.17269 -0.34028 -0.1757 C -0.34184 -0.17824 -0.34462 -0.17917 -0.34653 -0.18125 C -0.35017 -0.18588 -0.35347 -0.19051 -0.35694 -0.19514 C -0.36146 -0.2132 -0.3559 -0.19445 -0.36944 -0.22014 C -0.37656 -0.23357 -0.37222 -0.23797 -0.38194 -0.2507 C -0.38056 -0.27014 -0.38038 -0.28982 -0.37778 -0.30903 C -0.37517 -0.32871 -0.36476 -0.34352 -0.35694 -0.35903 C -0.35434 -0.36412 -0.3533 -0.37061 -0.35069 -0.3757 C -0.34375 -0.38889 -0.33212 -0.40579 -0.32361 -0.41736 C -0.31979 -0.43241 -0.32431 -0.42061 -0.31319 -0.43125 C -0.30451 -0.43936 -0.30677 -0.44607 -0.29653 -0.4507 C -0.28872 -0.46111 -0.27969 -0.46875 -0.27153 -0.47848 C -0.25955 -0.49283 -0.24878 -0.51227 -0.23611 -0.5257 C -0.23247 -0.5294 -0.22882 -0.53264 -0.22552 -0.53681 C -0.20712 -0.56181 -0.1901 -0.58982 -0.17153 -0.61459 C -0.16267 -0.62639 -0.15208 -0.63727 -0.14444 -0.6507 C -0.14132 -0.65625 -0.14149 -0.66459 -0.13819 -0.67014 C -0.13108 -0.68287 -0.11823 -0.69144 -0.11319 -0.70625 C -0.11146 -0.71158 -0.11094 -0.7176 -0.10903 -0.72292 C -0.10677 -0.72894 -0.10243 -0.73334 -0.10069 -0.73959 C -0.09618 -0.75533 -0.09601 -0.7669 -0.08611 -0.7757 C -0.08229 -0.79121 -0.075 -0.79931 -0.06528 -0.80903 C -0.06458 -0.81181 -0.06424 -0.81482 -0.06319 -0.81736 C -0.06215 -0.82084 -0.06007 -0.82269 -0.05903 -0.82593 C -0.05226 -0.84769 -0.04757 -0.87292 -0.03194 -0.88681 C -0.02448 -0.90672 -0.01285 -0.92223 -0.00278 -0.93959 C 0.00035 -0.94491 0.00399 -0.95 0.00556 -0.95625 C 0.00694 -0.96181 0.00972 -0.97292 0.00972 -0.97269 C 0.01128 -1.00116 0.0066 -1.0169 0.02639 -1.0257 C 0.02847 -1.02477 0.0309 -1.02477 0.03264 -1.02292 C 0.03802 -1.01713 0.04063 -1.00579 0.04722 -1.00348 C 0.05 -1.00255 0.05278 -1.00162 0.05556 -1.0007 C 0.06476 -0.98218 0.05399 -1.00278 0.06597 -0.98403 C 0.06979 -0.97801 0.0724 -0.97061 0.07639 -0.96459 C 0.08264 -0.95533 0.09392 -0.94422 0.09722 -0.93125 C 0.10243 -0.91042 0.09531 -0.93611 0.10347 -0.91459 C 0.10694 -0.9051 0.10729 -0.89398 0.10972 -0.88403 C 0.11337 -0.84561 0.11476 -0.80949 0.11597 -0.77014 C 0.11441 -0.66945 0.11493 -0.65139 0.11181 -0.56736 C 0.11007 -0.51898 0.11337 -0.53473 0.10764 -0.51181 C 0.10694 -0.50162 0.10747 -0.49121 0.10556 -0.48125 C 0.10451 -0.47593 0.10052 -0.47246 0.09931 -0.46736 C 0.09045 -0.42894 0.1033 -0.45718 0.09306 -0.43681 C 0.09201 -0.4294 0.08976 -0.41227 0.08681 -0.40625 C 0.08333 -0.39931 0.08073 -0.39491 0.07847 -0.38681 C 0.07274 -0.36621 0.08073 -0.38426 0.07222 -0.36736 C 0.06823 -0.34561 0.06701 -0.31135 0.05764 -0.29236 C 0.05469 -0.27709 0.0559 -0.27061 0.04722 -0.25926 C 0.04566 -0.24098 0.04427 -0.22385 0.04097 -0.20625 C 0.03802 -0.13773 0.03889 -0.17477 0.03889 -0.09514" pathEditMode="relative" ptsTypes="fffffffffffffffffffffffffffffffffffffffffffffffffffffffffffffffffffffffffffffffffffffffffffffffffffffffffffffffffffffffffffffffffffffffffffffffffffffffffffffffA" rAng="0">
                                      <p:cBhvr>
                                        <p:cTn dur="7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958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" nodeType="withEffect" presetClass="path" presetID="0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111 0.04421 C 0.09809 0.06064 0.20174 0.04722 0.20695 0.04699 C 0.21667 0.04375 0.22292 0.03472 0.23195 0.03009 C 0.23525 0.02847 0.23889 0.02893 0.24236 0.02754 C 0.24601 0.02592 0.24931 0.02384 0.25278 0.02199 C 0.2665 0.0037 0.28247 -0.01366 0.29861 -0.02824 C 0.30122 -0.03334 0.30191 -0.03982 0.30486 -0.04491 C 0.30643 -0.04746 0.30938 -0.04792 0.31111 -0.05047 C 0.31268 -0.05255 0.3217 -0.06736 0.32361 -0.07246 C 0.32535 -0.07686 0.32587 -0.08241 0.32778 -0.08635 C 0.33542 -0.10278 0.33594 -0.08565 0.34236 -0.11135 C 0.34549 -0.12408 0.34306 -0.11736 0.3507 -0.13102 C 0.35382 -0.14375 0.35452 -0.15672 0.35695 -0.16968 C 0.35608 -0.19861 0.3533 -0.30672 0.34861 -0.32524 C 0.34497 -0.34005 0.34288 -0.35556 0.3382 -0.36968 C 0.33195 -0.38843 0.32518 -0.40602 0.31945 -0.42524 C 0.31684 -0.44699 0.31632 -0.46852 0.3132 -0.48912 C 0.31389 -0.50903 0.31354 -0.52824 0.31528 -0.54746 C 0.31563 -0.5507 0.31858 -0.55255 0.31945 -0.55579 C 0.32361 -0.57084 0.31962 -0.58357 0.33195 -0.58912 C 0.33334 -0.5919 0.33507 -0.59445 0.33611 -0.59746 C 0.33716 -0.6 0.33629 -0.60417 0.3382 -0.60579 C 0.34115 -0.60834 0.34514 -0.60764 0.34861 -0.60857 C 0.35313 -0.61459 0.35886 -0.61875 0.3632 -0.62524 C 0.3665 -0.63033 0.36736 -0.6382 0.37153 -0.6419 C 0.3757 -0.64561 0.37952 -0.65 0.38403 -0.65301 C 0.38681 -0.65486 0.38976 -0.65649 0.39236 -0.65857 C 0.3967 -0.66204 0.4 -0.66852 0.40486 -0.66991 C 0.42084 -0.67385 0.41181 -0.67176 0.43195 -0.67524 C 0.46875 -0.67431 0.50556 -0.67408 0.54236 -0.67246 C 0.55278 -0.67199 0.56146 -0.66366 0.57153 -0.66135 C 0.59983 -0.6551 0.63143 -0.65139 0.65903 -0.63912 C 0.66823 -0.62686 0.675 -0.62778 0.6882 -0.62524 C 0.69028 -0.62431 0.69236 -0.62361 0.69445 -0.62246 C 0.69722 -0.62084 0.69983 -0.61829 0.70278 -0.6169 C 0.71893 -0.60857 0.71823 -0.61181 0.72986 -0.60301 C 0.73681 -0.59769 0.74358 -0.59121 0.7507 -0.58635 C 0.754 -0.58403 0.75799 -0.58357 0.76111 -0.58079 C 0.76771 -0.575 0.77986 -0.56135 0.77986 -0.56111 C 0.78941 -0.53611 0.77795 -0.56019 0.79028 -0.54746 C 0.79427 -0.54399 0.7967 -0.53727 0.8007 -0.53357 C 0.80573 -0.52894 0.81736 -0.52269 0.81736 -0.52269 C 0.81893 -0.51806 0.82275 -0.50695 0.8257 -0.50348 C 0.82813 -0.49977 0.8316 -0.49838 0.83403 -0.49468 C 0.84948 -0.47408 0.83177 -0.49121 0.84653 -0.47801 C 0.84792 -0.47524 0.84896 -0.47199 0.8507 -0.46968 C 0.85243 -0.46736 0.85538 -0.46667 0.85695 -0.46412 C 0.85834 -0.46181 0.85781 -0.45834 0.85903 -0.45579 C 0.86337 -0.44723 0.87014 -0.44028 0.87361 -0.43102 C 0.8842 -0.40255 0.87049 -0.4375 0.88403 -0.40857 C 0.89011 -0.39537 0.88785 -0.38959 0.89653 -0.37801 C 0.90156 -0.3625 0.90434 -0.35093 0.9132 -0.33912 C 0.91511 -0.33172 0.91823 -0.32454 0.91945 -0.3169 C 0.92136 -0.3051 0.9217 -0.2926 0.92361 -0.28079 C 0.92518 -0.27153 0.92778 -0.25301 0.92778 -0.25278 C 0.92674 -0.21343 0.93108 -0.15787 0.91111 -0.12246 C 0.90938 -0.11528 0.90903 -0.10741 0.90695 -0.10024 C 0.90452 -0.09167 0.89966 -0.08334 0.89653 -0.07524 C 0.89341 -0.06713 0.89497 -0.06111 0.89028 -0.05301 C 0.8882 -0.04954 0.88438 -0.04792 0.88195 -0.04491 C 0.87952 -0.04144 0.87778 -0.03727 0.8757 -0.0338 C 0.87101 -0.02477 0.86997 -0.01459 0.86528 -0.00579 C 0.86354 -0.00255 0.86094 -0.00047 0.85903 0.00254 C 0.85278 0.01226 0.85 0.02546 0.84445 0.03564 C 0.84271 0.03912 0.84011 0.0412 0.8382 0.04421 C 0.83663 0.04676 0.83594 0.05046 0.83403 0.05254 C 0.8316 0.05509 0.82813 0.05555 0.8257 0.0581 C 0.81702 0.06666 0.81007 0.07847 0.8007 0.08588 C 0.79722 0.08865 0.79358 0.0912 0.79028 0.09421 C 0.78577 0.09838 0.77761 0.1074 0.77361 0.11365 C 0.77205 0.1162 0.77136 0.1199 0.76945 0.12199 C 0.76441 0.12777 0.75816 0.13101 0.75278 0.13588 C 0.74879 0.15208 0.754 0.13726 0.74236 0.14976 C 0.73768 0.15463 0.73455 0.1618 0.72986 0.16643 C 0.72709 0.16921 0.72431 0.17199 0.72153 0.17476 C 0.71077 0.20347 0.72431 0.17407 0.71111 0.18865 C 0.70851 0.19166 0.70712 0.19629 0.70486 0.19976 C 0.69584 0.21365 0.69531 0.21088 0.68403 0.22476 C 0.6783 0.23194 0.67396 0.24143 0.66736 0.24699 C 0.66181 0.25162 0.6507 0.26088 0.6507 0.26111 C 0.63924 0.28634 0.65122 0.26597 0.63403 0.28032 C 0.6316 0.2824 0.63021 0.28634 0.62778 0.28865 C 0.61528 0.30069 0.59896 0.31435 0.58403 0.31921 C 0.57118 0.32986 0.56059 0.33726 0.54653 0.34421 C 0.53368 0.35069 0.51615 0.35092 0.50486 0.36088 C 0.49809 0.36689 0.48455 0.37731 0.47778 0.38032 C 0.46459 0.38611 0.45 0.38402 0.43611 0.38588 C 0.41823 0.38842 0.40174 0.39629 0.38403 0.39976 C 0.34341 0.39213 0.32813 0.39074 0.27986 0.38865 C 0.27917 0.38842 0.25469 0.38402 0.25278 0.3831 C 0.24896 0.38125 0.24601 0.37685 0.24236 0.37476 C 0.22483 0.36435 0.24323 0.38078 0.2257 0.36643 C 0.22031 0.36203 0.19827 0.34027 0.19028 0.33865 C 0.17222 0.33495 0.15729 0.3324 0.14028 0.32476 C 0.12761 0.31203 0.11389 0.31111 0.09861 0.3081 C 0.08073 0.29791 0.06181 0.29189 0.04445 0.28032 C 0.02656 0.26851 0.01198 0.25439 -0.00764 0.24699 C -0.02118 0.23356 -0.03889 0.21365 -0.05555 0.2081 C -0.06493 0.20486 -0.07083 0.20347 -0.08055 0.19699 C -0.08507 0.19398 -0.08871 0.18935 -0.09305 0.18588 C -0.10208 0.1787 -0.11215 0.17523 -0.12222 0.17199 C -0.13281 0.15324 -0.12291 0.1662 -0.14097 0.15532 C -0.15225 0.14838 -0.16267 0.13935 -0.1743 0.1331 C -0.17986 0.12569 -0.1835 0.11412 -0.19097 0.11088 C -0.2059 0.10416 -0.20225 0.1074 -0.21597 0.09421 C -0.22951 0.08078 -0.24496 0.06759 -0.25764 0.05254 C -0.2625 0.04652 -0.26614 0.03726 -0.27222 0.0331 C -0.27482 0.03101 -0.27812 0.03009 -0.28038 0.02754 C -0.29062 0.01736 -0.29531 -0.00139 -0.30555 -0.01135 C -0.31371 -0.01968 -0.32222 -0.03079 -0.32847 -0.0419 C -0.33038 -0.04514 -0.33073 -0.05 -0.33264 -0.05301 C -0.3342 -0.05556 -0.33698 -0.05649 -0.33889 -0.05857 C -0.34253 -0.0632 -0.34583 -0.06783 -0.3493 -0.07246 C -0.35382 -0.09051 -0.34826 -0.07176 -0.3618 -0.09746 C -0.36892 -0.11088 -0.36458 -0.11528 -0.3743 -0.12801 C -0.37291 -0.14746 -0.37274 -0.16713 -0.37014 -0.18635 C -0.36753 -0.20602 -0.35712 -0.22084 -0.3493 -0.23635 C -0.3467 -0.24144 -0.34566 -0.24792 -0.34305 -0.25301 C -0.33611 -0.26621 -0.32448 -0.28311 -0.31597 -0.29468 C -0.31215 -0.30973 -0.31666 -0.29792 -0.30555 -0.30857 C -0.29687 -0.31667 -0.29913 -0.32338 -0.28889 -0.32801 C -0.28107 -0.33843 -0.27205 -0.34607 -0.26389 -0.35579 C -0.25191 -0.37014 -0.24114 -0.38959 -0.22847 -0.40301 C -0.22482 -0.40672 -0.22118 -0.40996 -0.21788 -0.41412 C -0.1993 -0.43912 -0.18246 -0.46713 -0.16389 -0.4919 C -0.15503 -0.50371 -0.14444 -0.51459 -0.1368 -0.52801 C -0.13368 -0.53357 -0.13385 -0.5419 -0.13055 -0.54746 C -0.12344 -0.56019 -0.11059 -0.56875 -0.10555 -0.58357 C -0.10382 -0.58889 -0.1033 -0.59491 -0.10139 -0.60024 C -0.09913 -0.60625 -0.09479 -0.61065 -0.09305 -0.6169 C -0.08854 -0.63264 -0.08837 -0.64422 -0.07847 -0.65301 C -0.07465 -0.66852 -0.06736 -0.67662 -0.05764 -0.68635 C -0.05694 -0.68912 -0.05659 -0.69213 -0.05555 -0.69468 C -0.05451 -0.69792 -0.05243 -0.7 -0.05139 -0.70301 C -0.04462 -0.72477 -0.03993 -0.75024 -0.0243 -0.76412 C -0.01684 -0.78403 -0.00521 -0.79954 0.00486 -0.8169 C 0.00799 -0.82223 0.01163 -0.82732 0.0132 -0.83357 C 0.01459 -0.83912 0.01736 -0.85024 0.01736 -0.85 C 0.01893 -0.87848 0.01424 -0.89422 0.03403 -0.90301 C 0.03611 -0.90209 0.03854 -0.90209 0.04028 -0.90024 C 0.04566 -0.89445 0.04827 -0.88311 0.05486 -0.88079 C 0.05764 -0.87986 0.06042 -0.87894 0.0632 -0.87801 C 0.0724 -0.85949 0.06163 -0.8801 0.07361 -0.86135 C 0.07743 -0.85533 0.08004 -0.84792 0.08403 -0.8419 C 0.09028 -0.83264 0.10156 -0.82153 0.10486 -0.80857 C 0.11007 -0.78774 0.10295 -0.81343 0.11111 -0.7919 C 0.11459 -0.78241 0.11493 -0.7713 0.11736 -0.76135 C 0.12101 -0.72292 0.1224 -0.68681 0.12361 -0.64746 C 0.12205 -0.54676 0.12257 -0.52871 0.11945 -0.44468 C 0.11771 -0.3963 0.12101 -0.41204 0.11528 -0.38912 C 0.11459 -0.37894 0.11511 -0.36852 0.1132 -0.35857 C 0.11216 -0.35324 0.10816 -0.34977 0.10695 -0.34468 C 0.09809 -0.30625 0.11094 -0.33449 0.1007 -0.31412 C 0.09966 -0.30672 0.0974 -0.28959 0.09445 -0.28357 C 0.09097 -0.27662 0.08837 -0.27223 0.08611 -0.26412 C 0.08038 -0.24352 0.08837 -0.26158 0.07986 -0.24468 C 0.07587 -0.22292 0.07466 -0.18866 0.06528 -0.16968 C 0.06233 -0.1544 0.06354 -0.14792 0.05486 -0.13658 C 0.0533 -0.11829 0.05191 -0.10116 0.04861 -0.08357 C 0.04566 -0.01505 0.04653 -0.05209 0.04653 0.02754" pathEditMode="relative" ptsTypes="fffffffffffffffffffffffffffffffffffffffffffffffffffffffffffffffffffffffffffffffffffffffffffffffffffffffffffffffffffffffffffffffffffffffffffffffffffffffffffffffA" rAng="0">
                                      <p:cBhvr>
                                        <p:cTn dur="7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t="100000"/>
          </a:path>
          <a:tileRect b="-100000" l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744961" y="1484785"/>
            <a:ext cx="7284644" cy="27736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altLang="en-US" b="1" lang="zh-CN" sz="880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-122" pitchFamily="2" typeface="华文楷体"/>
                <a:ea charset="-122" pitchFamily="2" typeface="华文楷体"/>
              </a:rPr>
              <a:t>   第三章</a:t>
            </a:r>
          </a:p>
          <a:p>
            <a:pPr algn="ctr"/>
            <a:r>
              <a:rPr altLang="en-US" b="1" lang="zh-CN" sz="880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-122" pitchFamily="2" typeface="华文楷体"/>
                <a:ea charset="-122" pitchFamily="2" typeface="华文楷体"/>
              </a:rPr>
              <a:t>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1" y="1484784"/>
            <a:ext cx="1409897" cy="13336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40815" y="321894"/>
            <a:ext cx="1409897" cy="1333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48211" y="5294641"/>
            <a:ext cx="1409897" cy="13336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90683" y="3845489"/>
            <a:ext cx="1409897" cy="1333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82657" y="5218441"/>
            <a:ext cx="1409897" cy="13336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21808" y="151098"/>
            <a:ext cx="1409897" cy="13336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72760" y="5179175"/>
            <a:ext cx="1409897" cy="13336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1705" y="1551481"/>
            <a:ext cx="1409897" cy="1333686"/>
          </a:xfrm>
          <a:prstGeom prst="rect">
            <a:avLst/>
          </a:prstGeom>
        </p:spPr>
      </p:pic>
    </p:spTree>
    <p:extLst>
      <p:ext uri="{BB962C8B-B14F-4D97-AF65-F5344CB8AC3E}">
        <p14:creationId val="258810377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9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10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  <p:cond delay="0" evt="onBegin">
                          <p:tn val="10"/>
                        </p:cond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6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76852" y="-963488"/>
            <a:ext cx="685896" cy="4953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96000" y="2204864"/>
            <a:ext cx="3672408" cy="14325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altLang="zh-CN" lang="en-US" sz="880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/>
                </a:solidFill>
                <a:effectLst>
                  <a:outerShdw algn="tl" blurRad="50000" dir="7500000" dist="50800">
                    <a:srgbClr val="000000">
                      <a:shade val="5000"/>
                      <a:alpha val="35000"/>
                    </a:srgbClr>
                  </a:outerShdw>
                  <a:reflection algn="bl" blurRad="6350" dir="5400000" endA="50" endPos="85000" rotWithShape="0" stA="55000" sy="-100000"/>
                </a:effectLst>
                <a:latin charset="0" pitchFamily="66" typeface="Comic Sans MS"/>
                <a:ea charset="-122" pitchFamily="18" typeface="Adobe 仿宋 Std R"/>
              </a:rPr>
              <a:t>END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109701" y="6670477"/>
            <a:ext cx="685896" cy="4953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452649" y="3789041"/>
            <a:ext cx="685896" cy="4953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9656" y="-1279311"/>
            <a:ext cx="685896" cy="495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72616" y="1709496"/>
            <a:ext cx="685896" cy="4953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1065" y="-963488"/>
            <a:ext cx="685896" cy="495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61104" y="7165845"/>
            <a:ext cx="685896" cy="4953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8104" y="-974407"/>
            <a:ext cx="685896" cy="4953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03244" y="6858001"/>
            <a:ext cx="685896" cy="495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48997" y="-783942"/>
            <a:ext cx="685896" cy="4953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9477672"/>
            <a:ext cx="685896" cy="4953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100000" l="0" r="99612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84" y="0"/>
            <a:ext cx="4915586" cy="47441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08806" y="1487790"/>
            <a:ext cx="533474" cy="14575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06740" y="2017230"/>
            <a:ext cx="800212" cy="48584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01950" y="2294667"/>
            <a:ext cx="504896" cy="72400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92266" y="2260151"/>
            <a:ext cx="714475" cy="5906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5440" y="476672"/>
            <a:ext cx="2448267" cy="24768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42382" y="188641"/>
            <a:ext cx="419159" cy="4286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74429" y="116632"/>
            <a:ext cx="352474" cy="4096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46438" y="401493"/>
            <a:ext cx="543001" cy="40963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95054" y="635565"/>
            <a:ext cx="371527" cy="5239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1504" y="561360"/>
            <a:ext cx="533474" cy="3429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40348" r="53024"/>
          <a:stretch>
            <a:fillRect/>
          </a:stretch>
        </p:blipFill>
        <p:spPr>
          <a:xfrm>
            <a:off x="299626" y="564648"/>
            <a:ext cx="1503612" cy="137519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40348" r="53024"/>
          <a:stretch>
            <a:fillRect/>
          </a:stretch>
        </p:blipFill>
        <p:spPr>
          <a:xfrm>
            <a:off x="8976320" y="5652183"/>
            <a:ext cx="1286504" cy="117662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>
                  <a14:imgLayer r:embed="rId17">
                    <a14:imgEffect>
                      <a14:backgroundRemoval b="99668" l="9833" r="99791" t="5980">
                        <a14:foregroundMark x1="47490" x2="47699" y1="26910" y2="31561"/>
                        <a14:foregroundMark x1="35356" x2="41004" y1="85050" y2="85050"/>
                        <a14:foregroundMark x1="87657" x2="92678" y1="95017" y2="95017"/>
                        <a14:foregroundMark x1="46025" x2="44351" y1="30233" y2="30233"/>
                        <a14:foregroundMark x1="42887" x2="42259" y1="29900" y2="29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38415" y="3992920"/>
            <a:ext cx="4553585" cy="2867425"/>
          </a:xfrm>
          <a:prstGeom prst="rect">
            <a:avLst/>
          </a:prstGeom>
        </p:spPr>
      </p:pic>
    </p:spTree>
    <p:extLst>
      <p:ext uri="{BB962C8B-B14F-4D97-AF65-F5344CB8AC3E}">
        <p14:creationId val="3855084820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path" presetID="0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06 -4.06467E-06 C -0.00486 0.02679 -0.01771 0.04712 -0.02952 0.06883 C -0.02986 0.06975 -0.03299 0.097 -0.03559 0.10093 C -0.04045 0.10901 -0.04792 0.11386 -0.0533 0.12102 C -0.05573 0.13141 -0.05625 0.14273 -0.0592 0.15312 C -0.06042 0.15797 -0.06372 0.16051 -0.06528 0.1649 C -0.07934 0.20324 -0.06945 0.18961 -0.08889 0.2328 C -0.09184 0.24019 -0.09532 0.24619 -0.09775 0.25335 C -0.1033 0.26883 -0.11268 0.30139 -0.11268 0.30185 C -0.11667 0.33465 -0.12431 0.36513 -0.12743 0.39862 C -0.13091 0.43326 -0.13125 0.45266 -0.14236 0.48314 C -0.15139 0.54573 -0.14879 0.53903 -0.15122 0.64042 C -0.15018 0.72079 -0.15 0.80162 -0.14827 0.88199 C -0.14809 0.8873 -0.14549 0.89284 -0.14532 0.89816 C -0.14254 0.94227 -0.14601 1.00439 -0.13038 1.04735 C -0.1283 1.08314 -0.12917 1.10024 -0.11563 1.12795 C -0.11163 1.15428 -0.10104 1.17529 -0.09479 1.20047 C -0.09393 1.22056 -0.09479 1.24065 -0.09184 1.26051 C -0.09097 1.26721 -0.08577 1.27114 -0.08299 1.27668 C -0.07483 1.29469 -0.07032 1.31502 -0.06216 1.33303 C -0.05625 1.37437 -0.03559 1.38938 -0.01476 1.41779 C -0.01077 1.4231 -0.00608 1.42749 -0.00295 1.43372 C -0.00087 1.43765 0.00052 1.4425 0.00295 1.44596 C 0.01545 1.4649 0.02882 1.47714 0.04166 1.49446 C 0.04982 1.52726 0.03559 1.47599 0.06232 1.53072 C 0.07257 1.55127 0.08038 1.56721 0.09791 1.57506 C 0.10521 1.58961 0.11406 1.59746 0.12465 1.60739 C 0.13038 1.6298 0.12534 1.61617 0.14548 1.64342 C 0.1493 1.64873 0.1533 1.65428 0.15729 1.65959 C 0.16024 1.66375 0.16614 1.67183 0.16614 1.67206 C 0.16423 1.70855 0.17048 1.72217 0.15434 1.74411 L 0.11284 1.77252" pathEditMode="relative" ptsTypes="ffffffffffffffffffffffffffffffAA" rAng="0">
                                      <p:cBhvr>
                                        <p:cTn dur="3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8861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" nodeType="withEffect" presetClass="path" presetID="0" presetSubtype="0" repeatCount="indefinite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85417 0.16351 C -0.83837 0.14619 -0.79601 0.13325 -0.75695 0.11963 C -0.75573 0.11917 -0.74514 0.10184 -0.7375 0.09977 C -0.72066 0.09422 -0.6967 0.09145 -0.6783 0.08683 C -0.67032 0.0806 -0.66858 0.07298 -0.65886 0.06628 C -0.65469 0.06374 -0.64445 0.06166 -0.63976 0.05889 C -0.59288 0.03487 -0.62552 0.04341 -0.56111 0.01593 C -0.55139 0.01131 -0.54011 0.00739 -0.53195 0.00277 C -0.51407 -0.0067 -0.48334 -0.02726 -0.48334 -0.02749 C -0.46997 -0.04827 -0.44532 -0.06744 -0.4342 -0.08823 C -0.42292 -0.11017 -0.42205 -0.12264 -0.38542 -0.14157 C -0.35521 -0.18083 -0.36476 -0.17691 -0.35608 -0.24088 C -0.3599 -0.29169 -0.36025 -0.3425 -0.3658 -0.39308 C -0.36667 -0.39631 -0.37483 -0.39977 -0.3757 -0.40347 C -0.38455 -0.43118 -0.37379 -0.47021 -0.42448 -0.49723 C -0.43177 -0.51986 -0.42847 -0.53049 -0.47379 -0.54781 C -0.48629 -0.5649 -0.52136 -0.57806 -0.54167 -0.59377 C -0.54497 -0.60647 -0.54167 -0.61963 -0.55139 -0.63164 C -0.55469 -0.63626 -0.5717 -0.63811 -0.58073 -0.64204 C -0.60764 -0.65312 -0.62222 -0.66605 -0.64913 -0.67783 C -0.66858 -0.70347 -0.7375 -0.71317 -0.80573 -0.73095 C -0.81893 -0.73418 -0.83403 -0.73695 -0.84445 -0.74088 C -0.85087 -0.74342 -0.85625 -0.74642 -0.86389 -0.74873 C -0.90452 -0.76028 -0.94913 -0.76813 -0.9908 -0.77899 C -1.01788 -0.79977 -0.97136 -0.76767 -1.0592 -0.80185 C -1.09306 -0.81502 -1.11858 -0.82471 -1.17639 -0.83003 C -1.2 -0.83903 -1.22934 -0.84365 -1.26424 -0.84989 C -1.28299 -0.86444 -1.26667 -0.85566 -1.33264 -0.87275 C -1.34566 -0.87599 -1.35868 -0.87945 -1.3717 -0.88291 C -1.38143 -0.88522 -1.40104 -0.89077 -1.40104 -0.89053 C -1.39445 -0.91409 -1.41476 -0.92264 -1.36198 -0.93626 L -1.22518 -0.95381" pathEditMode="relative" ptsTypes="ffffffffffffffffffffffffffffffAA" rAng="0">
                                      <p:cBhvr>
                                        <p:cTn dur="3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-5586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06 -3.4873E-06 C 0.00347 0.01963 0.0125 0.03465 0.02083 0.05081 C 0.021 0.05127 0.02326 0.07183 0.025 0.07483 C 0.02847 0.08083 0.03368 0.0843 0.0375 0.08961 C 0.03923 0.09746 0.03958 0.10578 0.04166 0.11363 C 0.04253 0.11709 0.04479 0.11917 0.04583 0.12264 C 0.05573 0.15081 0.04878 0.14065 0.0625 0.17321 C 0.06458 0.17853 0.06701 0.18291 0.06875 0.18846 C 0.07257 0.2 0.07916 0.22402 0.07916 0.22425 C 0.08194 0.24873 0.08732 0.2716 0.08958 0.29631 C 0.09201 0.32194 0.09219 0.33649 0.1 0.35889 C 0.10642 0.40532 0.10451 0.4007 0.10625 0.47552 C 0.10555 0.53557 0.10538 0.59562 0.10416 0.6552 C 0.10399 0.65913 0.10225 0.66328 0.10208 0.66721 C 0.10017 0.70023 0.1026 0.74619 0.09166 0.77783 C 0.0901 0.80485 0.0908 0.81709 0.08125 0.83788 C 0.07847 0.85751 0.071 0.87298 0.06666 0.89146 C 0.06597 0.90647 0.06666 0.92194 0.06458 0.93626 C 0.06389 0.94157 0.06024 0.94435 0.05833 0.9485 C 0.0526 0.96167 0.04948 0.97691 0.04375 0.9903 C 0.03958 1.02079 0.025 1.03234 0.01041 1.05335 C 0.00764 1.05728 0.00434 1.06051 0.00208 1.06513 C 0.00069 1.06813 -0.00035 1.07137 -0.00209 1.07414 C -0.01077 1.08823 -0.02014 1.097 -0.02917 1.10993 C -0.0349 1.13465 -0.025 1.09654 -0.04375 1.13719 C -0.05087 1.1522 -0.05643 1.16398 -0.06875 1.16998 C -0.07379 1.18083 -0.08004 1.18661 -0.0875 1.19377 C -0.0915 1.21086 -0.08802 1.20047 -0.10209 1.22079 C -0.10486 1.22471 -0.10764 1.22864 -0.11042 1.23257 C -0.1125 1.2358 -0.11667 1.2418 -0.11667 1.24204 C -0.11528 1.26929 -0.11962 1.27945 -0.10834 1.29562 L -0.07917 1.31663" pathEditMode="relative" ptsTypes="ffffffffffffffffffffffffffffffAA" rAng="0">
                                      <p:cBhvr>
                                        <p:cTn dur="3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6582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06 -9.23788E-08 C 0.00347 0.01986 0.0125 0.03487 0.02083 0.05104 C 0.02101 0.0515 0.02326 0.07206 0.025 0.07506 C 0.02847 0.08106 0.03368 0.08476 0.0375 0.08984 C 0.03924 0.09769 0.03958 0.106 0.04167 0.11386 C 0.04253 0.11732 0.04479 0.1194 0.04583 0.12286 C 0.05573 0.15104 0.04878 0.14088 0.0625 0.17344 C 0.06458 0.17875 0.06701 0.18314 0.06875 0.18868 C 0.07257 0.20023 0.07917 0.22425 0.07917 0.22448 C 0.08194 0.24873 0.08733 0.27159 0.08958 0.2963 C 0.09201 0.32194 0.09219 0.33649 0.1 0.35889 C 0.10642 0.40531 0.10451 0.40069 0.10625 0.47552 C 0.10555 0.53557 0.10538 0.59561 0.10417 0.6552 C 0.10399 0.65912 0.10226 0.66328 0.10208 0.66721 C 0.10017 0.70023 0.1026 0.74619 0.09167 0.77783 C 0.0901 0.80485 0.0908 0.81709 0.08125 0.83788 C 0.07847 0.85751 0.07101 0.87298 0.06667 0.89146 C 0.06597 0.90647 0.06667 0.92194 0.06458 0.93626 C 0.06389 0.94157 0.06024 0.94434 0.05833 0.9485 C 0.0526 0.96166 0.04948 0.97691 0.04375 0.9903 C 0.03958 1.02079 0.025 1.03233 0.01042 1.05335 C 0.00764 1.05727 0.00434 1.06051 0.00208 1.06513 C 0.00069 1.06813 -0.00035 1.07136 -0.00226 1.07413 C -0.01076 1.08822 -0.02014 1.097 -0.02917 1.10993 C -0.0349 1.13464 -0.025 1.09654 -0.04375 1.13718 C -0.05087 1.15219 -0.05642 1.16397 -0.06875 1.16998 C -0.07379 1.18083 -0.08004 1.18661 -0.0875 1.19376 C -0.09149 1.21085 -0.08802 1.20046 -0.10208 1.22079 C -0.10486 1.22471 -0.10764 1.22864 -0.11042 1.23256 C -0.1125 1.2358 -0.11667 1.2418 -0.11667 1.24203 C -0.11528 1.26928 -0.11962 1.27945 -0.10833 1.29561 L -0.07917 1.31663" pathEditMode="relative" ptsTypes="ffffffffffffffffffffffffffffffAA" rAng="0">
                                      <p:cBhvr>
                                        <p:cTn dur="3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6582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" nodeType="withEffect" presetClass="path" presetID="0" presetSubtype="0" repeatCount="indefinite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75451 -0.62379 C 0.73333 -0.60601 0.67812 -0.59261 0.62725 -0.57829 C 0.62621 -0.57783 0.6125 -0.55982 0.60191 -0.55705 C 0.58055 -0.55197 0.54878 -0.54873 0.52552 -0.54365 C 0.51493 -0.53649 0.51284 -0.52933 0.5 -0.5224 C 0.49479 -0.51917 0.4809 -0.51709 0.47465 -0.51455 C 0.41423 -0.48915 0.45659 -0.49839 0.37291 -0.46906 C 0.36007 -0.46444 0.34531 -0.46051 0.33472 -0.45589 C 0.31128 -0.44573 0.271 -0.42379 0.271 -0.42356 C 0.25416 -0.40162 0.22118 -0.38153 0.20746 -0.35959 C 0.19253 -0.33672 0.19149 -0.32379 0.14375 -0.30393 C 0.10468 -0.26282 0.11632 -0.26675 0.10573 -0.2 C 0.10989 -0.14665 0.11093 -0.09307 0.1184 -0.04019 C 0.11944 -0.03649 0.13003 -0.0328 0.13107 -0.02956 C 0.1427 0.00023 0.12795 0.04111 0.19479 0.06928 C 0.20434 0.09284 0.2 0.10462 0.25833 0.12309 C 0.27534 0.14041 0.32083 0.15381 0.34739 0.17067 C 0.35156 0.18383 0.34739 0.19792 0.36007 0.21085 C 0.36441 0.21524 0.38663 0.21755 0.39826 0.22124 C 0.43333 0.23348 0.45243 0.24665 0.48732 0.25889 C 0.51284 0.28568 0.60191 0.2963 0.68975 0.31455 C 0.70781 0.31824 0.72795 0.32101 0.74184 0.3254 C 0.75034 0.32794 0.75659 0.33071 0.76718 0.33372 C 0.82031 0.34596 0.87743 0.35404 0.93264 0.36559 C 0.96649 0.3873 0.90711 0.35335 1.02066 0.3896 C 1.0651 0.403 1.09913 0.41362 1.1743 0.41917 C 1.20503 0.42887 1.24323 0.43372 1.28889 0.44018 C 1.31319 0.45519 1.29201 0.44642 1.37795 0.46443 C 1.39479 0.46766 1.4118 0.47136 1.42882 0.47506 C 1.44149 0.47783 1.46701 0.48291 1.46701 0.48337 C 1.4585 0.50739 1.48507 0.51663 1.41614 0.53094 L 1.23802 0.55011" pathEditMode="relative" ptsTypes="ffffffffffffffffffffffffffffffAA" rAng="0">
                                      <p:cBhvr>
                                        <p:cTn dur="3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586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" nodeType="withEffect" presetClass="path" presetID="0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0.09446 C 0.00347 -0.0746 0.0125 -0.05959 0.02083 -0.04365 C 0.02101 -0.04296 0.02326 -0.02264 0.025 -0.01963 C 0.02847 -0.01363 0.03368 -0.01016 0.0375 -0.00485 C 0.03924 0.003 0.03958 0.01131 0.04167 0.01917 C 0.04253 0.02263 0.04479 0.02471 0.04583 0.02817 C 0.05573 0.05635 0.04878 0.04619 0.0625 0.07852 C 0.06458 0.08383 0.06701 0.08822 0.06875 0.09376 C 0.07257 0.10554 0.07917 0.12956 0.07917 0.12979 C 0.08194 0.15427 0.08733 0.1769 0.08958 0.20138 C 0.09201 0.22748 0.09219 0.24203 0.1 0.26443 C 0.10642 0.31062 0.10451 0.306 0.10625 0.38106 C 0.10556 0.44111 0.10538 0.50069 0.10417 0.56074 C 0.10399 0.56466 0.10226 0.56882 0.10208 0.57275 C 0.10017 0.60554 0.1026 0.65173 0.09167 0.68337 C 0.0901 0.70993 0.0908 0.7224 0.08125 0.74318 C 0.07847 0.76305 0.07101 0.77852 0.06667 0.797 C 0.06597 0.81201 0.06667 0.82725 0.06458 0.84157 C 0.06389 0.84688 0.06024 0.84965 0.05833 0.85381 C 0.0526 0.8672 0.04948 0.88245 0.04375 0.89584 C 0.03958 0.92633 0.025 0.93764 0.01042 0.95866 C 0.00764 0.96258 0.00434 0.96582 0.00208 0.97067 C 0.00069 0.97367 -0.00035 0.9769 -0.00208 0.97967 C -0.01076 0.99376 -0.02014 1.00254 -0.02917 1.01547 C -0.0349 1.03995 -0.025 1.00208 -0.04375 1.04249 C -0.05087 1.0575 -0.05642 1.06928 -0.06875 1.07552 C -0.07378 1.08637 -0.08003 1.09215 -0.0875 1.0993 C -0.09149 1.11639 -0.08802 1.106 -0.10208 1.12633 C -0.10486 1.13025 -0.10764 1.13418 -0.11042 1.1381 C -0.1125 1.14111 -0.11667 1.14711 -0.11667 1.14734 C -0.11528 1.17459 -0.11962 1.18499 -0.10833 1.20115 L -0.07917 1.22217" pathEditMode="relative" ptsTypes="ffffffffffffffffffffffffffffffAA" rAng="0">
                                      <p:cBhvr>
                                        <p:cTn dur="3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6582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06 -1.93995E-06 C 0.00348 -0.02194 0.0125 -0.03903 0.02084 -0.05658 C 0.02101 -0.0575 0.02327 -0.07991 0.025 -0.08314 C 0.02848 -0.08984 0.03368 -0.09399 0.0375 -0.09977 C 0.03924 -0.10831 0.03959 -0.11778 0.04167 -0.12633 C 0.04254 -0.13025 0.04479 -0.13279 0.04584 -0.13626 C 0.05573 -0.1679 0.04879 -0.15635 0.0625 -0.19238 C 0.06459 -0.19815 0.06702 -0.20323 0.06875 -0.20924 C 0.07257 -0.22217 0.07917 -0.24873 0.07917 -0.24919 C 0.08195 -0.27598 0.08733 -0.30138 0.08959 -0.32864 C 0.09202 -0.35704 0.09219 -0.37367 0.1 -0.39838 C 0.10643 -0.44965 0.10452 -0.44434 0.10625 -0.52794 C 0.10556 -0.59399 0.10539 -0.66028 0.10417 -0.72679 C 0.104 -0.73094 0.10226 -0.73579 0.10209 -0.73995 C 0.10018 -0.77644 0.10261 -0.82771 0.09167 -0.86258 C 0.09011 -0.89215 0.0908 -0.90623 0.08125 -0.9291 C 0.07848 -0.95104 0.07101 -0.96836 0.06667 -0.98891 C 0.06598 -1.00554 0.06667 -1.0224 0.06459 -1.03834 C 0.06389 -1.04434 0.06025 -1.04711 0.05834 -1.05196 C 0.05261 -1.06674 0.04948 -1.08337 0.04375 -1.09815 C 0.03959 -1.13187 0.025 -1.14457 0.01042 -1.16743 C 0.00764 -1.17205 0.00434 -1.17529 0.00209 -1.1806 C 0.0007 -1.18406 -0.00034 -1.18753 -0.00208 -1.19053 C -0.01076 -1.20623 -0.02014 -1.2164 -0.02916 -1.23048 C -0.03489 -1.2575 -0.025 -1.21547 -0.04375 -1.26028 C -0.05086 -1.27713 -0.05642 -1.29007 -0.06875 -1.29676 C -0.07378 -1.309 -0.08003 -1.31547 -0.0875 -1.32332 C -0.09149 -1.34203 -0.08802 -1.33094 -0.10208 -1.35335 C -0.10486 -1.35773 -0.10764 -1.36189 -0.11041 -1.36651 C -0.1125 -1.36974 -0.11666 -1.37644 -0.11666 -1.37667 C -0.11527 -1.4067 -0.11961 -1.41824 -0.10833 -1.43603 L -0.07916 -1.45958" pathEditMode="relative" ptsTypes="ffffffffffffffffffffffffffffffAA" rAng="0">
                                      <p:cBhvr>
                                        <p:cTn dur="3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7297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path" presetID="0" presetSubtype="0" repeatCount="indefinite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6.93889E-18 -0.09446 C 0.00347 -0.0746 0.0125 -0.05959 0.02083 -0.04342 C 0.02101 -0.04296 0.02309 -0.02241 0.025 -0.0194 C 0.02847 -0.0134 0.03368 -0.0097 0.0375 -0.00462 C 0.03924 0.00323 0.03958 0.01154 0.04167 0.0194 C 0.04253 0.02286 0.04479 0.02494 0.04583 0.0284 C 0.05573 0.05658 0.04878 0.04642 0.0625 0.07898 C 0.06458 0.08429 0.06701 0.08868 0.06875 0.09422 C 0.07257 0.10577 0.07917 0.12956 0.07917 0.12979 C 0.08194 0.15427 0.08733 0.17713 0.08958 0.20184 C 0.09201 0.22748 0.09219 0.24203 0.1 0.26443 C 0.10642 0.31085 0.10451 0.30623 0.10625 0.38106 C 0.10556 0.4411 0.10538 0.50115 0.10417 0.56074 C 0.10399 0.56466 0.10226 0.56882 0.10208 0.57274 C 0.10017 0.60577 0.1026 0.65173 0.09167 0.68337 C 0.0901 0.71039 0.0908 0.72263 0.08125 0.74341 C 0.07847 0.76304 0.07101 0.77852 0.06667 0.79699 C 0.06597 0.81201 0.06667 0.82748 0.06458 0.8418 C 0.06389 0.84711 0.06024 0.84988 0.05833 0.85404 C 0.0526 0.8672 0.04948 0.88244 0.04375 0.89584 C 0.03958 0.92632 0.025 0.93787 0.01059 0.95889 C 0.00764 0.96281 0.00434 0.96605 0.00208 0.97067 C 0.00069 0.97367 -0.00035 0.9769 -0.00208 0.97967 C -0.01076 0.99376 -0.02014 1.00254 -0.02917 1.01547 C -0.03472 1.04018 -0.025 1.00207 -0.04358 1.04272 C -0.05087 1.05773 -0.05642 1.06951 -0.06875 1.07552 C -0.07378 1.08637 -0.08003 1.09214 -0.0875 1.0993 C -0.09149 1.11639 -0.08802 1.106 -0.10208 1.12632 C -0.10486 1.13025 -0.10764 1.13418 -0.11042 1.1381 C -0.1125 1.14134 -0.11667 1.14734 -0.11667 1.14757 C -0.11528 1.17482 -0.11962 1.18498 -0.10833 1.20115 L -0.07917 1.22217" pathEditMode="relative" ptsTypes="ffffffffffffffffffffffffffffffAA" rAng="0">
                                      <p:cBhvr>
                                        <p:cTn dur="3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6582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" nodeType="withEffect" presetClass="path" presetID="0" presetSubtype="0" repeatCount="indefinite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37049 0.19515 C -0.3474 0.17875 -0.28698 0.16651 -0.23108 0.15404 C -0.22986 0.15289 -0.21493 0.13741 -0.2033 0.13464 C -0.18021 0.12979 -0.14531 0.12748 -0.11962 0.12263 C -0.10799 0.1164 -0.10573 0.1097 -0.09184 0.10369 C -0.08594 0.10069 -0.07083 0.09954 -0.06389 0.0963 C 0.00226 0.07367 -0.0441 0.08175 0.04757 0.05589 C 0.06146 0.0515 0.07778 0.04827 0.08941 0.04342 C 0.11493 0.03464 0.1592 0.01501 0.1592 0.0157 C 0.17778 -0.00462 0.21354 -0.02263 0.22882 -0.0425 C 0.24514 -0.06328 0.24618 -0.0746 0.29844 -0.09284 C 0.34167 -0.13002 0.32865 -0.1261 0.34045 -0.18638 C 0.33576 -0.23418 0.33455 -0.28176 0.32639 -0.33002 C 0.32517 -0.3328 0.31354 -0.33626 0.31233 -0.33949 C 0.29965 -0.36605 0.31597 -0.40254 0.24288 -0.42795 C 0.23229 -0.44966 0.23698 -0.45959 0.17309 -0.47598 C 0.15434 -0.49215 0.10469 -0.50393 0.07535 -0.51917 C 0.07083 -0.53118 0.07535 -0.54319 0.06146 -0.55474 C 0.05677 -0.55889 0.03246 -0.5612 0.01979 -0.56467 C -0.01858 -0.57552 -0.03941 -0.58753 -0.07778 -0.59839 C -0.10573 -0.62263 -0.2033 -0.63164 -0.30087 -0.6485 C -0.31944 -0.65196 -0.34149 -0.65451 -0.3566 -0.65797 C -0.36597 -0.66051 -0.37274 -0.66305 -0.38438 -0.6649 C -0.44254 -0.67645 -0.50538 -0.6836 -0.56563 -0.694 C -0.60417 -0.7134 -0.53785 -0.68314 -0.66337 -0.71548 C -0.71094 -0.72748 -0.74792 -0.73695 -0.83056 -0.74157 C -0.86406 -0.75081 -0.90538 -0.75543 -0.95556 -0.76097 C -0.98229 -0.7746 -0.95903 -0.76651 -1.05313 -0.78268 C -1.0717 -0.78614 -1.09045 -0.78892 -1.10885 -0.79215 C -1.12274 -0.79446 -1.15087 -0.79931 -1.15087 -0.79977 C -1.14132 -0.82125 -1.17066 -0.82933 -1.09497 -0.84227 L -0.89965 -0.85866" pathEditMode="relative" ptsTypes="ffffffffffffffffffffffffffffffAA" rAng="0">
                                      <p:cBhvr>
                                        <p:cTn dur="3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-5270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 repeatCount="indefinite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06 4.48037E-06 C 0.00347 0.01986 0.0125 0.03487 0.02083 0.05103 C 0.021 0.0515 0.02326 0.07205 0.025 0.07505 C 0.02847 0.08106 0.03368 0.08452 0.0375 0.08983 C 0.03923 0.09769 0.03958 0.106 0.04166 0.11385 C 0.04253 0.11732 0.04479 0.1194 0.04583 0.12286 C 0.05573 0.15103 0.04878 0.14087 0.0625 0.17321 C 0.06458 0.17852 0.06701 0.18291 0.06875 0.18845 C 0.07257 0.2 0.07916 0.22401 0.07916 0.22424 C 0.08194 0.24873 0.08732 0.27159 0.08958 0.2963 C 0.09201 0.32194 0.09218 0.33649 0.1 0.35889 C 0.10642 0.40531 0.10451 0.40069 0.10625 0.47552 C 0.10555 0.53556 0.10538 0.59561 0.10416 0.65519 C 0.10399 0.65912 0.10225 0.66327 0.10208 0.6672 C 0.10017 0.70023 0.1026 0.74618 0.09166 0.77782 C 0.0901 0.80485 0.0908 0.81709 0.08125 0.83787 C 0.07847 0.8575 0.071 0.87297 0.06666 0.89145 C 0.06597 0.90646 0.06666 0.92194 0.06458 0.93625 C 0.06389 0.94157 0.06024 0.94434 0.05833 0.94849 C 0.0526 0.96166 0.04948 0.9769 0.04375 0.9903 C 0.03958 1.02078 0.025 1.03233 0.01041 1.05334 C 0.00764 1.05727 0.00434 1.0605 0.00208 1.06512 C 0.00069 1.06812 -0.00035 1.07136 -0.00209 1.07413 C -0.01077 1.08822 -0.02014 1.09699 -0.02917 1.10993 C -0.0349 1.13464 -0.025 1.09653 -0.04375 1.13718 C -0.05087 1.15219 -0.05643 1.16397 -0.06875 1.16997 C -0.07379 1.18083 -0.08004 1.1866 -0.0875 1.19376 C -0.0915 1.21085 -0.08802 1.20046 -0.10209 1.22078 C -0.10486 1.22471 -0.10764 1.22863 -0.11042 1.23256 C -0.1125 1.23579 -0.11667 1.2418 -0.11667 1.24203 C -0.11528 1.26928 -0.11962 1.27944 -0.10834 1.29561 L -0.07917 1.31662" pathEditMode="relative" ptsTypes="ffffffffffffffffffffffffffffffAA" rAng="0">
                                      <p:cBhvr>
                                        <p:cTn dur="3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6582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path" presetID="0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566 0.12702 C 0.25278 0.09584 0.2434 0.07183 0.23455 0.04734 C 0.23438 0.04596 0.23212 0.01386 0.23021 0.00947 C 0.22656 -6.00462E-07 0.22101 -0.00554 0.21701 -0.01363 C 0.21528 -0.02587 0.21493 -0.03926 0.21267 -0.05127 C 0.21181 -0.05681 0.20938 -0.06028 0.20833 -0.06536 C 0.19792 -0.1097 0.20521 -0.09399 0.1908 -0.14457 C 0.18854 -0.15266 0.18594 -0.15981 0.1842 -0.16836 C 0.18021 -0.18614 0.17326 -0.22402 0.17326 -0.22448 C 0.17031 -0.26282 0.16458 -0.29815 0.16233 -0.33695 C 0.15972 -0.37714 0.15955 -0.39977 0.15122 -0.43533 C 0.14462 -0.50785 0.14653 -0.50046 0.14479 -0.61755 C 0.14549 -0.71132 0.14566 -0.80485 0.14688 -0.89861 C 0.14705 -0.90462 0.14896 -0.91085 0.14913 -0.91732 C 0.15104 -0.96882 0.14861 -1.04088 0.16007 -1.09053 C 0.16163 -1.13256 0.16094 -1.15196 0.17101 -1.1843 C 0.17396 -1.21478 0.18177 -1.23903 0.18628 -1.26859 C 0.18715 -1.29169 0.18628 -1.3157 0.18854 -1.33811 C 0.18924 -1.34619 0.19306 -1.35058 0.19514 -1.35751 C 0.20122 -1.37783 0.20451 -1.40139 0.21042 -1.4224 C 0.21493 -1.46998 0.23021 -1.48799 0.24549 -1.52078 C 0.24844 -1.52748 0.25191 -1.53233 0.25434 -1.53903 C 0.25573 -1.54388 0.25694 -1.54896 0.25868 -1.55335 C 0.26788 -1.57506 0.27778 -1.58914 0.28715 -1.60947 C 0.29323 -1.64734 0.28281 -1.58868 0.3026 -1.65127 C 0.31007 -1.67483 0.3158 -1.69353 0.32882 -1.70277 C 0.3342 -1.71986 0.3408 -1.72887 0.34861 -1.74018 C 0.35278 -1.76674 0.34913 -1.75081 0.36389 -1.78245 C 0.36684 -1.78868 0.36979 -1.79492 0.37274 -1.80115 C 0.37483 -1.80577 0.37934 -1.81524 0.37934 -1.81547 C 0.37778 -1.8582 0.38247 -1.8739 0.37049 -1.89931 L 0.33976 -1.93256" pathEditMode="relative" ptsTypes="ffffffffffffffffffffffffffffffAA" rAng="0">
                                      <p:cBhvr>
                                        <p:cTn dur="3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10297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1.6763E-06 C 0.0033 -0.02659 0.01059 -0.02543 0.01666 -0.04439 C 0.02222 -0.06173 0.01666 -0.0541 0.025 -0.06243 C 0.03316 -0.08115 0.02326 -0.05965 0.0335 -0.07838 C 0.04514 -0.09965 0.0276 -0.07029 0.04027 -0.09641 C 0.04618 -0.1089 0.05607 -0.11769 0.06389 -0.12786 C 0.07048 -0.13665 0.07916 -0.14011 0.08576 -0.14867 C 0.09062 -0.15514 0.09548 -0.1637 0.10086 -0.16948 C 0.11736 -0.18774 0.13836 -0.19884 0.15798 -0.20578 C 0.16996 -0.21549 0.1835 -0.22543 0.1967 -0.22936 C 0.20503 -0.23584 0.21441 -0.24139 0.22343 -0.24509 C 0.23298 -0.25919 0.25746 -0.27283 0.27066 -0.2763 C 0.27743 -0.28046 0.28402 -0.28324 0.2908 -0.2867 C 0.3026 -0.29919 0.28819 -0.28578 0.31267 -0.29433 C 0.31458 -0.29526 0.31597 -0.29826 0.3177 -0.29965 C 0.31909 -0.30081 0.32656 -0.30428 0.32795 -0.30474 C 0.33281 -0.31006 0.33906 -0.31676 0.34461 -0.32046 C 0.35069 -0.32485 0.35833 -0.3267 0.36475 -0.33087 C 0.37465 -0.34589 0.36423 -0.33225 0.37812 -0.34404 C 0.38715 -0.35167 0.38923 -0.35514 0.39843 -0.35954 C 0.40069 -0.3637 0.4026 -0.36855 0.4052 -0.37248 C 0.40833 -0.37734 0.41232 -0.38058 0.41527 -0.38566 C 0.42239 -0.39861 0.41024 -0.38982 0.42187 -0.39607 C 0.43073 -0.40925 0.43854 -0.42358 0.45052 -0.42982 C 0.46041 -0.45202 0.44722 -0.42589 0.45902 -0.44023 C 0.46041 -0.44208 0.46076 -0.44601 0.46232 -0.44809 C 0.46475 -0.45133 0.46805 -0.45318 0.47066 -0.45595 C 0.47257 -0.45826 0.47413 -0.46104 0.47586 -0.46358 C 0.47882 -0.47838 0.475 -0.46497 0.48246 -0.47653 C 0.48854 -0.48601 0.48819 -0.48994 0.49774 -0.4948 C 0.50468 -0.51745 0.496 -0.49572 0.50764 -0.50774 C 0.50937 -0.50936 0.50972 -0.51352 0.51111 -0.51561 C 0.5125 -0.51769 0.51441 -0.51907 0.51614 -0.52092 C 0.51718 -0.52347 0.51857 -0.52601 0.51944 -0.52855 C 0.52031 -0.5311 0.51996 -0.53456 0.52118 -0.53641 C 0.52448 -0.5415 0.52916 -0.54312 0.53298 -0.54682 C 0.53593 -0.56208 0.53229 -0.54821 0.53975 -0.56254 C 0.55069 -0.58381 0.54166 -0.57272 0.55139 -0.58335 C 0.55191 -0.58589 0.55208 -0.5889 0.55312 -0.59098 C 0.55607 -0.59699 0.56319 -0.6067 0.56319 -0.60647 C 0.5658 -0.61826 0.56944 -0.62035 0.56666 -0.6326 C 0.56857 -0.64139 0.5684 -0.63769 0.5684 -0.64347 L 0.56666 -0.62751" pathEditMode="relative" ptsTypes="fffffffffffffffffffffffffffffffffffffffffAA" rAng="0">
                                      <p:cBhvr>
                                        <p:cTn dur="275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2" y="-3218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2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06 -3.7037E-06 C 0.00399 -0.02662 0.01284 -0.02546 0.02031 -0.04444 C 0.02708 -0.0618 0.02031 -0.05416 0.03055 -0.0625 C 0.04045 -0.08125 0.0283 -0.05972 0.0408 -0.07847 C 0.05503 -0.09976 0.03368 -0.07037 0.04913 -0.09652 C 0.05642 -0.10902 0.0684 -0.11782 0.07795 -0.12801 C 0.08611 -0.1368 0.0967 -0.14027 0.10468 -0.14884 C 0.11076 -0.15532 0.11666 -0.16389 0.12326 -0.16967 C 0.1434 -0.18796 0.16909 -0.19907 0.19305 -0.20601 C 0.20764 -0.21574 0.2243 -0.22569 0.24045 -0.22963 C 0.25052 -0.23611 0.26198 -0.24166 0.27309 -0.24537 C 0.28472 -0.25949 0.31475 -0.27314 0.33073 -0.27662 C 0.33906 -0.28078 0.34722 -0.28356 0.35538 -0.28703 C 0.36979 -0.29953 0.35225 -0.28611 0.38211 -0.29467 C 0.38455 -0.2956 0.38628 -0.29861 0.38836 -0.3 C 0.3901 -0.30115 0.39913 -0.30463 0.40086 -0.30509 C 0.40677 -0.31041 0.41441 -0.31713 0.42118 -0.32083 C 0.42864 -0.32523 0.43802 -0.32708 0.44583 -0.33125 C 0.45798 -0.34629 0.44514 -0.33264 0.46215 -0.34444 C 0.47326 -0.35208 0.47569 -0.35555 0.48698 -0.35995 C 0.48975 -0.36412 0.49218 -0.36898 0.49531 -0.37291 C 0.49913 -0.37777 0.50399 -0.38101 0.50764 -0.38611 C 0.51632 -0.39907 0.50139 -0.39027 0.51562 -0.39652 C 0.52656 -0.40972 0.53611 -0.42407 0.55069 -0.43032 C 0.56284 -0.45254 0.5467 -0.42639 0.56111 -0.44074 C 0.56284 -0.44259 0.56319 -0.44652 0.5651 -0.44861 C 0.56805 -0.45185 0.57222 -0.4537 0.57534 -0.45648 C 0.5776 -0.45879 0.57951 -0.46157 0.58177 -0.46412 C 0.58524 -0.47893 0.58055 -0.46551 0.58975 -0.47708 C 0.59722 -0.48657 0.5967 -0.49051 0.6085 -0.49537 C 0.61684 -0.51805 0.60625 -0.49629 0.62048 -0.50833 C 0.62257 -0.50995 0.62309 -0.51412 0.62482 -0.5162 C 0.62656 -0.51828 0.62882 -0.51967 0.6309 -0.52152 C 0.63229 -0.52407 0.63385 -0.52662 0.63489 -0.52916 C 0.63611 -0.53171 0.63559 -0.53495 0.63715 -0.5368 C 0.64114 -0.54189 0.64687 -0.54351 0.65156 -0.54722 C 0.65521 -0.5625 0.65069 -0.54861 0.65972 -0.56296 C 0.67309 -0.58426 0.66215 -0.57314 0.67396 -0.58379 C 0.67465 -0.58634 0.67482 -0.58935 0.67621 -0.59143 C 0.67968 -0.59745 0.68836 -0.60717 0.68836 -0.60694 C 0.69166 -0.61875 0.69618 -0.62083 0.69271 -0.6331 C 0.69496 -0.64189 0.69479 -0.63819 0.69479 -0.64398 L 0.69271 -0.62801" pathEditMode="relative" ptsTypes="fffffffffffffffffffffffffffffffffffffffffAA" rAng="0">
                                      <p:cBhvr>
                                        <p:cTn dur="275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9" y="-3219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0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06 -4.07407E-06 C 0.00347 -0.03101 0.01128 -0.02986 0.01771 -0.05185 C 0.02361 -0.07199 0.01771 -0.06319 0.02656 -0.07291 C 0.03541 -0.09467 0.02482 -0.06967 0.03576 -0.09143 C 0.04809 -0.1162 0.02951 -0.08194 0.04305 -0.1125 C 0.0493 -0.12708 0.05989 -0.13726 0.06823 -0.14907 C 0.07534 -0.15949 0.08455 -0.16342 0.09166 -0.17338 C 0.09687 -0.18101 0.10208 -0.19097 0.10781 -0.19768 C 0.12534 -0.21898 0.14791 -0.23194 0.16875 -0.24004 C 0.18159 -0.25138 0.19618 -0.26296 0.21024 -0.26736 C 0.21909 -0.275 0.22916 -0.28148 0.23889 -0.28588 C 0.24896 -0.30231 0.27517 -0.31805 0.28923 -0.32222 C 0.29653 -0.32708 0.30364 -0.33032 0.31076 -0.33426 C 0.32343 -0.34884 0.30798 -0.3331 0.3342 -0.34328 C 0.33628 -0.34421 0.33767 -0.34768 0.33958 -0.3493 C 0.34114 -0.35069 0.34913 -0.35486 0.35052 -0.35532 C 0.35573 -0.36157 0.3625 -0.36921 0.3684 -0.37361 C 0.37482 -0.3787 0.38298 -0.38101 0.38993 -0.38564 C 0.40052 -0.40324 0.38941 -0.38726 0.40416 -0.40115 C 0.41389 -0.40995 0.41614 -0.41412 0.42587 -0.41921 C 0.4283 -0.42407 0.43038 -0.42963 0.43316 -0.43426 C 0.43646 -0.43981 0.4408 -0.44375 0.44392 -0.44953 C 0.45156 -0.46481 0.43854 -0.45439 0.45104 -0.4618 C 0.46041 -0.47708 0.46875 -0.49375 0.48159 -0.50115 C 0.49218 -0.52708 0.47812 -0.49652 0.49062 -0.51319 C 0.49218 -0.51527 0.49253 -0.5199 0.49427 -0.52245 C 0.49687 -0.52615 0.50034 -0.52824 0.50312 -0.53148 C 0.50521 -0.53426 0.50694 -0.5375 0.50868 -0.54051 C 0.5118 -0.55763 0.50781 -0.54213 0.5158 -0.55555 C 0.52222 -0.56666 0.52187 -0.57106 0.53212 -0.57685 C 0.53958 -0.60301 0.53021 -0.57801 0.54271 -0.59189 C 0.54462 -0.59375 0.54496 -0.59861 0.54635 -0.60092 C 0.54791 -0.60324 0.55 -0.60486 0.55173 -0.60694 C 0.55295 -0.60995 0.55434 -0.61296 0.55538 -0.61597 C 0.55625 -0.61898 0.5559 -0.62291 0.55712 -0.625 C 0.56076 -0.63101 0.56562 -0.63287 0.56979 -0.63726 C 0.57291 -0.65509 0.56909 -0.63888 0.57708 -0.65555 C 0.58871 -0.68032 0.57899 -0.66736 0.58941 -0.67986 C 0.5901 -0.68287 0.59028 -0.68634 0.59132 -0.68865 C 0.59444 -0.6956 0.60208 -0.70694 0.60208 -0.70671 C 0.60486 -0.7206 0.60885 -0.72291 0.60573 -0.73726 C 0.60781 -0.74745 0.60764 -0.74305 0.60764 -0.75 L 0.60573 -0.73125" pathEditMode="relative" ptsTypes="fffffffffffffffffffffffffffffffffffffffffAA" rAng="0">
                                      <p:cBhvr>
                                        <p:cTn dur="275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-375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06 4.81481E-06 C 0.0033 -0.03473 0.01094 -0.03334 0.01719 -0.05811 C 0.02292 -0.08056 0.01719 -0.07061 0.0257 -0.08149 C 0.0342 -0.10602 0.02396 -0.07801 0.03455 -0.10232 C 0.04653 -0.1301 0.02847 -0.0919 0.04149 -0.12593 C 0.04774 -0.14213 0.05799 -0.15371 0.06597 -0.1669 C 0.07274 -0.17848 0.08177 -0.18288 0.08872 -0.19399 C 0.09358 -0.20255 0.09861 -0.21366 0.10434 -0.2213 C 0.12136 -0.24491 0.14306 -0.2595 0.16337 -0.26852 C 0.1757 -0.28125 0.18976 -0.29422 0.20347 -0.29931 C 0.21198 -0.30764 0.2217 -0.31505 0.23108 -0.31991 C 0.24097 -0.3382 0.26632 -0.35602 0.27986 -0.36042 C 0.28698 -0.36598 0.29375 -0.36968 0.3007 -0.37408 C 0.31302 -0.39028 0.29809 -0.37292 0.32344 -0.38403 C 0.32535 -0.38519 0.32674 -0.38913 0.32865 -0.39098 C 0.33004 -0.3926 0.33768 -0.397 0.33924 -0.39769 C 0.34427 -0.40463 0.3507 -0.4132 0.35643 -0.41806 C 0.36268 -0.42385 0.37066 -0.42639 0.37726 -0.43172 C 0.3875 -0.45139 0.37674 -0.43357 0.39115 -0.44885 C 0.40035 -0.4588 0.40261 -0.46343 0.41215 -0.46922 C 0.41441 -0.47454 0.41632 -0.48079 0.4191 -0.48588 C 0.4224 -0.49237 0.42639 -0.49653 0.42952 -0.50325 C 0.43681 -0.52014 0.42431 -0.50857 0.43629 -0.51667 C 0.44549 -0.53403 0.45365 -0.55232 0.46597 -0.56065 C 0.47622 -0.58959 0.4625 -0.55533 0.47483 -0.57408 C 0.47622 -0.57663 0.47656 -0.58172 0.47813 -0.5845 C 0.48073 -0.58866 0.48403 -0.59098 0.48681 -0.59468 C 0.48872 -0.59769 0.49045 -0.60139 0.49219 -0.60463 C 0.49531 -0.62385 0.49132 -0.60649 0.49896 -0.62153 C 0.50521 -0.6338 0.50486 -0.63889 0.51476 -0.64538 C 0.52205 -0.67477 0.51302 -0.64653 0.525 -0.66227 C 0.52691 -0.66436 0.52726 -0.66968 0.52865 -0.67246 C 0.53004 -0.67524 0.53212 -0.67709 0.53386 -0.6794 C 0.5349 -0.68264 0.53629 -0.68612 0.53733 -0.68936 C 0.5382 -0.6926 0.53785 -0.69723 0.53906 -0.69954 C 0.54254 -0.70625 0.5474 -0.70834 0.55122 -0.7132 C 0.55434 -0.73311 0.55052 -0.71505 0.55833 -0.73357 C 0.56962 -0.76135 0.56024 -0.747 0.57031 -0.76088 C 0.57083 -0.76413 0.57101 -0.76806 0.57205 -0.77084 C 0.57518 -0.77871 0.58247 -0.79121 0.58247 -0.79098 C 0.58524 -0.80625 0.58906 -0.80903 0.58611 -0.825 C 0.58802 -0.83658 0.58785 -0.83172 0.58785 -0.83936 L 0.58611 -0.81852" pathEditMode="relative" ptsTypes="fffffffffffffffffffffffffffffffffffffffffAA" rAng="0">
                                      <p:cBhvr>
                                        <p:cTn dur="275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-4196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8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06 -7.40741E-07 C 0.00295 -0.03518 0.00972 -0.0338 0.01545 -0.0588 C 0.02066 -0.08171 0.01545 -0.07176 0.02326 -0.08264 C 0.03073 -0.10741 0.02153 -0.07893 0.03108 -0.1037 C 0.04201 -0.13194 0.02552 -0.09305 0.03733 -0.12755 C 0.04288 -0.14421 0.05208 -0.15579 0.05937 -0.16921 C 0.06545 -0.18079 0.07361 -0.18542 0.07969 -0.19676 C 0.0842 -0.20532 0.08871 -0.21667 0.09375 -0.2243 C 0.1092 -0.24838 0.12864 -0.26296 0.14705 -0.27222 C 0.15816 -0.28518 0.17066 -0.29815 0.18299 -0.30347 C 0.1908 -0.31204 0.19948 -0.31921 0.20781 -0.3243 C 0.21684 -0.34282 0.23958 -0.36088 0.25191 -0.36551 C 0.25816 -0.37106 0.26424 -0.37477 0.27066 -0.37917 C 0.2816 -0.39583 0.26823 -0.37801 0.29097 -0.38935 C 0.29271 -0.39051 0.2941 -0.39444 0.29566 -0.3963 C 0.29687 -0.39792 0.30382 -0.40255 0.30521 -0.40301 C 0.30972 -0.41018 0.31545 -0.41898 0.32066 -0.42384 C 0.32639 -0.42963 0.33351 -0.43218 0.33941 -0.43773 C 0.34861 -0.45764 0.33889 -0.43958 0.35191 -0.45509 C 0.36024 -0.46528 0.36215 -0.46968 0.37083 -0.47546 C 0.37292 -0.48102 0.37465 -0.4875 0.37708 -0.49259 C 0.38003 -0.49907 0.38368 -0.50347 0.38646 -0.51018 C 0.39305 -0.52731 0.38177 -0.51551 0.39253 -0.52384 C 0.40087 -0.5412 0.40816 -0.56018 0.41927 -0.56852 C 0.42847 -0.59768 0.41614 -0.56343 0.42726 -0.58218 C 0.42847 -0.58449 0.42882 -0.58958 0.43021 -0.59236 C 0.43246 -0.59676 0.43559 -0.59907 0.43802 -0.60278 C 0.43976 -0.60579 0.44114 -0.60949 0.44288 -0.61296 C 0.44566 -0.63241 0.44201 -0.61481 0.44896 -0.63009 C 0.45469 -0.64259 0.45434 -0.64768 0.46319 -0.65417 C 0.46962 -0.68426 0.46163 -0.65532 0.47239 -0.6713 C 0.47396 -0.67338 0.4743 -0.67893 0.47569 -0.68171 C 0.47691 -0.68449 0.47864 -0.68634 0.48038 -0.68866 C 0.48125 -0.69213 0.48264 -0.69537 0.48333 -0.69884 C 0.4842 -0.70231 0.48385 -0.70671 0.48507 -0.70926 C 0.48802 -0.71597 0.49253 -0.71805 0.49601 -0.72292 C 0.49878 -0.74329 0.49531 -0.72477 0.50226 -0.74375 C 0.5125 -0.77199 0.50417 -0.75718 0.51319 -0.7713 C 0.51354 -0.77477 0.51371 -0.7787 0.51476 -0.78148 C 0.51753 -0.78935 0.52413 -0.80208 0.52413 -0.80185 C 0.52656 -0.81759 0.53003 -0.82014 0.52743 -0.83634 C 0.52917 -0.84815 0.52899 -0.84305 0.52899 -0.85093 L 0.52743 -0.82963" pathEditMode="relative" ptsTypes="fffffffffffffffffffffffffffffffffffffffffAA" rAng="0">
                                      <p:cBhvr>
                                        <p:cTn dur="275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-42546"/>
                                    </p:animMotion>
                                  </p:childTnLst>
                                </p:cTn>
                              </p:par>
                              <p:par>
                                <p:cTn accel="33333" fill="hold" id="4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-2.96296E-06 C 0.0224 -0.02129 0.08906 -0.00324 0.1224 0.00602 C 0.1316 0.01505 0.14167 0.01389 0.15139 0.02199 C 0.16615 0.03473 0.18021 0.04885 0.19583 0.05996 C 0.20174 0.07269 0.20833 0.0875 0.21806 0.09468 C 0.22118 0.09699 0.22448 0.09815 0.22708 0.10116 C 0.23038 0.10463 0.23247 0.11042 0.23594 0.11389 C 0.24375 0.12107 0.25365 0.11968 0.26042 0.1294 C 0.27101 0.14445 0.27882 0.16227 0.29375 0.16736 C 0.29757 0.1706 0.30156 0.17315 0.30504 0.17709 C 0.30695 0.1794 0.30781 0.18334 0.30938 0.18658 C 0.31215 0.19167 0.31458 0.19815 0.3184 0.20232 C 0.32031 0.2044 0.33229 0.20973 0.33611 0.21181 C 0.34149 0.22315 0.3474 0.23704 0.35625 0.24329 C 0.3592 0.2456 0.3625 0.24676 0.36511 0.24977 C 0.38663 0.27431 0.37014 0.26459 0.38507 0.27176 C 0.39948 0.28866 0.40955 0.31111 0.42518 0.3257 C 0.43698 0.35348 0.45226 0.37153 0.46979 0.39213 C 0.47674 0.41227 0.48837 0.42176 0.49861 0.43635 C 0.50504 0.44514 0.50573 0.45903 0.51198 0.46806 C 0.51649 0.47431 0.52327 0.47755 0.52761 0.4838 C 0.53941 0.50047 0.52986 0.49144 0.53872 0.50926 C 0.54063 0.51273 0.5434 0.51528 0.54549 0.51875 C 0.55608 0.53658 0.5434 0.51922 0.55434 0.54074 C 0.56129 0.5544 0.57344 0.55949 0.58108 0.57246 C 0.58906 0.58588 0.59792 0.60116 0.61007 0.60718 C 0.61511 0.63588 0.64132 0.66181 0.65903 0.67662 C 0.66858 0.69723 0.65695 0.67662 0.6724 0.68935 C 0.69583 0.70834 0.66493 0.69236 0.68577 0.70209 C 0.69931 0.7213 0.68386 0.70348 0.70799 0.71459 C 0.72552 0.72292 0.71302 0.72292 0.72587 0.73056 C 0.73854 0.7382 0.75538 0.73843 0.76806 0.74028 C 0.85903 0.7375 0.88368 0.73056 0.97083 0.73056" pathEditMode="relative" ptsTypes="ffffffffffffffffffffffffffffffffA" rAng="0">
                                      <p:cBhvr>
                                        <p:cTn dur="30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35949"/>
                                    </p:animMotion>
                                  </p:childTnLst>
                                </p:cTn>
                              </p:par>
                              <p:par>
                                <p:cTn accel="33333" fill="hold" id="42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969 0.00717 C 0.10018 -0.01598 0.16181 0.0037 0.19254 0.01412 C 0.20122 0.0243 0.21042 0.02268 0.21945 0.03194 C 0.23299 0.04606 0.24601 0.06227 0.26059 0.0743 C 0.26598 0.08865 0.27205 0.10509 0.28108 0.11319 C 0.28386 0.11551 0.28698 0.11689 0.28941 0.1199 C 0.29271 0.12407 0.29462 0.13055 0.29775 0.13426 C 0.30486 0.14236 0.31389 0.14097 0.32032 0.15208 C 0.33004 0.16828 0.33733 0.18842 0.35122 0.19398 C 0.35452 0.19745 0.35834 0.20023 0.36146 0.20463 C 0.36337 0.2074 0.36424 0.2118 0.36563 0.21551 C 0.36823 0.22129 0.37049 0.22801 0.37379 0.23287 C 0.3757 0.23518 0.38681 0.24143 0.39028 0.24352 C 0.39532 0.25625 0.4007 0.27176 0.40886 0.27893 C 0.41164 0.28125 0.41459 0.28264 0.41719 0.28564 C 0.43698 0.31319 0.42188 0.30254 0.43542 0.31041 C 0.44879 0.32939 0.45816 0.35416 0.47275 0.37037 C 0.48351 0.40162 0.49775 0.42152 0.51372 0.44467 C 0.52032 0.46689 0.53108 0.47777 0.54063 0.49398 C 0.54653 0.50393 0.54705 0.51921 0.55295 0.52939 C 0.55695 0.53634 0.5632 0.53981 0.56736 0.54676 C 0.5783 0.56504 0.56962 0.55578 0.57761 0.57523 C 0.57934 0.57939 0.58212 0.58217 0.58403 0.58588 C 0.59375 0.60578 0.58212 0.58634 0.59219 0.61041 C 0.59844 0.62569 0.60973 0.63102 0.61684 0.6456 C 0.62431 0.66064 0.63247 0.67777 0.64358 0.68426 C 0.64827 0.71666 0.67257 0.74537 0.68889 0.76203 C 0.69775 0.78472 0.68698 0.76203 0.70122 0.77639 C 0.72309 0.79722 0.69427 0.77939 0.71337 0.79051 C 0.72622 0.8118 0.71181 0.79166 0.7342 0.80439 C 0.75052 0.81389 0.73872 0.81389 0.7507 0.82176 C 0.76233 0.83055 0.77795 0.83078 0.78959 0.83333 C 0.87361 0.82986 0.8967 0.82176 0.97743 0.82176" pathEditMode="relative" ptsTypes="ffffffffffffffffffffffffffffffffA" rAng="0">
                                      <p:cBhvr>
                                        <p:cTn dur="30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40139"/>
                                    </p:animMotion>
                                  </p:childTnLst>
                                </p:cTn>
                              </p:par>
                              <p:par>
                                <p:cTn accel="33333" fill="hold" id="44" nodeType="withEffect" presetClass="path" presetID="0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22222E-06 4.81481E-06 C 0.02118 -0.02616 0.08438 -0.00394 0.11597 0.00763 C 0.12483 0.01875 0.1342 0.01736 0.14341 0.02731 C 0.15747 0.04305 0.17084 0.06064 0.18559 0.0743 C 0.19115 0.09004 0.1974 0.10856 0.20677 0.11736 C 0.20955 0.1199 0.21268 0.12152 0.21511 0.12523 C 0.21823 0.12962 0.22031 0.13657 0.22361 0.14097 C 0.23091 0.15 0.24028 0.14814 0.2467 0.16041 C 0.25677 0.1787 0.26424 0.20092 0.27847 0.20717 C 0.28195 0.21111 0.28577 0.21412 0.28906 0.21898 C 0.29097 0.22199 0.29167 0.22685 0.29323 0.23078 C 0.29584 0.23726 0.29809 0.24513 0.30156 0.25023 C 0.30365 0.253 0.31476 0.25972 0.31858 0.26203 C 0.32361 0.27592 0.32917 0.29328 0.3375 0.30115 C 0.34028 0.30393 0.34358 0.30532 0.34601 0.30902 C 0.36632 0.33935 0.3507 0.32754 0.36493 0.33634 C 0.37847 0.35717 0.3882 0.38472 0.40295 0.403 C 0.41406 0.43703 0.42865 0.45949 0.44514 0.48495 C 0.45174 0.50972 0.46268 0.52175 0.47257 0.53981 C 0.47847 0.55069 0.47917 0.56759 0.48525 0.57893 C 0.48941 0.5868 0.49584 0.59074 0.5 0.59837 C 0.51111 0.61898 0.50209 0.60787 0.51059 0.62986 C 0.51233 0.63425 0.51493 0.63726 0.51684 0.64166 C 0.52691 0.66365 0.51493 0.64212 0.52535 0.66875 C 0.53177 0.68587 0.54341 0.69189 0.5507 0.70787 C 0.55816 0.72453 0.56667 0.74375 0.57813 0.75092 C 0.58281 0.78634 0.60781 0.81851 0.62448 0.83703 C 0.63368 0.8625 0.62257 0.83703 0.63716 0.85277 C 0.65938 0.87592 0.63004 0.85625 0.64983 0.86851 C 0.66268 0.89212 0.64809 0.8699 0.67084 0.88379 C 0.6875 0.89421 0.6757 0.89421 0.68785 0.90347 C 0.69983 0.91296 0.7158 0.91319 0.72795 0.9155 C 0.81406 0.91203 0.83733 0.90347 0.91997 0.90347" pathEditMode="relative" ptsTypes="ffffffffffffffffffffffffffffffffA" rAng="0">
                                      <p:cBhvr>
                                        <p:cTn dur="30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90" y="44468"/>
                                    </p:animMotion>
                                  </p:childTnLst>
                                </p:cTn>
                              </p:par>
                              <p:par>
                                <p:cTn accel="33333" fill="hold" id="46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06 0.00139 C 0.021 -0.01875 0.08333 -0.00162 0.11458 0.00718 C 0.12326 0.01574 0.13263 0.01458 0.14166 0.02222 C 0.15555 0.03426 0.16875 0.04769 0.18333 0.0581 C 0.18888 0.07014 0.19496 0.08426 0.20416 0.09097 C 0.20694 0.09306 0.21007 0.09421 0.2125 0.09699 C 0.21562 0.10046 0.21753 0.10579 0.22083 0.10903 C 0.22812 0.11597 0.23732 0.11458 0.24375 0.12384 C 0.25364 0.13796 0.26093 0.15486 0.275 0.15972 C 0.27847 0.16273 0.28229 0.16505 0.28541 0.16875 C 0.28732 0.17107 0.28802 0.17477 0.28958 0.17778 C 0.29218 0.18264 0.29444 0.18866 0.29791 0.19259 C 0.29982 0.19468 0.31093 0.19977 0.31458 0.20162 C 0.31961 0.21227 0.32517 0.22546 0.33333 0.23148 C 0.33611 0.23357 0.33923 0.23472 0.34166 0.2375 C 0.3618 0.26065 0.34635 0.25162 0.36041 0.25833 C 0.37378 0.27431 0.38333 0.29537 0.39791 0.30926 C 0.40885 0.33542 0.42326 0.35255 0.43958 0.37199 C 0.44618 0.39097 0.45694 0.4 0.46666 0.41389 C 0.47257 0.42222 0.47326 0.43519 0.47916 0.44375 C 0.48333 0.44977 0.48958 0.45278 0.49375 0.45857 C 0.50468 0.47431 0.49583 0.46597 0.50416 0.48264 C 0.5059 0.48611 0.5085 0.48843 0.51041 0.49167 C 0.52031 0.50857 0.5085 0.49213 0.51875 0.5125 C 0.52517 0.52546 0.53663 0.53009 0.54375 0.54236 C 0.55121 0.55509 0.55954 0.56968 0.57083 0.57523 C 0.57552 0.60232 0.60017 0.62685 0.61666 0.64097 C 0.62569 0.66042 0.61475 0.64097 0.62916 0.65301 C 0.65104 0.67083 0.62222 0.65579 0.64166 0.66505 C 0.65434 0.6831 0.63993 0.6662 0.6625 0.67685 C 0.67882 0.68472 0.66718 0.68472 0.67916 0.6919 C 0.69114 0.69908 0.70677 0.69931 0.71875 0.70093 C 0.80382 0.69838 0.82691 0.6919 0.90833 0.6919" pathEditMode="relative" ptsTypes="ffffffffffffffffffffffffffffffffA" rAng="0">
                                      <p:cBhvr>
                                        <p:cTn dur="30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33958"/>
                                    </p:animMotion>
                                  </p:childTnLst>
                                </p:cTn>
                              </p:par>
                              <p:par>
                                <p:cTn accel="33333" fill="hold" id="48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104 -0.00116 C 0.02552 -0.01459 0.09514 0.00439 0.13038 0.01412 C 0.1401 0.02152 0.15052 0.02152 0.16094 0.02824 C 0.17587 0.03912 0.19062 0.05069 0.20729 0.06041 C 0.2125 0.07013 0.21892 0.08148 0.22969 0.08773 C 0.23212 0.08958 0.23611 0.09097 0.23837 0.09305 C 0.24167 0.09629 0.24375 0.10023 0.24757 0.1037 C 0.25538 0.10926 0.26615 0.10902 0.27292 0.11689 C 0.28368 0.12916 0.29115 0.14282 0.30712 0.14791 C 0.31146 0.15092 0.3151 0.15277 0.31858 0.15578 C 0.32101 0.15787 0.32135 0.16064 0.32292 0.16342 C 0.32569 0.16736 0.32812 0.17245 0.33194 0.17569 C 0.33455 0.17754 0.34635 0.18287 0.35052 0.18426 C 0.35625 0.19305 0.36181 0.2037 0.37135 0.20902 C 0.37378 0.21134 0.37743 0.21226 0.38003 0.21481 C 0.40208 0.23449 0.38472 0.22615 0.40122 0.2324 C 0.4151 0.24629 0.42517 0.26342 0.44132 0.27546 C 0.45278 0.29652 0.46858 0.31157 0.48646 0.32824 C 0.49323 0.34351 0.50521 0.35185 0.51562 0.36296 C 0.52187 0.3706 0.52222 0.38078 0.52847 0.38773 C 0.53333 0.39305 0.5401 0.39606 0.54479 0.40092 C 0.55677 0.41412 0.5467 0.40671 0.55556 0.42037 C 0.55764 0.42338 0.56042 0.42546 0.5625 0.42824 C 0.57292 0.44213 0.56042 0.42824 0.57101 0.4449 C 0.57795 0.45578 0.5901 0.46041 0.59826 0.4706 C 0.60642 0.48125 0.61545 0.49328 0.62812 0.49861 C 0.63247 0.52013 0.6592 0.5412 0.67778 0.55393 C 0.68733 0.57013 0.67552 0.5537 0.69167 0.56458 C 0.7158 0.58055 0.68351 0.5662 0.70538 0.575 C 0.7191 0.59027 0.7033 0.57546 0.72865 0.58634 C 0.74687 0.59398 0.73351 0.59236 0.74687 0.59953 C 0.76024 0.60625 0.77795 0.60717 0.79097 0.61041 C 0.88819 0.61643 0.91493 0.61273 1.00747 0.62129" pathEditMode="relative" ptsTypes="ffffffffffffffffffffffffffffffffA" rAng="215662">
                                      <p:cBhvr>
                                        <p:cTn dur="30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30" y="306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7" nodeType="after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11</Paragraphs>
  <Slides>5</Slides>
  <Notes>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2">
      <vt:lpstr>Arial</vt:lpstr>
      <vt:lpstr>Calibri</vt:lpstr>
      <vt:lpstr>Calibri Light</vt:lpstr>
      <vt:lpstr>Adobe 仿宋 Std R</vt:lpstr>
      <vt:lpstr>华文楷体</vt:lpstr>
      <vt:lpstr>Comic Sans MS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2021-08-22T11:47:11Z</dcterms:created>
  <cp:lastPrinted>2021-08-22T11:47:11Z</cp:lastPrinted>
  <dcterms:modified xsi:type="dcterms:W3CDTF">2021-08-22T05:33:47Z</dcterms:modified>
  <cp:revision>1</cp:revision>
</cp:coreProperties>
</file>