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45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themeOverride+xml" PartName="/ppt/theme/themeOverrid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 autoCompressPictures="0">
  <p:sldMasterIdLst>
    <p:sldMasterId id="2147483648" r:id="rId1"/>
    <p:sldMasterId id="2147483666" r:id="rId2"/>
    <p:sldMasterId id="2147483678" r:id="rId3"/>
    <p:sldMasterId id="2147483690" r:id="rId4"/>
  </p:sldMasterIdLst>
  <p:notesMasterIdLst>
    <p:notesMasterId r:id="rId5"/>
  </p:notesMasterIdLst>
  <p:sldIdLst>
    <p:sldId id="258" r:id="rId6"/>
    <p:sldId id="268" r:id="rId7"/>
    <p:sldId id="259" r:id="rId8"/>
    <p:sldId id="271" r:id="rId9"/>
    <p:sldId id="274" r:id="rId10"/>
    <p:sldId id="269" r:id="rId11"/>
    <p:sldId id="261" r:id="rId12"/>
    <p:sldId id="275" r:id="rId13"/>
    <p:sldId id="276" r:id="rId14"/>
    <p:sldId id="262" r:id="rId15"/>
    <p:sldId id="263" r:id="rId16"/>
    <p:sldId id="264" r:id="rId17"/>
    <p:sldId id="277" r:id="rId18"/>
    <p:sldId id="278" r:id="rId19"/>
    <p:sldId id="265" r:id="rId20"/>
    <p:sldId id="283" r:id="rId21"/>
    <p:sldId id="281" r:id="rId22"/>
    <p:sldId id="267" r:id="rId23"/>
    <p:sldId id="284" r:id="rId24"/>
    <p:sldId id="285" r:id="rId25"/>
  </p:sldIdLst>
  <p:sldSz cx="9144000" cy="5143500" type="screen16x9"/>
  <p:notesSz cx="6858000" cy="9144000"/>
  <p:custDataLst>
    <p:tags r:id="rId26"/>
  </p:custDataLst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5" d="100"/>
          <a:sy n="145" d="100"/>
        </p:scale>
        <p:origin x="624" y="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slides/slide13.xml" Type="http://schemas.openxmlformats.org/officeDocument/2006/relationships/slide"/><Relationship Id="rId19" Target="slides/slide14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5.xml" Type="http://schemas.openxmlformats.org/officeDocument/2006/relationships/slide"/><Relationship Id="rId21" Target="slides/slide16.xml" Type="http://schemas.openxmlformats.org/officeDocument/2006/relationships/slide"/><Relationship Id="rId22" Target="slides/slide17.xml" Type="http://schemas.openxmlformats.org/officeDocument/2006/relationships/slide"/><Relationship Id="rId23" Target="slides/slide18.xml" Type="http://schemas.openxmlformats.org/officeDocument/2006/relationships/slide"/><Relationship Id="rId24" Target="slides/slide19.xml" Type="http://schemas.openxmlformats.org/officeDocument/2006/relationships/slide"/><Relationship Id="rId25" Target="slides/slide20.xml" Type="http://schemas.openxmlformats.org/officeDocument/2006/relationships/slide"/><Relationship Id="rId26" Target="tags/tag1.xml" Type="http://schemas.openxmlformats.org/officeDocument/2006/relationships/tags"/><Relationship Id="rId27" Target="presProps.xml" Type="http://schemas.openxmlformats.org/officeDocument/2006/relationships/presProps"/><Relationship Id="rId28" Target="viewProps.xml" Type="http://schemas.openxmlformats.org/officeDocument/2006/relationships/viewProps"/><Relationship Id="rId29" Target="theme/theme1.xml" Type="http://schemas.openxmlformats.org/officeDocument/2006/relationships/theme"/><Relationship Id="rId3" Target="slideMasters/slideMaster3.xml" Type="http://schemas.openxmlformats.org/officeDocument/2006/relationships/slideMaster"/><Relationship Id="rId30" Target="tableStyles.xml" Type="http://schemas.openxmlformats.org/officeDocument/2006/relationships/tableStyles"/><Relationship Id="rId4" Target="slideMasters/slideMaster4.xml" Type="http://schemas.openxmlformats.org/officeDocument/2006/relationships/slideMaster"/><Relationship Id="rId5" Target="notesMasters/notesMaster1.xml" Type="http://schemas.openxmlformats.org/officeDocument/2006/relationships/notesMaster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Relationship Id="rId2" Target="../theme/themeOverride1.xml" Type="http://schemas.openxmlformats.org/officeDocument/2006/relationships/themeOverrid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ineChart>
        <c:grouping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业绩</c:v>
                </c:pt>
              </c:strCache>
            </c:strRef>
          </c:tx>
          <c:spPr>
            <a:ln w="28575">
              <a:solidFill>
                <a:srgbClr val="1D8AC1"/>
              </a:solidFill>
            </a:ln>
            <a:effectLst/>
          </c:spPr>
          <c:marker>
            <c:symbol val="circle"/>
            <c:size val="9"/>
            <c:spPr>
              <a:solidFill>
                <a:srgbClr val="56C1DA"/>
              </a:solidFill>
              <a:ln w="28575">
                <a:solidFill>
                  <a:srgbClr val="1D8AC1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Q5</c:v>
                </c:pt>
                <c:pt idx="5">
                  <c:v>Q6</c:v>
                </c:pt>
                <c:pt idx="6">
                  <c:v>Q7</c:v>
                </c:pt>
                <c:pt idx="7">
                  <c:v>Q8</c:v>
                </c:pt>
                <c:pt idx="8">
                  <c:v>Q9</c:v>
                </c:pt>
                <c:pt idx="9">
                  <c:v>Q10</c:v>
                </c:pt>
                <c:pt idx="10">
                  <c:v>Q11</c:v>
                </c:pt>
                <c:pt idx="11">
                  <c:v>Q12</c:v>
                </c:pt>
              </c:strCache>
            </c:strRef>
          </c:cat>
          <c:val>
            <c:numRef>
              <c:f>Sheet1!$B$2:$B$13</c:f>
              <c:numCache>
                <c:formatCode>g/"通""用""格""式"</c:formatCode>
                <c:ptCount val="12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2.4</c:v>
                </c:pt>
                <c:pt idx="5">
                  <c:v>4.4</c:v>
                </c:pt>
                <c:pt idx="6">
                  <c:v>1.8</c:v>
                </c:pt>
                <c:pt idx="7">
                  <c:v>2.8</c:v>
                </c:pt>
                <c:pt idx="8">
                  <c:v>2</c:v>
                </c:pt>
                <c:pt idx="9">
                  <c:v>2</c:v>
                </c:pt>
                <c:pt idx="10">
                  <c:v>3</c:v>
                </c:pt>
                <c:pt idx="11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331053136"/>
        <c:axId val="330499880"/>
      </c:lineChart>
      <c:catAx>
        <c:axId val="331053136"/>
        <c:scaling>
          <c:orientation/>
        </c:scaling>
        <c:delete val="0"/>
        <c:axPos val="b"/>
        <c:minorGridlines>
          <c:spPr>
            <a:ln w="9525" cap="rnd">
              <a:solidFill>
                <a:schemeClr val="bg1">
                  <a:lumMod val="85000"/>
                </a:schemeClr>
              </a:solidFill>
              <a:headEnd type="none"/>
            </a:ln>
          </c:spPr>
        </c:minorGridlines>
        <c:numFmt formatCode="General" sourceLinked="0"/>
        <c:majorTickMark val="out"/>
        <c:minorTickMark val="none"/>
        <c:spPr>
          <a:ln>
            <a:solidFill>
              <a:schemeClr val="tx1">
                <a:lumMod val="65000"/>
                <a:lumOff val="35000"/>
              </a:schemeClr>
            </a:solidFill>
          </a:ln>
        </c:spPr>
        <c:txPr>
          <a:bodyPr/>
          <a:p>
            <a:pPr>
              <a:defRPr sz="900" smtId="4294967295">
                <a:solidFill>
                  <a:schemeClr val="tx1">
                    <a:lumMod val="85000"/>
                    <a:lumOff val="15000"/>
                  </a:schemeClr>
                </a:solidFill>
              </a:defRPr>
            </a:pPr>
            <a:endParaRPr sz="900" smtId="4294967295">
              <a:solidFill>
                <a:schemeClr val="tx1">
                  <a:lumMod val="85000"/>
                  <a:lumOff val="15000"/>
                </a:schemeClr>
              </a:solidFill>
            </a:endParaRPr>
          </a:p>
        </c:txPr>
        <c:crossAx val="330499880"/>
        <c:crosses val="autoZero"/>
        <c:auto val="0"/>
        <c:lblAlgn val="ctr"/>
        <c:lblOffset/>
        <c:noMultiLvlLbl val="0"/>
      </c:catAx>
      <c:valAx>
        <c:axId val="330499880"/>
        <c:scaling>
          <c:orientation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/&quot;通&quot;&quot;用&quot;&quot;格&quot;&quot;式&quot;" sourceLinked="1"/>
        <c:majorTickMark val="out"/>
        <c:minorTickMark val="none"/>
        <c:spPr>
          <a:ln>
            <a:solidFill>
              <a:schemeClr val="tx1">
                <a:lumMod val="65000"/>
                <a:lumOff val="35000"/>
              </a:schemeClr>
            </a:solidFill>
          </a:ln>
        </c:spPr>
        <c:txPr>
          <a:bodyPr/>
          <a:p>
            <a:pPr>
              <a:defRPr sz="900" smtId="4294967295">
                <a:solidFill>
                  <a:schemeClr val="tx1">
                    <a:lumMod val="85000"/>
                    <a:lumOff val="15000"/>
                  </a:schemeClr>
                </a:solidFill>
              </a:defRPr>
            </a:pPr>
            <a:endParaRPr sz="900" smtId="4294967295">
              <a:solidFill>
                <a:schemeClr val="tx1">
                  <a:lumMod val="85000"/>
                  <a:lumOff val="15000"/>
                </a:schemeClr>
              </a:solidFill>
            </a:endParaRPr>
          </a:p>
        </c:txPr>
        <c:crossAx val="331053136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txPr>
    <a:bodyPr/>
    <a:p>
      <a:pPr>
        <a:defRPr sz="1800" smtId="4294967295"/>
      </a:pPr>
      <a:endParaRPr sz="1800" smtId="4294967295"/>
    </a:p>
  </c:txPr>
  <c:externalData r:id="rId1">
    <c:autoUpdate val="0"/>
  </c:externalData>
</c:chartSpace>
</file>

<file path=ppt/notesMasters/_rels/notesMaster1.xml.rels><?xml version="1.0" encoding="UTF-8" standalone="yes"?><Relationships xmlns="http://schemas.openxmlformats.org/package/2006/relationships"><Relationship Id="rId1" Target="../theme/theme5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ED625-6A0E-4320-BCF2-CEC7F9EFDE5A}" type="datetimeFigureOut">
              <a:rPr lang="zh-CN" altLang="en-US" smtClean="0"/>
              <a:t>2015/8/20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0DD76-2BC7-4EF2-B122-70B4CBF116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00939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media/image1.jpe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4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5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6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7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8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9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0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1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2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3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4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5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36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37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38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39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0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1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2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3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4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5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44499616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自定义版式">
    <p:bg>
      <p:bgPr>
        <a:solidFill>
          <a:srgbClr val="1562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79397983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标题幻灯片">
    <p:bg>
      <p:bgPr>
        <a:solidFill>
          <a:srgbClr val="FDCC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05156361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3_空白"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90103881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AE03-4427-414A-96E9-E79AC3B6F83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2015/8/20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6813-5E1C-F44A-A50E-C9C7D775513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2332533169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AE03-4427-414A-96E9-E79AC3B6F83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2015/8/20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6813-5E1C-F44A-A50E-C9C7D775513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3300265331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AE03-4427-414A-96E9-E79AC3B6F83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2015/8/20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6813-5E1C-F44A-A50E-C9C7D775513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2706018000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AE03-4427-414A-96E9-E79AC3B6F83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2015/8/20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6813-5E1C-F44A-A50E-C9C7D775513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3713112049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AE03-4427-414A-96E9-E79AC3B6F83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2015/8/20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6813-5E1C-F44A-A50E-C9C7D775513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510511911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AE03-4427-414A-96E9-E79AC3B6F83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2015/8/20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6813-5E1C-F44A-A50E-C9C7D775513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741929582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AE03-4427-414A-96E9-E79AC3B6F83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2015/8/20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6813-5E1C-F44A-A50E-C9C7D775513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126238253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标题幻灯片"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33406763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AE03-4427-414A-96E9-E79AC3B6F83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2015/8/20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6813-5E1C-F44A-A50E-C9C7D775513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4008328209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AE03-4427-414A-96E9-E79AC3B6F83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2015/8/20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6813-5E1C-F44A-A50E-C9C7D775513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2714931900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AE03-4427-414A-96E9-E79AC3B6F83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2015/8/20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6813-5E1C-F44A-A50E-C9C7D775513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538619027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AE03-4427-414A-96E9-E79AC3B6F83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2015/8/20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6813-5E1C-F44A-A50E-C9C7D775513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1158717061"/>
      </p:ext>
    </p:extLst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91EF-8529-D44C-B83E-99CC1973106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2015/8/20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A98-5836-6F4B-9A1A-CDA2FA233A7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3275587198"/>
      </p:ext>
    </p:extLst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91EF-8529-D44C-B83E-99CC1973106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2015/8/20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A98-5836-6F4B-9A1A-CDA2FA233A7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4141635981"/>
      </p:ext>
    </p:extLst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91EF-8529-D44C-B83E-99CC1973106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2015/8/20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A98-5836-6F4B-9A1A-CDA2FA233A7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2771050779"/>
      </p:ext>
    </p:extLst>
  </p:cSld>
  <p:clrMapOvr>
    <a:masterClrMapping/>
  </p:clrMapOvr>
  <p:transition/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91EF-8529-D44C-B83E-99CC1973106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2015/8/20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A98-5836-6F4B-9A1A-CDA2FA233A7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2837559182"/>
      </p:ext>
    </p:extLst>
  </p:cSld>
  <p:clrMapOvr>
    <a:masterClrMapping/>
  </p:clrMapOvr>
  <p:transition/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91EF-8529-D44C-B83E-99CC1973106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2015/8/20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A98-5836-6F4B-9A1A-CDA2FA233A7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2759579440"/>
      </p:ext>
    </p:extLst>
  </p:cSld>
  <p:clrMapOvr>
    <a:masterClrMapping/>
  </p:clrMapOvr>
  <p:transition/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91EF-8529-D44C-B83E-99CC1973106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2015/8/20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A98-5836-6F4B-9A1A-CDA2FA233A7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323586975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bg>
      <p:bgPr>
        <a:solidFill>
          <a:srgbClr val="82D6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9695339"/>
      </p:ext>
    </p:extLst>
  </p:cSld>
  <p:clrMapOvr>
    <a:masterClrMapping/>
  </p:clrMapOvr>
  <p:transition/>
  <p:timing/>
</p:sldLayout>
</file>

<file path=ppt/slideLayouts/slideLayout3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91EF-8529-D44C-B83E-99CC1973106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2015/8/20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A98-5836-6F4B-9A1A-CDA2FA233A7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1954269599"/>
      </p:ext>
    </p:extLst>
  </p:cSld>
  <p:clrMapOvr>
    <a:masterClrMapping/>
  </p:clrMapOvr>
  <p:transition/>
  <p:timing/>
</p:sldLayout>
</file>

<file path=ppt/slideLayouts/slideLayout3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91EF-8529-D44C-B83E-99CC1973106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2015/8/20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A98-5836-6F4B-9A1A-CDA2FA233A7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3639630105"/>
      </p:ext>
    </p:extLst>
  </p:cSld>
  <p:clrMapOvr>
    <a:masterClrMapping/>
  </p:clrMapOvr>
  <p:transition/>
  <p:timing/>
</p:sldLayout>
</file>

<file path=ppt/slideLayouts/slideLayout3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91EF-8529-D44C-B83E-99CC1973106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2015/8/20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A98-5836-6F4B-9A1A-CDA2FA233A7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2428918824"/>
      </p:ext>
    </p:extLst>
  </p:cSld>
  <p:clrMapOvr>
    <a:masterClrMapping/>
  </p:clrMapOvr>
  <p:transition/>
  <p:timing/>
</p:sldLayout>
</file>

<file path=ppt/slideLayouts/slideLayout3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91EF-8529-D44C-B83E-99CC1973106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2015/8/20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A98-5836-6F4B-9A1A-CDA2FA233A7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1904094631"/>
      </p:ext>
    </p:extLst>
  </p:cSld>
  <p:clrMapOvr>
    <a:masterClrMapping/>
  </p:clrMapOvr>
  <p:transition/>
  <p:timing/>
</p:sldLayout>
</file>

<file path=ppt/slideLayouts/slideLayout3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91EF-8529-D44C-B83E-99CC1973106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2015/8/20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A98-5836-6F4B-9A1A-CDA2FA233A7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3459200545"/>
      </p:ext>
    </p:extLst>
  </p:cSld>
  <p:clrMapOvr>
    <a:masterClrMapping/>
  </p:clrMapOvr>
  <p:transition/>
  <p:timing/>
</p:sldLayout>
</file>

<file path=ppt/slideLayouts/slideLayout3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2015/8/20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58185229"/>
      </p:ext>
    </p:extLst>
  </p:cSld>
  <p:clrMapOvr>
    <a:masterClrMapping/>
  </p:clrMapOvr>
  <p:transition/>
  <p:timing/>
</p:sldLayout>
</file>

<file path=ppt/slideLayouts/slideLayout3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2015/8/20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87131346"/>
      </p:ext>
    </p:extLst>
  </p:cSld>
  <p:clrMapOvr>
    <a:masterClrMapping/>
  </p:clrMapOvr>
  <p:transition/>
  <p:timing/>
</p:sldLayout>
</file>

<file path=ppt/slideLayouts/slideLayout3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2015/8/20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56070928"/>
      </p:ext>
    </p:extLst>
  </p:cSld>
  <p:clrMapOvr>
    <a:masterClrMapping/>
  </p:clrMapOvr>
  <p:transition/>
  <p:timing/>
</p:sldLayout>
</file>

<file path=ppt/slideLayouts/slideLayout3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2015/8/20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48640090"/>
      </p:ext>
    </p:extLst>
  </p:cSld>
  <p:clrMapOvr>
    <a:masterClrMapping/>
  </p:clrMapOvr>
  <p:transition/>
  <p:timing/>
</p:sldLayout>
</file>

<file path=ppt/slideLayouts/slideLayout3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2015/8/20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27025794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88354521"/>
      </p:ext>
    </p:extLst>
  </p:cSld>
  <p:clrMapOvr>
    <a:masterClrMapping/>
  </p:clrMapOvr>
  <p:transition/>
  <p:timing/>
</p:sldLayout>
</file>

<file path=ppt/slideLayouts/slideLayout4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2015/8/20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068336"/>
      </p:ext>
    </p:extLst>
  </p:cSld>
  <p:clrMapOvr>
    <a:masterClrMapping/>
  </p:clrMapOvr>
  <p:transition/>
  <p:timing/>
</p:sldLayout>
</file>

<file path=ppt/slideLayouts/slideLayout4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2015/8/20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10809388"/>
      </p:ext>
    </p:extLst>
  </p:cSld>
  <p:clrMapOvr>
    <a:masterClrMapping/>
  </p:clrMapOvr>
  <p:transition/>
  <p:timing/>
</p:sldLayout>
</file>

<file path=ppt/slideLayouts/slideLayout4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2015/8/20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82989858"/>
      </p:ext>
    </p:extLst>
  </p:cSld>
  <p:clrMapOvr>
    <a:masterClrMapping/>
  </p:clrMapOvr>
  <p:transition/>
  <p:timing/>
</p:sldLayout>
</file>

<file path=ppt/slideLayouts/slideLayout4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2015/8/20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32375833"/>
      </p:ext>
    </p:extLst>
  </p:cSld>
  <p:clrMapOvr>
    <a:masterClrMapping/>
  </p:clrMapOvr>
  <p:transition/>
  <p:timing/>
</p:sldLayout>
</file>

<file path=ppt/slideLayouts/slideLayout4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2015/8/20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55271982"/>
      </p:ext>
    </p:extLst>
  </p:cSld>
  <p:clrMapOvr>
    <a:masterClrMapping/>
  </p:clrMapOvr>
  <p:transition/>
  <p:timing/>
</p:sldLayout>
</file>

<file path=ppt/slideLayouts/slideLayout4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2015/8/20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72383239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标题幻灯片">
    <p:bg>
      <p:bgPr>
        <a:solidFill>
          <a:srgbClr val="21A2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74997658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1_空白">
    <p:bg>
      <p:bgPr>
        <a:solidFill>
          <a:srgbClr val="F9FF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4131836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自定义版式">
    <p:bg>
      <p:bgPr>
        <a:solidFill>
          <a:srgbClr val="1755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5949697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标题幻灯片">
    <p:bg>
      <p:bgPr>
        <a:solidFill>
          <a:srgbClr val="FCA8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8170872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2_空白">
    <p:bg>
      <p:bgPr>
        <a:solidFill>
          <a:srgbClr val="2F79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06096914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10" Target="../slideLayouts/slideLayout22.xml" Type="http://schemas.openxmlformats.org/officeDocument/2006/relationships/slideLayout"/><Relationship Id="rId11" Target="../slideLayouts/slideLayout23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4.xml" Type="http://schemas.openxmlformats.org/officeDocument/2006/relationships/slideLayout"/><Relationship Id="rId3" Target="../slideLayouts/slideLayout15.xml" Type="http://schemas.openxmlformats.org/officeDocument/2006/relationships/slideLayout"/><Relationship Id="rId4" Target="../slideLayouts/slideLayout16.xml" Type="http://schemas.openxmlformats.org/officeDocument/2006/relationships/slideLayout"/><Relationship Id="rId5" Target="../slideLayouts/slideLayout17.xml" Type="http://schemas.openxmlformats.org/officeDocument/2006/relationships/slideLayout"/><Relationship Id="rId6" Target="../slideLayouts/slideLayout18.xml" Type="http://schemas.openxmlformats.org/officeDocument/2006/relationships/slideLayout"/><Relationship Id="rId7" Target="../slideLayouts/slideLayout19.xml" Type="http://schemas.openxmlformats.org/officeDocument/2006/relationships/slideLayout"/><Relationship Id="rId8" Target="../slideLayouts/slideLayout20.xml" Type="http://schemas.openxmlformats.org/officeDocument/2006/relationships/slideLayout"/><Relationship Id="rId9" Target="../slideLayouts/slideLayout21.xml" Type="http://schemas.openxmlformats.org/officeDocument/2006/relationships/slideLayout"/></Relationships>
</file>

<file path=ppt/slideMasters/_rels/slideMaster3.xml.rels><?xml version="1.0" encoding="UTF-8" standalone="yes"?><Relationships xmlns="http://schemas.openxmlformats.org/package/2006/relationships"><Relationship Id="rId1" Target="../slideLayouts/slideLayout24.xml" Type="http://schemas.openxmlformats.org/officeDocument/2006/relationships/slideLayout"/><Relationship Id="rId10" Target="../slideLayouts/slideLayout33.xml" Type="http://schemas.openxmlformats.org/officeDocument/2006/relationships/slideLayout"/><Relationship Id="rId11" Target="../slideLayouts/slideLayout34.xml" Type="http://schemas.openxmlformats.org/officeDocument/2006/relationships/slideLayout"/><Relationship Id="rId12" Target="../theme/theme3.xml" Type="http://schemas.openxmlformats.org/officeDocument/2006/relationships/theme"/><Relationship Id="rId2" Target="../slideLayouts/slideLayout25.xml" Type="http://schemas.openxmlformats.org/officeDocument/2006/relationships/slideLayout"/><Relationship Id="rId3" Target="../slideLayouts/slideLayout26.xml" Type="http://schemas.openxmlformats.org/officeDocument/2006/relationships/slideLayout"/><Relationship Id="rId4" Target="../slideLayouts/slideLayout27.xml" Type="http://schemas.openxmlformats.org/officeDocument/2006/relationships/slideLayout"/><Relationship Id="rId5" Target="../slideLayouts/slideLayout28.xml" Type="http://schemas.openxmlformats.org/officeDocument/2006/relationships/slideLayout"/><Relationship Id="rId6" Target="../slideLayouts/slideLayout29.xml" Type="http://schemas.openxmlformats.org/officeDocument/2006/relationships/slideLayout"/><Relationship Id="rId7" Target="../slideLayouts/slideLayout30.xml" Type="http://schemas.openxmlformats.org/officeDocument/2006/relationships/slideLayout"/><Relationship Id="rId8" Target="../slideLayouts/slideLayout31.xml" Type="http://schemas.openxmlformats.org/officeDocument/2006/relationships/slideLayout"/><Relationship Id="rId9" Target="../slideLayouts/slideLayout32.xml" Type="http://schemas.openxmlformats.org/officeDocument/2006/relationships/slideLayout"/></Relationships>
</file>

<file path=ppt/slideMasters/_rels/slideMaster4.xml.rels><?xml version="1.0" encoding="UTF-8" standalone="yes"?><Relationships xmlns="http://schemas.openxmlformats.org/package/2006/relationships"><Relationship Id="rId1" Target="../slideLayouts/slideLayout35.xml" Type="http://schemas.openxmlformats.org/officeDocument/2006/relationships/slideLayout"/><Relationship Id="rId10" Target="../slideLayouts/slideLayout44.xml" Type="http://schemas.openxmlformats.org/officeDocument/2006/relationships/slideLayout"/><Relationship Id="rId11" Target="../slideLayouts/slideLayout45.xml" Type="http://schemas.openxmlformats.org/officeDocument/2006/relationships/slideLayout"/><Relationship Id="rId12" Target="../theme/theme4.xml" Type="http://schemas.openxmlformats.org/officeDocument/2006/relationships/theme"/><Relationship Id="rId2" Target="../slideLayouts/slideLayout36.xml" Type="http://schemas.openxmlformats.org/officeDocument/2006/relationships/slideLayout"/><Relationship Id="rId3" Target="../slideLayouts/slideLayout37.xml" Type="http://schemas.openxmlformats.org/officeDocument/2006/relationships/slideLayout"/><Relationship Id="rId4" Target="../slideLayouts/slideLayout38.xml" Type="http://schemas.openxmlformats.org/officeDocument/2006/relationships/slideLayout"/><Relationship Id="rId5" Target="../slideLayouts/slideLayout39.xml" Type="http://schemas.openxmlformats.org/officeDocument/2006/relationships/slideLayout"/><Relationship Id="rId6" Target="../slideLayouts/slideLayout40.xml" Type="http://schemas.openxmlformats.org/officeDocument/2006/relationships/slideLayout"/><Relationship Id="rId7" Target="../slideLayouts/slideLayout41.xml" Type="http://schemas.openxmlformats.org/officeDocument/2006/relationships/slideLayout"/><Relationship Id="rId8" Target="../slideLayouts/slideLayout42.xml" Type="http://schemas.openxmlformats.org/officeDocument/2006/relationships/slideLayout"/><Relationship Id="rId9" Target="../slideLayouts/slideLayout43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56C1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07792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</p:sldLayoutIdLst>
  <p:transition/>
  <p:timing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7AE03-4427-414A-96E9-E79AC3B6F83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2015/8/20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 panose="020b0503020204020204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76813-5E1C-F44A-A50E-C9C7D775513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1490084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ransition/>
  <p:timing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991EF-8529-D44C-B83E-99CC1973106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2015/8/20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CCA98-5836-6F4B-9A1A-CDA2FA233A7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3782347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/>
  <p:timing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2015/8/20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46807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9.xml.rels><?xml version="1.0" encoding="UTF-8" standalone="yes"?><Relationships xmlns="http://schemas.openxmlformats.org/package/2006/relationships"><Relationship Id="rId1" Target="../slideLayouts/slideLayout19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30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1.xml" Type="http://schemas.openxmlformats.org/officeDocument/2006/relationships/char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56C1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87" name="组 186"/>
          <p:cNvGrpSpPr/>
          <p:nvPr/>
        </p:nvGrpSpPr>
        <p:grpSpPr>
          <a:xfrm>
            <a:off x="0" y="-7447"/>
            <a:ext cx="9144000" cy="5150948"/>
            <a:chOff x="0" y="-7447"/>
            <a:chExt cx="9144000" cy="5150948"/>
          </a:xfrm>
        </p:grpSpPr>
        <p:cxnSp>
          <p:nvCxnSpPr>
            <p:cNvPr id="100" name="直线连接符 99"/>
            <p:cNvCxnSpPr/>
            <p:nvPr/>
          </p:nvCxnSpPr>
          <p:spPr>
            <a:xfrm>
              <a:off x="0" y="0"/>
              <a:ext cx="1396002" cy="32629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线连接符 100"/>
            <p:cNvCxnSpPr/>
            <p:nvPr/>
          </p:nvCxnSpPr>
          <p:spPr>
            <a:xfrm flipV="1">
              <a:off x="732049" y="326292"/>
              <a:ext cx="663953" cy="9096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线连接符 101"/>
            <p:cNvCxnSpPr/>
            <p:nvPr/>
          </p:nvCxnSpPr>
          <p:spPr>
            <a:xfrm>
              <a:off x="0" y="0"/>
              <a:ext cx="732049" cy="12359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线连接符 102"/>
            <p:cNvCxnSpPr/>
            <p:nvPr/>
          </p:nvCxnSpPr>
          <p:spPr>
            <a:xfrm>
              <a:off x="0" y="1693188"/>
              <a:ext cx="1975651" cy="389395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线连接符 103"/>
            <p:cNvCxnSpPr/>
            <p:nvPr/>
          </p:nvCxnSpPr>
          <p:spPr>
            <a:xfrm flipV="1">
              <a:off x="1396002" y="0"/>
              <a:ext cx="1205861" cy="32629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线连接符 104"/>
            <p:cNvCxnSpPr/>
            <p:nvPr/>
          </p:nvCxnSpPr>
          <p:spPr>
            <a:xfrm flipV="1">
              <a:off x="1975651" y="0"/>
              <a:ext cx="626211" cy="208258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线连接符 105"/>
            <p:cNvCxnSpPr/>
            <p:nvPr/>
          </p:nvCxnSpPr>
          <p:spPr>
            <a:xfrm flipH="1" flipV="1">
              <a:off x="1396003" y="326292"/>
              <a:ext cx="579648" cy="175629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线连接符 106"/>
            <p:cNvCxnSpPr/>
            <p:nvPr/>
          </p:nvCxnSpPr>
          <p:spPr>
            <a:xfrm>
              <a:off x="732049" y="1235988"/>
              <a:ext cx="1243602" cy="846594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线连接符 107"/>
            <p:cNvCxnSpPr/>
            <p:nvPr/>
          </p:nvCxnSpPr>
          <p:spPr>
            <a:xfrm flipV="1">
              <a:off x="573292" y="2082584"/>
              <a:ext cx="1402359" cy="898133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线连接符 108"/>
            <p:cNvCxnSpPr/>
            <p:nvPr/>
          </p:nvCxnSpPr>
          <p:spPr>
            <a:xfrm>
              <a:off x="6676641" y="3311124"/>
              <a:ext cx="1561117" cy="27808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线连接符 109"/>
            <p:cNvCxnSpPr/>
            <p:nvPr/>
          </p:nvCxnSpPr>
          <p:spPr>
            <a:xfrm flipH="1">
              <a:off x="1975651" y="1693188"/>
              <a:ext cx="1058384" cy="3893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线连接符 110"/>
            <p:cNvCxnSpPr/>
            <p:nvPr/>
          </p:nvCxnSpPr>
          <p:spPr>
            <a:xfrm>
              <a:off x="2601863" y="0"/>
              <a:ext cx="432172" cy="16931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线连接符 111"/>
            <p:cNvCxnSpPr/>
            <p:nvPr/>
          </p:nvCxnSpPr>
          <p:spPr>
            <a:xfrm>
              <a:off x="574727" y="2980718"/>
              <a:ext cx="1321545" cy="39684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线连接符 112"/>
            <p:cNvCxnSpPr/>
            <p:nvPr/>
          </p:nvCxnSpPr>
          <p:spPr>
            <a:xfrm flipH="1">
              <a:off x="1896273" y="2082584"/>
              <a:ext cx="79378" cy="128752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线连接符 113"/>
            <p:cNvCxnSpPr/>
            <p:nvPr/>
          </p:nvCxnSpPr>
          <p:spPr>
            <a:xfrm>
              <a:off x="0" y="2980717"/>
              <a:ext cx="573294" cy="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线连接符 114"/>
            <p:cNvCxnSpPr/>
            <p:nvPr/>
          </p:nvCxnSpPr>
          <p:spPr>
            <a:xfrm>
              <a:off x="0" y="1693188"/>
              <a:ext cx="573293" cy="128752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线连接符 115"/>
            <p:cNvCxnSpPr/>
            <p:nvPr/>
          </p:nvCxnSpPr>
          <p:spPr>
            <a:xfrm flipV="1">
              <a:off x="0" y="1235988"/>
              <a:ext cx="732049" cy="45720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线连接符 116"/>
            <p:cNvCxnSpPr/>
            <p:nvPr/>
          </p:nvCxnSpPr>
          <p:spPr>
            <a:xfrm>
              <a:off x="8237759" y="3589204"/>
              <a:ext cx="906241" cy="15542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线连接符 117"/>
            <p:cNvCxnSpPr/>
            <p:nvPr/>
          </p:nvCxnSpPr>
          <p:spPr>
            <a:xfrm flipV="1">
              <a:off x="8237758" y="1587364"/>
              <a:ext cx="906242" cy="200184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线连接符 118"/>
            <p:cNvCxnSpPr/>
            <p:nvPr/>
          </p:nvCxnSpPr>
          <p:spPr>
            <a:xfrm>
              <a:off x="7496889" y="2151760"/>
              <a:ext cx="740870" cy="1437444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线连接符 119"/>
            <p:cNvCxnSpPr/>
            <p:nvPr/>
          </p:nvCxnSpPr>
          <p:spPr>
            <a:xfrm>
              <a:off x="2601862" y="0"/>
              <a:ext cx="1658135" cy="108469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线连接符 120"/>
            <p:cNvCxnSpPr/>
            <p:nvPr/>
          </p:nvCxnSpPr>
          <p:spPr>
            <a:xfrm flipV="1">
              <a:off x="3448569" y="1084699"/>
              <a:ext cx="811428" cy="15129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线连接符 121"/>
            <p:cNvCxnSpPr/>
            <p:nvPr/>
          </p:nvCxnSpPr>
          <p:spPr>
            <a:xfrm>
              <a:off x="2601863" y="0"/>
              <a:ext cx="846706" cy="122854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线连接符 122"/>
            <p:cNvCxnSpPr/>
            <p:nvPr/>
          </p:nvCxnSpPr>
          <p:spPr>
            <a:xfrm>
              <a:off x="3034035" y="1685741"/>
              <a:ext cx="1975651" cy="389395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线连接符 123"/>
            <p:cNvCxnSpPr/>
            <p:nvPr/>
          </p:nvCxnSpPr>
          <p:spPr>
            <a:xfrm flipV="1">
              <a:off x="4259997" y="-7446"/>
              <a:ext cx="1375901" cy="1092145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线连接符 124"/>
            <p:cNvCxnSpPr/>
            <p:nvPr/>
          </p:nvCxnSpPr>
          <p:spPr>
            <a:xfrm flipV="1">
              <a:off x="5009686" y="-7447"/>
              <a:ext cx="626211" cy="208258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线连接符 125"/>
            <p:cNvCxnSpPr/>
            <p:nvPr/>
          </p:nvCxnSpPr>
          <p:spPr>
            <a:xfrm flipH="1" flipV="1">
              <a:off x="4259997" y="1084699"/>
              <a:ext cx="749689" cy="99043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线连接符 126"/>
            <p:cNvCxnSpPr/>
            <p:nvPr/>
          </p:nvCxnSpPr>
          <p:spPr>
            <a:xfrm>
              <a:off x="3448569" y="1235989"/>
              <a:ext cx="1561117" cy="83914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线连接符 127"/>
            <p:cNvCxnSpPr/>
            <p:nvPr/>
          </p:nvCxnSpPr>
          <p:spPr>
            <a:xfrm flipV="1">
              <a:off x="3607327" y="2075137"/>
              <a:ext cx="1402359" cy="898133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线连接符 128"/>
            <p:cNvCxnSpPr/>
            <p:nvPr/>
          </p:nvCxnSpPr>
          <p:spPr>
            <a:xfrm flipH="1">
              <a:off x="5009686" y="1685741"/>
              <a:ext cx="1058384" cy="3893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线连接符 129"/>
            <p:cNvCxnSpPr/>
            <p:nvPr/>
          </p:nvCxnSpPr>
          <p:spPr>
            <a:xfrm>
              <a:off x="5635898" y="-7447"/>
              <a:ext cx="432172" cy="16931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线连接符 130"/>
            <p:cNvCxnSpPr/>
            <p:nvPr/>
          </p:nvCxnSpPr>
          <p:spPr>
            <a:xfrm flipH="1" flipV="1">
              <a:off x="1975651" y="2082584"/>
              <a:ext cx="1633111" cy="89068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线连接符 131"/>
            <p:cNvCxnSpPr/>
            <p:nvPr/>
          </p:nvCxnSpPr>
          <p:spPr>
            <a:xfrm flipH="1">
              <a:off x="4259999" y="326292"/>
              <a:ext cx="95536" cy="75840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线连接符 132"/>
            <p:cNvCxnSpPr/>
            <p:nvPr/>
          </p:nvCxnSpPr>
          <p:spPr>
            <a:xfrm flipV="1">
              <a:off x="1896272" y="2973271"/>
              <a:ext cx="1711057" cy="40428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线连接符 133"/>
            <p:cNvCxnSpPr/>
            <p:nvPr/>
          </p:nvCxnSpPr>
          <p:spPr>
            <a:xfrm>
              <a:off x="3034035" y="1685741"/>
              <a:ext cx="573293" cy="128752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线连接符 134"/>
            <p:cNvCxnSpPr/>
            <p:nvPr/>
          </p:nvCxnSpPr>
          <p:spPr>
            <a:xfrm flipV="1">
              <a:off x="3034035" y="1235989"/>
              <a:ext cx="414534" cy="44975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线连接符 135"/>
            <p:cNvCxnSpPr/>
            <p:nvPr/>
          </p:nvCxnSpPr>
          <p:spPr>
            <a:xfrm flipH="1">
              <a:off x="5741735" y="1693188"/>
              <a:ext cx="326335" cy="1617935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线连接符 136"/>
            <p:cNvCxnSpPr/>
            <p:nvPr/>
          </p:nvCxnSpPr>
          <p:spPr>
            <a:xfrm flipH="1" flipV="1">
              <a:off x="5635898" y="0"/>
              <a:ext cx="1616497" cy="47869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线连接符 137"/>
            <p:cNvCxnSpPr/>
            <p:nvPr/>
          </p:nvCxnSpPr>
          <p:spPr>
            <a:xfrm>
              <a:off x="5009686" y="2075135"/>
              <a:ext cx="732049" cy="12359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线连接符 138"/>
            <p:cNvCxnSpPr/>
            <p:nvPr/>
          </p:nvCxnSpPr>
          <p:spPr>
            <a:xfrm flipH="1" flipV="1">
              <a:off x="1" y="2973270"/>
              <a:ext cx="574726" cy="79231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线连接符 139"/>
            <p:cNvCxnSpPr/>
            <p:nvPr/>
          </p:nvCxnSpPr>
          <p:spPr>
            <a:xfrm flipV="1">
              <a:off x="7252395" y="0"/>
              <a:ext cx="985363" cy="48943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线连接符 140"/>
            <p:cNvCxnSpPr/>
            <p:nvPr/>
          </p:nvCxnSpPr>
          <p:spPr>
            <a:xfrm flipV="1">
              <a:off x="7690926" y="0"/>
              <a:ext cx="546832" cy="12359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线连接符 141"/>
            <p:cNvCxnSpPr/>
            <p:nvPr/>
          </p:nvCxnSpPr>
          <p:spPr>
            <a:xfrm flipH="1" flipV="1">
              <a:off x="7108816" y="0"/>
              <a:ext cx="143579" cy="47869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线连接符 142"/>
            <p:cNvCxnSpPr/>
            <p:nvPr/>
          </p:nvCxnSpPr>
          <p:spPr>
            <a:xfrm flipV="1">
              <a:off x="6068070" y="478692"/>
              <a:ext cx="1184325" cy="121449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线连接符 143"/>
            <p:cNvCxnSpPr/>
            <p:nvPr/>
          </p:nvCxnSpPr>
          <p:spPr>
            <a:xfrm flipV="1">
              <a:off x="573292" y="3370112"/>
              <a:ext cx="1322980" cy="39546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线连接符 144"/>
            <p:cNvCxnSpPr/>
            <p:nvPr/>
          </p:nvCxnSpPr>
          <p:spPr>
            <a:xfrm flipH="1" flipV="1">
              <a:off x="7252396" y="489438"/>
              <a:ext cx="438530" cy="739103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线连接符 145"/>
            <p:cNvCxnSpPr/>
            <p:nvPr/>
          </p:nvCxnSpPr>
          <p:spPr>
            <a:xfrm flipV="1">
              <a:off x="6068070" y="1235988"/>
              <a:ext cx="1622856" cy="45720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线连接符 146"/>
            <p:cNvCxnSpPr/>
            <p:nvPr/>
          </p:nvCxnSpPr>
          <p:spPr>
            <a:xfrm flipH="1" flipV="1">
              <a:off x="1896273" y="3377558"/>
              <a:ext cx="961365" cy="79368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线连接符 147"/>
            <p:cNvCxnSpPr/>
            <p:nvPr/>
          </p:nvCxnSpPr>
          <p:spPr>
            <a:xfrm flipH="1">
              <a:off x="573292" y="2973270"/>
              <a:ext cx="1435" cy="79231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线连接符 148"/>
            <p:cNvCxnSpPr/>
            <p:nvPr/>
          </p:nvCxnSpPr>
          <p:spPr>
            <a:xfrm>
              <a:off x="3607327" y="2993390"/>
              <a:ext cx="2134408" cy="317733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线连接符 149"/>
            <p:cNvCxnSpPr/>
            <p:nvPr/>
          </p:nvCxnSpPr>
          <p:spPr>
            <a:xfrm flipH="1">
              <a:off x="2857638" y="2973270"/>
              <a:ext cx="749689" cy="119797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线连接符 150"/>
            <p:cNvCxnSpPr/>
            <p:nvPr/>
          </p:nvCxnSpPr>
          <p:spPr>
            <a:xfrm flipV="1">
              <a:off x="2857638" y="4171240"/>
              <a:ext cx="1322980" cy="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线连接符 151"/>
            <p:cNvCxnSpPr/>
            <p:nvPr/>
          </p:nvCxnSpPr>
          <p:spPr>
            <a:xfrm>
              <a:off x="6068070" y="1693189"/>
              <a:ext cx="608571" cy="1617934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直线连接符 152"/>
            <p:cNvCxnSpPr/>
            <p:nvPr/>
          </p:nvCxnSpPr>
          <p:spPr>
            <a:xfrm flipV="1">
              <a:off x="6676641" y="2151760"/>
              <a:ext cx="820248" cy="1159364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线连接符 153"/>
            <p:cNvCxnSpPr/>
            <p:nvPr/>
          </p:nvCxnSpPr>
          <p:spPr>
            <a:xfrm>
              <a:off x="5741735" y="3311123"/>
              <a:ext cx="934906" cy="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直线连接符 154"/>
            <p:cNvCxnSpPr/>
            <p:nvPr/>
          </p:nvCxnSpPr>
          <p:spPr>
            <a:xfrm flipV="1">
              <a:off x="8237759" y="3311123"/>
              <a:ext cx="906241" cy="27808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线连接符 155"/>
            <p:cNvCxnSpPr/>
            <p:nvPr/>
          </p:nvCxnSpPr>
          <p:spPr>
            <a:xfrm flipV="1">
              <a:off x="7496889" y="1235989"/>
              <a:ext cx="194037" cy="91577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线连接符 156"/>
            <p:cNvCxnSpPr/>
            <p:nvPr/>
          </p:nvCxnSpPr>
          <p:spPr>
            <a:xfrm flipV="1">
              <a:off x="7496889" y="1587364"/>
              <a:ext cx="1647111" cy="5643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线连接符 157"/>
            <p:cNvCxnSpPr/>
            <p:nvPr/>
          </p:nvCxnSpPr>
          <p:spPr>
            <a:xfrm flipH="1" flipV="1">
              <a:off x="6068071" y="1693190"/>
              <a:ext cx="1428818" cy="45857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线连接符 158"/>
            <p:cNvCxnSpPr/>
            <p:nvPr/>
          </p:nvCxnSpPr>
          <p:spPr>
            <a:xfrm flipV="1">
              <a:off x="4180618" y="3311124"/>
              <a:ext cx="1561117" cy="86011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线连接符 159"/>
            <p:cNvCxnSpPr/>
            <p:nvPr/>
          </p:nvCxnSpPr>
          <p:spPr>
            <a:xfrm flipH="1" flipV="1">
              <a:off x="5741735" y="3311124"/>
              <a:ext cx="493913" cy="159206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线连接符 160"/>
            <p:cNvCxnSpPr/>
            <p:nvPr/>
          </p:nvCxnSpPr>
          <p:spPr>
            <a:xfrm>
              <a:off x="8237759" y="0"/>
              <a:ext cx="906241" cy="1587364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线连接符 161"/>
            <p:cNvCxnSpPr/>
            <p:nvPr/>
          </p:nvCxnSpPr>
          <p:spPr>
            <a:xfrm>
              <a:off x="7690926" y="1235989"/>
              <a:ext cx="1453074" cy="351375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线连接符 162"/>
            <p:cNvCxnSpPr/>
            <p:nvPr/>
          </p:nvCxnSpPr>
          <p:spPr>
            <a:xfrm flipH="1">
              <a:off x="1825713" y="3370111"/>
              <a:ext cx="70560" cy="147134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线连接符 163"/>
            <p:cNvCxnSpPr/>
            <p:nvPr/>
          </p:nvCxnSpPr>
          <p:spPr>
            <a:xfrm>
              <a:off x="573292" y="3765580"/>
              <a:ext cx="1252421" cy="107588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线连接符 164"/>
            <p:cNvCxnSpPr/>
            <p:nvPr/>
          </p:nvCxnSpPr>
          <p:spPr>
            <a:xfrm flipV="1">
              <a:off x="1825713" y="4171240"/>
              <a:ext cx="1031925" cy="67022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线连接符 165"/>
            <p:cNvCxnSpPr/>
            <p:nvPr/>
          </p:nvCxnSpPr>
          <p:spPr>
            <a:xfrm flipH="1">
              <a:off x="1" y="3765580"/>
              <a:ext cx="573291" cy="52912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线连接符 166"/>
            <p:cNvCxnSpPr/>
            <p:nvPr/>
          </p:nvCxnSpPr>
          <p:spPr>
            <a:xfrm flipH="1" flipV="1">
              <a:off x="3607328" y="2993390"/>
              <a:ext cx="573290" cy="117785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线连接符 167"/>
            <p:cNvCxnSpPr/>
            <p:nvPr/>
          </p:nvCxnSpPr>
          <p:spPr>
            <a:xfrm>
              <a:off x="4180618" y="4171241"/>
              <a:ext cx="2055030" cy="73195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线连接符 168"/>
            <p:cNvCxnSpPr/>
            <p:nvPr/>
          </p:nvCxnSpPr>
          <p:spPr>
            <a:xfrm flipH="1">
              <a:off x="5971052" y="4903191"/>
              <a:ext cx="264597" cy="24030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线连接符 169"/>
            <p:cNvCxnSpPr/>
            <p:nvPr/>
          </p:nvCxnSpPr>
          <p:spPr>
            <a:xfrm flipH="1">
              <a:off x="6235649" y="3311124"/>
              <a:ext cx="440992" cy="159206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线连接符 170"/>
            <p:cNvCxnSpPr/>
            <p:nvPr/>
          </p:nvCxnSpPr>
          <p:spPr>
            <a:xfrm flipH="1" flipV="1">
              <a:off x="6235649" y="4903191"/>
              <a:ext cx="1528298" cy="24030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线连接符 171"/>
            <p:cNvCxnSpPr/>
            <p:nvPr/>
          </p:nvCxnSpPr>
          <p:spPr>
            <a:xfrm flipH="1">
              <a:off x="7763947" y="3589204"/>
              <a:ext cx="473812" cy="15542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线连接符 172"/>
            <p:cNvCxnSpPr/>
            <p:nvPr/>
          </p:nvCxnSpPr>
          <p:spPr>
            <a:xfrm>
              <a:off x="6676641" y="3311124"/>
              <a:ext cx="1087306" cy="183237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线连接符 173"/>
            <p:cNvCxnSpPr/>
            <p:nvPr/>
          </p:nvCxnSpPr>
          <p:spPr>
            <a:xfrm flipH="1" flipV="1">
              <a:off x="573293" y="3765581"/>
              <a:ext cx="560196" cy="137791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线连接符 174"/>
            <p:cNvCxnSpPr/>
            <p:nvPr/>
          </p:nvCxnSpPr>
          <p:spPr>
            <a:xfrm flipH="1" flipV="1">
              <a:off x="2857639" y="4171241"/>
              <a:ext cx="590930" cy="97225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线连接符 175"/>
            <p:cNvCxnSpPr/>
            <p:nvPr/>
          </p:nvCxnSpPr>
          <p:spPr>
            <a:xfrm flipH="1" flipV="1">
              <a:off x="1" y="4294702"/>
              <a:ext cx="1133488" cy="84879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线连接符 176"/>
            <p:cNvCxnSpPr/>
            <p:nvPr/>
          </p:nvCxnSpPr>
          <p:spPr>
            <a:xfrm flipV="1">
              <a:off x="3448569" y="4171241"/>
              <a:ext cx="732049" cy="97226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线连接符 177"/>
            <p:cNvCxnSpPr/>
            <p:nvPr/>
          </p:nvCxnSpPr>
          <p:spPr>
            <a:xfrm>
              <a:off x="1825713" y="4841460"/>
              <a:ext cx="1622856" cy="30204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直线连接符 178"/>
            <p:cNvCxnSpPr/>
            <p:nvPr/>
          </p:nvCxnSpPr>
          <p:spPr>
            <a:xfrm flipH="1">
              <a:off x="1133491" y="4841460"/>
              <a:ext cx="692222" cy="30204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线连接符 179"/>
            <p:cNvCxnSpPr/>
            <p:nvPr/>
          </p:nvCxnSpPr>
          <p:spPr>
            <a:xfrm>
              <a:off x="4544450" y="4903191"/>
              <a:ext cx="1426602" cy="24030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线连接符 180"/>
            <p:cNvCxnSpPr/>
            <p:nvPr/>
          </p:nvCxnSpPr>
          <p:spPr>
            <a:xfrm flipV="1">
              <a:off x="3448569" y="4903192"/>
              <a:ext cx="1095881" cy="24030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线连接符 181"/>
            <p:cNvCxnSpPr/>
            <p:nvPr/>
          </p:nvCxnSpPr>
          <p:spPr>
            <a:xfrm flipH="1" flipV="1">
              <a:off x="4180619" y="4171241"/>
              <a:ext cx="363831" cy="73195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线连接符 182"/>
            <p:cNvCxnSpPr/>
            <p:nvPr/>
          </p:nvCxnSpPr>
          <p:spPr>
            <a:xfrm flipV="1">
              <a:off x="4355535" y="2"/>
              <a:ext cx="1280362" cy="32629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线连接符 183"/>
            <p:cNvCxnSpPr/>
            <p:nvPr/>
          </p:nvCxnSpPr>
          <p:spPr>
            <a:xfrm flipH="1" flipV="1">
              <a:off x="2601864" y="3"/>
              <a:ext cx="1753671" cy="3262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直线连接符 184"/>
            <p:cNvCxnSpPr/>
            <p:nvPr/>
          </p:nvCxnSpPr>
          <p:spPr>
            <a:xfrm flipV="1">
              <a:off x="4544450" y="4903191"/>
              <a:ext cx="1691198" cy="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线连接符 185"/>
            <p:cNvCxnSpPr/>
            <p:nvPr/>
          </p:nvCxnSpPr>
          <p:spPr>
            <a:xfrm flipH="1" flipV="1">
              <a:off x="1825714" y="4841460"/>
              <a:ext cx="294330" cy="30204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组 92"/>
          <p:cNvGrpSpPr/>
          <p:nvPr/>
        </p:nvGrpSpPr>
        <p:grpSpPr>
          <a:xfrm>
            <a:off x="2375392" y="333593"/>
            <a:ext cx="4393217" cy="4393217"/>
            <a:chOff x="942673" y="622206"/>
            <a:chExt cx="2065543" cy="2065543"/>
          </a:xfrm>
          <a:effectLst/>
        </p:grpSpPr>
        <p:sp>
          <p:nvSpPr>
            <p:cNvPr id="94" name="Freeform 5"/>
            <p:cNvSpPr/>
            <p:nvPr/>
          </p:nvSpPr>
          <p:spPr bwMode="auto">
            <a:xfrm>
              <a:off x="942673" y="622206"/>
              <a:ext cx="2065543" cy="2065543"/>
            </a:xfrm>
            <a:custGeom>
              <a:gdLst>
                <a:gd fmla="*/ 1580 w 1582" name="T0"/>
                <a:gd fmla="*/ 832 h 1582" name="T1"/>
                <a:gd fmla="*/ 1566 w 1582" name="T2"/>
                <a:gd fmla="*/ 952 h 1582" name="T3"/>
                <a:gd fmla="*/ 1534 w 1582" name="T4"/>
                <a:gd fmla="*/ 1064 h 1582" name="T5"/>
                <a:gd fmla="*/ 1486 w 1582" name="T6"/>
                <a:gd fmla="*/ 1168 h 1582" name="T7"/>
                <a:gd fmla="*/ 1424 w 1582" name="T8"/>
                <a:gd fmla="*/ 1266 h 1582" name="T9"/>
                <a:gd fmla="*/ 1350 w 1582" name="T10"/>
                <a:gd fmla="*/ 1352 h 1582" name="T11"/>
                <a:gd fmla="*/ 1264 w 1582" name="T12"/>
                <a:gd fmla="*/ 1426 h 1582" name="T13"/>
                <a:gd fmla="*/ 1168 w 1582" name="T14"/>
                <a:gd fmla="*/ 1488 h 1582" name="T15"/>
                <a:gd fmla="*/ 1062 w 1582" name="T16"/>
                <a:gd fmla="*/ 1534 h 1582" name="T17"/>
                <a:gd fmla="*/ 950 w 1582" name="T18"/>
                <a:gd fmla="*/ 1566 h 1582" name="T19"/>
                <a:gd fmla="*/ 832 w 1582" name="T20"/>
                <a:gd fmla="*/ 1582 h 1582" name="T21"/>
                <a:gd fmla="*/ 750 w 1582" name="T22"/>
                <a:gd fmla="*/ 1582 h 1582" name="T23"/>
                <a:gd fmla="*/ 632 w 1582" name="T24"/>
                <a:gd fmla="*/ 1566 h 1582" name="T25"/>
                <a:gd fmla="*/ 518 w 1582" name="T26"/>
                <a:gd fmla="*/ 1534 h 1582" name="T27"/>
                <a:gd fmla="*/ 414 w 1582" name="T28"/>
                <a:gd fmla="*/ 1488 h 1582" name="T29"/>
                <a:gd fmla="*/ 318 w 1582" name="T30"/>
                <a:gd fmla="*/ 1426 h 1582" name="T31"/>
                <a:gd fmla="*/ 232 w 1582" name="T32"/>
                <a:gd fmla="*/ 1352 h 1582" name="T33"/>
                <a:gd fmla="*/ 156 w 1582" name="T34"/>
                <a:gd fmla="*/ 1266 h 1582" name="T35"/>
                <a:gd fmla="*/ 96 w 1582" name="T36"/>
                <a:gd fmla="*/ 1168 h 1582" name="T37"/>
                <a:gd fmla="*/ 48 w 1582" name="T38"/>
                <a:gd fmla="*/ 1064 h 1582" name="T39"/>
                <a:gd fmla="*/ 16 w 1582" name="T40"/>
                <a:gd fmla="*/ 952 h 1582" name="T41"/>
                <a:gd fmla="*/ 0 w 1582" name="T42"/>
                <a:gd fmla="*/ 832 h 1582" name="T43"/>
                <a:gd fmla="*/ 0 w 1582" name="T44"/>
                <a:gd fmla="*/ 752 h 1582" name="T45"/>
                <a:gd fmla="*/ 16 w 1582" name="T46"/>
                <a:gd fmla="*/ 632 h 1582" name="T47"/>
                <a:gd fmla="*/ 48 w 1582" name="T48"/>
                <a:gd fmla="*/ 520 h 1582" name="T49"/>
                <a:gd fmla="*/ 96 w 1582" name="T50"/>
                <a:gd fmla="*/ 414 h 1582" name="T51"/>
                <a:gd fmla="*/ 156 w 1582" name="T52"/>
                <a:gd fmla="*/ 318 h 1582" name="T53"/>
                <a:gd fmla="*/ 232 w 1582" name="T54"/>
                <a:gd fmla="*/ 232 h 1582" name="T55"/>
                <a:gd fmla="*/ 318 w 1582" name="T56"/>
                <a:gd fmla="*/ 158 h 1582" name="T57"/>
                <a:gd fmla="*/ 414 w 1582" name="T58"/>
                <a:gd fmla="*/ 96 h 1582" name="T59"/>
                <a:gd fmla="*/ 518 w 1582" name="T60"/>
                <a:gd fmla="*/ 48 h 1582" name="T61"/>
                <a:gd fmla="*/ 632 w 1582" name="T62"/>
                <a:gd fmla="*/ 16 h 1582" name="T63"/>
                <a:gd fmla="*/ 750 w 1582" name="T64"/>
                <a:gd fmla="*/ 2 h 1582" name="T65"/>
                <a:gd fmla="*/ 832 w 1582" name="T66"/>
                <a:gd fmla="*/ 2 h 1582" name="T67"/>
                <a:gd fmla="*/ 950 w 1582" name="T68"/>
                <a:gd fmla="*/ 16 h 1582" name="T69"/>
                <a:gd fmla="*/ 1062 w 1582" name="T70"/>
                <a:gd fmla="*/ 48 h 1582" name="T71"/>
                <a:gd fmla="*/ 1168 w 1582" name="T72"/>
                <a:gd fmla="*/ 96 h 1582" name="T73"/>
                <a:gd fmla="*/ 1264 w 1582" name="T74"/>
                <a:gd fmla="*/ 158 h 1582" name="T75"/>
                <a:gd fmla="*/ 1350 w 1582" name="T76"/>
                <a:gd fmla="*/ 232 h 1582" name="T77"/>
                <a:gd fmla="*/ 1424 w 1582" name="T78"/>
                <a:gd fmla="*/ 318 h 1582" name="T79"/>
                <a:gd fmla="*/ 1486 w 1582" name="T80"/>
                <a:gd fmla="*/ 414 h 1582" name="T81"/>
                <a:gd fmla="*/ 1534 w 1582" name="T82"/>
                <a:gd fmla="*/ 520 h 1582" name="T83"/>
                <a:gd fmla="*/ 1566 w 1582" name="T84"/>
                <a:gd fmla="*/ 632 h 1582" name="T85"/>
                <a:gd fmla="*/ 1580 w 1582" name="T86"/>
                <a:gd fmla="*/ 752 h 1582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1582" w="1582">
                  <a:moveTo>
                    <a:pt x="1582" y="792"/>
                  </a:moveTo>
                  <a:lnTo>
                    <a:pt x="1582" y="792"/>
                  </a:lnTo>
                  <a:lnTo>
                    <a:pt x="1580" y="832"/>
                  </a:lnTo>
                  <a:lnTo>
                    <a:pt x="1578" y="872"/>
                  </a:lnTo>
                  <a:lnTo>
                    <a:pt x="1572" y="912"/>
                  </a:lnTo>
                  <a:lnTo>
                    <a:pt x="1566" y="952"/>
                  </a:lnTo>
                  <a:lnTo>
                    <a:pt x="1556" y="990"/>
                  </a:lnTo>
                  <a:lnTo>
                    <a:pt x="1546" y="1028"/>
                  </a:lnTo>
                  <a:lnTo>
                    <a:pt x="1534" y="1064"/>
                  </a:lnTo>
                  <a:lnTo>
                    <a:pt x="1520" y="1100"/>
                  </a:lnTo>
                  <a:lnTo>
                    <a:pt x="1504" y="1134"/>
                  </a:lnTo>
                  <a:lnTo>
                    <a:pt x="1486" y="1168"/>
                  </a:lnTo>
                  <a:lnTo>
                    <a:pt x="1468" y="1202"/>
                  </a:lnTo>
                  <a:lnTo>
                    <a:pt x="1446" y="1234"/>
                  </a:lnTo>
                  <a:lnTo>
                    <a:pt x="1424" y="1266"/>
                  </a:lnTo>
                  <a:lnTo>
                    <a:pt x="1402" y="1294"/>
                  </a:lnTo>
                  <a:lnTo>
                    <a:pt x="1376" y="1324"/>
                  </a:lnTo>
                  <a:lnTo>
                    <a:pt x="1350" y="1352"/>
                  </a:lnTo>
                  <a:lnTo>
                    <a:pt x="1322" y="1378"/>
                  </a:lnTo>
                  <a:lnTo>
                    <a:pt x="1294" y="1402"/>
                  </a:lnTo>
                  <a:lnTo>
                    <a:pt x="1264" y="1426"/>
                  </a:lnTo>
                  <a:lnTo>
                    <a:pt x="1234" y="1448"/>
                  </a:lnTo>
                  <a:lnTo>
                    <a:pt x="1200" y="1468"/>
                  </a:lnTo>
                  <a:lnTo>
                    <a:pt x="1168" y="1488"/>
                  </a:lnTo>
                  <a:lnTo>
                    <a:pt x="1134" y="1504"/>
                  </a:lnTo>
                  <a:lnTo>
                    <a:pt x="1098" y="1520"/>
                  </a:lnTo>
                  <a:lnTo>
                    <a:pt x="1062" y="1534"/>
                  </a:lnTo>
                  <a:lnTo>
                    <a:pt x="1026" y="1548"/>
                  </a:lnTo>
                  <a:lnTo>
                    <a:pt x="988" y="1558"/>
                  </a:lnTo>
                  <a:lnTo>
                    <a:pt x="950" y="1566"/>
                  </a:lnTo>
                  <a:lnTo>
                    <a:pt x="912" y="1574"/>
                  </a:lnTo>
                  <a:lnTo>
                    <a:pt x="872" y="1578"/>
                  </a:lnTo>
                  <a:lnTo>
                    <a:pt x="832" y="1582"/>
                  </a:lnTo>
                  <a:lnTo>
                    <a:pt x="790" y="1582"/>
                  </a:lnTo>
                  <a:lnTo>
                    <a:pt x="790" y="1582"/>
                  </a:lnTo>
                  <a:lnTo>
                    <a:pt x="750" y="1582"/>
                  </a:lnTo>
                  <a:lnTo>
                    <a:pt x="710" y="1578"/>
                  </a:lnTo>
                  <a:lnTo>
                    <a:pt x="670" y="1574"/>
                  </a:lnTo>
                  <a:lnTo>
                    <a:pt x="632" y="1566"/>
                  </a:lnTo>
                  <a:lnTo>
                    <a:pt x="594" y="1558"/>
                  </a:lnTo>
                  <a:lnTo>
                    <a:pt x="556" y="1548"/>
                  </a:lnTo>
                  <a:lnTo>
                    <a:pt x="518" y="1534"/>
                  </a:lnTo>
                  <a:lnTo>
                    <a:pt x="482" y="1520"/>
                  </a:lnTo>
                  <a:lnTo>
                    <a:pt x="448" y="1504"/>
                  </a:lnTo>
                  <a:lnTo>
                    <a:pt x="414" y="1488"/>
                  </a:lnTo>
                  <a:lnTo>
                    <a:pt x="380" y="1468"/>
                  </a:lnTo>
                  <a:lnTo>
                    <a:pt x="348" y="1448"/>
                  </a:lnTo>
                  <a:lnTo>
                    <a:pt x="318" y="1426"/>
                  </a:lnTo>
                  <a:lnTo>
                    <a:pt x="288" y="1402"/>
                  </a:lnTo>
                  <a:lnTo>
                    <a:pt x="258" y="1378"/>
                  </a:lnTo>
                  <a:lnTo>
                    <a:pt x="232" y="1352"/>
                  </a:lnTo>
                  <a:lnTo>
                    <a:pt x="206" y="1324"/>
                  </a:lnTo>
                  <a:lnTo>
                    <a:pt x="180" y="1294"/>
                  </a:lnTo>
                  <a:lnTo>
                    <a:pt x="156" y="1266"/>
                  </a:lnTo>
                  <a:lnTo>
                    <a:pt x="134" y="1234"/>
                  </a:lnTo>
                  <a:lnTo>
                    <a:pt x="114" y="1202"/>
                  </a:lnTo>
                  <a:lnTo>
                    <a:pt x="96" y="1168"/>
                  </a:lnTo>
                  <a:lnTo>
                    <a:pt x="78" y="1134"/>
                  </a:lnTo>
                  <a:lnTo>
                    <a:pt x="62" y="1100"/>
                  </a:lnTo>
                  <a:lnTo>
                    <a:pt x="48" y="1064"/>
                  </a:lnTo>
                  <a:lnTo>
                    <a:pt x="36" y="1028"/>
                  </a:lnTo>
                  <a:lnTo>
                    <a:pt x="24" y="990"/>
                  </a:lnTo>
                  <a:lnTo>
                    <a:pt x="16" y="952"/>
                  </a:lnTo>
                  <a:lnTo>
                    <a:pt x="8" y="912"/>
                  </a:lnTo>
                  <a:lnTo>
                    <a:pt x="4" y="872"/>
                  </a:lnTo>
                  <a:lnTo>
                    <a:pt x="0" y="832"/>
                  </a:lnTo>
                  <a:lnTo>
                    <a:pt x="0" y="792"/>
                  </a:lnTo>
                  <a:lnTo>
                    <a:pt x="0" y="792"/>
                  </a:lnTo>
                  <a:lnTo>
                    <a:pt x="0" y="752"/>
                  </a:lnTo>
                  <a:lnTo>
                    <a:pt x="4" y="710"/>
                  </a:lnTo>
                  <a:lnTo>
                    <a:pt x="8" y="672"/>
                  </a:lnTo>
                  <a:lnTo>
                    <a:pt x="16" y="632"/>
                  </a:lnTo>
                  <a:lnTo>
                    <a:pt x="24" y="594"/>
                  </a:lnTo>
                  <a:lnTo>
                    <a:pt x="36" y="556"/>
                  </a:lnTo>
                  <a:lnTo>
                    <a:pt x="48" y="520"/>
                  </a:lnTo>
                  <a:lnTo>
                    <a:pt x="62" y="484"/>
                  </a:lnTo>
                  <a:lnTo>
                    <a:pt x="78" y="448"/>
                  </a:lnTo>
                  <a:lnTo>
                    <a:pt x="96" y="414"/>
                  </a:lnTo>
                  <a:lnTo>
                    <a:pt x="114" y="382"/>
                  </a:lnTo>
                  <a:lnTo>
                    <a:pt x="134" y="350"/>
                  </a:lnTo>
                  <a:lnTo>
                    <a:pt x="156" y="318"/>
                  </a:lnTo>
                  <a:lnTo>
                    <a:pt x="180" y="288"/>
                  </a:lnTo>
                  <a:lnTo>
                    <a:pt x="206" y="260"/>
                  </a:lnTo>
                  <a:lnTo>
                    <a:pt x="232" y="232"/>
                  </a:lnTo>
                  <a:lnTo>
                    <a:pt x="258" y="206"/>
                  </a:lnTo>
                  <a:lnTo>
                    <a:pt x="288" y="182"/>
                  </a:lnTo>
                  <a:lnTo>
                    <a:pt x="318" y="158"/>
                  </a:lnTo>
                  <a:lnTo>
                    <a:pt x="348" y="136"/>
                  </a:lnTo>
                  <a:lnTo>
                    <a:pt x="380" y="116"/>
                  </a:lnTo>
                  <a:lnTo>
                    <a:pt x="414" y="96"/>
                  </a:lnTo>
                  <a:lnTo>
                    <a:pt x="448" y="78"/>
                  </a:lnTo>
                  <a:lnTo>
                    <a:pt x="482" y="62"/>
                  </a:lnTo>
                  <a:lnTo>
                    <a:pt x="518" y="48"/>
                  </a:lnTo>
                  <a:lnTo>
                    <a:pt x="556" y="36"/>
                  </a:lnTo>
                  <a:lnTo>
                    <a:pt x="594" y="26"/>
                  </a:lnTo>
                  <a:lnTo>
                    <a:pt x="632" y="16"/>
                  </a:lnTo>
                  <a:lnTo>
                    <a:pt x="670" y="10"/>
                  </a:lnTo>
                  <a:lnTo>
                    <a:pt x="710" y="4"/>
                  </a:lnTo>
                  <a:lnTo>
                    <a:pt x="750" y="2"/>
                  </a:lnTo>
                  <a:lnTo>
                    <a:pt x="790" y="0"/>
                  </a:lnTo>
                  <a:lnTo>
                    <a:pt x="790" y="0"/>
                  </a:lnTo>
                  <a:lnTo>
                    <a:pt x="832" y="2"/>
                  </a:lnTo>
                  <a:lnTo>
                    <a:pt x="872" y="4"/>
                  </a:lnTo>
                  <a:lnTo>
                    <a:pt x="912" y="10"/>
                  </a:lnTo>
                  <a:lnTo>
                    <a:pt x="950" y="16"/>
                  </a:lnTo>
                  <a:lnTo>
                    <a:pt x="988" y="26"/>
                  </a:lnTo>
                  <a:lnTo>
                    <a:pt x="1026" y="36"/>
                  </a:lnTo>
                  <a:lnTo>
                    <a:pt x="1062" y="48"/>
                  </a:lnTo>
                  <a:lnTo>
                    <a:pt x="1098" y="62"/>
                  </a:lnTo>
                  <a:lnTo>
                    <a:pt x="1134" y="78"/>
                  </a:lnTo>
                  <a:lnTo>
                    <a:pt x="1168" y="96"/>
                  </a:lnTo>
                  <a:lnTo>
                    <a:pt x="1200" y="116"/>
                  </a:lnTo>
                  <a:lnTo>
                    <a:pt x="1234" y="136"/>
                  </a:lnTo>
                  <a:lnTo>
                    <a:pt x="1264" y="158"/>
                  </a:lnTo>
                  <a:lnTo>
                    <a:pt x="1294" y="182"/>
                  </a:lnTo>
                  <a:lnTo>
                    <a:pt x="1322" y="206"/>
                  </a:lnTo>
                  <a:lnTo>
                    <a:pt x="1350" y="232"/>
                  </a:lnTo>
                  <a:lnTo>
                    <a:pt x="1376" y="260"/>
                  </a:lnTo>
                  <a:lnTo>
                    <a:pt x="1402" y="288"/>
                  </a:lnTo>
                  <a:lnTo>
                    <a:pt x="1424" y="318"/>
                  </a:lnTo>
                  <a:lnTo>
                    <a:pt x="1446" y="350"/>
                  </a:lnTo>
                  <a:lnTo>
                    <a:pt x="1468" y="382"/>
                  </a:lnTo>
                  <a:lnTo>
                    <a:pt x="1486" y="414"/>
                  </a:lnTo>
                  <a:lnTo>
                    <a:pt x="1504" y="448"/>
                  </a:lnTo>
                  <a:lnTo>
                    <a:pt x="1520" y="484"/>
                  </a:lnTo>
                  <a:lnTo>
                    <a:pt x="1534" y="520"/>
                  </a:lnTo>
                  <a:lnTo>
                    <a:pt x="1546" y="556"/>
                  </a:lnTo>
                  <a:lnTo>
                    <a:pt x="1556" y="594"/>
                  </a:lnTo>
                  <a:lnTo>
                    <a:pt x="1566" y="632"/>
                  </a:lnTo>
                  <a:lnTo>
                    <a:pt x="1572" y="672"/>
                  </a:lnTo>
                  <a:lnTo>
                    <a:pt x="1578" y="710"/>
                  </a:lnTo>
                  <a:lnTo>
                    <a:pt x="1580" y="752"/>
                  </a:lnTo>
                  <a:lnTo>
                    <a:pt x="1582" y="792"/>
                  </a:lnTo>
                  <a:lnTo>
                    <a:pt x="1582" y="792"/>
                  </a:lnTo>
                  <a:close/>
                </a:path>
              </a:pathLst>
            </a:custGeom>
            <a:solidFill>
              <a:srgbClr val="007EA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5" name="Freeform 6"/>
            <p:cNvSpPr/>
            <p:nvPr/>
          </p:nvSpPr>
          <p:spPr bwMode="auto">
            <a:xfrm>
              <a:off x="1305645" y="776273"/>
              <a:ext cx="1415328" cy="1856638"/>
            </a:xfrm>
            <a:custGeom>
              <a:gdLst>
                <a:gd fmla="*/ 1024 w 1084" name="T0"/>
                <a:gd fmla="*/ 902 h 1422" name="T1"/>
                <a:gd fmla="*/ 868 w 1084" name="T2"/>
                <a:gd fmla="*/ 822 h 1422" name="T3"/>
                <a:gd fmla="*/ 764 w 1084" name="T4"/>
                <a:gd fmla="*/ 854 h 1422" name="T5"/>
                <a:gd fmla="*/ 710 w 1084" name="T6"/>
                <a:gd fmla="*/ 788 h 1422" name="T7"/>
                <a:gd fmla="*/ 664 w 1084" name="T8"/>
                <a:gd fmla="*/ 788 h 1422" name="T9"/>
                <a:gd fmla="*/ 634 w 1084" name="T10"/>
                <a:gd fmla="*/ 712 h 1422" name="T11"/>
                <a:gd fmla="*/ 576 w 1084" name="T12"/>
                <a:gd fmla="*/ 724 h 1422" name="T13"/>
                <a:gd fmla="*/ 576 w 1084" name="T14"/>
                <a:gd fmla="*/ 626 h 1422" name="T15"/>
                <a:gd fmla="*/ 724 w 1084" name="T16"/>
                <a:gd fmla="*/ 682 h 1422" name="T17"/>
                <a:gd fmla="*/ 762 w 1084" name="T18"/>
                <a:gd fmla="*/ 600 h 1422" name="T19"/>
                <a:gd fmla="*/ 806 w 1084" name="T20"/>
                <a:gd fmla="*/ 504 h 1422" name="T21"/>
                <a:gd fmla="*/ 926 w 1084" name="T22"/>
                <a:gd fmla="*/ 238 h 1422" name="T23"/>
                <a:gd fmla="*/ 844 w 1084" name="T24"/>
                <a:gd fmla="*/ 144 h 1422" name="T25"/>
                <a:gd fmla="*/ 800 w 1084" name="T26"/>
                <a:gd fmla="*/ 286 h 1422" name="T27"/>
                <a:gd fmla="*/ 628 w 1084" name="T28"/>
                <a:gd fmla="*/ 182 h 1422" name="T29"/>
                <a:gd fmla="*/ 752 w 1084" name="T30"/>
                <a:gd fmla="*/ 114 h 1422" name="T31"/>
                <a:gd fmla="*/ 714 w 1084" name="T32"/>
                <a:gd fmla="*/ 20 h 1422" name="T33"/>
                <a:gd fmla="*/ 440 w 1084" name="T34"/>
                <a:gd fmla="*/ 42 h 1422" name="T35"/>
                <a:gd fmla="*/ 272 w 1084" name="T36"/>
                <a:gd fmla="*/ 42 h 1422" name="T37"/>
                <a:gd fmla="*/ 48 w 1084" name="T38"/>
                <a:gd fmla="*/ 58 h 1422" name="T39"/>
                <a:gd fmla="*/ 28 w 1084" name="T40"/>
                <a:gd fmla="*/ 92 h 1422" name="T41"/>
                <a:gd fmla="*/ 60 w 1084" name="T42"/>
                <a:gd fmla="*/ 134 h 1422" name="T43"/>
                <a:gd fmla="*/ 22 w 1084" name="T44"/>
                <a:gd fmla="*/ 204 h 1422" name="T45"/>
                <a:gd fmla="*/ 32 w 1084" name="T46"/>
                <a:gd fmla="*/ 290 h 1422" name="T47"/>
                <a:gd fmla="*/ 136 w 1084" name="T48"/>
                <a:gd fmla="*/ 184 h 1422" name="T49"/>
                <a:gd fmla="*/ 308 w 1084" name="T50"/>
                <a:gd fmla="*/ 320 h 1422" name="T51"/>
                <a:gd fmla="*/ 370 w 1084" name="T52"/>
                <a:gd fmla="*/ 604 h 1422" name="T53"/>
                <a:gd fmla="*/ 534 w 1084" name="T54"/>
                <a:gd fmla="*/ 762 h 1422" name="T55"/>
                <a:gd fmla="*/ 698 w 1084" name="T56"/>
                <a:gd fmla="*/ 882 h 1422" name="T57"/>
                <a:gd fmla="*/ 740 w 1084" name="T58"/>
                <a:gd fmla="*/ 890 h 1422" name="T59"/>
                <a:gd fmla="*/ 742 w 1084" name="T60"/>
                <a:gd fmla="*/ 1056 h 1422" name="T61"/>
                <a:gd fmla="*/ 784 w 1084" name="T62"/>
                <a:gd fmla="*/ 1158 h 1422" name="T63"/>
                <a:gd fmla="*/ 694 w 1084" name="T64"/>
                <a:gd fmla="*/ 1422 h 1422" name="T65"/>
                <a:gd fmla="*/ 958 w 1084" name="T66"/>
                <a:gd fmla="*/ 1244 h 1422" name="T67"/>
                <a:gd fmla="*/ 1046 w 1084" name="T68"/>
                <a:gd fmla="*/ 1164 h 1422" name="T69"/>
                <a:gd fmla="*/ 1024 w 1084" name="T70"/>
                <a:gd fmla="*/ 962 h 1422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1422" w="1084">
                  <a:moveTo>
                    <a:pt x="1024" y="962"/>
                  </a:moveTo>
                  <a:lnTo>
                    <a:pt x="1024" y="902"/>
                  </a:lnTo>
                  <a:lnTo>
                    <a:pt x="968" y="854"/>
                  </a:lnTo>
                  <a:lnTo>
                    <a:pt x="868" y="822"/>
                  </a:lnTo>
                  <a:lnTo>
                    <a:pt x="784" y="822"/>
                  </a:lnTo>
                  <a:lnTo>
                    <a:pt x="764" y="854"/>
                  </a:lnTo>
                  <a:lnTo>
                    <a:pt x="730" y="834"/>
                  </a:lnTo>
                  <a:lnTo>
                    <a:pt x="710" y="788"/>
                  </a:lnTo>
                  <a:lnTo>
                    <a:pt x="664" y="788"/>
                  </a:lnTo>
                  <a:lnTo>
                    <a:pt x="664" y="788"/>
                  </a:lnTo>
                  <a:lnTo>
                    <a:pt x="688" y="712"/>
                  </a:lnTo>
                  <a:lnTo>
                    <a:pt x="634" y="712"/>
                  </a:lnTo>
                  <a:lnTo>
                    <a:pt x="604" y="744"/>
                  </a:lnTo>
                  <a:lnTo>
                    <a:pt x="576" y="724"/>
                  </a:lnTo>
                  <a:lnTo>
                    <a:pt x="576" y="682"/>
                  </a:lnTo>
                  <a:lnTo>
                    <a:pt x="576" y="626"/>
                  </a:lnTo>
                  <a:lnTo>
                    <a:pt x="700" y="596"/>
                  </a:lnTo>
                  <a:lnTo>
                    <a:pt x="724" y="682"/>
                  </a:lnTo>
                  <a:lnTo>
                    <a:pt x="762" y="654"/>
                  </a:lnTo>
                  <a:lnTo>
                    <a:pt x="762" y="600"/>
                  </a:lnTo>
                  <a:lnTo>
                    <a:pt x="784" y="578"/>
                  </a:lnTo>
                  <a:lnTo>
                    <a:pt x="806" y="504"/>
                  </a:lnTo>
                  <a:lnTo>
                    <a:pt x="1014" y="432"/>
                  </a:lnTo>
                  <a:lnTo>
                    <a:pt x="926" y="238"/>
                  </a:lnTo>
                  <a:lnTo>
                    <a:pt x="888" y="228"/>
                  </a:lnTo>
                  <a:lnTo>
                    <a:pt x="844" y="144"/>
                  </a:lnTo>
                  <a:lnTo>
                    <a:pt x="776" y="144"/>
                  </a:lnTo>
                  <a:lnTo>
                    <a:pt x="800" y="286"/>
                  </a:lnTo>
                  <a:lnTo>
                    <a:pt x="752" y="286"/>
                  </a:lnTo>
                  <a:lnTo>
                    <a:pt x="628" y="182"/>
                  </a:lnTo>
                  <a:lnTo>
                    <a:pt x="650" y="134"/>
                  </a:lnTo>
                  <a:lnTo>
                    <a:pt x="752" y="114"/>
                  </a:lnTo>
                  <a:lnTo>
                    <a:pt x="752" y="42"/>
                  </a:lnTo>
                  <a:lnTo>
                    <a:pt x="714" y="20"/>
                  </a:lnTo>
                  <a:lnTo>
                    <a:pt x="542" y="42"/>
                  </a:lnTo>
                  <a:lnTo>
                    <a:pt x="440" y="42"/>
                  </a:lnTo>
                  <a:lnTo>
                    <a:pt x="362" y="20"/>
                  </a:lnTo>
                  <a:lnTo>
                    <a:pt x="272" y="42"/>
                  </a:lnTo>
                  <a:lnTo>
                    <a:pt x="136" y="0"/>
                  </a:lnTo>
                  <a:lnTo>
                    <a:pt x="48" y="58"/>
                  </a:lnTo>
                  <a:lnTo>
                    <a:pt x="72" y="92"/>
                  </a:lnTo>
                  <a:lnTo>
                    <a:pt x="28" y="92"/>
                  </a:lnTo>
                  <a:lnTo>
                    <a:pt x="28" y="134"/>
                  </a:lnTo>
                  <a:lnTo>
                    <a:pt x="60" y="134"/>
                  </a:lnTo>
                  <a:lnTo>
                    <a:pt x="0" y="168"/>
                  </a:lnTo>
                  <a:lnTo>
                    <a:pt x="22" y="204"/>
                  </a:lnTo>
                  <a:lnTo>
                    <a:pt x="54" y="204"/>
                  </a:lnTo>
                  <a:lnTo>
                    <a:pt x="32" y="290"/>
                  </a:lnTo>
                  <a:lnTo>
                    <a:pt x="68" y="258"/>
                  </a:lnTo>
                  <a:lnTo>
                    <a:pt x="136" y="184"/>
                  </a:lnTo>
                  <a:lnTo>
                    <a:pt x="240" y="212"/>
                  </a:lnTo>
                  <a:lnTo>
                    <a:pt x="308" y="320"/>
                  </a:lnTo>
                  <a:lnTo>
                    <a:pt x="294" y="486"/>
                  </a:lnTo>
                  <a:lnTo>
                    <a:pt x="370" y="604"/>
                  </a:lnTo>
                  <a:lnTo>
                    <a:pt x="416" y="724"/>
                  </a:lnTo>
                  <a:lnTo>
                    <a:pt x="534" y="762"/>
                  </a:lnTo>
                  <a:lnTo>
                    <a:pt x="606" y="800"/>
                  </a:lnTo>
                  <a:lnTo>
                    <a:pt x="698" y="882"/>
                  </a:lnTo>
                  <a:lnTo>
                    <a:pt x="730" y="882"/>
                  </a:lnTo>
                  <a:lnTo>
                    <a:pt x="740" y="890"/>
                  </a:lnTo>
                  <a:lnTo>
                    <a:pt x="720" y="948"/>
                  </a:lnTo>
                  <a:lnTo>
                    <a:pt x="742" y="1056"/>
                  </a:lnTo>
                  <a:lnTo>
                    <a:pt x="720" y="1110"/>
                  </a:lnTo>
                  <a:lnTo>
                    <a:pt x="784" y="1158"/>
                  </a:lnTo>
                  <a:lnTo>
                    <a:pt x="808" y="1194"/>
                  </a:lnTo>
                  <a:lnTo>
                    <a:pt x="694" y="1422"/>
                  </a:lnTo>
                  <a:lnTo>
                    <a:pt x="850" y="1370"/>
                  </a:lnTo>
                  <a:lnTo>
                    <a:pt x="958" y="1244"/>
                  </a:lnTo>
                  <a:lnTo>
                    <a:pt x="980" y="1172"/>
                  </a:lnTo>
                  <a:lnTo>
                    <a:pt x="1046" y="1164"/>
                  </a:lnTo>
                  <a:lnTo>
                    <a:pt x="1084" y="996"/>
                  </a:lnTo>
                  <a:lnTo>
                    <a:pt x="1024" y="962"/>
                  </a:lnTo>
                  <a:close/>
                </a:path>
              </a:pathLst>
            </a:custGeom>
            <a:solidFill>
              <a:srgbClr val="91D04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96" name="文本框 95"/>
          <p:cNvSpPr txBox="1"/>
          <p:nvPr/>
        </p:nvSpPr>
        <p:spPr>
          <a:xfrm>
            <a:off x="2767961" y="943027"/>
            <a:ext cx="3742055" cy="1737360"/>
          </a:xfrm>
          <a:prstGeom prst="rect">
            <a:avLst/>
          </a:prstGeom>
          <a:noFill/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txBody>
          <a:bodyPr rtlCol="0" wrap="none">
            <a:spAutoFit/>
          </a:bodyPr>
          <a:lstStyle/>
          <a:p>
            <a:pPr>
              <a:lnSpc>
                <a:spcPct val="90000"/>
              </a:lnSpc>
            </a:pPr>
            <a:r>
              <a:rPr altLang="zh-CN" b="1" kumimoji="1" lang="en-US" smtClean="0" sz="12000">
                <a:solidFill>
                  <a:srgbClr val="FFFFFF"/>
                </a:solidFill>
                <a:latin typeface="Arial"/>
                <a:cs typeface="Arial"/>
              </a:rPr>
              <a:t>201X</a:t>
            </a:r>
          </a:p>
        </p:txBody>
      </p:sp>
      <p:sp>
        <p:nvSpPr>
          <p:cNvPr id="97" name="文本框 96"/>
          <p:cNvSpPr txBox="1"/>
          <p:nvPr/>
        </p:nvSpPr>
        <p:spPr>
          <a:xfrm>
            <a:off x="1432561" y="2551820"/>
            <a:ext cx="6278880" cy="914400"/>
          </a:xfrm>
          <a:prstGeom prst="rect">
            <a:avLst/>
          </a:prstGeom>
          <a:noFill/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txBody>
          <a:bodyPr rtlCol="0"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altLang="en-US" b="1" kumimoji="1" lang="zh-CN" smtClean="0" sz="6000">
                <a:solidFill>
                  <a:srgbClr val="FFFFFF"/>
                </a:solidFill>
                <a:latin typeface="Arial"/>
                <a:cs typeface="Arial"/>
              </a:rPr>
              <a:t>年中工作总结汇报</a:t>
            </a:r>
          </a:p>
        </p:txBody>
      </p:sp>
      <p:sp>
        <p:nvSpPr>
          <p:cNvPr id="98" name="矩形 97"/>
          <p:cNvSpPr/>
          <p:nvPr/>
        </p:nvSpPr>
        <p:spPr>
          <a:xfrm>
            <a:off x="3489960" y="3902621"/>
            <a:ext cx="2164080" cy="274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kumimoji="1" lang="en-US" smtClean="0" sz="1200">
                <a:solidFill>
                  <a:schemeClr val="bg1"/>
                </a:solidFill>
              </a:rPr>
              <a:t>PRESENTED BY JANE DOE</a:t>
            </a:r>
          </a:p>
        </p:txBody>
      </p:sp>
    </p:spTree>
    <p:extLst>
      <p:ext uri="{BB962C8B-B14F-4D97-AF65-F5344CB8AC3E}">
        <p14:creationId val="90561660"/>
      </p:ext>
    </p:extLst>
  </p:cSld>
  <p:clrMapOvr>
    <a:masterClrMapping/>
  </p:clrMapOvr>
  <mc:AlternateContent>
    <mc:Choice Requires="p14">
      <p:transition p14:dur="800" spd="slow">
        <p14:flythrough/>
      </p:transition>
    </mc:Choice>
    <mc:Fallback>
      <p:transition spd="slow">
        <p:fade/>
      </p:transition>
    </mc:Fallback>
  </mc:AlternateContent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" name="文本框 16"/>
          <p:cNvSpPr txBox="1"/>
          <p:nvPr/>
        </p:nvSpPr>
        <p:spPr>
          <a:xfrm>
            <a:off x="4078129" y="4818745"/>
            <a:ext cx="1292542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kumimoji="1" lang="en-US" smtClean="0" sz="1000"/>
              <a:t>LOGO | COMPANY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220399" y="151146"/>
            <a:ext cx="1367143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kumimoji="1" lang="en-US" smtClean="0">
                <a:latin typeface="Century Gothic"/>
                <a:ea typeface="微软雅黑"/>
              </a:rPr>
              <a:t>PART TWO</a:t>
            </a:r>
          </a:p>
          <a:p>
            <a:r>
              <a:rPr altLang="zh-CN" b="1" kumimoji="1" lang="en-US" smtClean="0">
                <a:latin typeface="Century Gothic"/>
                <a:ea typeface="微软雅黑"/>
              </a:rPr>
              <a:t>工作亮点</a:t>
            </a:r>
          </a:p>
        </p:txBody>
      </p:sp>
      <p:sp>
        <p:nvSpPr>
          <p:cNvPr id="69" name="同侧圆角矩形 68"/>
          <p:cNvSpPr/>
          <p:nvPr/>
        </p:nvSpPr>
        <p:spPr>
          <a:xfrm>
            <a:off x="395536" y="1095586"/>
            <a:ext cx="2700300" cy="2124236"/>
          </a:xfrm>
          <a:prstGeom prst="round2SameRect">
            <a:avLst>
              <a:gd fmla="val 4881" name="adj1"/>
              <a:gd fmla="val 0" name="adj2"/>
            </a:avLst>
          </a:prstGeom>
          <a:solidFill>
            <a:srgbClr val="56C1DA"/>
          </a:solidFill>
          <a:ln algn="ctr" cap="flat" cmpd="sng" w="25400">
            <a:noFill/>
            <a:prstDash val="solid"/>
          </a:ln>
          <a:effectLst/>
        </p:spPr>
        <p:txBody>
          <a:bodyPr anchor="ctr" bIns="45712" lIns="91424" rIns="91424" rtlCol="0" tIns="45712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FFFFFF" val="window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70" name="同侧圆角矩形 69"/>
          <p:cNvSpPr/>
          <p:nvPr/>
        </p:nvSpPr>
        <p:spPr>
          <a:xfrm>
            <a:off x="395536" y="3255828"/>
            <a:ext cx="2700300" cy="1062118"/>
          </a:xfrm>
          <a:prstGeom prst="round2SameRect">
            <a:avLst>
              <a:gd fmla="val 0" name="adj1"/>
              <a:gd fmla="val 6149" name="adj2"/>
            </a:avLst>
          </a:prstGeom>
          <a:solidFill>
            <a:sysClr lastClr="FFFFFF" val="window">
              <a:lumMod val="95000"/>
            </a:sysClr>
          </a:solidFill>
          <a:ln algn="ctr" cap="flat" cmpd="sng" w="25400">
            <a:noFill/>
            <a:prstDash val="solid"/>
          </a:ln>
          <a:effectLst>
            <a:outerShdw algn="t" blurRad="165100" dir="5400000" dist="38100" rotWithShape="0">
              <a:prstClr val="black">
                <a:alpha val="20000"/>
              </a:prstClr>
            </a:outerShdw>
          </a:effectLst>
        </p:spPr>
        <p:txBody>
          <a:bodyPr anchor="ctr" bIns="45712" lIns="91424" rIns="91424" rtlCol="0" tIns="45712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FFFFFF" val="window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530043" y="2125765"/>
            <a:ext cx="2421778" cy="487664"/>
          </a:xfrm>
          <a:prstGeom prst="rect">
            <a:avLst/>
          </a:prstGeom>
          <a:noFill/>
        </p:spPr>
        <p:txBody>
          <a:bodyPr bIns="45712" lIns="91424" rIns="91424" tIns="45712"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0" kumimoji="0" lang="zh-CN" noProof="0" normalizeH="0" spc="0" strike="noStrike" sz="10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顶部“开始”面板中可以对字体、字号、颜色、行距等进行修改。</a:t>
            </a:r>
          </a:p>
        </p:txBody>
      </p:sp>
      <p:sp>
        <p:nvSpPr>
          <p:cNvPr id="72" name="TextBox 79"/>
          <p:cNvSpPr txBox="1"/>
          <p:nvPr/>
        </p:nvSpPr>
        <p:spPr>
          <a:xfrm>
            <a:off x="530043" y="1845869"/>
            <a:ext cx="2421778" cy="304784"/>
          </a:xfrm>
          <a:prstGeom prst="rect">
            <a:avLst/>
          </a:prstGeom>
          <a:noFill/>
          <a:effectLst/>
        </p:spPr>
        <p:txBody>
          <a:bodyPr bIns="45712" lIns="91424" rIns="91424" rtlCol="0" tIns="45712"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0" lang="en-US" noProof="0" normalizeH="0" smtClean="0" spc="0" strike="noStrike" sz="1400" u="none">
                <a:ln>
                  <a:noFill/>
                </a:ln>
                <a:solidFill>
                  <a:sysClr lastClr="FFFFFF" val="window"/>
                </a:solidFill>
                <a:effectLst/>
                <a:uLnTx/>
                <a:uFillTx/>
              </a:rPr>
              <a:t>TEXT HERE</a:t>
            </a:r>
          </a:p>
        </p:txBody>
      </p:sp>
      <p:cxnSp>
        <p:nvCxnSpPr>
          <p:cNvPr id="73" name="直接连接符 83"/>
          <p:cNvCxnSpPr/>
          <p:nvPr/>
        </p:nvCxnSpPr>
        <p:spPr>
          <a:xfrm>
            <a:off x="650223" y="2823778"/>
            <a:ext cx="2193593" cy="0"/>
          </a:xfrm>
          <a:prstGeom prst="line">
            <a:avLst/>
          </a:prstGeom>
          <a:noFill/>
          <a:ln algn="ctr" cap="rnd" cmpd="sng" w="34925">
            <a:solidFill>
              <a:sysClr lastClr="000000" val="windowText">
                <a:lumMod val="75000"/>
                <a:lumOff val="25000"/>
              </a:sysClr>
            </a:solidFill>
            <a:prstDash val="solid"/>
          </a:ln>
          <a:effectLst/>
        </p:spPr>
      </p:cxnSp>
      <p:cxnSp>
        <p:nvCxnSpPr>
          <p:cNvPr id="74" name="直接连接符 84"/>
          <p:cNvCxnSpPr/>
          <p:nvPr/>
        </p:nvCxnSpPr>
        <p:spPr>
          <a:xfrm>
            <a:off x="650223" y="2821982"/>
            <a:ext cx="1437509" cy="0"/>
          </a:xfrm>
          <a:prstGeom prst="line">
            <a:avLst/>
          </a:prstGeom>
          <a:noFill/>
          <a:ln algn="ctr" cap="rnd" cmpd="sng" w="57150">
            <a:solidFill>
              <a:sysClr lastClr="FFFFFF" val="window"/>
            </a:solidFill>
            <a:prstDash val="solid"/>
            <a:tailEnd len="sm" type="oval" w="sm"/>
          </a:ln>
          <a:effectLst>
            <a:outerShdw algn="l" blurRad="50800" dist="38100" rotWithShape="0">
              <a:prstClr val="black">
                <a:alpha val="40000"/>
              </a:prstClr>
            </a:outerShdw>
          </a:effectLst>
        </p:spPr>
      </p:cxnSp>
      <p:sp>
        <p:nvSpPr>
          <p:cNvPr id="75" name="矩形 74"/>
          <p:cNvSpPr/>
          <p:nvPr/>
        </p:nvSpPr>
        <p:spPr>
          <a:xfrm>
            <a:off x="575558" y="1205347"/>
            <a:ext cx="924210" cy="640064"/>
          </a:xfrm>
          <a:prstGeom prst="rect">
            <a:avLst/>
          </a:prstGeom>
        </p:spPr>
        <p:txBody>
          <a:bodyPr bIns="45712" lIns="91424" rIns="91424" tIns="45712" wrap="non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en-US" noProof="0" normalizeH="0" spc="0" strike="noStrike" sz="3600" u="none">
                <a:ln>
                  <a:noFill/>
                </a:ln>
                <a:solidFill>
                  <a:sysClr lastClr="FFFFFF" val="window"/>
                </a:solidFill>
                <a:effectLst/>
                <a:uLnTx/>
                <a:uFillTx/>
                <a:latin typeface="Impact"/>
                <a:ea charset="-122" panose="03000509000000000000" pitchFamily="65" typeface="方正粗宋简体"/>
              </a:rPr>
              <a:t>70%</a:t>
            </a:r>
          </a:p>
        </p:txBody>
      </p:sp>
      <p:grpSp>
        <p:nvGrpSpPr>
          <p:cNvPr id="76" name="组合 88"/>
          <p:cNvGrpSpPr/>
          <p:nvPr/>
        </p:nvGrpSpPr>
        <p:grpSpPr>
          <a:xfrm>
            <a:off x="627025" y="3543859"/>
            <a:ext cx="452588" cy="452588"/>
            <a:chOff x="2654675" y="1308599"/>
            <a:chExt cx="452588" cy="452588"/>
          </a:xfrm>
        </p:grpSpPr>
        <p:sp>
          <p:nvSpPr>
            <p:cNvPr id="77" name="椭圆 76"/>
            <p:cNvSpPr/>
            <p:nvPr/>
          </p:nvSpPr>
          <p:spPr>
            <a:xfrm>
              <a:off x="2654675" y="1308599"/>
              <a:ext cx="452588" cy="452588"/>
            </a:xfrm>
            <a:prstGeom prst="ellipse">
              <a:avLst/>
            </a:prstGeom>
            <a:noFill/>
            <a:ln algn="ctr" cap="flat" cmpd="sng" w="19050">
              <a:solidFill>
                <a:sysClr lastClr="000000" val="windowText">
                  <a:lumMod val="75000"/>
                  <a:lumOff val="25000"/>
                </a:sysClr>
              </a:solidFill>
              <a:prstDash val="solid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FFFFFF" val="window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grpSp>
          <p:nvGrpSpPr>
            <p:cNvPr id="78" name="组合 91"/>
            <p:cNvGrpSpPr/>
            <p:nvPr/>
          </p:nvGrpSpPr>
          <p:grpSpPr>
            <a:xfrm>
              <a:off x="2766793" y="1394572"/>
              <a:ext cx="228351" cy="261219"/>
              <a:chOff x="10856093" y="315913"/>
              <a:chExt cx="419100" cy="479425"/>
            </a:xfrm>
            <a:solidFill>
              <a:sysClr lastClr="000000" val="windowText">
                <a:lumMod val="75000"/>
                <a:lumOff val="25000"/>
              </a:sysClr>
            </a:solidFill>
          </p:grpSpPr>
          <p:sp>
            <p:nvSpPr>
              <p:cNvPr id="79" name="Freeform 7"/>
              <p:cNvSpPr>
                <a:spLocks noEditPoints="1"/>
              </p:cNvSpPr>
              <p:nvPr/>
            </p:nvSpPr>
            <p:spPr bwMode="auto">
              <a:xfrm>
                <a:off x="10856093" y="315913"/>
                <a:ext cx="330200" cy="419100"/>
              </a:xfrm>
              <a:custGeom>
                <a:gdLst>
                  <a:gd fmla="*/ 208 w 208" name="T0"/>
                  <a:gd fmla="*/ 264 h 264" name="T1"/>
                  <a:gd fmla="*/ 0 w 208" name="T2"/>
                  <a:gd fmla="*/ 264 h 264" name="T3"/>
                  <a:gd fmla="*/ 0 w 208" name="T4"/>
                  <a:gd fmla="*/ 0 h 264" name="T5"/>
                  <a:gd fmla="*/ 208 w 208" name="T6"/>
                  <a:gd fmla="*/ 0 h 264" name="T7"/>
                  <a:gd fmla="*/ 208 w 208" name="T8"/>
                  <a:gd fmla="*/ 264 h 264" name="T9"/>
                  <a:gd fmla="*/ 19 w 208" name="T10"/>
                  <a:gd fmla="*/ 245 h 264" name="T11"/>
                  <a:gd fmla="*/ 189 w 208" name="T12"/>
                  <a:gd fmla="*/ 245 h 264" name="T13"/>
                  <a:gd fmla="*/ 189 w 208" name="T14"/>
                  <a:gd fmla="*/ 18 h 264" name="T15"/>
                  <a:gd fmla="*/ 19 w 208" name="T16"/>
                  <a:gd fmla="*/ 18 h 264" name="T17"/>
                  <a:gd fmla="*/ 19 w 208" name="T18"/>
                  <a:gd fmla="*/ 245 h 264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64" w="208">
                    <a:moveTo>
                      <a:pt x="208" y="264"/>
                    </a:moveTo>
                    <a:lnTo>
                      <a:pt x="0" y="264"/>
                    </a:lnTo>
                    <a:lnTo>
                      <a:pt x="0" y="0"/>
                    </a:lnTo>
                    <a:lnTo>
                      <a:pt x="208" y="0"/>
                    </a:lnTo>
                    <a:lnTo>
                      <a:pt x="208" y="264"/>
                    </a:lnTo>
                    <a:close/>
                    <a:moveTo>
                      <a:pt x="19" y="245"/>
                    </a:moveTo>
                    <a:lnTo>
                      <a:pt x="189" y="245"/>
                    </a:lnTo>
                    <a:lnTo>
                      <a:pt x="189" y="18"/>
                    </a:lnTo>
                    <a:lnTo>
                      <a:pt x="19" y="18"/>
                    </a:lnTo>
                    <a:lnTo>
                      <a:pt x="19" y="24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0" name="Rectangle 8"/>
              <p:cNvSpPr>
                <a:spLocks noChangeArrowheads="1"/>
              </p:cNvSpPr>
              <p:nvPr/>
            </p:nvSpPr>
            <p:spPr bwMode="auto">
              <a:xfrm>
                <a:off x="10930706" y="495301"/>
                <a:ext cx="179388" cy="301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1" name="Rectangle 9"/>
              <p:cNvSpPr>
                <a:spLocks noChangeArrowheads="1"/>
              </p:cNvSpPr>
              <p:nvPr/>
            </p:nvSpPr>
            <p:spPr bwMode="auto">
              <a:xfrm>
                <a:off x="10930706" y="555626"/>
                <a:ext cx="179388" cy="301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2" name="Rectangle 10"/>
              <p:cNvSpPr>
                <a:spLocks noChangeArrowheads="1"/>
              </p:cNvSpPr>
              <p:nvPr/>
            </p:nvSpPr>
            <p:spPr bwMode="auto">
              <a:xfrm>
                <a:off x="10930706" y="615951"/>
                <a:ext cx="179388" cy="285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3" name="Rectangle 11"/>
              <p:cNvSpPr>
                <a:spLocks noChangeArrowheads="1"/>
              </p:cNvSpPr>
              <p:nvPr/>
            </p:nvSpPr>
            <p:spPr bwMode="auto">
              <a:xfrm>
                <a:off x="10930706" y="434975"/>
                <a:ext cx="90488" cy="301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4" name="Freeform 12"/>
              <p:cNvSpPr/>
              <p:nvPr/>
            </p:nvSpPr>
            <p:spPr bwMode="auto">
              <a:xfrm>
                <a:off x="10960868" y="374650"/>
                <a:ext cx="314325" cy="420688"/>
              </a:xfrm>
              <a:custGeom>
                <a:gdLst>
                  <a:gd fmla="*/ 198 w 198" name="T0"/>
                  <a:gd fmla="*/ 265 h 265" name="T1"/>
                  <a:gd fmla="*/ 0 w 198" name="T2"/>
                  <a:gd fmla="*/ 265 h 265" name="T3"/>
                  <a:gd fmla="*/ 0 w 198" name="T4"/>
                  <a:gd fmla="*/ 246 h 265" name="T5"/>
                  <a:gd fmla="*/ 179 w 198" name="T6"/>
                  <a:gd fmla="*/ 246 h 265" name="T7"/>
                  <a:gd fmla="*/ 179 w 198" name="T8"/>
                  <a:gd fmla="*/ 19 h 265" name="T9"/>
                  <a:gd fmla="*/ 160 w 198" name="T10"/>
                  <a:gd fmla="*/ 19 h 265" name="T11"/>
                  <a:gd fmla="*/ 160 w 198" name="T12"/>
                  <a:gd fmla="*/ 0 h 265" name="T13"/>
                  <a:gd fmla="*/ 198 w 198" name="T14"/>
                  <a:gd fmla="*/ 0 h 265" name="T15"/>
                  <a:gd fmla="*/ 198 w 198" name="T16"/>
                  <a:gd fmla="*/ 265 h 265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65" w="198">
                    <a:moveTo>
                      <a:pt x="198" y="265"/>
                    </a:moveTo>
                    <a:lnTo>
                      <a:pt x="0" y="265"/>
                    </a:lnTo>
                    <a:lnTo>
                      <a:pt x="0" y="246"/>
                    </a:lnTo>
                    <a:lnTo>
                      <a:pt x="179" y="246"/>
                    </a:lnTo>
                    <a:lnTo>
                      <a:pt x="179" y="19"/>
                    </a:lnTo>
                    <a:lnTo>
                      <a:pt x="160" y="19"/>
                    </a:lnTo>
                    <a:lnTo>
                      <a:pt x="160" y="0"/>
                    </a:lnTo>
                    <a:lnTo>
                      <a:pt x="198" y="0"/>
                    </a:lnTo>
                    <a:lnTo>
                      <a:pt x="198" y="26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</a:endParaRPr>
              </a:p>
            </p:txBody>
          </p:sp>
        </p:grpSp>
      </p:grpSp>
      <p:sp>
        <p:nvSpPr>
          <p:cNvPr id="85" name="矩形 84"/>
          <p:cNvSpPr/>
          <p:nvPr/>
        </p:nvSpPr>
        <p:spPr>
          <a:xfrm>
            <a:off x="1307469" y="3322383"/>
            <a:ext cx="1656184" cy="685784"/>
          </a:xfrm>
          <a:prstGeom prst="rect">
            <a:avLst/>
          </a:prstGeom>
        </p:spPr>
        <p:txBody>
          <a:bodyPr bIns="45712" lIns="91424" rIns="91424" tIns="45712"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3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0" kumimoji="0" lang="zh-CN" noProof="0" normalizeH="0" smtClean="0" spc="0" strike="noStrike" sz="1000" u="none">
                <a:ln>
                  <a:noFill/>
                </a:ln>
                <a:solidFill>
                  <a:sysClr lastClr="000000" val="windowText">
                    <a:lumMod val="50000"/>
                    <a:lumOff val="50000"/>
                  </a:sysClr>
                </a:solidFill>
                <a:effectLst/>
                <a:uLnTx/>
                <a:uFillTx/>
              </a:rPr>
              <a:t>顶部“开始”面板中可以对字体、字号、颜色、行距等进行修改。</a:t>
            </a:r>
          </a:p>
        </p:txBody>
      </p:sp>
      <p:sp>
        <p:nvSpPr>
          <p:cNvPr id="86" name="同侧圆角矩形 85"/>
          <p:cNvSpPr/>
          <p:nvPr/>
        </p:nvSpPr>
        <p:spPr>
          <a:xfrm>
            <a:off x="3239852" y="1095586"/>
            <a:ext cx="2700300" cy="2124236"/>
          </a:xfrm>
          <a:prstGeom prst="round2SameRect">
            <a:avLst>
              <a:gd fmla="val 4881" name="adj1"/>
              <a:gd fmla="val 0" name="adj2"/>
            </a:avLst>
          </a:prstGeom>
          <a:solidFill>
            <a:srgbClr val="82D640"/>
          </a:solidFill>
          <a:ln algn="ctr" cap="flat" cmpd="sng" w="25400">
            <a:noFill/>
            <a:prstDash val="solid"/>
          </a:ln>
          <a:effectLst/>
        </p:spPr>
        <p:txBody>
          <a:bodyPr anchor="ctr" bIns="45712" lIns="91424" rIns="91424" rtlCol="0" tIns="45712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FFFFFF" val="window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87" name="同侧圆角矩形 86"/>
          <p:cNvSpPr/>
          <p:nvPr/>
        </p:nvSpPr>
        <p:spPr>
          <a:xfrm>
            <a:off x="3239852" y="3255828"/>
            <a:ext cx="2700300" cy="1062118"/>
          </a:xfrm>
          <a:prstGeom prst="round2SameRect">
            <a:avLst>
              <a:gd fmla="val 0" name="adj1"/>
              <a:gd fmla="val 6149" name="adj2"/>
            </a:avLst>
          </a:prstGeom>
          <a:solidFill>
            <a:sysClr lastClr="FFFFFF" val="window">
              <a:lumMod val="95000"/>
            </a:sysClr>
          </a:solidFill>
          <a:ln algn="ctr" cap="flat" cmpd="sng" w="25400">
            <a:noFill/>
            <a:prstDash val="solid"/>
          </a:ln>
          <a:effectLst>
            <a:outerShdw algn="t" blurRad="165100" dir="5400000" dist="38100" rotWithShape="0">
              <a:prstClr val="black">
                <a:alpha val="20000"/>
              </a:prstClr>
            </a:outerShdw>
          </a:effectLst>
        </p:spPr>
        <p:txBody>
          <a:bodyPr anchor="ctr" bIns="45712" lIns="91424" rIns="91424" rtlCol="0" tIns="45712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FFFFFF" val="window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88" name="矩形 87"/>
          <p:cNvSpPr/>
          <p:nvPr/>
        </p:nvSpPr>
        <p:spPr>
          <a:xfrm>
            <a:off x="3374358" y="2125765"/>
            <a:ext cx="2421778" cy="487664"/>
          </a:xfrm>
          <a:prstGeom prst="rect">
            <a:avLst/>
          </a:prstGeom>
          <a:noFill/>
        </p:spPr>
        <p:txBody>
          <a:bodyPr bIns="45712" lIns="91424" rIns="91424" tIns="45712"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0" kumimoji="0" lang="zh-CN" noProof="0" normalizeH="0" spc="0" strike="noStrike" sz="10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顶部“开始”面板中可以对字体、字号、颜色、行距等进行修改。</a:t>
            </a:r>
          </a:p>
        </p:txBody>
      </p:sp>
      <p:sp>
        <p:nvSpPr>
          <p:cNvPr id="89" name="TextBox 102"/>
          <p:cNvSpPr txBox="1"/>
          <p:nvPr/>
        </p:nvSpPr>
        <p:spPr>
          <a:xfrm>
            <a:off x="3374358" y="1845869"/>
            <a:ext cx="2421778" cy="304784"/>
          </a:xfrm>
          <a:prstGeom prst="rect">
            <a:avLst/>
          </a:prstGeom>
          <a:noFill/>
          <a:effectLst/>
        </p:spPr>
        <p:txBody>
          <a:bodyPr bIns="45712" lIns="91424" rIns="91424" rtlCol="0" tIns="45712"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0" lang="en-US" noProof="0" normalizeH="0" spc="0" strike="noStrike" sz="1400" u="none">
                <a:ln>
                  <a:noFill/>
                </a:ln>
                <a:solidFill>
                  <a:sysClr lastClr="FFFFFF" val="window"/>
                </a:solidFill>
                <a:effectLst/>
                <a:uLnTx/>
                <a:uFillTx/>
              </a:rPr>
              <a:t>TEXT HERE</a:t>
            </a:r>
          </a:p>
        </p:txBody>
      </p:sp>
      <p:cxnSp>
        <p:nvCxnSpPr>
          <p:cNvPr id="90" name="直接连接符 103"/>
          <p:cNvCxnSpPr/>
          <p:nvPr/>
        </p:nvCxnSpPr>
        <p:spPr>
          <a:xfrm>
            <a:off x="3494539" y="2823778"/>
            <a:ext cx="2193593" cy="0"/>
          </a:xfrm>
          <a:prstGeom prst="line">
            <a:avLst/>
          </a:prstGeom>
          <a:noFill/>
          <a:ln algn="ctr" cap="rnd" cmpd="sng" w="34925">
            <a:solidFill>
              <a:sysClr lastClr="000000" val="windowText">
                <a:lumMod val="75000"/>
                <a:lumOff val="25000"/>
              </a:sysClr>
            </a:solidFill>
            <a:prstDash val="solid"/>
          </a:ln>
          <a:effectLst/>
        </p:spPr>
      </p:cxnSp>
      <p:cxnSp>
        <p:nvCxnSpPr>
          <p:cNvPr id="91" name="直接连接符 104"/>
          <p:cNvCxnSpPr/>
          <p:nvPr/>
        </p:nvCxnSpPr>
        <p:spPr>
          <a:xfrm>
            <a:off x="3494533" y="2821982"/>
            <a:ext cx="1096796" cy="0"/>
          </a:xfrm>
          <a:prstGeom prst="line">
            <a:avLst/>
          </a:prstGeom>
          <a:noFill/>
          <a:ln algn="ctr" cap="rnd" cmpd="sng" w="57150">
            <a:solidFill>
              <a:sysClr lastClr="FFFFFF" val="window"/>
            </a:solidFill>
            <a:prstDash val="solid"/>
            <a:tailEnd len="sm" type="oval" w="sm"/>
          </a:ln>
          <a:effectLst>
            <a:outerShdw algn="l" blurRad="50800" dist="38100" rotWithShape="0">
              <a:prstClr val="black">
                <a:alpha val="40000"/>
              </a:prstClr>
            </a:outerShdw>
          </a:effectLst>
        </p:spPr>
      </p:cxnSp>
      <p:sp>
        <p:nvSpPr>
          <p:cNvPr id="92" name="矩形 91"/>
          <p:cNvSpPr/>
          <p:nvPr/>
        </p:nvSpPr>
        <p:spPr>
          <a:xfrm>
            <a:off x="3419880" y="1205342"/>
            <a:ext cx="990885" cy="640064"/>
          </a:xfrm>
          <a:prstGeom prst="rect">
            <a:avLst/>
          </a:prstGeom>
        </p:spPr>
        <p:txBody>
          <a:bodyPr bIns="45712" lIns="91424" rIns="91424" tIns="45712" wrap="non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en-US" noProof="0" normalizeH="0" spc="0" strike="noStrike" sz="3600" u="none">
                <a:ln>
                  <a:noFill/>
                </a:ln>
                <a:solidFill>
                  <a:sysClr lastClr="FFFFFF" val="window"/>
                </a:solidFill>
                <a:effectLst/>
                <a:uLnTx/>
                <a:uFillTx/>
                <a:latin typeface="Impact"/>
                <a:ea charset="-122" panose="03000509000000000000" pitchFamily="65" typeface="方正粗宋简体"/>
              </a:rPr>
              <a:t>50%</a:t>
            </a:r>
          </a:p>
        </p:txBody>
      </p:sp>
      <p:grpSp>
        <p:nvGrpSpPr>
          <p:cNvPr id="93" name="组合 133"/>
          <p:cNvGrpSpPr/>
          <p:nvPr/>
        </p:nvGrpSpPr>
        <p:grpSpPr>
          <a:xfrm>
            <a:off x="3471340" y="3543859"/>
            <a:ext cx="452588" cy="452588"/>
            <a:chOff x="2654675" y="1308599"/>
            <a:chExt cx="452588" cy="452588"/>
          </a:xfrm>
        </p:grpSpPr>
        <p:sp>
          <p:nvSpPr>
            <p:cNvPr id="94" name="椭圆 93"/>
            <p:cNvSpPr/>
            <p:nvPr/>
          </p:nvSpPr>
          <p:spPr>
            <a:xfrm>
              <a:off x="2654675" y="1308599"/>
              <a:ext cx="452588" cy="452588"/>
            </a:xfrm>
            <a:prstGeom prst="ellipse">
              <a:avLst/>
            </a:prstGeom>
            <a:noFill/>
            <a:ln algn="ctr" cap="flat" cmpd="sng" w="19050">
              <a:solidFill>
                <a:sysClr lastClr="000000" val="windowText">
                  <a:lumMod val="75000"/>
                  <a:lumOff val="25000"/>
                </a:sysClr>
              </a:solidFill>
              <a:prstDash val="solid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FFFFFF" val="window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grpSp>
          <p:nvGrpSpPr>
            <p:cNvPr id="95" name="组合 136"/>
            <p:cNvGrpSpPr/>
            <p:nvPr/>
          </p:nvGrpSpPr>
          <p:grpSpPr>
            <a:xfrm>
              <a:off x="2766793" y="1394572"/>
              <a:ext cx="228351" cy="261219"/>
              <a:chOff x="10856093" y="315913"/>
              <a:chExt cx="419100" cy="479425"/>
            </a:xfrm>
            <a:solidFill>
              <a:sysClr lastClr="000000" val="windowText">
                <a:lumMod val="75000"/>
                <a:lumOff val="25000"/>
              </a:sysClr>
            </a:solidFill>
          </p:grpSpPr>
          <p:sp>
            <p:nvSpPr>
              <p:cNvPr id="96" name="Freeform 7"/>
              <p:cNvSpPr>
                <a:spLocks noEditPoints="1"/>
              </p:cNvSpPr>
              <p:nvPr/>
            </p:nvSpPr>
            <p:spPr bwMode="auto">
              <a:xfrm>
                <a:off x="10856093" y="315913"/>
                <a:ext cx="330200" cy="419100"/>
              </a:xfrm>
              <a:custGeom>
                <a:gdLst>
                  <a:gd fmla="*/ 208 w 208" name="T0"/>
                  <a:gd fmla="*/ 264 h 264" name="T1"/>
                  <a:gd fmla="*/ 0 w 208" name="T2"/>
                  <a:gd fmla="*/ 264 h 264" name="T3"/>
                  <a:gd fmla="*/ 0 w 208" name="T4"/>
                  <a:gd fmla="*/ 0 h 264" name="T5"/>
                  <a:gd fmla="*/ 208 w 208" name="T6"/>
                  <a:gd fmla="*/ 0 h 264" name="T7"/>
                  <a:gd fmla="*/ 208 w 208" name="T8"/>
                  <a:gd fmla="*/ 264 h 264" name="T9"/>
                  <a:gd fmla="*/ 19 w 208" name="T10"/>
                  <a:gd fmla="*/ 245 h 264" name="T11"/>
                  <a:gd fmla="*/ 189 w 208" name="T12"/>
                  <a:gd fmla="*/ 245 h 264" name="T13"/>
                  <a:gd fmla="*/ 189 w 208" name="T14"/>
                  <a:gd fmla="*/ 18 h 264" name="T15"/>
                  <a:gd fmla="*/ 19 w 208" name="T16"/>
                  <a:gd fmla="*/ 18 h 264" name="T17"/>
                  <a:gd fmla="*/ 19 w 208" name="T18"/>
                  <a:gd fmla="*/ 245 h 264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64" w="208">
                    <a:moveTo>
                      <a:pt x="208" y="264"/>
                    </a:moveTo>
                    <a:lnTo>
                      <a:pt x="0" y="264"/>
                    </a:lnTo>
                    <a:lnTo>
                      <a:pt x="0" y="0"/>
                    </a:lnTo>
                    <a:lnTo>
                      <a:pt x="208" y="0"/>
                    </a:lnTo>
                    <a:lnTo>
                      <a:pt x="208" y="264"/>
                    </a:lnTo>
                    <a:close/>
                    <a:moveTo>
                      <a:pt x="19" y="245"/>
                    </a:moveTo>
                    <a:lnTo>
                      <a:pt x="189" y="245"/>
                    </a:lnTo>
                    <a:lnTo>
                      <a:pt x="189" y="18"/>
                    </a:lnTo>
                    <a:lnTo>
                      <a:pt x="19" y="18"/>
                    </a:lnTo>
                    <a:lnTo>
                      <a:pt x="19" y="24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7" name="Rectangle 8"/>
              <p:cNvSpPr>
                <a:spLocks noChangeArrowheads="1"/>
              </p:cNvSpPr>
              <p:nvPr/>
            </p:nvSpPr>
            <p:spPr bwMode="auto">
              <a:xfrm>
                <a:off x="10930706" y="495301"/>
                <a:ext cx="179388" cy="301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8" name="Rectangle 9"/>
              <p:cNvSpPr>
                <a:spLocks noChangeArrowheads="1"/>
              </p:cNvSpPr>
              <p:nvPr/>
            </p:nvSpPr>
            <p:spPr bwMode="auto">
              <a:xfrm>
                <a:off x="10930706" y="555626"/>
                <a:ext cx="179388" cy="301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9" name="Rectangle 10"/>
              <p:cNvSpPr>
                <a:spLocks noChangeArrowheads="1"/>
              </p:cNvSpPr>
              <p:nvPr/>
            </p:nvSpPr>
            <p:spPr bwMode="auto">
              <a:xfrm>
                <a:off x="10930706" y="615951"/>
                <a:ext cx="179388" cy="285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0" name="Rectangle 11"/>
              <p:cNvSpPr>
                <a:spLocks noChangeArrowheads="1"/>
              </p:cNvSpPr>
              <p:nvPr/>
            </p:nvSpPr>
            <p:spPr bwMode="auto">
              <a:xfrm>
                <a:off x="10930706" y="434975"/>
                <a:ext cx="90488" cy="301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1" name="Freeform 12"/>
              <p:cNvSpPr/>
              <p:nvPr/>
            </p:nvSpPr>
            <p:spPr bwMode="auto">
              <a:xfrm>
                <a:off x="10960868" y="374650"/>
                <a:ext cx="314325" cy="420688"/>
              </a:xfrm>
              <a:custGeom>
                <a:gdLst>
                  <a:gd fmla="*/ 198 w 198" name="T0"/>
                  <a:gd fmla="*/ 265 h 265" name="T1"/>
                  <a:gd fmla="*/ 0 w 198" name="T2"/>
                  <a:gd fmla="*/ 265 h 265" name="T3"/>
                  <a:gd fmla="*/ 0 w 198" name="T4"/>
                  <a:gd fmla="*/ 246 h 265" name="T5"/>
                  <a:gd fmla="*/ 179 w 198" name="T6"/>
                  <a:gd fmla="*/ 246 h 265" name="T7"/>
                  <a:gd fmla="*/ 179 w 198" name="T8"/>
                  <a:gd fmla="*/ 19 h 265" name="T9"/>
                  <a:gd fmla="*/ 160 w 198" name="T10"/>
                  <a:gd fmla="*/ 19 h 265" name="T11"/>
                  <a:gd fmla="*/ 160 w 198" name="T12"/>
                  <a:gd fmla="*/ 0 h 265" name="T13"/>
                  <a:gd fmla="*/ 198 w 198" name="T14"/>
                  <a:gd fmla="*/ 0 h 265" name="T15"/>
                  <a:gd fmla="*/ 198 w 198" name="T16"/>
                  <a:gd fmla="*/ 265 h 265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65" w="198">
                    <a:moveTo>
                      <a:pt x="198" y="265"/>
                    </a:moveTo>
                    <a:lnTo>
                      <a:pt x="0" y="265"/>
                    </a:lnTo>
                    <a:lnTo>
                      <a:pt x="0" y="246"/>
                    </a:lnTo>
                    <a:lnTo>
                      <a:pt x="179" y="246"/>
                    </a:lnTo>
                    <a:lnTo>
                      <a:pt x="179" y="19"/>
                    </a:lnTo>
                    <a:lnTo>
                      <a:pt x="160" y="19"/>
                    </a:lnTo>
                    <a:lnTo>
                      <a:pt x="160" y="0"/>
                    </a:lnTo>
                    <a:lnTo>
                      <a:pt x="198" y="0"/>
                    </a:lnTo>
                    <a:lnTo>
                      <a:pt x="198" y="26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</a:endParaRPr>
              </a:p>
            </p:txBody>
          </p:sp>
        </p:grpSp>
      </p:grpSp>
      <p:sp>
        <p:nvSpPr>
          <p:cNvPr id="102" name="矩形 101"/>
          <p:cNvSpPr/>
          <p:nvPr/>
        </p:nvSpPr>
        <p:spPr>
          <a:xfrm>
            <a:off x="4151784" y="3322383"/>
            <a:ext cx="1656184" cy="685784"/>
          </a:xfrm>
          <a:prstGeom prst="rect">
            <a:avLst/>
          </a:prstGeom>
        </p:spPr>
        <p:txBody>
          <a:bodyPr bIns="45712" lIns="91424" rIns="91424" tIns="45712"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3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0" kumimoji="0" lang="zh-CN" noProof="0" normalizeH="0" spc="0" strike="noStrike" sz="1000" u="none">
                <a:ln>
                  <a:noFill/>
                </a:ln>
                <a:solidFill>
                  <a:sysClr lastClr="000000" val="windowText">
                    <a:lumMod val="50000"/>
                    <a:lumOff val="50000"/>
                  </a:sysClr>
                </a:solidFill>
                <a:effectLst/>
                <a:uLnTx/>
                <a:uFillTx/>
              </a:rPr>
              <a:t>顶部“开始”面板中可以对字体、字号、颜色、行距等进行修改。</a:t>
            </a:r>
          </a:p>
        </p:txBody>
      </p:sp>
      <p:sp>
        <p:nvSpPr>
          <p:cNvPr id="103" name="同侧圆角矩形 102"/>
          <p:cNvSpPr/>
          <p:nvPr/>
        </p:nvSpPr>
        <p:spPr>
          <a:xfrm>
            <a:off x="6084168" y="1095586"/>
            <a:ext cx="2700300" cy="2124236"/>
          </a:xfrm>
          <a:prstGeom prst="round2SameRect">
            <a:avLst>
              <a:gd fmla="val 4881" name="adj1"/>
              <a:gd fmla="val 0" name="adj2"/>
            </a:avLst>
          </a:prstGeom>
          <a:solidFill>
            <a:srgbClr val="FCA826"/>
          </a:solidFill>
          <a:ln algn="ctr" cap="flat" cmpd="sng" w="25400">
            <a:noFill/>
            <a:prstDash val="solid"/>
          </a:ln>
          <a:effectLst/>
        </p:spPr>
        <p:txBody>
          <a:bodyPr anchor="ctr" bIns="45712" lIns="91424" rIns="91424" rtlCol="0" tIns="45712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FFFFFF" val="window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104" name="同侧圆角矩形 103"/>
          <p:cNvSpPr/>
          <p:nvPr/>
        </p:nvSpPr>
        <p:spPr>
          <a:xfrm>
            <a:off x="6084168" y="3255828"/>
            <a:ext cx="2700300" cy="1062118"/>
          </a:xfrm>
          <a:prstGeom prst="round2SameRect">
            <a:avLst>
              <a:gd fmla="val 0" name="adj1"/>
              <a:gd fmla="val 6149" name="adj2"/>
            </a:avLst>
          </a:prstGeom>
          <a:solidFill>
            <a:sysClr lastClr="FFFFFF" val="window">
              <a:lumMod val="95000"/>
            </a:sysClr>
          </a:solidFill>
          <a:ln algn="ctr" cap="flat" cmpd="sng" w="25400">
            <a:noFill/>
            <a:prstDash val="solid"/>
          </a:ln>
          <a:effectLst>
            <a:outerShdw algn="t" blurRad="165100" dir="5400000" dist="38100" rotWithShape="0">
              <a:prstClr val="black">
                <a:alpha val="20000"/>
              </a:prstClr>
            </a:outerShdw>
          </a:effectLst>
        </p:spPr>
        <p:txBody>
          <a:bodyPr anchor="ctr" bIns="45712" lIns="91424" rIns="91424" rtlCol="0" tIns="45712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FFFFFF" val="window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105" name="矩形 104"/>
          <p:cNvSpPr/>
          <p:nvPr/>
        </p:nvSpPr>
        <p:spPr>
          <a:xfrm>
            <a:off x="6218676" y="2125765"/>
            <a:ext cx="2421778" cy="487664"/>
          </a:xfrm>
          <a:prstGeom prst="rect">
            <a:avLst/>
          </a:prstGeom>
          <a:noFill/>
        </p:spPr>
        <p:txBody>
          <a:bodyPr bIns="45712" lIns="91424" rIns="91424" tIns="45712"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0" kumimoji="0" lang="zh-CN" noProof="0" normalizeH="0" spc="0" strike="noStrike" sz="10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顶部“开始”面板中可以对字体、字号、颜色、行距等进行修改。</a:t>
            </a:r>
          </a:p>
        </p:txBody>
      </p:sp>
      <p:sp>
        <p:nvSpPr>
          <p:cNvPr id="106" name="TextBox 148"/>
          <p:cNvSpPr txBox="1"/>
          <p:nvPr/>
        </p:nvSpPr>
        <p:spPr>
          <a:xfrm>
            <a:off x="6218676" y="1845869"/>
            <a:ext cx="2421778" cy="304784"/>
          </a:xfrm>
          <a:prstGeom prst="rect">
            <a:avLst/>
          </a:prstGeom>
          <a:noFill/>
          <a:effectLst/>
        </p:spPr>
        <p:txBody>
          <a:bodyPr bIns="45712" lIns="91424" rIns="91424" rtlCol="0" tIns="45712"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0" lang="en-US" noProof="0" normalizeH="0" spc="0" strike="noStrike" sz="1400" u="none">
                <a:ln>
                  <a:noFill/>
                </a:ln>
                <a:solidFill>
                  <a:sysClr lastClr="FFFFFF" val="window"/>
                </a:solidFill>
                <a:effectLst/>
                <a:uLnTx/>
                <a:uFillTx/>
              </a:rPr>
              <a:t>TEXT HERE</a:t>
            </a:r>
          </a:p>
        </p:txBody>
      </p:sp>
      <p:cxnSp>
        <p:nvCxnSpPr>
          <p:cNvPr id="107" name="直接连接符 150"/>
          <p:cNvCxnSpPr/>
          <p:nvPr/>
        </p:nvCxnSpPr>
        <p:spPr>
          <a:xfrm>
            <a:off x="6338855" y="2823778"/>
            <a:ext cx="2193593" cy="0"/>
          </a:xfrm>
          <a:prstGeom prst="line">
            <a:avLst/>
          </a:prstGeom>
          <a:noFill/>
          <a:ln algn="ctr" cap="rnd" cmpd="sng" w="34925">
            <a:solidFill>
              <a:sysClr lastClr="000000" val="windowText">
                <a:lumMod val="75000"/>
                <a:lumOff val="25000"/>
              </a:sysClr>
            </a:solidFill>
            <a:prstDash val="solid"/>
          </a:ln>
          <a:effectLst/>
        </p:spPr>
      </p:cxnSp>
      <p:cxnSp>
        <p:nvCxnSpPr>
          <p:cNvPr id="108" name="直接连接符 151"/>
          <p:cNvCxnSpPr/>
          <p:nvPr/>
        </p:nvCxnSpPr>
        <p:spPr>
          <a:xfrm>
            <a:off x="6338849" y="2821982"/>
            <a:ext cx="2013573" cy="0"/>
          </a:xfrm>
          <a:prstGeom prst="line">
            <a:avLst/>
          </a:prstGeom>
          <a:noFill/>
          <a:ln algn="ctr" cap="rnd" cmpd="sng" w="57150">
            <a:solidFill>
              <a:sysClr lastClr="FFFFFF" val="window"/>
            </a:solidFill>
            <a:prstDash val="solid"/>
            <a:tailEnd len="sm" type="oval" w="sm"/>
          </a:ln>
          <a:effectLst>
            <a:outerShdw algn="l" blurRad="50800" dist="38100" rotWithShape="0">
              <a:prstClr val="black">
                <a:alpha val="40000"/>
              </a:prstClr>
            </a:outerShdw>
          </a:effectLst>
        </p:spPr>
      </p:cxnSp>
      <p:sp>
        <p:nvSpPr>
          <p:cNvPr id="109" name="矩形 108"/>
          <p:cNvSpPr/>
          <p:nvPr/>
        </p:nvSpPr>
        <p:spPr>
          <a:xfrm>
            <a:off x="6264197" y="1205347"/>
            <a:ext cx="992473" cy="640064"/>
          </a:xfrm>
          <a:prstGeom prst="rect">
            <a:avLst/>
          </a:prstGeom>
        </p:spPr>
        <p:txBody>
          <a:bodyPr bIns="45712" lIns="91424" rIns="91424" tIns="45712" wrap="non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en-US" noProof="0" normalizeH="0" spc="0" strike="noStrike" sz="3600" u="none">
                <a:ln>
                  <a:noFill/>
                </a:ln>
                <a:solidFill>
                  <a:sysClr lastClr="FFFFFF" val="window"/>
                </a:solidFill>
                <a:effectLst/>
                <a:uLnTx/>
                <a:uFillTx/>
                <a:latin typeface="Impact"/>
                <a:ea charset="-122" panose="03000509000000000000" pitchFamily="65" typeface="方正粗宋简体"/>
              </a:rPr>
              <a:t>90%</a:t>
            </a:r>
          </a:p>
        </p:txBody>
      </p:sp>
      <p:grpSp>
        <p:nvGrpSpPr>
          <p:cNvPr id="110" name="组合 154"/>
          <p:cNvGrpSpPr/>
          <p:nvPr/>
        </p:nvGrpSpPr>
        <p:grpSpPr>
          <a:xfrm>
            <a:off x="6315658" y="3543859"/>
            <a:ext cx="452588" cy="452588"/>
            <a:chOff x="2654675" y="1308599"/>
            <a:chExt cx="452588" cy="452588"/>
          </a:xfrm>
        </p:grpSpPr>
        <p:sp>
          <p:nvSpPr>
            <p:cNvPr id="111" name="椭圆 110"/>
            <p:cNvSpPr/>
            <p:nvPr/>
          </p:nvSpPr>
          <p:spPr>
            <a:xfrm>
              <a:off x="2654675" y="1308599"/>
              <a:ext cx="452588" cy="452588"/>
            </a:xfrm>
            <a:prstGeom prst="ellipse">
              <a:avLst/>
            </a:prstGeom>
            <a:noFill/>
            <a:ln algn="ctr" cap="flat" cmpd="sng" w="19050">
              <a:solidFill>
                <a:sysClr lastClr="000000" val="windowText">
                  <a:lumMod val="75000"/>
                  <a:lumOff val="25000"/>
                </a:sysClr>
              </a:solidFill>
              <a:prstDash val="solid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FFFFFF" val="window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grpSp>
          <p:nvGrpSpPr>
            <p:cNvPr id="112" name="组合 156"/>
            <p:cNvGrpSpPr/>
            <p:nvPr/>
          </p:nvGrpSpPr>
          <p:grpSpPr>
            <a:xfrm>
              <a:off x="2766793" y="1394572"/>
              <a:ext cx="228351" cy="261219"/>
              <a:chOff x="10856093" y="315913"/>
              <a:chExt cx="419100" cy="479425"/>
            </a:xfrm>
            <a:solidFill>
              <a:sysClr lastClr="000000" val="windowText">
                <a:lumMod val="75000"/>
                <a:lumOff val="25000"/>
              </a:sysClr>
            </a:solidFill>
          </p:grpSpPr>
          <p:sp>
            <p:nvSpPr>
              <p:cNvPr id="113" name="Freeform 7"/>
              <p:cNvSpPr>
                <a:spLocks noEditPoints="1"/>
              </p:cNvSpPr>
              <p:nvPr/>
            </p:nvSpPr>
            <p:spPr bwMode="auto">
              <a:xfrm>
                <a:off x="10856093" y="315913"/>
                <a:ext cx="330200" cy="419100"/>
              </a:xfrm>
              <a:custGeom>
                <a:gdLst>
                  <a:gd fmla="*/ 208 w 208" name="T0"/>
                  <a:gd fmla="*/ 264 h 264" name="T1"/>
                  <a:gd fmla="*/ 0 w 208" name="T2"/>
                  <a:gd fmla="*/ 264 h 264" name="T3"/>
                  <a:gd fmla="*/ 0 w 208" name="T4"/>
                  <a:gd fmla="*/ 0 h 264" name="T5"/>
                  <a:gd fmla="*/ 208 w 208" name="T6"/>
                  <a:gd fmla="*/ 0 h 264" name="T7"/>
                  <a:gd fmla="*/ 208 w 208" name="T8"/>
                  <a:gd fmla="*/ 264 h 264" name="T9"/>
                  <a:gd fmla="*/ 19 w 208" name="T10"/>
                  <a:gd fmla="*/ 245 h 264" name="T11"/>
                  <a:gd fmla="*/ 189 w 208" name="T12"/>
                  <a:gd fmla="*/ 245 h 264" name="T13"/>
                  <a:gd fmla="*/ 189 w 208" name="T14"/>
                  <a:gd fmla="*/ 18 h 264" name="T15"/>
                  <a:gd fmla="*/ 19 w 208" name="T16"/>
                  <a:gd fmla="*/ 18 h 264" name="T17"/>
                  <a:gd fmla="*/ 19 w 208" name="T18"/>
                  <a:gd fmla="*/ 245 h 264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64" w="208">
                    <a:moveTo>
                      <a:pt x="208" y="264"/>
                    </a:moveTo>
                    <a:lnTo>
                      <a:pt x="0" y="264"/>
                    </a:lnTo>
                    <a:lnTo>
                      <a:pt x="0" y="0"/>
                    </a:lnTo>
                    <a:lnTo>
                      <a:pt x="208" y="0"/>
                    </a:lnTo>
                    <a:lnTo>
                      <a:pt x="208" y="264"/>
                    </a:lnTo>
                    <a:close/>
                    <a:moveTo>
                      <a:pt x="19" y="245"/>
                    </a:moveTo>
                    <a:lnTo>
                      <a:pt x="189" y="245"/>
                    </a:lnTo>
                    <a:lnTo>
                      <a:pt x="189" y="18"/>
                    </a:lnTo>
                    <a:lnTo>
                      <a:pt x="19" y="18"/>
                    </a:lnTo>
                    <a:lnTo>
                      <a:pt x="19" y="24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4" name="Rectangle 8"/>
              <p:cNvSpPr>
                <a:spLocks noChangeArrowheads="1"/>
              </p:cNvSpPr>
              <p:nvPr/>
            </p:nvSpPr>
            <p:spPr bwMode="auto">
              <a:xfrm>
                <a:off x="10930706" y="495301"/>
                <a:ext cx="179388" cy="301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5" name="Rectangle 9"/>
              <p:cNvSpPr>
                <a:spLocks noChangeArrowheads="1"/>
              </p:cNvSpPr>
              <p:nvPr/>
            </p:nvSpPr>
            <p:spPr bwMode="auto">
              <a:xfrm>
                <a:off x="10930706" y="555626"/>
                <a:ext cx="179388" cy="301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6" name="Rectangle 10"/>
              <p:cNvSpPr>
                <a:spLocks noChangeArrowheads="1"/>
              </p:cNvSpPr>
              <p:nvPr/>
            </p:nvSpPr>
            <p:spPr bwMode="auto">
              <a:xfrm>
                <a:off x="10930706" y="615951"/>
                <a:ext cx="179388" cy="285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7" name="Rectangle 11"/>
              <p:cNvSpPr>
                <a:spLocks noChangeArrowheads="1"/>
              </p:cNvSpPr>
              <p:nvPr/>
            </p:nvSpPr>
            <p:spPr bwMode="auto">
              <a:xfrm>
                <a:off x="10930706" y="434975"/>
                <a:ext cx="90488" cy="301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8" name="Freeform 12"/>
              <p:cNvSpPr/>
              <p:nvPr/>
            </p:nvSpPr>
            <p:spPr bwMode="auto">
              <a:xfrm>
                <a:off x="10960868" y="374650"/>
                <a:ext cx="314325" cy="420688"/>
              </a:xfrm>
              <a:custGeom>
                <a:gdLst>
                  <a:gd fmla="*/ 198 w 198" name="T0"/>
                  <a:gd fmla="*/ 265 h 265" name="T1"/>
                  <a:gd fmla="*/ 0 w 198" name="T2"/>
                  <a:gd fmla="*/ 265 h 265" name="T3"/>
                  <a:gd fmla="*/ 0 w 198" name="T4"/>
                  <a:gd fmla="*/ 246 h 265" name="T5"/>
                  <a:gd fmla="*/ 179 w 198" name="T6"/>
                  <a:gd fmla="*/ 246 h 265" name="T7"/>
                  <a:gd fmla="*/ 179 w 198" name="T8"/>
                  <a:gd fmla="*/ 19 h 265" name="T9"/>
                  <a:gd fmla="*/ 160 w 198" name="T10"/>
                  <a:gd fmla="*/ 19 h 265" name="T11"/>
                  <a:gd fmla="*/ 160 w 198" name="T12"/>
                  <a:gd fmla="*/ 0 h 265" name="T13"/>
                  <a:gd fmla="*/ 198 w 198" name="T14"/>
                  <a:gd fmla="*/ 0 h 265" name="T15"/>
                  <a:gd fmla="*/ 198 w 198" name="T16"/>
                  <a:gd fmla="*/ 265 h 265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65" w="198">
                    <a:moveTo>
                      <a:pt x="198" y="265"/>
                    </a:moveTo>
                    <a:lnTo>
                      <a:pt x="0" y="265"/>
                    </a:lnTo>
                    <a:lnTo>
                      <a:pt x="0" y="246"/>
                    </a:lnTo>
                    <a:lnTo>
                      <a:pt x="179" y="246"/>
                    </a:lnTo>
                    <a:lnTo>
                      <a:pt x="179" y="19"/>
                    </a:lnTo>
                    <a:lnTo>
                      <a:pt x="160" y="19"/>
                    </a:lnTo>
                    <a:lnTo>
                      <a:pt x="160" y="0"/>
                    </a:lnTo>
                    <a:lnTo>
                      <a:pt x="198" y="0"/>
                    </a:lnTo>
                    <a:lnTo>
                      <a:pt x="198" y="26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</a:endParaRPr>
              </a:p>
            </p:txBody>
          </p:sp>
        </p:grpSp>
      </p:grpSp>
      <p:sp>
        <p:nvSpPr>
          <p:cNvPr id="119" name="矩形 118"/>
          <p:cNvSpPr/>
          <p:nvPr/>
        </p:nvSpPr>
        <p:spPr>
          <a:xfrm>
            <a:off x="6996102" y="3322383"/>
            <a:ext cx="1656184" cy="685784"/>
          </a:xfrm>
          <a:prstGeom prst="rect">
            <a:avLst/>
          </a:prstGeom>
        </p:spPr>
        <p:txBody>
          <a:bodyPr bIns="45712" lIns="91424" rIns="91424" tIns="45712"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3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0" kumimoji="0" lang="zh-CN" noProof="0" normalizeH="0" spc="0" strike="noStrike" sz="1000" u="none">
                <a:ln>
                  <a:noFill/>
                </a:ln>
                <a:solidFill>
                  <a:sysClr lastClr="000000" val="windowText">
                    <a:lumMod val="50000"/>
                    <a:lumOff val="50000"/>
                  </a:sysClr>
                </a:solidFill>
                <a:effectLst/>
                <a:uLnTx/>
                <a:uFillTx/>
              </a:rPr>
              <a:t>顶部“开始”面板中可以对字体、字号、颜色、行距等进行修改。</a:t>
            </a:r>
          </a:p>
        </p:txBody>
      </p:sp>
    </p:spTree>
    <p:extLst>
      <p:ext uri="{BB962C8B-B14F-4D97-AF65-F5344CB8AC3E}">
        <p14:creationId val="2908696570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56C1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组 6"/>
          <p:cNvGrpSpPr/>
          <p:nvPr/>
        </p:nvGrpSpPr>
        <p:grpSpPr>
          <a:xfrm>
            <a:off x="0" y="-7447"/>
            <a:ext cx="9144000" cy="5150948"/>
            <a:chOff x="0" y="-7447"/>
            <a:chExt cx="9144000" cy="5150948"/>
          </a:xfrm>
        </p:grpSpPr>
        <p:cxnSp>
          <p:nvCxnSpPr>
            <p:cNvPr id="8" name="直线连接符 7"/>
            <p:cNvCxnSpPr/>
            <p:nvPr/>
          </p:nvCxnSpPr>
          <p:spPr>
            <a:xfrm>
              <a:off x="0" y="0"/>
              <a:ext cx="1396002" cy="32629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线连接符 8"/>
            <p:cNvCxnSpPr/>
            <p:nvPr/>
          </p:nvCxnSpPr>
          <p:spPr>
            <a:xfrm flipV="1">
              <a:off x="732049" y="326292"/>
              <a:ext cx="663953" cy="9096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线连接符 9"/>
            <p:cNvCxnSpPr/>
            <p:nvPr/>
          </p:nvCxnSpPr>
          <p:spPr>
            <a:xfrm>
              <a:off x="0" y="0"/>
              <a:ext cx="732049" cy="12359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线连接符 10"/>
            <p:cNvCxnSpPr/>
            <p:nvPr/>
          </p:nvCxnSpPr>
          <p:spPr>
            <a:xfrm>
              <a:off x="0" y="1693188"/>
              <a:ext cx="1975651" cy="389395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线连接符 11"/>
            <p:cNvCxnSpPr/>
            <p:nvPr/>
          </p:nvCxnSpPr>
          <p:spPr>
            <a:xfrm flipV="1">
              <a:off x="1396002" y="0"/>
              <a:ext cx="1205861" cy="32629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线连接符 12"/>
            <p:cNvCxnSpPr/>
            <p:nvPr/>
          </p:nvCxnSpPr>
          <p:spPr>
            <a:xfrm flipV="1">
              <a:off x="1975651" y="0"/>
              <a:ext cx="626211" cy="208258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线连接符 13"/>
            <p:cNvCxnSpPr/>
            <p:nvPr/>
          </p:nvCxnSpPr>
          <p:spPr>
            <a:xfrm flipH="1" flipV="1">
              <a:off x="1396003" y="326292"/>
              <a:ext cx="579648" cy="175629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线连接符 14"/>
            <p:cNvCxnSpPr/>
            <p:nvPr/>
          </p:nvCxnSpPr>
          <p:spPr>
            <a:xfrm>
              <a:off x="732049" y="1235988"/>
              <a:ext cx="1243602" cy="846594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线连接符 15"/>
            <p:cNvCxnSpPr/>
            <p:nvPr/>
          </p:nvCxnSpPr>
          <p:spPr>
            <a:xfrm flipV="1">
              <a:off x="573292" y="2082584"/>
              <a:ext cx="1402359" cy="898133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线连接符 16"/>
            <p:cNvCxnSpPr/>
            <p:nvPr/>
          </p:nvCxnSpPr>
          <p:spPr>
            <a:xfrm>
              <a:off x="6676641" y="3311124"/>
              <a:ext cx="1561117" cy="27808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线连接符 17"/>
            <p:cNvCxnSpPr/>
            <p:nvPr/>
          </p:nvCxnSpPr>
          <p:spPr>
            <a:xfrm flipH="1">
              <a:off x="1975651" y="1693188"/>
              <a:ext cx="1058384" cy="3893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线连接符 18"/>
            <p:cNvCxnSpPr/>
            <p:nvPr/>
          </p:nvCxnSpPr>
          <p:spPr>
            <a:xfrm>
              <a:off x="2601863" y="0"/>
              <a:ext cx="432172" cy="16931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线连接符 19"/>
            <p:cNvCxnSpPr/>
            <p:nvPr/>
          </p:nvCxnSpPr>
          <p:spPr>
            <a:xfrm>
              <a:off x="574727" y="2980718"/>
              <a:ext cx="1321545" cy="39684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线连接符 20"/>
            <p:cNvCxnSpPr/>
            <p:nvPr/>
          </p:nvCxnSpPr>
          <p:spPr>
            <a:xfrm flipH="1">
              <a:off x="1896273" y="2082584"/>
              <a:ext cx="79378" cy="128752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线连接符 21"/>
            <p:cNvCxnSpPr/>
            <p:nvPr/>
          </p:nvCxnSpPr>
          <p:spPr>
            <a:xfrm>
              <a:off x="0" y="2980717"/>
              <a:ext cx="573294" cy="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线连接符 22"/>
            <p:cNvCxnSpPr/>
            <p:nvPr/>
          </p:nvCxnSpPr>
          <p:spPr>
            <a:xfrm>
              <a:off x="0" y="1693188"/>
              <a:ext cx="573293" cy="128752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线连接符 23"/>
            <p:cNvCxnSpPr/>
            <p:nvPr/>
          </p:nvCxnSpPr>
          <p:spPr>
            <a:xfrm flipV="1">
              <a:off x="0" y="1235988"/>
              <a:ext cx="732049" cy="45720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线连接符 24"/>
            <p:cNvCxnSpPr/>
            <p:nvPr/>
          </p:nvCxnSpPr>
          <p:spPr>
            <a:xfrm>
              <a:off x="8237759" y="3589204"/>
              <a:ext cx="906241" cy="15542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线连接符 25"/>
            <p:cNvCxnSpPr/>
            <p:nvPr/>
          </p:nvCxnSpPr>
          <p:spPr>
            <a:xfrm flipV="1">
              <a:off x="8237758" y="1587364"/>
              <a:ext cx="906242" cy="200184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线连接符 26"/>
            <p:cNvCxnSpPr/>
            <p:nvPr/>
          </p:nvCxnSpPr>
          <p:spPr>
            <a:xfrm>
              <a:off x="7496889" y="2151760"/>
              <a:ext cx="740870" cy="1437444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线连接符 27"/>
            <p:cNvCxnSpPr/>
            <p:nvPr/>
          </p:nvCxnSpPr>
          <p:spPr>
            <a:xfrm>
              <a:off x="2601862" y="0"/>
              <a:ext cx="1658135" cy="108469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线连接符 28"/>
            <p:cNvCxnSpPr/>
            <p:nvPr/>
          </p:nvCxnSpPr>
          <p:spPr>
            <a:xfrm flipV="1">
              <a:off x="3448569" y="1084699"/>
              <a:ext cx="811428" cy="15129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线连接符 29"/>
            <p:cNvCxnSpPr/>
            <p:nvPr/>
          </p:nvCxnSpPr>
          <p:spPr>
            <a:xfrm>
              <a:off x="2601863" y="0"/>
              <a:ext cx="846706" cy="122854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线连接符 30"/>
            <p:cNvCxnSpPr/>
            <p:nvPr/>
          </p:nvCxnSpPr>
          <p:spPr>
            <a:xfrm>
              <a:off x="3034035" y="1685741"/>
              <a:ext cx="1975651" cy="389395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线连接符 31"/>
            <p:cNvCxnSpPr/>
            <p:nvPr/>
          </p:nvCxnSpPr>
          <p:spPr>
            <a:xfrm flipV="1">
              <a:off x="4259997" y="-7446"/>
              <a:ext cx="1375901" cy="1092145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线连接符 32"/>
            <p:cNvCxnSpPr/>
            <p:nvPr/>
          </p:nvCxnSpPr>
          <p:spPr>
            <a:xfrm flipV="1">
              <a:off x="5009686" y="-7447"/>
              <a:ext cx="626211" cy="208258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线连接符 33"/>
            <p:cNvCxnSpPr/>
            <p:nvPr/>
          </p:nvCxnSpPr>
          <p:spPr>
            <a:xfrm flipH="1" flipV="1">
              <a:off x="4259997" y="1084699"/>
              <a:ext cx="749689" cy="99043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线连接符 34"/>
            <p:cNvCxnSpPr/>
            <p:nvPr/>
          </p:nvCxnSpPr>
          <p:spPr>
            <a:xfrm>
              <a:off x="3448569" y="1235989"/>
              <a:ext cx="1561117" cy="83914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线连接符 35"/>
            <p:cNvCxnSpPr/>
            <p:nvPr/>
          </p:nvCxnSpPr>
          <p:spPr>
            <a:xfrm flipV="1">
              <a:off x="3607327" y="2075137"/>
              <a:ext cx="1402359" cy="898133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线连接符 36"/>
            <p:cNvCxnSpPr/>
            <p:nvPr/>
          </p:nvCxnSpPr>
          <p:spPr>
            <a:xfrm flipH="1">
              <a:off x="5009686" y="1685741"/>
              <a:ext cx="1058384" cy="3893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线连接符 37"/>
            <p:cNvCxnSpPr/>
            <p:nvPr/>
          </p:nvCxnSpPr>
          <p:spPr>
            <a:xfrm>
              <a:off x="5635898" y="-7447"/>
              <a:ext cx="432172" cy="16931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线连接符 38"/>
            <p:cNvCxnSpPr/>
            <p:nvPr/>
          </p:nvCxnSpPr>
          <p:spPr>
            <a:xfrm flipH="1" flipV="1">
              <a:off x="1975651" y="2082584"/>
              <a:ext cx="1633111" cy="89068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线连接符 39"/>
            <p:cNvCxnSpPr/>
            <p:nvPr/>
          </p:nvCxnSpPr>
          <p:spPr>
            <a:xfrm flipH="1">
              <a:off x="4259999" y="326292"/>
              <a:ext cx="95536" cy="75840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线连接符 40"/>
            <p:cNvCxnSpPr/>
            <p:nvPr/>
          </p:nvCxnSpPr>
          <p:spPr>
            <a:xfrm flipV="1">
              <a:off x="1896272" y="2973271"/>
              <a:ext cx="1711057" cy="40428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线连接符 41"/>
            <p:cNvCxnSpPr/>
            <p:nvPr/>
          </p:nvCxnSpPr>
          <p:spPr>
            <a:xfrm>
              <a:off x="3034035" y="1685741"/>
              <a:ext cx="573293" cy="128752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线连接符 42"/>
            <p:cNvCxnSpPr/>
            <p:nvPr/>
          </p:nvCxnSpPr>
          <p:spPr>
            <a:xfrm flipV="1">
              <a:off x="3034035" y="1235989"/>
              <a:ext cx="414534" cy="44975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线连接符 43"/>
            <p:cNvCxnSpPr/>
            <p:nvPr/>
          </p:nvCxnSpPr>
          <p:spPr>
            <a:xfrm flipH="1">
              <a:off x="5741735" y="1693188"/>
              <a:ext cx="326335" cy="1617935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线连接符 44"/>
            <p:cNvCxnSpPr/>
            <p:nvPr/>
          </p:nvCxnSpPr>
          <p:spPr>
            <a:xfrm flipH="1" flipV="1">
              <a:off x="5635898" y="0"/>
              <a:ext cx="1616497" cy="47869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线连接符 45"/>
            <p:cNvCxnSpPr/>
            <p:nvPr/>
          </p:nvCxnSpPr>
          <p:spPr>
            <a:xfrm>
              <a:off x="5009686" y="2075135"/>
              <a:ext cx="732049" cy="12359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线连接符 46"/>
            <p:cNvCxnSpPr/>
            <p:nvPr/>
          </p:nvCxnSpPr>
          <p:spPr>
            <a:xfrm flipH="1" flipV="1">
              <a:off x="1" y="2973270"/>
              <a:ext cx="574726" cy="79231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线连接符 47"/>
            <p:cNvCxnSpPr/>
            <p:nvPr/>
          </p:nvCxnSpPr>
          <p:spPr>
            <a:xfrm flipV="1">
              <a:off x="7252395" y="0"/>
              <a:ext cx="985363" cy="48943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线连接符 48"/>
            <p:cNvCxnSpPr/>
            <p:nvPr/>
          </p:nvCxnSpPr>
          <p:spPr>
            <a:xfrm flipV="1">
              <a:off x="7690926" y="0"/>
              <a:ext cx="546832" cy="12359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线连接符 49"/>
            <p:cNvCxnSpPr/>
            <p:nvPr/>
          </p:nvCxnSpPr>
          <p:spPr>
            <a:xfrm flipH="1" flipV="1">
              <a:off x="7108816" y="0"/>
              <a:ext cx="143579" cy="47869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线连接符 50"/>
            <p:cNvCxnSpPr/>
            <p:nvPr/>
          </p:nvCxnSpPr>
          <p:spPr>
            <a:xfrm flipV="1">
              <a:off x="6068070" y="478692"/>
              <a:ext cx="1184325" cy="121449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线连接符 51"/>
            <p:cNvCxnSpPr/>
            <p:nvPr/>
          </p:nvCxnSpPr>
          <p:spPr>
            <a:xfrm flipV="1">
              <a:off x="573292" y="3370112"/>
              <a:ext cx="1322980" cy="39546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线连接符 52"/>
            <p:cNvCxnSpPr/>
            <p:nvPr/>
          </p:nvCxnSpPr>
          <p:spPr>
            <a:xfrm flipH="1" flipV="1">
              <a:off x="7252396" y="489438"/>
              <a:ext cx="438530" cy="739103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线连接符 53"/>
            <p:cNvCxnSpPr/>
            <p:nvPr/>
          </p:nvCxnSpPr>
          <p:spPr>
            <a:xfrm flipV="1">
              <a:off x="6068070" y="1235988"/>
              <a:ext cx="1622856" cy="45720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线连接符 54"/>
            <p:cNvCxnSpPr/>
            <p:nvPr/>
          </p:nvCxnSpPr>
          <p:spPr>
            <a:xfrm flipH="1" flipV="1">
              <a:off x="1896273" y="3377558"/>
              <a:ext cx="961365" cy="79368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线连接符 55"/>
            <p:cNvCxnSpPr/>
            <p:nvPr/>
          </p:nvCxnSpPr>
          <p:spPr>
            <a:xfrm flipH="1">
              <a:off x="573292" y="2973270"/>
              <a:ext cx="1435" cy="79231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线连接符 56"/>
            <p:cNvCxnSpPr/>
            <p:nvPr/>
          </p:nvCxnSpPr>
          <p:spPr>
            <a:xfrm>
              <a:off x="3607327" y="2993390"/>
              <a:ext cx="2134408" cy="317733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线连接符 57"/>
            <p:cNvCxnSpPr/>
            <p:nvPr/>
          </p:nvCxnSpPr>
          <p:spPr>
            <a:xfrm flipH="1">
              <a:off x="2857638" y="2973270"/>
              <a:ext cx="749689" cy="119797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线连接符 58"/>
            <p:cNvCxnSpPr/>
            <p:nvPr/>
          </p:nvCxnSpPr>
          <p:spPr>
            <a:xfrm flipV="1">
              <a:off x="2857638" y="4171240"/>
              <a:ext cx="1322980" cy="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线连接符 59"/>
            <p:cNvCxnSpPr/>
            <p:nvPr/>
          </p:nvCxnSpPr>
          <p:spPr>
            <a:xfrm>
              <a:off x="6068070" y="1693189"/>
              <a:ext cx="608571" cy="1617934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线连接符 60"/>
            <p:cNvCxnSpPr/>
            <p:nvPr/>
          </p:nvCxnSpPr>
          <p:spPr>
            <a:xfrm flipV="1">
              <a:off x="6676641" y="2151760"/>
              <a:ext cx="820248" cy="1159364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线连接符 61"/>
            <p:cNvCxnSpPr/>
            <p:nvPr/>
          </p:nvCxnSpPr>
          <p:spPr>
            <a:xfrm>
              <a:off x="5741735" y="3311123"/>
              <a:ext cx="934906" cy="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线连接符 62"/>
            <p:cNvCxnSpPr/>
            <p:nvPr/>
          </p:nvCxnSpPr>
          <p:spPr>
            <a:xfrm flipV="1">
              <a:off x="8237759" y="3311123"/>
              <a:ext cx="906241" cy="27808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线连接符 63"/>
            <p:cNvCxnSpPr/>
            <p:nvPr/>
          </p:nvCxnSpPr>
          <p:spPr>
            <a:xfrm flipV="1">
              <a:off x="7496889" y="1235989"/>
              <a:ext cx="194037" cy="91577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线连接符 64"/>
            <p:cNvCxnSpPr/>
            <p:nvPr/>
          </p:nvCxnSpPr>
          <p:spPr>
            <a:xfrm flipV="1">
              <a:off x="7496889" y="1587364"/>
              <a:ext cx="1647111" cy="5643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线连接符 65"/>
            <p:cNvCxnSpPr/>
            <p:nvPr/>
          </p:nvCxnSpPr>
          <p:spPr>
            <a:xfrm flipH="1" flipV="1">
              <a:off x="6068071" y="1693190"/>
              <a:ext cx="1428818" cy="45857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线连接符 66"/>
            <p:cNvCxnSpPr/>
            <p:nvPr/>
          </p:nvCxnSpPr>
          <p:spPr>
            <a:xfrm flipV="1">
              <a:off x="4180618" y="3311124"/>
              <a:ext cx="1561117" cy="86011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线连接符 67"/>
            <p:cNvCxnSpPr/>
            <p:nvPr/>
          </p:nvCxnSpPr>
          <p:spPr>
            <a:xfrm flipH="1" flipV="1">
              <a:off x="5741735" y="3311124"/>
              <a:ext cx="493913" cy="159206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线连接符 68"/>
            <p:cNvCxnSpPr/>
            <p:nvPr/>
          </p:nvCxnSpPr>
          <p:spPr>
            <a:xfrm>
              <a:off x="8237759" y="0"/>
              <a:ext cx="906241" cy="1587364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线连接符 69"/>
            <p:cNvCxnSpPr/>
            <p:nvPr/>
          </p:nvCxnSpPr>
          <p:spPr>
            <a:xfrm>
              <a:off x="7690926" y="1235989"/>
              <a:ext cx="1453074" cy="351375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线连接符 70"/>
            <p:cNvCxnSpPr/>
            <p:nvPr/>
          </p:nvCxnSpPr>
          <p:spPr>
            <a:xfrm flipH="1">
              <a:off x="1825713" y="3370111"/>
              <a:ext cx="70560" cy="147134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线连接符 71"/>
            <p:cNvCxnSpPr/>
            <p:nvPr/>
          </p:nvCxnSpPr>
          <p:spPr>
            <a:xfrm>
              <a:off x="573292" y="3765580"/>
              <a:ext cx="1252421" cy="107588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线连接符 72"/>
            <p:cNvCxnSpPr/>
            <p:nvPr/>
          </p:nvCxnSpPr>
          <p:spPr>
            <a:xfrm flipV="1">
              <a:off x="1825713" y="4171240"/>
              <a:ext cx="1031925" cy="67022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线连接符 73"/>
            <p:cNvCxnSpPr/>
            <p:nvPr/>
          </p:nvCxnSpPr>
          <p:spPr>
            <a:xfrm flipH="1">
              <a:off x="1" y="3765580"/>
              <a:ext cx="573291" cy="52912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线连接符 74"/>
            <p:cNvCxnSpPr/>
            <p:nvPr/>
          </p:nvCxnSpPr>
          <p:spPr>
            <a:xfrm flipH="1" flipV="1">
              <a:off x="3607328" y="2993390"/>
              <a:ext cx="573290" cy="117785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线连接符 75"/>
            <p:cNvCxnSpPr/>
            <p:nvPr/>
          </p:nvCxnSpPr>
          <p:spPr>
            <a:xfrm>
              <a:off x="4180618" y="4171241"/>
              <a:ext cx="2055030" cy="73195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线连接符 76"/>
            <p:cNvCxnSpPr/>
            <p:nvPr/>
          </p:nvCxnSpPr>
          <p:spPr>
            <a:xfrm flipH="1">
              <a:off x="5971052" y="4903191"/>
              <a:ext cx="264597" cy="24030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线连接符 77"/>
            <p:cNvCxnSpPr/>
            <p:nvPr/>
          </p:nvCxnSpPr>
          <p:spPr>
            <a:xfrm flipH="1">
              <a:off x="6235649" y="3311124"/>
              <a:ext cx="440992" cy="159206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线连接符 78"/>
            <p:cNvCxnSpPr/>
            <p:nvPr/>
          </p:nvCxnSpPr>
          <p:spPr>
            <a:xfrm flipH="1" flipV="1">
              <a:off x="6235649" y="4903191"/>
              <a:ext cx="1528298" cy="24030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线连接符 79"/>
            <p:cNvCxnSpPr/>
            <p:nvPr/>
          </p:nvCxnSpPr>
          <p:spPr>
            <a:xfrm flipH="1">
              <a:off x="7763947" y="3589204"/>
              <a:ext cx="473812" cy="15542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线连接符 80"/>
            <p:cNvCxnSpPr/>
            <p:nvPr/>
          </p:nvCxnSpPr>
          <p:spPr>
            <a:xfrm>
              <a:off x="6676641" y="3311124"/>
              <a:ext cx="1087306" cy="183237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线连接符 81"/>
            <p:cNvCxnSpPr/>
            <p:nvPr/>
          </p:nvCxnSpPr>
          <p:spPr>
            <a:xfrm flipH="1" flipV="1">
              <a:off x="573293" y="3765581"/>
              <a:ext cx="560196" cy="137791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线连接符 82"/>
            <p:cNvCxnSpPr/>
            <p:nvPr/>
          </p:nvCxnSpPr>
          <p:spPr>
            <a:xfrm flipH="1" flipV="1">
              <a:off x="2857639" y="4171241"/>
              <a:ext cx="590930" cy="97225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线连接符 83"/>
            <p:cNvCxnSpPr/>
            <p:nvPr/>
          </p:nvCxnSpPr>
          <p:spPr>
            <a:xfrm flipH="1" flipV="1">
              <a:off x="1" y="4294702"/>
              <a:ext cx="1133488" cy="84879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线连接符 84"/>
            <p:cNvCxnSpPr/>
            <p:nvPr/>
          </p:nvCxnSpPr>
          <p:spPr>
            <a:xfrm flipV="1">
              <a:off x="3448569" y="4171241"/>
              <a:ext cx="732049" cy="97226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线连接符 85"/>
            <p:cNvCxnSpPr/>
            <p:nvPr/>
          </p:nvCxnSpPr>
          <p:spPr>
            <a:xfrm>
              <a:off x="1825713" y="4841460"/>
              <a:ext cx="1622856" cy="30204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线连接符 86"/>
            <p:cNvCxnSpPr/>
            <p:nvPr/>
          </p:nvCxnSpPr>
          <p:spPr>
            <a:xfrm flipH="1">
              <a:off x="1133491" y="4841460"/>
              <a:ext cx="692222" cy="30204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线连接符 87"/>
            <p:cNvCxnSpPr/>
            <p:nvPr/>
          </p:nvCxnSpPr>
          <p:spPr>
            <a:xfrm>
              <a:off x="4544450" y="4903191"/>
              <a:ext cx="1426602" cy="24030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线连接符 88"/>
            <p:cNvCxnSpPr/>
            <p:nvPr/>
          </p:nvCxnSpPr>
          <p:spPr>
            <a:xfrm flipV="1">
              <a:off x="3448569" y="4903192"/>
              <a:ext cx="1095881" cy="24030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线连接符 89"/>
            <p:cNvCxnSpPr/>
            <p:nvPr/>
          </p:nvCxnSpPr>
          <p:spPr>
            <a:xfrm flipH="1" flipV="1">
              <a:off x="4180619" y="4171241"/>
              <a:ext cx="363831" cy="73195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线连接符 90"/>
            <p:cNvCxnSpPr/>
            <p:nvPr/>
          </p:nvCxnSpPr>
          <p:spPr>
            <a:xfrm flipV="1">
              <a:off x="4355535" y="2"/>
              <a:ext cx="1280362" cy="32629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线连接符 91"/>
            <p:cNvCxnSpPr/>
            <p:nvPr/>
          </p:nvCxnSpPr>
          <p:spPr>
            <a:xfrm flipH="1" flipV="1">
              <a:off x="2601864" y="3"/>
              <a:ext cx="1753671" cy="3262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线连接符 92"/>
            <p:cNvCxnSpPr/>
            <p:nvPr/>
          </p:nvCxnSpPr>
          <p:spPr>
            <a:xfrm flipV="1">
              <a:off x="4544450" y="4903191"/>
              <a:ext cx="1691198" cy="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线连接符 93"/>
            <p:cNvCxnSpPr/>
            <p:nvPr/>
          </p:nvCxnSpPr>
          <p:spPr>
            <a:xfrm flipH="1" flipV="1">
              <a:off x="1825714" y="4841460"/>
              <a:ext cx="294330" cy="30204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组 1"/>
          <p:cNvGrpSpPr/>
          <p:nvPr/>
        </p:nvGrpSpPr>
        <p:grpSpPr>
          <a:xfrm>
            <a:off x="3138963" y="922818"/>
            <a:ext cx="2866074" cy="2866074"/>
            <a:chOff x="3131053" y="1062488"/>
            <a:chExt cx="2866074" cy="2866074"/>
          </a:xfrm>
          <a:solidFill>
            <a:srgbClr val="FDCC56"/>
          </a:solidFill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grpSpPr>
        <p:sp>
          <p:nvSpPr>
            <p:cNvPr id="3" name="空心弧 2"/>
            <p:cNvSpPr/>
            <p:nvPr/>
          </p:nvSpPr>
          <p:spPr>
            <a:xfrm>
              <a:off x="3131053" y="1062488"/>
              <a:ext cx="2866074" cy="2866074"/>
            </a:xfrm>
            <a:prstGeom prst="blockArc">
              <a:avLst>
                <a:gd fmla="val 13797986" name="adj1"/>
                <a:gd fmla="val 10838748" name="adj2"/>
                <a:gd fmla="val 22684" name="adj3"/>
              </a:avLst>
            </a:prstGeom>
            <a:solidFill>
              <a:srgbClr val="F9FF2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>
                <a:solidFill>
                  <a:schemeClr val="tx1"/>
                </a:solidFill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3346948" y="1278383"/>
              <a:ext cx="2434284" cy="2434284"/>
            </a:xfrm>
            <a:prstGeom prst="ellipse">
              <a:avLst/>
            </a:prstGeom>
            <a:solidFill>
              <a:srgbClr val="15629C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b="1" kumimoji="1" lang="en-US" smtClean="0" sz="12000"/>
                <a:t>3</a:t>
              </a:r>
            </a:p>
          </p:txBody>
        </p:sp>
      </p:grpSp>
    </p:spTree>
    <p:extLst>
      <p:ext uri="{BB962C8B-B14F-4D97-AF65-F5344CB8AC3E}">
        <p14:creationId val="4160899534"/>
      </p:ext>
    </p:extLst>
  </p:cSld>
  <p:clrMapOvr>
    <a:masterClrMapping/>
  </p:clrMapOvr>
  <mc:AlternateContent>
    <mc:Choice Requires="p14">
      <p:transition p14:dur="800" spd="slow">
        <p14:flythrough/>
      </p:transition>
    </mc:Choice>
    <mc:Fallback>
      <p:transition spd="slow">
        <p:fade/>
      </p:transition>
    </mc:Fallback>
  </mc:AlternateContent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8" name="组 27"/>
          <p:cNvGrpSpPr/>
          <p:nvPr/>
        </p:nvGrpSpPr>
        <p:grpSpPr>
          <a:xfrm>
            <a:off x="1105194" y="1139940"/>
            <a:ext cx="1755621" cy="1765998"/>
            <a:chOff x="770465" y="1097583"/>
            <a:chExt cx="2024813" cy="2036782"/>
          </a:xfrm>
        </p:grpSpPr>
        <p:sp>
          <p:nvSpPr>
            <p:cNvPr id="3" name="Freeform 4"/>
            <p:cNvSpPr>
              <a:spLocks noEditPoints="1"/>
            </p:cNvSpPr>
            <p:nvPr/>
          </p:nvSpPr>
          <p:spPr bwMode="auto">
            <a:xfrm>
              <a:off x="770465" y="1097583"/>
              <a:ext cx="2024813" cy="2036782"/>
            </a:xfrm>
            <a:custGeom>
              <a:gdLst>
                <a:gd fmla="*/ 191 w 1052" name="T0"/>
                <a:gd fmla="*/ 580 h 1057" name="T1"/>
                <a:gd fmla="*/ 208 w 1052" name="T2"/>
                <a:gd fmla="*/ 646 h 1057" name="T3"/>
                <a:gd fmla="*/ 228 w 1052" name="T4"/>
                <a:gd fmla="*/ 690 h 1057" name="T5"/>
                <a:gd fmla="*/ 274 w 1052" name="T6"/>
                <a:gd fmla="*/ 757 h 1057" name="T7"/>
                <a:gd fmla="*/ 323 w 1052" name="T8"/>
                <a:gd fmla="*/ 800 h 1057" name="T9"/>
                <a:gd fmla="*/ 393 w 1052" name="T10"/>
                <a:gd fmla="*/ 841 h 1057" name="T11"/>
                <a:gd fmla="*/ 440 w 1052" name="T12"/>
                <a:gd fmla="*/ 857 h 1057" name="T13"/>
                <a:gd fmla="*/ 508 w 1052" name="T14"/>
                <a:gd fmla="*/ 867 h 1057" name="T15"/>
                <a:gd fmla="*/ 576 w 1052" name="T16"/>
                <a:gd fmla="*/ 864 h 1057" name="T17"/>
                <a:gd fmla="*/ 641 w 1052" name="T18"/>
                <a:gd fmla="*/ 847 h 1057" name="T19"/>
                <a:gd fmla="*/ 686 w 1052" name="T20"/>
                <a:gd fmla="*/ 827 h 1057" name="T21"/>
                <a:gd fmla="*/ 753 w 1052" name="T22"/>
                <a:gd fmla="*/ 780 h 1057" name="T23"/>
                <a:gd fmla="*/ 796 w 1052" name="T24"/>
                <a:gd fmla="*/ 732 h 1057" name="T25"/>
                <a:gd fmla="*/ 836 w 1052" name="T26"/>
                <a:gd fmla="*/ 661 h 1057" name="T27"/>
                <a:gd fmla="*/ 852 w 1052" name="T28"/>
                <a:gd fmla="*/ 613 h 1057" name="T29"/>
                <a:gd fmla="*/ 862 w 1052" name="T30"/>
                <a:gd fmla="*/ 545 h 1057" name="T31"/>
                <a:gd fmla="*/ 859 w 1052" name="T32"/>
                <a:gd fmla="*/ 477 h 1057" name="T33"/>
                <a:gd fmla="*/ 842 w 1052" name="T34"/>
                <a:gd fmla="*/ 412 h 1057" name="T35"/>
                <a:gd fmla="*/ 822 w 1052" name="T36"/>
                <a:gd fmla="*/ 366 h 1057" name="T37"/>
                <a:gd fmla="*/ 776 w 1052" name="T38"/>
                <a:gd fmla="*/ 300 h 1057" name="T39"/>
                <a:gd fmla="*/ 727 w 1052" name="T40"/>
                <a:gd fmla="*/ 256 h 1057" name="T41"/>
                <a:gd fmla="*/ 657 w 1052" name="T42"/>
                <a:gd fmla="*/ 216 h 1057" name="T43"/>
                <a:gd fmla="*/ 610 w 1052" name="T44"/>
                <a:gd fmla="*/ 199 h 1057" name="T45"/>
                <a:gd fmla="*/ 542 w 1052" name="T46"/>
                <a:gd fmla="*/ 189 h 1057" name="T47"/>
                <a:gd fmla="*/ 474 w 1052" name="T48"/>
                <a:gd fmla="*/ 192 h 1057" name="T49"/>
                <a:gd fmla="*/ 409 w 1052" name="T50"/>
                <a:gd fmla="*/ 209 h 1057" name="T51"/>
                <a:gd fmla="*/ 364 w 1052" name="T52"/>
                <a:gd fmla="*/ 230 h 1057" name="T53"/>
                <a:gd fmla="*/ 298 w 1052" name="T54"/>
                <a:gd fmla="*/ 276 h 1057" name="T55"/>
                <a:gd fmla="*/ 254 w 1052" name="T56"/>
                <a:gd fmla="*/ 325 h 1057" name="T57"/>
                <a:gd fmla="*/ 214 w 1052" name="T58"/>
                <a:gd fmla="*/ 396 h 1057" name="T59"/>
                <a:gd fmla="*/ 198 w 1052" name="T60"/>
                <a:gd fmla="*/ 443 h 1057" name="T61"/>
                <a:gd fmla="*/ 188 w 1052" name="T62"/>
                <a:gd fmla="*/ 511 h 1057" name="T63"/>
                <a:gd fmla="*/ 780 w 1052" name="T64"/>
                <a:gd fmla="*/ 923 h 1057" name="T65"/>
                <a:gd fmla="*/ 670 w 1052" name="T66"/>
                <a:gd fmla="*/ 975 h 1057" name="T67"/>
                <a:gd fmla="*/ 550 w 1052" name="T68"/>
                <a:gd fmla="*/ 998 h 1057" name="T69"/>
                <a:gd fmla="*/ 425 w 1052" name="T70"/>
                <a:gd fmla="*/ 1051 h 1057" name="T71"/>
                <a:gd fmla="*/ 300 w 1052" name="T72"/>
                <a:gd fmla="*/ 1011 h 1057" name="T73"/>
                <a:gd fmla="*/ 240 w 1052" name="T74"/>
                <a:gd fmla="*/ 902 h 1057" name="T75"/>
                <a:gd fmla="*/ 162 w 1052" name="T76"/>
                <a:gd fmla="*/ 825 h 1057" name="T77"/>
                <a:gd fmla="*/ 45 w 1052" name="T78"/>
                <a:gd fmla="*/ 755 h 1057" name="T79"/>
                <a:gd fmla="*/ 5 w 1052" name="T80"/>
                <a:gd fmla="*/ 628 h 1057" name="T81"/>
                <a:gd fmla="*/ 0 w 1052" name="T82"/>
                <a:gd fmla="*/ 461 h 1057" name="T83"/>
                <a:gd fmla="*/ 84 w 1052" name="T84"/>
                <a:gd fmla="*/ 371 h 1057" name="T85"/>
                <a:gd fmla="*/ 132 w 1052" name="T86"/>
                <a:gd fmla="*/ 272 h 1057" name="T87"/>
                <a:gd fmla="*/ 151 w 1052" name="T88"/>
                <a:gd fmla="*/ 152 h 1057" name="T89"/>
                <a:gd fmla="*/ 269 w 1052" name="T90"/>
                <a:gd fmla="*/ 62 h 1057" name="T91"/>
                <a:gd fmla="*/ 392 w 1052" name="T92"/>
                <a:gd fmla="*/ 77 h 1057" name="T93"/>
                <a:gd fmla="*/ 525 w 1052" name="T94"/>
                <a:gd fmla="*/ 58 h 1057" name="T95"/>
                <a:gd fmla="*/ 646 w 1052" name="T96"/>
                <a:gd fmla="*/ 74 h 1057" name="T97"/>
                <a:gd fmla="*/ 766 w 1052" name="T98"/>
                <a:gd fmla="*/ 54 h 1057" name="T99"/>
                <a:gd fmla="*/ 820 w 1052" name="T100"/>
                <a:gd fmla="*/ 163 h 1057" name="T101"/>
                <a:gd fmla="*/ 904 w 1052" name="T102"/>
                <a:gd fmla="*/ 252 h 1057" name="T103"/>
                <a:gd fmla="*/ 962 w 1052" name="T104"/>
                <a:gd fmla="*/ 359 h 1057" name="T105"/>
                <a:gd fmla="*/ 1052 w 1052" name="T106"/>
                <a:gd fmla="*/ 461 h 1057" name="T107"/>
                <a:gd fmla="*/ 1049 w 1052" name="T108"/>
                <a:gd fmla="*/ 611 h 1057" name="T109"/>
                <a:gd fmla="*/ 962 w 1052" name="T110"/>
                <a:gd fmla="*/ 697 h 1057" name="T111"/>
                <a:gd fmla="*/ 904 w 1052" name="T112"/>
                <a:gd fmla="*/ 804 h 1057" name="T113"/>
                <a:gd fmla="*/ 887 w 1052" name="T114"/>
                <a:gd fmla="*/ 917 h 1057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1057" w="1052">
                  <a:moveTo>
                    <a:pt x="187" y="528"/>
                  </a:moveTo>
                  <a:lnTo>
                    <a:pt x="188" y="545"/>
                  </a:lnTo>
                  <a:lnTo>
                    <a:pt x="189" y="563"/>
                  </a:lnTo>
                  <a:lnTo>
                    <a:pt x="190" y="572"/>
                  </a:lnTo>
                  <a:lnTo>
                    <a:pt x="191" y="580"/>
                  </a:lnTo>
                  <a:lnTo>
                    <a:pt x="194" y="597"/>
                  </a:lnTo>
                  <a:lnTo>
                    <a:pt x="196" y="605"/>
                  </a:lnTo>
                  <a:lnTo>
                    <a:pt x="198" y="613"/>
                  </a:lnTo>
                  <a:lnTo>
                    <a:pt x="202" y="629"/>
                  </a:lnTo>
                  <a:lnTo>
                    <a:pt x="208" y="646"/>
                  </a:lnTo>
                  <a:lnTo>
                    <a:pt x="214" y="661"/>
                  </a:lnTo>
                  <a:lnTo>
                    <a:pt x="217" y="668"/>
                  </a:lnTo>
                  <a:lnTo>
                    <a:pt x="220" y="676"/>
                  </a:lnTo>
                  <a:lnTo>
                    <a:pt x="224" y="683"/>
                  </a:lnTo>
                  <a:lnTo>
                    <a:pt x="228" y="690"/>
                  </a:lnTo>
                  <a:lnTo>
                    <a:pt x="236" y="704"/>
                  </a:lnTo>
                  <a:lnTo>
                    <a:pt x="245" y="718"/>
                  </a:lnTo>
                  <a:lnTo>
                    <a:pt x="254" y="732"/>
                  </a:lnTo>
                  <a:lnTo>
                    <a:pt x="264" y="745"/>
                  </a:lnTo>
                  <a:lnTo>
                    <a:pt x="274" y="757"/>
                  </a:lnTo>
                  <a:lnTo>
                    <a:pt x="286" y="768"/>
                  </a:lnTo>
                  <a:lnTo>
                    <a:pt x="298" y="780"/>
                  </a:lnTo>
                  <a:lnTo>
                    <a:pt x="304" y="785"/>
                  </a:lnTo>
                  <a:lnTo>
                    <a:pt x="310" y="790"/>
                  </a:lnTo>
                  <a:lnTo>
                    <a:pt x="323" y="800"/>
                  </a:lnTo>
                  <a:lnTo>
                    <a:pt x="336" y="809"/>
                  </a:lnTo>
                  <a:lnTo>
                    <a:pt x="350" y="819"/>
                  </a:lnTo>
                  <a:lnTo>
                    <a:pt x="364" y="827"/>
                  </a:lnTo>
                  <a:lnTo>
                    <a:pt x="378" y="835"/>
                  </a:lnTo>
                  <a:lnTo>
                    <a:pt x="393" y="841"/>
                  </a:lnTo>
                  <a:lnTo>
                    <a:pt x="401" y="845"/>
                  </a:lnTo>
                  <a:lnTo>
                    <a:pt x="409" y="847"/>
                  </a:lnTo>
                  <a:lnTo>
                    <a:pt x="424" y="853"/>
                  </a:lnTo>
                  <a:lnTo>
                    <a:pt x="432" y="855"/>
                  </a:lnTo>
                  <a:lnTo>
                    <a:pt x="440" y="857"/>
                  </a:lnTo>
                  <a:lnTo>
                    <a:pt x="449" y="859"/>
                  </a:lnTo>
                  <a:lnTo>
                    <a:pt x="457" y="861"/>
                  </a:lnTo>
                  <a:lnTo>
                    <a:pt x="474" y="864"/>
                  </a:lnTo>
                  <a:lnTo>
                    <a:pt x="491" y="866"/>
                  </a:lnTo>
                  <a:lnTo>
                    <a:pt x="508" y="867"/>
                  </a:lnTo>
                  <a:lnTo>
                    <a:pt x="525" y="868"/>
                  </a:lnTo>
                  <a:lnTo>
                    <a:pt x="542" y="867"/>
                  </a:lnTo>
                  <a:lnTo>
                    <a:pt x="559" y="866"/>
                  </a:lnTo>
                  <a:lnTo>
                    <a:pt x="568" y="865"/>
                  </a:lnTo>
                  <a:lnTo>
                    <a:pt x="576" y="864"/>
                  </a:lnTo>
                  <a:lnTo>
                    <a:pt x="593" y="861"/>
                  </a:lnTo>
                  <a:lnTo>
                    <a:pt x="602" y="859"/>
                  </a:lnTo>
                  <a:lnTo>
                    <a:pt x="610" y="857"/>
                  </a:lnTo>
                  <a:lnTo>
                    <a:pt x="626" y="853"/>
                  </a:lnTo>
                  <a:lnTo>
                    <a:pt x="641" y="847"/>
                  </a:lnTo>
                  <a:lnTo>
                    <a:pt x="657" y="841"/>
                  </a:lnTo>
                  <a:lnTo>
                    <a:pt x="664" y="838"/>
                  </a:lnTo>
                  <a:lnTo>
                    <a:pt x="672" y="835"/>
                  </a:lnTo>
                  <a:lnTo>
                    <a:pt x="679" y="831"/>
                  </a:lnTo>
                  <a:lnTo>
                    <a:pt x="686" y="827"/>
                  </a:lnTo>
                  <a:lnTo>
                    <a:pt x="700" y="819"/>
                  </a:lnTo>
                  <a:lnTo>
                    <a:pt x="714" y="809"/>
                  </a:lnTo>
                  <a:lnTo>
                    <a:pt x="727" y="800"/>
                  </a:lnTo>
                  <a:lnTo>
                    <a:pt x="740" y="790"/>
                  </a:lnTo>
                  <a:lnTo>
                    <a:pt x="753" y="780"/>
                  </a:lnTo>
                  <a:lnTo>
                    <a:pt x="764" y="768"/>
                  </a:lnTo>
                  <a:lnTo>
                    <a:pt x="776" y="757"/>
                  </a:lnTo>
                  <a:lnTo>
                    <a:pt x="781" y="751"/>
                  </a:lnTo>
                  <a:lnTo>
                    <a:pt x="786" y="745"/>
                  </a:lnTo>
                  <a:lnTo>
                    <a:pt x="796" y="732"/>
                  </a:lnTo>
                  <a:lnTo>
                    <a:pt x="805" y="718"/>
                  </a:lnTo>
                  <a:lnTo>
                    <a:pt x="814" y="704"/>
                  </a:lnTo>
                  <a:lnTo>
                    <a:pt x="822" y="690"/>
                  </a:lnTo>
                  <a:lnTo>
                    <a:pt x="830" y="676"/>
                  </a:lnTo>
                  <a:lnTo>
                    <a:pt x="836" y="661"/>
                  </a:lnTo>
                  <a:lnTo>
                    <a:pt x="840" y="653"/>
                  </a:lnTo>
                  <a:lnTo>
                    <a:pt x="842" y="646"/>
                  </a:lnTo>
                  <a:lnTo>
                    <a:pt x="848" y="629"/>
                  </a:lnTo>
                  <a:lnTo>
                    <a:pt x="850" y="621"/>
                  </a:lnTo>
                  <a:lnTo>
                    <a:pt x="852" y="613"/>
                  </a:lnTo>
                  <a:lnTo>
                    <a:pt x="854" y="605"/>
                  </a:lnTo>
                  <a:lnTo>
                    <a:pt x="856" y="597"/>
                  </a:lnTo>
                  <a:lnTo>
                    <a:pt x="859" y="580"/>
                  </a:lnTo>
                  <a:lnTo>
                    <a:pt x="861" y="563"/>
                  </a:lnTo>
                  <a:lnTo>
                    <a:pt x="862" y="545"/>
                  </a:lnTo>
                  <a:lnTo>
                    <a:pt x="863" y="528"/>
                  </a:lnTo>
                  <a:lnTo>
                    <a:pt x="862" y="511"/>
                  </a:lnTo>
                  <a:lnTo>
                    <a:pt x="861" y="494"/>
                  </a:lnTo>
                  <a:lnTo>
                    <a:pt x="860" y="485"/>
                  </a:lnTo>
                  <a:lnTo>
                    <a:pt x="859" y="477"/>
                  </a:lnTo>
                  <a:lnTo>
                    <a:pt x="856" y="459"/>
                  </a:lnTo>
                  <a:lnTo>
                    <a:pt x="854" y="451"/>
                  </a:lnTo>
                  <a:lnTo>
                    <a:pt x="852" y="443"/>
                  </a:lnTo>
                  <a:lnTo>
                    <a:pt x="848" y="427"/>
                  </a:lnTo>
                  <a:lnTo>
                    <a:pt x="842" y="412"/>
                  </a:lnTo>
                  <a:lnTo>
                    <a:pt x="836" y="396"/>
                  </a:lnTo>
                  <a:lnTo>
                    <a:pt x="833" y="389"/>
                  </a:lnTo>
                  <a:lnTo>
                    <a:pt x="830" y="380"/>
                  </a:lnTo>
                  <a:lnTo>
                    <a:pt x="826" y="373"/>
                  </a:lnTo>
                  <a:lnTo>
                    <a:pt x="822" y="366"/>
                  </a:lnTo>
                  <a:lnTo>
                    <a:pt x="814" y="352"/>
                  </a:lnTo>
                  <a:lnTo>
                    <a:pt x="805" y="338"/>
                  </a:lnTo>
                  <a:lnTo>
                    <a:pt x="796" y="325"/>
                  </a:lnTo>
                  <a:lnTo>
                    <a:pt x="786" y="312"/>
                  </a:lnTo>
                  <a:lnTo>
                    <a:pt x="776" y="300"/>
                  </a:lnTo>
                  <a:lnTo>
                    <a:pt x="764" y="288"/>
                  </a:lnTo>
                  <a:lnTo>
                    <a:pt x="753" y="276"/>
                  </a:lnTo>
                  <a:lnTo>
                    <a:pt x="747" y="271"/>
                  </a:lnTo>
                  <a:lnTo>
                    <a:pt x="740" y="266"/>
                  </a:lnTo>
                  <a:lnTo>
                    <a:pt x="727" y="256"/>
                  </a:lnTo>
                  <a:lnTo>
                    <a:pt x="714" y="247"/>
                  </a:lnTo>
                  <a:lnTo>
                    <a:pt x="700" y="238"/>
                  </a:lnTo>
                  <a:lnTo>
                    <a:pt x="686" y="230"/>
                  </a:lnTo>
                  <a:lnTo>
                    <a:pt x="672" y="222"/>
                  </a:lnTo>
                  <a:lnTo>
                    <a:pt x="657" y="216"/>
                  </a:lnTo>
                  <a:lnTo>
                    <a:pt x="649" y="212"/>
                  </a:lnTo>
                  <a:lnTo>
                    <a:pt x="641" y="209"/>
                  </a:lnTo>
                  <a:lnTo>
                    <a:pt x="626" y="203"/>
                  </a:lnTo>
                  <a:lnTo>
                    <a:pt x="618" y="201"/>
                  </a:lnTo>
                  <a:lnTo>
                    <a:pt x="610" y="199"/>
                  </a:lnTo>
                  <a:lnTo>
                    <a:pt x="602" y="197"/>
                  </a:lnTo>
                  <a:lnTo>
                    <a:pt x="593" y="195"/>
                  </a:lnTo>
                  <a:lnTo>
                    <a:pt x="576" y="192"/>
                  </a:lnTo>
                  <a:lnTo>
                    <a:pt x="559" y="190"/>
                  </a:lnTo>
                  <a:lnTo>
                    <a:pt x="542" y="189"/>
                  </a:lnTo>
                  <a:lnTo>
                    <a:pt x="525" y="188"/>
                  </a:lnTo>
                  <a:lnTo>
                    <a:pt x="508" y="189"/>
                  </a:lnTo>
                  <a:lnTo>
                    <a:pt x="491" y="190"/>
                  </a:lnTo>
                  <a:lnTo>
                    <a:pt x="482" y="191"/>
                  </a:lnTo>
                  <a:lnTo>
                    <a:pt x="474" y="192"/>
                  </a:lnTo>
                  <a:lnTo>
                    <a:pt x="457" y="195"/>
                  </a:lnTo>
                  <a:lnTo>
                    <a:pt x="449" y="197"/>
                  </a:lnTo>
                  <a:lnTo>
                    <a:pt x="440" y="199"/>
                  </a:lnTo>
                  <a:lnTo>
                    <a:pt x="424" y="203"/>
                  </a:lnTo>
                  <a:lnTo>
                    <a:pt x="409" y="209"/>
                  </a:lnTo>
                  <a:lnTo>
                    <a:pt x="393" y="216"/>
                  </a:lnTo>
                  <a:lnTo>
                    <a:pt x="386" y="219"/>
                  </a:lnTo>
                  <a:lnTo>
                    <a:pt x="378" y="222"/>
                  </a:lnTo>
                  <a:lnTo>
                    <a:pt x="371" y="226"/>
                  </a:lnTo>
                  <a:lnTo>
                    <a:pt x="364" y="230"/>
                  </a:lnTo>
                  <a:lnTo>
                    <a:pt x="350" y="238"/>
                  </a:lnTo>
                  <a:lnTo>
                    <a:pt x="336" y="247"/>
                  </a:lnTo>
                  <a:lnTo>
                    <a:pt x="323" y="256"/>
                  </a:lnTo>
                  <a:lnTo>
                    <a:pt x="310" y="266"/>
                  </a:lnTo>
                  <a:lnTo>
                    <a:pt x="298" y="276"/>
                  </a:lnTo>
                  <a:lnTo>
                    <a:pt x="286" y="288"/>
                  </a:lnTo>
                  <a:lnTo>
                    <a:pt x="274" y="300"/>
                  </a:lnTo>
                  <a:lnTo>
                    <a:pt x="269" y="306"/>
                  </a:lnTo>
                  <a:lnTo>
                    <a:pt x="264" y="312"/>
                  </a:lnTo>
                  <a:lnTo>
                    <a:pt x="254" y="325"/>
                  </a:lnTo>
                  <a:lnTo>
                    <a:pt x="245" y="338"/>
                  </a:lnTo>
                  <a:lnTo>
                    <a:pt x="236" y="352"/>
                  </a:lnTo>
                  <a:lnTo>
                    <a:pt x="228" y="366"/>
                  </a:lnTo>
                  <a:lnTo>
                    <a:pt x="220" y="380"/>
                  </a:lnTo>
                  <a:lnTo>
                    <a:pt x="214" y="396"/>
                  </a:lnTo>
                  <a:lnTo>
                    <a:pt x="211" y="404"/>
                  </a:lnTo>
                  <a:lnTo>
                    <a:pt x="208" y="412"/>
                  </a:lnTo>
                  <a:lnTo>
                    <a:pt x="202" y="427"/>
                  </a:lnTo>
                  <a:lnTo>
                    <a:pt x="200" y="435"/>
                  </a:lnTo>
                  <a:lnTo>
                    <a:pt x="198" y="443"/>
                  </a:lnTo>
                  <a:lnTo>
                    <a:pt x="196" y="451"/>
                  </a:lnTo>
                  <a:lnTo>
                    <a:pt x="194" y="459"/>
                  </a:lnTo>
                  <a:lnTo>
                    <a:pt x="191" y="477"/>
                  </a:lnTo>
                  <a:lnTo>
                    <a:pt x="189" y="494"/>
                  </a:lnTo>
                  <a:lnTo>
                    <a:pt x="188" y="511"/>
                  </a:lnTo>
                  <a:lnTo>
                    <a:pt x="187" y="528"/>
                  </a:lnTo>
                  <a:close/>
                  <a:moveTo>
                    <a:pt x="887" y="917"/>
                  </a:moveTo>
                  <a:lnTo>
                    <a:pt x="820" y="893"/>
                  </a:lnTo>
                  <a:lnTo>
                    <a:pt x="800" y="909"/>
                  </a:lnTo>
                  <a:lnTo>
                    <a:pt x="780" y="923"/>
                  </a:lnTo>
                  <a:lnTo>
                    <a:pt x="781" y="996"/>
                  </a:lnTo>
                  <a:lnTo>
                    <a:pt x="766" y="1003"/>
                  </a:lnTo>
                  <a:lnTo>
                    <a:pt x="751" y="1011"/>
                  </a:lnTo>
                  <a:lnTo>
                    <a:pt x="693" y="967"/>
                  </a:lnTo>
                  <a:lnTo>
                    <a:pt x="670" y="975"/>
                  </a:lnTo>
                  <a:lnTo>
                    <a:pt x="658" y="979"/>
                  </a:lnTo>
                  <a:lnTo>
                    <a:pt x="646" y="982"/>
                  </a:lnTo>
                  <a:lnTo>
                    <a:pt x="625" y="1051"/>
                  </a:lnTo>
                  <a:lnTo>
                    <a:pt x="591" y="1057"/>
                  </a:lnTo>
                  <a:lnTo>
                    <a:pt x="550" y="998"/>
                  </a:lnTo>
                  <a:lnTo>
                    <a:pt x="525" y="999"/>
                  </a:lnTo>
                  <a:lnTo>
                    <a:pt x="500" y="998"/>
                  </a:lnTo>
                  <a:lnTo>
                    <a:pt x="459" y="1057"/>
                  </a:lnTo>
                  <a:lnTo>
                    <a:pt x="442" y="1054"/>
                  </a:lnTo>
                  <a:lnTo>
                    <a:pt x="425" y="1051"/>
                  </a:lnTo>
                  <a:lnTo>
                    <a:pt x="404" y="982"/>
                  </a:lnTo>
                  <a:lnTo>
                    <a:pt x="380" y="975"/>
                  </a:lnTo>
                  <a:lnTo>
                    <a:pt x="369" y="971"/>
                  </a:lnTo>
                  <a:lnTo>
                    <a:pt x="357" y="967"/>
                  </a:lnTo>
                  <a:lnTo>
                    <a:pt x="300" y="1011"/>
                  </a:lnTo>
                  <a:lnTo>
                    <a:pt x="284" y="1003"/>
                  </a:lnTo>
                  <a:lnTo>
                    <a:pt x="269" y="996"/>
                  </a:lnTo>
                  <a:lnTo>
                    <a:pt x="270" y="923"/>
                  </a:lnTo>
                  <a:lnTo>
                    <a:pt x="250" y="909"/>
                  </a:lnTo>
                  <a:lnTo>
                    <a:pt x="240" y="902"/>
                  </a:lnTo>
                  <a:lnTo>
                    <a:pt x="230" y="893"/>
                  </a:lnTo>
                  <a:lnTo>
                    <a:pt x="163" y="917"/>
                  </a:lnTo>
                  <a:lnTo>
                    <a:pt x="151" y="905"/>
                  </a:lnTo>
                  <a:lnTo>
                    <a:pt x="138" y="892"/>
                  </a:lnTo>
                  <a:lnTo>
                    <a:pt x="162" y="825"/>
                  </a:lnTo>
                  <a:lnTo>
                    <a:pt x="147" y="804"/>
                  </a:lnTo>
                  <a:lnTo>
                    <a:pt x="132" y="784"/>
                  </a:lnTo>
                  <a:lnTo>
                    <a:pt x="61" y="785"/>
                  </a:lnTo>
                  <a:lnTo>
                    <a:pt x="53" y="770"/>
                  </a:lnTo>
                  <a:lnTo>
                    <a:pt x="45" y="755"/>
                  </a:lnTo>
                  <a:lnTo>
                    <a:pt x="88" y="697"/>
                  </a:lnTo>
                  <a:lnTo>
                    <a:pt x="80" y="674"/>
                  </a:lnTo>
                  <a:lnTo>
                    <a:pt x="76" y="662"/>
                  </a:lnTo>
                  <a:lnTo>
                    <a:pt x="73" y="650"/>
                  </a:lnTo>
                  <a:lnTo>
                    <a:pt x="5" y="628"/>
                  </a:lnTo>
                  <a:lnTo>
                    <a:pt x="0" y="595"/>
                  </a:lnTo>
                  <a:lnTo>
                    <a:pt x="58" y="553"/>
                  </a:lnTo>
                  <a:lnTo>
                    <a:pt x="57" y="528"/>
                  </a:lnTo>
                  <a:lnTo>
                    <a:pt x="58" y="503"/>
                  </a:lnTo>
                  <a:lnTo>
                    <a:pt x="0" y="461"/>
                  </a:lnTo>
                  <a:lnTo>
                    <a:pt x="2" y="445"/>
                  </a:lnTo>
                  <a:lnTo>
                    <a:pt x="5" y="428"/>
                  </a:lnTo>
                  <a:lnTo>
                    <a:pt x="73" y="407"/>
                  </a:lnTo>
                  <a:lnTo>
                    <a:pt x="80" y="382"/>
                  </a:lnTo>
                  <a:lnTo>
                    <a:pt x="84" y="371"/>
                  </a:lnTo>
                  <a:lnTo>
                    <a:pt x="88" y="359"/>
                  </a:lnTo>
                  <a:lnTo>
                    <a:pt x="45" y="302"/>
                  </a:lnTo>
                  <a:lnTo>
                    <a:pt x="53" y="286"/>
                  </a:lnTo>
                  <a:lnTo>
                    <a:pt x="61" y="271"/>
                  </a:lnTo>
                  <a:lnTo>
                    <a:pt x="132" y="272"/>
                  </a:lnTo>
                  <a:lnTo>
                    <a:pt x="147" y="252"/>
                  </a:lnTo>
                  <a:lnTo>
                    <a:pt x="154" y="242"/>
                  </a:lnTo>
                  <a:lnTo>
                    <a:pt x="162" y="232"/>
                  </a:lnTo>
                  <a:lnTo>
                    <a:pt x="138" y="164"/>
                  </a:lnTo>
                  <a:lnTo>
                    <a:pt x="151" y="152"/>
                  </a:lnTo>
                  <a:lnTo>
                    <a:pt x="163" y="140"/>
                  </a:lnTo>
                  <a:lnTo>
                    <a:pt x="230" y="163"/>
                  </a:lnTo>
                  <a:lnTo>
                    <a:pt x="250" y="148"/>
                  </a:lnTo>
                  <a:lnTo>
                    <a:pt x="270" y="134"/>
                  </a:lnTo>
                  <a:lnTo>
                    <a:pt x="269" y="62"/>
                  </a:lnTo>
                  <a:lnTo>
                    <a:pt x="284" y="54"/>
                  </a:lnTo>
                  <a:lnTo>
                    <a:pt x="300" y="46"/>
                  </a:lnTo>
                  <a:lnTo>
                    <a:pt x="357" y="89"/>
                  </a:lnTo>
                  <a:lnTo>
                    <a:pt x="380" y="81"/>
                  </a:lnTo>
                  <a:lnTo>
                    <a:pt x="392" y="77"/>
                  </a:lnTo>
                  <a:lnTo>
                    <a:pt x="404" y="74"/>
                  </a:lnTo>
                  <a:lnTo>
                    <a:pt x="425" y="5"/>
                  </a:lnTo>
                  <a:lnTo>
                    <a:pt x="459" y="0"/>
                  </a:lnTo>
                  <a:lnTo>
                    <a:pt x="500" y="59"/>
                  </a:lnTo>
                  <a:lnTo>
                    <a:pt x="525" y="58"/>
                  </a:lnTo>
                  <a:lnTo>
                    <a:pt x="550" y="59"/>
                  </a:lnTo>
                  <a:lnTo>
                    <a:pt x="591" y="0"/>
                  </a:lnTo>
                  <a:lnTo>
                    <a:pt x="608" y="2"/>
                  </a:lnTo>
                  <a:lnTo>
                    <a:pt x="625" y="5"/>
                  </a:lnTo>
                  <a:lnTo>
                    <a:pt x="646" y="74"/>
                  </a:lnTo>
                  <a:lnTo>
                    <a:pt x="670" y="81"/>
                  </a:lnTo>
                  <a:lnTo>
                    <a:pt x="682" y="85"/>
                  </a:lnTo>
                  <a:lnTo>
                    <a:pt x="693" y="89"/>
                  </a:lnTo>
                  <a:lnTo>
                    <a:pt x="751" y="46"/>
                  </a:lnTo>
                  <a:lnTo>
                    <a:pt x="766" y="54"/>
                  </a:lnTo>
                  <a:lnTo>
                    <a:pt x="781" y="62"/>
                  </a:lnTo>
                  <a:lnTo>
                    <a:pt x="780" y="134"/>
                  </a:lnTo>
                  <a:lnTo>
                    <a:pt x="800" y="148"/>
                  </a:lnTo>
                  <a:lnTo>
                    <a:pt x="810" y="155"/>
                  </a:lnTo>
                  <a:lnTo>
                    <a:pt x="820" y="163"/>
                  </a:lnTo>
                  <a:lnTo>
                    <a:pt x="887" y="140"/>
                  </a:lnTo>
                  <a:lnTo>
                    <a:pt x="900" y="152"/>
                  </a:lnTo>
                  <a:lnTo>
                    <a:pt x="912" y="164"/>
                  </a:lnTo>
                  <a:lnTo>
                    <a:pt x="888" y="232"/>
                  </a:lnTo>
                  <a:lnTo>
                    <a:pt x="904" y="252"/>
                  </a:lnTo>
                  <a:lnTo>
                    <a:pt x="918" y="272"/>
                  </a:lnTo>
                  <a:lnTo>
                    <a:pt x="990" y="271"/>
                  </a:lnTo>
                  <a:lnTo>
                    <a:pt x="997" y="286"/>
                  </a:lnTo>
                  <a:lnTo>
                    <a:pt x="1005" y="302"/>
                  </a:lnTo>
                  <a:lnTo>
                    <a:pt x="962" y="359"/>
                  </a:lnTo>
                  <a:lnTo>
                    <a:pt x="970" y="382"/>
                  </a:lnTo>
                  <a:lnTo>
                    <a:pt x="974" y="395"/>
                  </a:lnTo>
                  <a:lnTo>
                    <a:pt x="977" y="407"/>
                  </a:lnTo>
                  <a:lnTo>
                    <a:pt x="1045" y="428"/>
                  </a:lnTo>
                  <a:lnTo>
                    <a:pt x="1052" y="461"/>
                  </a:lnTo>
                  <a:lnTo>
                    <a:pt x="992" y="503"/>
                  </a:lnTo>
                  <a:lnTo>
                    <a:pt x="993" y="528"/>
                  </a:lnTo>
                  <a:lnTo>
                    <a:pt x="992" y="553"/>
                  </a:lnTo>
                  <a:lnTo>
                    <a:pt x="1052" y="595"/>
                  </a:lnTo>
                  <a:lnTo>
                    <a:pt x="1049" y="611"/>
                  </a:lnTo>
                  <a:lnTo>
                    <a:pt x="1045" y="628"/>
                  </a:lnTo>
                  <a:lnTo>
                    <a:pt x="977" y="650"/>
                  </a:lnTo>
                  <a:lnTo>
                    <a:pt x="970" y="674"/>
                  </a:lnTo>
                  <a:lnTo>
                    <a:pt x="966" y="686"/>
                  </a:lnTo>
                  <a:lnTo>
                    <a:pt x="962" y="697"/>
                  </a:lnTo>
                  <a:lnTo>
                    <a:pt x="1005" y="755"/>
                  </a:lnTo>
                  <a:lnTo>
                    <a:pt x="997" y="770"/>
                  </a:lnTo>
                  <a:lnTo>
                    <a:pt x="990" y="785"/>
                  </a:lnTo>
                  <a:lnTo>
                    <a:pt x="918" y="784"/>
                  </a:lnTo>
                  <a:lnTo>
                    <a:pt x="904" y="804"/>
                  </a:lnTo>
                  <a:lnTo>
                    <a:pt x="897" y="814"/>
                  </a:lnTo>
                  <a:lnTo>
                    <a:pt x="888" y="825"/>
                  </a:lnTo>
                  <a:lnTo>
                    <a:pt x="912" y="892"/>
                  </a:lnTo>
                  <a:lnTo>
                    <a:pt x="900" y="905"/>
                  </a:lnTo>
                  <a:lnTo>
                    <a:pt x="887" y="917"/>
                  </a:lnTo>
                  <a:close/>
                </a:path>
              </a:pathLst>
            </a:custGeom>
            <a:solidFill>
              <a:srgbClr val="82D640"/>
            </a:solidFill>
            <a:ln w="6350">
              <a:noFill/>
              <a:round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  <a:extLst/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1291789" y="1672041"/>
              <a:ext cx="994552" cy="864777"/>
            </a:xfrm>
            <a:prstGeom prst="rect">
              <a:avLst/>
            </a:prstGeom>
            <a:noFill/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txBody>
            <a:bodyPr rtlCol="0"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altLang="zh-CN" b="1" kumimoji="1" lang="en-US" smtClean="0" sz="4800">
                  <a:solidFill>
                    <a:srgbClr val="82D640"/>
                  </a:solidFill>
                </a:rPr>
                <a:t>01</a:t>
              </a:r>
            </a:p>
          </p:txBody>
        </p:sp>
      </p:grpSp>
      <p:grpSp>
        <p:nvGrpSpPr>
          <p:cNvPr id="29" name="组 28"/>
          <p:cNvGrpSpPr/>
          <p:nvPr/>
        </p:nvGrpSpPr>
        <p:grpSpPr>
          <a:xfrm>
            <a:off x="2827470" y="1280647"/>
            <a:ext cx="1755621" cy="1765998"/>
            <a:chOff x="2697412" y="1893277"/>
            <a:chExt cx="2024813" cy="2036782"/>
          </a:xfrm>
        </p:grpSpPr>
        <p:sp>
          <p:nvSpPr>
            <p:cNvPr id="6" name="Freeform 4"/>
            <p:cNvSpPr>
              <a:spLocks noEditPoints="1"/>
            </p:cNvSpPr>
            <p:nvPr/>
          </p:nvSpPr>
          <p:spPr bwMode="auto">
            <a:xfrm>
              <a:off x="2697412" y="1893277"/>
              <a:ext cx="2024813" cy="2036782"/>
            </a:xfrm>
            <a:custGeom>
              <a:gdLst>
                <a:gd fmla="*/ 191 w 1052" name="T0"/>
                <a:gd fmla="*/ 580 h 1057" name="T1"/>
                <a:gd fmla="*/ 208 w 1052" name="T2"/>
                <a:gd fmla="*/ 646 h 1057" name="T3"/>
                <a:gd fmla="*/ 228 w 1052" name="T4"/>
                <a:gd fmla="*/ 690 h 1057" name="T5"/>
                <a:gd fmla="*/ 274 w 1052" name="T6"/>
                <a:gd fmla="*/ 757 h 1057" name="T7"/>
                <a:gd fmla="*/ 323 w 1052" name="T8"/>
                <a:gd fmla="*/ 800 h 1057" name="T9"/>
                <a:gd fmla="*/ 393 w 1052" name="T10"/>
                <a:gd fmla="*/ 841 h 1057" name="T11"/>
                <a:gd fmla="*/ 440 w 1052" name="T12"/>
                <a:gd fmla="*/ 857 h 1057" name="T13"/>
                <a:gd fmla="*/ 508 w 1052" name="T14"/>
                <a:gd fmla="*/ 867 h 1057" name="T15"/>
                <a:gd fmla="*/ 576 w 1052" name="T16"/>
                <a:gd fmla="*/ 864 h 1057" name="T17"/>
                <a:gd fmla="*/ 641 w 1052" name="T18"/>
                <a:gd fmla="*/ 847 h 1057" name="T19"/>
                <a:gd fmla="*/ 686 w 1052" name="T20"/>
                <a:gd fmla="*/ 827 h 1057" name="T21"/>
                <a:gd fmla="*/ 753 w 1052" name="T22"/>
                <a:gd fmla="*/ 780 h 1057" name="T23"/>
                <a:gd fmla="*/ 796 w 1052" name="T24"/>
                <a:gd fmla="*/ 732 h 1057" name="T25"/>
                <a:gd fmla="*/ 836 w 1052" name="T26"/>
                <a:gd fmla="*/ 661 h 1057" name="T27"/>
                <a:gd fmla="*/ 852 w 1052" name="T28"/>
                <a:gd fmla="*/ 613 h 1057" name="T29"/>
                <a:gd fmla="*/ 862 w 1052" name="T30"/>
                <a:gd fmla="*/ 545 h 1057" name="T31"/>
                <a:gd fmla="*/ 859 w 1052" name="T32"/>
                <a:gd fmla="*/ 477 h 1057" name="T33"/>
                <a:gd fmla="*/ 842 w 1052" name="T34"/>
                <a:gd fmla="*/ 412 h 1057" name="T35"/>
                <a:gd fmla="*/ 822 w 1052" name="T36"/>
                <a:gd fmla="*/ 366 h 1057" name="T37"/>
                <a:gd fmla="*/ 776 w 1052" name="T38"/>
                <a:gd fmla="*/ 300 h 1057" name="T39"/>
                <a:gd fmla="*/ 727 w 1052" name="T40"/>
                <a:gd fmla="*/ 256 h 1057" name="T41"/>
                <a:gd fmla="*/ 657 w 1052" name="T42"/>
                <a:gd fmla="*/ 216 h 1057" name="T43"/>
                <a:gd fmla="*/ 610 w 1052" name="T44"/>
                <a:gd fmla="*/ 199 h 1057" name="T45"/>
                <a:gd fmla="*/ 542 w 1052" name="T46"/>
                <a:gd fmla="*/ 189 h 1057" name="T47"/>
                <a:gd fmla="*/ 474 w 1052" name="T48"/>
                <a:gd fmla="*/ 192 h 1057" name="T49"/>
                <a:gd fmla="*/ 409 w 1052" name="T50"/>
                <a:gd fmla="*/ 209 h 1057" name="T51"/>
                <a:gd fmla="*/ 364 w 1052" name="T52"/>
                <a:gd fmla="*/ 230 h 1057" name="T53"/>
                <a:gd fmla="*/ 298 w 1052" name="T54"/>
                <a:gd fmla="*/ 276 h 1057" name="T55"/>
                <a:gd fmla="*/ 254 w 1052" name="T56"/>
                <a:gd fmla="*/ 325 h 1057" name="T57"/>
                <a:gd fmla="*/ 214 w 1052" name="T58"/>
                <a:gd fmla="*/ 396 h 1057" name="T59"/>
                <a:gd fmla="*/ 198 w 1052" name="T60"/>
                <a:gd fmla="*/ 443 h 1057" name="T61"/>
                <a:gd fmla="*/ 188 w 1052" name="T62"/>
                <a:gd fmla="*/ 511 h 1057" name="T63"/>
                <a:gd fmla="*/ 780 w 1052" name="T64"/>
                <a:gd fmla="*/ 923 h 1057" name="T65"/>
                <a:gd fmla="*/ 670 w 1052" name="T66"/>
                <a:gd fmla="*/ 975 h 1057" name="T67"/>
                <a:gd fmla="*/ 550 w 1052" name="T68"/>
                <a:gd fmla="*/ 998 h 1057" name="T69"/>
                <a:gd fmla="*/ 425 w 1052" name="T70"/>
                <a:gd fmla="*/ 1051 h 1057" name="T71"/>
                <a:gd fmla="*/ 300 w 1052" name="T72"/>
                <a:gd fmla="*/ 1011 h 1057" name="T73"/>
                <a:gd fmla="*/ 240 w 1052" name="T74"/>
                <a:gd fmla="*/ 902 h 1057" name="T75"/>
                <a:gd fmla="*/ 162 w 1052" name="T76"/>
                <a:gd fmla="*/ 825 h 1057" name="T77"/>
                <a:gd fmla="*/ 45 w 1052" name="T78"/>
                <a:gd fmla="*/ 755 h 1057" name="T79"/>
                <a:gd fmla="*/ 5 w 1052" name="T80"/>
                <a:gd fmla="*/ 628 h 1057" name="T81"/>
                <a:gd fmla="*/ 0 w 1052" name="T82"/>
                <a:gd fmla="*/ 461 h 1057" name="T83"/>
                <a:gd fmla="*/ 84 w 1052" name="T84"/>
                <a:gd fmla="*/ 371 h 1057" name="T85"/>
                <a:gd fmla="*/ 132 w 1052" name="T86"/>
                <a:gd fmla="*/ 272 h 1057" name="T87"/>
                <a:gd fmla="*/ 151 w 1052" name="T88"/>
                <a:gd fmla="*/ 152 h 1057" name="T89"/>
                <a:gd fmla="*/ 269 w 1052" name="T90"/>
                <a:gd fmla="*/ 62 h 1057" name="T91"/>
                <a:gd fmla="*/ 392 w 1052" name="T92"/>
                <a:gd fmla="*/ 77 h 1057" name="T93"/>
                <a:gd fmla="*/ 525 w 1052" name="T94"/>
                <a:gd fmla="*/ 58 h 1057" name="T95"/>
                <a:gd fmla="*/ 646 w 1052" name="T96"/>
                <a:gd fmla="*/ 74 h 1057" name="T97"/>
                <a:gd fmla="*/ 766 w 1052" name="T98"/>
                <a:gd fmla="*/ 54 h 1057" name="T99"/>
                <a:gd fmla="*/ 820 w 1052" name="T100"/>
                <a:gd fmla="*/ 163 h 1057" name="T101"/>
                <a:gd fmla="*/ 904 w 1052" name="T102"/>
                <a:gd fmla="*/ 252 h 1057" name="T103"/>
                <a:gd fmla="*/ 962 w 1052" name="T104"/>
                <a:gd fmla="*/ 359 h 1057" name="T105"/>
                <a:gd fmla="*/ 1052 w 1052" name="T106"/>
                <a:gd fmla="*/ 461 h 1057" name="T107"/>
                <a:gd fmla="*/ 1049 w 1052" name="T108"/>
                <a:gd fmla="*/ 611 h 1057" name="T109"/>
                <a:gd fmla="*/ 962 w 1052" name="T110"/>
                <a:gd fmla="*/ 697 h 1057" name="T111"/>
                <a:gd fmla="*/ 904 w 1052" name="T112"/>
                <a:gd fmla="*/ 804 h 1057" name="T113"/>
                <a:gd fmla="*/ 887 w 1052" name="T114"/>
                <a:gd fmla="*/ 917 h 1057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1057" w="1052">
                  <a:moveTo>
                    <a:pt x="187" y="528"/>
                  </a:moveTo>
                  <a:lnTo>
                    <a:pt x="188" y="545"/>
                  </a:lnTo>
                  <a:lnTo>
                    <a:pt x="189" y="563"/>
                  </a:lnTo>
                  <a:lnTo>
                    <a:pt x="190" y="572"/>
                  </a:lnTo>
                  <a:lnTo>
                    <a:pt x="191" y="580"/>
                  </a:lnTo>
                  <a:lnTo>
                    <a:pt x="194" y="597"/>
                  </a:lnTo>
                  <a:lnTo>
                    <a:pt x="196" y="605"/>
                  </a:lnTo>
                  <a:lnTo>
                    <a:pt x="198" y="613"/>
                  </a:lnTo>
                  <a:lnTo>
                    <a:pt x="202" y="629"/>
                  </a:lnTo>
                  <a:lnTo>
                    <a:pt x="208" y="646"/>
                  </a:lnTo>
                  <a:lnTo>
                    <a:pt x="214" y="661"/>
                  </a:lnTo>
                  <a:lnTo>
                    <a:pt x="217" y="668"/>
                  </a:lnTo>
                  <a:lnTo>
                    <a:pt x="220" y="676"/>
                  </a:lnTo>
                  <a:lnTo>
                    <a:pt x="224" y="683"/>
                  </a:lnTo>
                  <a:lnTo>
                    <a:pt x="228" y="690"/>
                  </a:lnTo>
                  <a:lnTo>
                    <a:pt x="236" y="704"/>
                  </a:lnTo>
                  <a:lnTo>
                    <a:pt x="245" y="718"/>
                  </a:lnTo>
                  <a:lnTo>
                    <a:pt x="254" y="732"/>
                  </a:lnTo>
                  <a:lnTo>
                    <a:pt x="264" y="745"/>
                  </a:lnTo>
                  <a:lnTo>
                    <a:pt x="274" y="757"/>
                  </a:lnTo>
                  <a:lnTo>
                    <a:pt x="286" y="768"/>
                  </a:lnTo>
                  <a:lnTo>
                    <a:pt x="298" y="780"/>
                  </a:lnTo>
                  <a:lnTo>
                    <a:pt x="304" y="785"/>
                  </a:lnTo>
                  <a:lnTo>
                    <a:pt x="310" y="790"/>
                  </a:lnTo>
                  <a:lnTo>
                    <a:pt x="323" y="800"/>
                  </a:lnTo>
                  <a:lnTo>
                    <a:pt x="336" y="809"/>
                  </a:lnTo>
                  <a:lnTo>
                    <a:pt x="350" y="819"/>
                  </a:lnTo>
                  <a:lnTo>
                    <a:pt x="364" y="827"/>
                  </a:lnTo>
                  <a:lnTo>
                    <a:pt x="378" y="835"/>
                  </a:lnTo>
                  <a:lnTo>
                    <a:pt x="393" y="841"/>
                  </a:lnTo>
                  <a:lnTo>
                    <a:pt x="401" y="845"/>
                  </a:lnTo>
                  <a:lnTo>
                    <a:pt x="409" y="847"/>
                  </a:lnTo>
                  <a:lnTo>
                    <a:pt x="424" y="853"/>
                  </a:lnTo>
                  <a:lnTo>
                    <a:pt x="432" y="855"/>
                  </a:lnTo>
                  <a:lnTo>
                    <a:pt x="440" y="857"/>
                  </a:lnTo>
                  <a:lnTo>
                    <a:pt x="449" y="859"/>
                  </a:lnTo>
                  <a:lnTo>
                    <a:pt x="457" y="861"/>
                  </a:lnTo>
                  <a:lnTo>
                    <a:pt x="474" y="864"/>
                  </a:lnTo>
                  <a:lnTo>
                    <a:pt x="491" y="866"/>
                  </a:lnTo>
                  <a:lnTo>
                    <a:pt x="508" y="867"/>
                  </a:lnTo>
                  <a:lnTo>
                    <a:pt x="525" y="868"/>
                  </a:lnTo>
                  <a:lnTo>
                    <a:pt x="542" y="867"/>
                  </a:lnTo>
                  <a:lnTo>
                    <a:pt x="559" y="866"/>
                  </a:lnTo>
                  <a:lnTo>
                    <a:pt x="568" y="865"/>
                  </a:lnTo>
                  <a:lnTo>
                    <a:pt x="576" y="864"/>
                  </a:lnTo>
                  <a:lnTo>
                    <a:pt x="593" y="861"/>
                  </a:lnTo>
                  <a:lnTo>
                    <a:pt x="602" y="859"/>
                  </a:lnTo>
                  <a:lnTo>
                    <a:pt x="610" y="857"/>
                  </a:lnTo>
                  <a:lnTo>
                    <a:pt x="626" y="853"/>
                  </a:lnTo>
                  <a:lnTo>
                    <a:pt x="641" y="847"/>
                  </a:lnTo>
                  <a:lnTo>
                    <a:pt x="657" y="841"/>
                  </a:lnTo>
                  <a:lnTo>
                    <a:pt x="664" y="838"/>
                  </a:lnTo>
                  <a:lnTo>
                    <a:pt x="672" y="835"/>
                  </a:lnTo>
                  <a:lnTo>
                    <a:pt x="679" y="831"/>
                  </a:lnTo>
                  <a:lnTo>
                    <a:pt x="686" y="827"/>
                  </a:lnTo>
                  <a:lnTo>
                    <a:pt x="700" y="819"/>
                  </a:lnTo>
                  <a:lnTo>
                    <a:pt x="714" y="809"/>
                  </a:lnTo>
                  <a:lnTo>
                    <a:pt x="727" y="800"/>
                  </a:lnTo>
                  <a:lnTo>
                    <a:pt x="740" y="790"/>
                  </a:lnTo>
                  <a:lnTo>
                    <a:pt x="753" y="780"/>
                  </a:lnTo>
                  <a:lnTo>
                    <a:pt x="764" y="768"/>
                  </a:lnTo>
                  <a:lnTo>
                    <a:pt x="776" y="757"/>
                  </a:lnTo>
                  <a:lnTo>
                    <a:pt x="781" y="751"/>
                  </a:lnTo>
                  <a:lnTo>
                    <a:pt x="786" y="745"/>
                  </a:lnTo>
                  <a:lnTo>
                    <a:pt x="796" y="732"/>
                  </a:lnTo>
                  <a:lnTo>
                    <a:pt x="805" y="718"/>
                  </a:lnTo>
                  <a:lnTo>
                    <a:pt x="814" y="704"/>
                  </a:lnTo>
                  <a:lnTo>
                    <a:pt x="822" y="690"/>
                  </a:lnTo>
                  <a:lnTo>
                    <a:pt x="830" y="676"/>
                  </a:lnTo>
                  <a:lnTo>
                    <a:pt x="836" y="661"/>
                  </a:lnTo>
                  <a:lnTo>
                    <a:pt x="840" y="653"/>
                  </a:lnTo>
                  <a:lnTo>
                    <a:pt x="842" y="646"/>
                  </a:lnTo>
                  <a:lnTo>
                    <a:pt x="848" y="629"/>
                  </a:lnTo>
                  <a:lnTo>
                    <a:pt x="850" y="621"/>
                  </a:lnTo>
                  <a:lnTo>
                    <a:pt x="852" y="613"/>
                  </a:lnTo>
                  <a:lnTo>
                    <a:pt x="854" y="605"/>
                  </a:lnTo>
                  <a:lnTo>
                    <a:pt x="856" y="597"/>
                  </a:lnTo>
                  <a:lnTo>
                    <a:pt x="859" y="580"/>
                  </a:lnTo>
                  <a:lnTo>
                    <a:pt x="861" y="563"/>
                  </a:lnTo>
                  <a:lnTo>
                    <a:pt x="862" y="545"/>
                  </a:lnTo>
                  <a:lnTo>
                    <a:pt x="863" y="528"/>
                  </a:lnTo>
                  <a:lnTo>
                    <a:pt x="862" y="511"/>
                  </a:lnTo>
                  <a:lnTo>
                    <a:pt x="861" y="494"/>
                  </a:lnTo>
                  <a:lnTo>
                    <a:pt x="860" y="485"/>
                  </a:lnTo>
                  <a:lnTo>
                    <a:pt x="859" y="477"/>
                  </a:lnTo>
                  <a:lnTo>
                    <a:pt x="856" y="459"/>
                  </a:lnTo>
                  <a:lnTo>
                    <a:pt x="854" y="451"/>
                  </a:lnTo>
                  <a:lnTo>
                    <a:pt x="852" y="443"/>
                  </a:lnTo>
                  <a:lnTo>
                    <a:pt x="848" y="427"/>
                  </a:lnTo>
                  <a:lnTo>
                    <a:pt x="842" y="412"/>
                  </a:lnTo>
                  <a:lnTo>
                    <a:pt x="836" y="396"/>
                  </a:lnTo>
                  <a:lnTo>
                    <a:pt x="833" y="389"/>
                  </a:lnTo>
                  <a:lnTo>
                    <a:pt x="830" y="380"/>
                  </a:lnTo>
                  <a:lnTo>
                    <a:pt x="826" y="373"/>
                  </a:lnTo>
                  <a:lnTo>
                    <a:pt x="822" y="366"/>
                  </a:lnTo>
                  <a:lnTo>
                    <a:pt x="814" y="352"/>
                  </a:lnTo>
                  <a:lnTo>
                    <a:pt x="805" y="338"/>
                  </a:lnTo>
                  <a:lnTo>
                    <a:pt x="796" y="325"/>
                  </a:lnTo>
                  <a:lnTo>
                    <a:pt x="786" y="312"/>
                  </a:lnTo>
                  <a:lnTo>
                    <a:pt x="776" y="300"/>
                  </a:lnTo>
                  <a:lnTo>
                    <a:pt x="764" y="288"/>
                  </a:lnTo>
                  <a:lnTo>
                    <a:pt x="753" y="276"/>
                  </a:lnTo>
                  <a:lnTo>
                    <a:pt x="747" y="271"/>
                  </a:lnTo>
                  <a:lnTo>
                    <a:pt x="740" y="266"/>
                  </a:lnTo>
                  <a:lnTo>
                    <a:pt x="727" y="256"/>
                  </a:lnTo>
                  <a:lnTo>
                    <a:pt x="714" y="247"/>
                  </a:lnTo>
                  <a:lnTo>
                    <a:pt x="700" y="238"/>
                  </a:lnTo>
                  <a:lnTo>
                    <a:pt x="686" y="230"/>
                  </a:lnTo>
                  <a:lnTo>
                    <a:pt x="672" y="222"/>
                  </a:lnTo>
                  <a:lnTo>
                    <a:pt x="657" y="216"/>
                  </a:lnTo>
                  <a:lnTo>
                    <a:pt x="649" y="212"/>
                  </a:lnTo>
                  <a:lnTo>
                    <a:pt x="641" y="209"/>
                  </a:lnTo>
                  <a:lnTo>
                    <a:pt x="626" y="203"/>
                  </a:lnTo>
                  <a:lnTo>
                    <a:pt x="618" y="201"/>
                  </a:lnTo>
                  <a:lnTo>
                    <a:pt x="610" y="199"/>
                  </a:lnTo>
                  <a:lnTo>
                    <a:pt x="602" y="197"/>
                  </a:lnTo>
                  <a:lnTo>
                    <a:pt x="593" y="195"/>
                  </a:lnTo>
                  <a:lnTo>
                    <a:pt x="576" y="192"/>
                  </a:lnTo>
                  <a:lnTo>
                    <a:pt x="559" y="190"/>
                  </a:lnTo>
                  <a:lnTo>
                    <a:pt x="542" y="189"/>
                  </a:lnTo>
                  <a:lnTo>
                    <a:pt x="525" y="188"/>
                  </a:lnTo>
                  <a:lnTo>
                    <a:pt x="508" y="189"/>
                  </a:lnTo>
                  <a:lnTo>
                    <a:pt x="491" y="190"/>
                  </a:lnTo>
                  <a:lnTo>
                    <a:pt x="482" y="191"/>
                  </a:lnTo>
                  <a:lnTo>
                    <a:pt x="474" y="192"/>
                  </a:lnTo>
                  <a:lnTo>
                    <a:pt x="457" y="195"/>
                  </a:lnTo>
                  <a:lnTo>
                    <a:pt x="449" y="197"/>
                  </a:lnTo>
                  <a:lnTo>
                    <a:pt x="440" y="199"/>
                  </a:lnTo>
                  <a:lnTo>
                    <a:pt x="424" y="203"/>
                  </a:lnTo>
                  <a:lnTo>
                    <a:pt x="409" y="209"/>
                  </a:lnTo>
                  <a:lnTo>
                    <a:pt x="393" y="216"/>
                  </a:lnTo>
                  <a:lnTo>
                    <a:pt x="386" y="219"/>
                  </a:lnTo>
                  <a:lnTo>
                    <a:pt x="378" y="222"/>
                  </a:lnTo>
                  <a:lnTo>
                    <a:pt x="371" y="226"/>
                  </a:lnTo>
                  <a:lnTo>
                    <a:pt x="364" y="230"/>
                  </a:lnTo>
                  <a:lnTo>
                    <a:pt x="350" y="238"/>
                  </a:lnTo>
                  <a:lnTo>
                    <a:pt x="336" y="247"/>
                  </a:lnTo>
                  <a:lnTo>
                    <a:pt x="323" y="256"/>
                  </a:lnTo>
                  <a:lnTo>
                    <a:pt x="310" y="266"/>
                  </a:lnTo>
                  <a:lnTo>
                    <a:pt x="298" y="276"/>
                  </a:lnTo>
                  <a:lnTo>
                    <a:pt x="286" y="288"/>
                  </a:lnTo>
                  <a:lnTo>
                    <a:pt x="274" y="300"/>
                  </a:lnTo>
                  <a:lnTo>
                    <a:pt x="269" y="306"/>
                  </a:lnTo>
                  <a:lnTo>
                    <a:pt x="264" y="312"/>
                  </a:lnTo>
                  <a:lnTo>
                    <a:pt x="254" y="325"/>
                  </a:lnTo>
                  <a:lnTo>
                    <a:pt x="245" y="338"/>
                  </a:lnTo>
                  <a:lnTo>
                    <a:pt x="236" y="352"/>
                  </a:lnTo>
                  <a:lnTo>
                    <a:pt x="228" y="366"/>
                  </a:lnTo>
                  <a:lnTo>
                    <a:pt x="220" y="380"/>
                  </a:lnTo>
                  <a:lnTo>
                    <a:pt x="214" y="396"/>
                  </a:lnTo>
                  <a:lnTo>
                    <a:pt x="211" y="404"/>
                  </a:lnTo>
                  <a:lnTo>
                    <a:pt x="208" y="412"/>
                  </a:lnTo>
                  <a:lnTo>
                    <a:pt x="202" y="427"/>
                  </a:lnTo>
                  <a:lnTo>
                    <a:pt x="200" y="435"/>
                  </a:lnTo>
                  <a:lnTo>
                    <a:pt x="198" y="443"/>
                  </a:lnTo>
                  <a:lnTo>
                    <a:pt x="196" y="451"/>
                  </a:lnTo>
                  <a:lnTo>
                    <a:pt x="194" y="459"/>
                  </a:lnTo>
                  <a:lnTo>
                    <a:pt x="191" y="477"/>
                  </a:lnTo>
                  <a:lnTo>
                    <a:pt x="189" y="494"/>
                  </a:lnTo>
                  <a:lnTo>
                    <a:pt x="188" y="511"/>
                  </a:lnTo>
                  <a:lnTo>
                    <a:pt x="187" y="528"/>
                  </a:lnTo>
                  <a:close/>
                  <a:moveTo>
                    <a:pt x="887" y="917"/>
                  </a:moveTo>
                  <a:lnTo>
                    <a:pt x="820" y="893"/>
                  </a:lnTo>
                  <a:lnTo>
                    <a:pt x="800" y="909"/>
                  </a:lnTo>
                  <a:lnTo>
                    <a:pt x="780" y="923"/>
                  </a:lnTo>
                  <a:lnTo>
                    <a:pt x="781" y="996"/>
                  </a:lnTo>
                  <a:lnTo>
                    <a:pt x="766" y="1003"/>
                  </a:lnTo>
                  <a:lnTo>
                    <a:pt x="751" y="1011"/>
                  </a:lnTo>
                  <a:lnTo>
                    <a:pt x="693" y="967"/>
                  </a:lnTo>
                  <a:lnTo>
                    <a:pt x="670" y="975"/>
                  </a:lnTo>
                  <a:lnTo>
                    <a:pt x="658" y="979"/>
                  </a:lnTo>
                  <a:lnTo>
                    <a:pt x="646" y="982"/>
                  </a:lnTo>
                  <a:lnTo>
                    <a:pt x="625" y="1051"/>
                  </a:lnTo>
                  <a:lnTo>
                    <a:pt x="591" y="1057"/>
                  </a:lnTo>
                  <a:lnTo>
                    <a:pt x="550" y="998"/>
                  </a:lnTo>
                  <a:lnTo>
                    <a:pt x="525" y="999"/>
                  </a:lnTo>
                  <a:lnTo>
                    <a:pt x="500" y="998"/>
                  </a:lnTo>
                  <a:lnTo>
                    <a:pt x="459" y="1057"/>
                  </a:lnTo>
                  <a:lnTo>
                    <a:pt x="442" y="1054"/>
                  </a:lnTo>
                  <a:lnTo>
                    <a:pt x="425" y="1051"/>
                  </a:lnTo>
                  <a:lnTo>
                    <a:pt x="404" y="982"/>
                  </a:lnTo>
                  <a:lnTo>
                    <a:pt x="380" y="975"/>
                  </a:lnTo>
                  <a:lnTo>
                    <a:pt x="369" y="971"/>
                  </a:lnTo>
                  <a:lnTo>
                    <a:pt x="357" y="967"/>
                  </a:lnTo>
                  <a:lnTo>
                    <a:pt x="300" y="1011"/>
                  </a:lnTo>
                  <a:lnTo>
                    <a:pt x="284" y="1003"/>
                  </a:lnTo>
                  <a:lnTo>
                    <a:pt x="269" y="996"/>
                  </a:lnTo>
                  <a:lnTo>
                    <a:pt x="270" y="923"/>
                  </a:lnTo>
                  <a:lnTo>
                    <a:pt x="250" y="909"/>
                  </a:lnTo>
                  <a:lnTo>
                    <a:pt x="240" y="902"/>
                  </a:lnTo>
                  <a:lnTo>
                    <a:pt x="230" y="893"/>
                  </a:lnTo>
                  <a:lnTo>
                    <a:pt x="163" y="917"/>
                  </a:lnTo>
                  <a:lnTo>
                    <a:pt x="151" y="905"/>
                  </a:lnTo>
                  <a:lnTo>
                    <a:pt x="138" y="892"/>
                  </a:lnTo>
                  <a:lnTo>
                    <a:pt x="162" y="825"/>
                  </a:lnTo>
                  <a:lnTo>
                    <a:pt x="147" y="804"/>
                  </a:lnTo>
                  <a:lnTo>
                    <a:pt x="132" y="784"/>
                  </a:lnTo>
                  <a:lnTo>
                    <a:pt x="61" y="785"/>
                  </a:lnTo>
                  <a:lnTo>
                    <a:pt x="53" y="770"/>
                  </a:lnTo>
                  <a:lnTo>
                    <a:pt x="45" y="755"/>
                  </a:lnTo>
                  <a:lnTo>
                    <a:pt x="88" y="697"/>
                  </a:lnTo>
                  <a:lnTo>
                    <a:pt x="80" y="674"/>
                  </a:lnTo>
                  <a:lnTo>
                    <a:pt x="76" y="662"/>
                  </a:lnTo>
                  <a:lnTo>
                    <a:pt x="73" y="650"/>
                  </a:lnTo>
                  <a:lnTo>
                    <a:pt x="5" y="628"/>
                  </a:lnTo>
                  <a:lnTo>
                    <a:pt x="0" y="595"/>
                  </a:lnTo>
                  <a:lnTo>
                    <a:pt x="58" y="553"/>
                  </a:lnTo>
                  <a:lnTo>
                    <a:pt x="57" y="528"/>
                  </a:lnTo>
                  <a:lnTo>
                    <a:pt x="58" y="503"/>
                  </a:lnTo>
                  <a:lnTo>
                    <a:pt x="0" y="461"/>
                  </a:lnTo>
                  <a:lnTo>
                    <a:pt x="2" y="445"/>
                  </a:lnTo>
                  <a:lnTo>
                    <a:pt x="5" y="428"/>
                  </a:lnTo>
                  <a:lnTo>
                    <a:pt x="73" y="407"/>
                  </a:lnTo>
                  <a:lnTo>
                    <a:pt x="80" y="382"/>
                  </a:lnTo>
                  <a:lnTo>
                    <a:pt x="84" y="371"/>
                  </a:lnTo>
                  <a:lnTo>
                    <a:pt x="88" y="359"/>
                  </a:lnTo>
                  <a:lnTo>
                    <a:pt x="45" y="302"/>
                  </a:lnTo>
                  <a:lnTo>
                    <a:pt x="53" y="286"/>
                  </a:lnTo>
                  <a:lnTo>
                    <a:pt x="61" y="271"/>
                  </a:lnTo>
                  <a:lnTo>
                    <a:pt x="132" y="272"/>
                  </a:lnTo>
                  <a:lnTo>
                    <a:pt x="147" y="252"/>
                  </a:lnTo>
                  <a:lnTo>
                    <a:pt x="154" y="242"/>
                  </a:lnTo>
                  <a:lnTo>
                    <a:pt x="162" y="232"/>
                  </a:lnTo>
                  <a:lnTo>
                    <a:pt x="138" y="164"/>
                  </a:lnTo>
                  <a:lnTo>
                    <a:pt x="151" y="152"/>
                  </a:lnTo>
                  <a:lnTo>
                    <a:pt x="163" y="140"/>
                  </a:lnTo>
                  <a:lnTo>
                    <a:pt x="230" y="163"/>
                  </a:lnTo>
                  <a:lnTo>
                    <a:pt x="250" y="148"/>
                  </a:lnTo>
                  <a:lnTo>
                    <a:pt x="270" y="134"/>
                  </a:lnTo>
                  <a:lnTo>
                    <a:pt x="269" y="62"/>
                  </a:lnTo>
                  <a:lnTo>
                    <a:pt x="284" y="54"/>
                  </a:lnTo>
                  <a:lnTo>
                    <a:pt x="300" y="46"/>
                  </a:lnTo>
                  <a:lnTo>
                    <a:pt x="357" y="89"/>
                  </a:lnTo>
                  <a:lnTo>
                    <a:pt x="380" y="81"/>
                  </a:lnTo>
                  <a:lnTo>
                    <a:pt x="392" y="77"/>
                  </a:lnTo>
                  <a:lnTo>
                    <a:pt x="404" y="74"/>
                  </a:lnTo>
                  <a:lnTo>
                    <a:pt x="425" y="5"/>
                  </a:lnTo>
                  <a:lnTo>
                    <a:pt x="459" y="0"/>
                  </a:lnTo>
                  <a:lnTo>
                    <a:pt x="500" y="59"/>
                  </a:lnTo>
                  <a:lnTo>
                    <a:pt x="525" y="58"/>
                  </a:lnTo>
                  <a:lnTo>
                    <a:pt x="550" y="59"/>
                  </a:lnTo>
                  <a:lnTo>
                    <a:pt x="591" y="0"/>
                  </a:lnTo>
                  <a:lnTo>
                    <a:pt x="608" y="2"/>
                  </a:lnTo>
                  <a:lnTo>
                    <a:pt x="625" y="5"/>
                  </a:lnTo>
                  <a:lnTo>
                    <a:pt x="646" y="74"/>
                  </a:lnTo>
                  <a:lnTo>
                    <a:pt x="670" y="81"/>
                  </a:lnTo>
                  <a:lnTo>
                    <a:pt x="682" y="85"/>
                  </a:lnTo>
                  <a:lnTo>
                    <a:pt x="693" y="89"/>
                  </a:lnTo>
                  <a:lnTo>
                    <a:pt x="751" y="46"/>
                  </a:lnTo>
                  <a:lnTo>
                    <a:pt x="766" y="54"/>
                  </a:lnTo>
                  <a:lnTo>
                    <a:pt x="781" y="62"/>
                  </a:lnTo>
                  <a:lnTo>
                    <a:pt x="780" y="134"/>
                  </a:lnTo>
                  <a:lnTo>
                    <a:pt x="800" y="148"/>
                  </a:lnTo>
                  <a:lnTo>
                    <a:pt x="810" y="155"/>
                  </a:lnTo>
                  <a:lnTo>
                    <a:pt x="820" y="163"/>
                  </a:lnTo>
                  <a:lnTo>
                    <a:pt x="887" y="140"/>
                  </a:lnTo>
                  <a:lnTo>
                    <a:pt x="900" y="152"/>
                  </a:lnTo>
                  <a:lnTo>
                    <a:pt x="912" y="164"/>
                  </a:lnTo>
                  <a:lnTo>
                    <a:pt x="888" y="232"/>
                  </a:lnTo>
                  <a:lnTo>
                    <a:pt x="904" y="252"/>
                  </a:lnTo>
                  <a:lnTo>
                    <a:pt x="918" y="272"/>
                  </a:lnTo>
                  <a:lnTo>
                    <a:pt x="990" y="271"/>
                  </a:lnTo>
                  <a:lnTo>
                    <a:pt x="997" y="286"/>
                  </a:lnTo>
                  <a:lnTo>
                    <a:pt x="1005" y="302"/>
                  </a:lnTo>
                  <a:lnTo>
                    <a:pt x="962" y="359"/>
                  </a:lnTo>
                  <a:lnTo>
                    <a:pt x="970" y="382"/>
                  </a:lnTo>
                  <a:lnTo>
                    <a:pt x="974" y="395"/>
                  </a:lnTo>
                  <a:lnTo>
                    <a:pt x="977" y="407"/>
                  </a:lnTo>
                  <a:lnTo>
                    <a:pt x="1045" y="428"/>
                  </a:lnTo>
                  <a:lnTo>
                    <a:pt x="1052" y="461"/>
                  </a:lnTo>
                  <a:lnTo>
                    <a:pt x="992" y="503"/>
                  </a:lnTo>
                  <a:lnTo>
                    <a:pt x="993" y="528"/>
                  </a:lnTo>
                  <a:lnTo>
                    <a:pt x="992" y="553"/>
                  </a:lnTo>
                  <a:lnTo>
                    <a:pt x="1052" y="595"/>
                  </a:lnTo>
                  <a:lnTo>
                    <a:pt x="1049" y="611"/>
                  </a:lnTo>
                  <a:lnTo>
                    <a:pt x="1045" y="628"/>
                  </a:lnTo>
                  <a:lnTo>
                    <a:pt x="977" y="650"/>
                  </a:lnTo>
                  <a:lnTo>
                    <a:pt x="970" y="674"/>
                  </a:lnTo>
                  <a:lnTo>
                    <a:pt x="966" y="686"/>
                  </a:lnTo>
                  <a:lnTo>
                    <a:pt x="962" y="697"/>
                  </a:lnTo>
                  <a:lnTo>
                    <a:pt x="1005" y="755"/>
                  </a:lnTo>
                  <a:lnTo>
                    <a:pt x="997" y="770"/>
                  </a:lnTo>
                  <a:lnTo>
                    <a:pt x="990" y="785"/>
                  </a:lnTo>
                  <a:lnTo>
                    <a:pt x="918" y="784"/>
                  </a:lnTo>
                  <a:lnTo>
                    <a:pt x="904" y="804"/>
                  </a:lnTo>
                  <a:lnTo>
                    <a:pt x="897" y="814"/>
                  </a:lnTo>
                  <a:lnTo>
                    <a:pt x="888" y="825"/>
                  </a:lnTo>
                  <a:lnTo>
                    <a:pt x="912" y="892"/>
                  </a:lnTo>
                  <a:lnTo>
                    <a:pt x="900" y="905"/>
                  </a:lnTo>
                  <a:lnTo>
                    <a:pt x="887" y="917"/>
                  </a:lnTo>
                  <a:close/>
                </a:path>
              </a:pathLst>
            </a:custGeom>
            <a:solidFill>
              <a:srgbClr val="56C1DA"/>
            </a:solidFill>
            <a:ln w="6350">
              <a:noFill/>
              <a:round/>
            </a:ln>
            <a:effectLst>
              <a:outerShdw algn="ctr" blurRad="63500" dir="2700000" dist="38099" rotWithShape="0">
                <a:srgbClr val="000000">
                  <a:alpha val="74998"/>
                </a:srgbClr>
              </a:outerShdw>
            </a:effectLst>
            <a:extLst/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218738" y="2467735"/>
              <a:ext cx="994552" cy="864777"/>
            </a:xfrm>
            <a:prstGeom prst="rect">
              <a:avLst/>
            </a:prstGeom>
            <a:noFill/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txBody>
            <a:bodyPr rtlCol="0"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altLang="zh-CN" b="1" kumimoji="1" lang="en-US" smtClean="0" sz="4800">
                  <a:solidFill>
                    <a:srgbClr val="56C1DA"/>
                  </a:solidFill>
                </a:rPr>
                <a:t>02</a:t>
              </a:r>
            </a:p>
          </p:txBody>
        </p:sp>
      </p:grpSp>
      <p:grpSp>
        <p:nvGrpSpPr>
          <p:cNvPr id="30" name="组 29"/>
          <p:cNvGrpSpPr/>
          <p:nvPr/>
        </p:nvGrpSpPr>
        <p:grpSpPr>
          <a:xfrm>
            <a:off x="4583091" y="1154623"/>
            <a:ext cx="1755621" cy="1765998"/>
            <a:chOff x="4608039" y="1095999"/>
            <a:chExt cx="2024813" cy="2036782"/>
          </a:xfrm>
        </p:grpSpPr>
        <p:sp>
          <p:nvSpPr>
            <p:cNvPr id="9" name="Freeform 4"/>
            <p:cNvSpPr>
              <a:spLocks noEditPoints="1"/>
            </p:cNvSpPr>
            <p:nvPr/>
          </p:nvSpPr>
          <p:spPr bwMode="auto">
            <a:xfrm>
              <a:off x="4608039" y="1095999"/>
              <a:ext cx="2024813" cy="2036782"/>
            </a:xfrm>
            <a:custGeom>
              <a:gdLst>
                <a:gd fmla="*/ 191 w 1052" name="T0"/>
                <a:gd fmla="*/ 580 h 1057" name="T1"/>
                <a:gd fmla="*/ 208 w 1052" name="T2"/>
                <a:gd fmla="*/ 646 h 1057" name="T3"/>
                <a:gd fmla="*/ 228 w 1052" name="T4"/>
                <a:gd fmla="*/ 690 h 1057" name="T5"/>
                <a:gd fmla="*/ 274 w 1052" name="T6"/>
                <a:gd fmla="*/ 757 h 1057" name="T7"/>
                <a:gd fmla="*/ 323 w 1052" name="T8"/>
                <a:gd fmla="*/ 800 h 1057" name="T9"/>
                <a:gd fmla="*/ 393 w 1052" name="T10"/>
                <a:gd fmla="*/ 841 h 1057" name="T11"/>
                <a:gd fmla="*/ 440 w 1052" name="T12"/>
                <a:gd fmla="*/ 857 h 1057" name="T13"/>
                <a:gd fmla="*/ 508 w 1052" name="T14"/>
                <a:gd fmla="*/ 867 h 1057" name="T15"/>
                <a:gd fmla="*/ 576 w 1052" name="T16"/>
                <a:gd fmla="*/ 864 h 1057" name="T17"/>
                <a:gd fmla="*/ 641 w 1052" name="T18"/>
                <a:gd fmla="*/ 847 h 1057" name="T19"/>
                <a:gd fmla="*/ 686 w 1052" name="T20"/>
                <a:gd fmla="*/ 827 h 1057" name="T21"/>
                <a:gd fmla="*/ 753 w 1052" name="T22"/>
                <a:gd fmla="*/ 780 h 1057" name="T23"/>
                <a:gd fmla="*/ 796 w 1052" name="T24"/>
                <a:gd fmla="*/ 732 h 1057" name="T25"/>
                <a:gd fmla="*/ 836 w 1052" name="T26"/>
                <a:gd fmla="*/ 661 h 1057" name="T27"/>
                <a:gd fmla="*/ 852 w 1052" name="T28"/>
                <a:gd fmla="*/ 613 h 1057" name="T29"/>
                <a:gd fmla="*/ 862 w 1052" name="T30"/>
                <a:gd fmla="*/ 545 h 1057" name="T31"/>
                <a:gd fmla="*/ 859 w 1052" name="T32"/>
                <a:gd fmla="*/ 477 h 1057" name="T33"/>
                <a:gd fmla="*/ 842 w 1052" name="T34"/>
                <a:gd fmla="*/ 412 h 1057" name="T35"/>
                <a:gd fmla="*/ 822 w 1052" name="T36"/>
                <a:gd fmla="*/ 366 h 1057" name="T37"/>
                <a:gd fmla="*/ 776 w 1052" name="T38"/>
                <a:gd fmla="*/ 300 h 1057" name="T39"/>
                <a:gd fmla="*/ 727 w 1052" name="T40"/>
                <a:gd fmla="*/ 256 h 1057" name="T41"/>
                <a:gd fmla="*/ 657 w 1052" name="T42"/>
                <a:gd fmla="*/ 216 h 1057" name="T43"/>
                <a:gd fmla="*/ 610 w 1052" name="T44"/>
                <a:gd fmla="*/ 199 h 1057" name="T45"/>
                <a:gd fmla="*/ 542 w 1052" name="T46"/>
                <a:gd fmla="*/ 189 h 1057" name="T47"/>
                <a:gd fmla="*/ 474 w 1052" name="T48"/>
                <a:gd fmla="*/ 192 h 1057" name="T49"/>
                <a:gd fmla="*/ 409 w 1052" name="T50"/>
                <a:gd fmla="*/ 209 h 1057" name="T51"/>
                <a:gd fmla="*/ 364 w 1052" name="T52"/>
                <a:gd fmla="*/ 230 h 1057" name="T53"/>
                <a:gd fmla="*/ 298 w 1052" name="T54"/>
                <a:gd fmla="*/ 276 h 1057" name="T55"/>
                <a:gd fmla="*/ 254 w 1052" name="T56"/>
                <a:gd fmla="*/ 325 h 1057" name="T57"/>
                <a:gd fmla="*/ 214 w 1052" name="T58"/>
                <a:gd fmla="*/ 396 h 1057" name="T59"/>
                <a:gd fmla="*/ 198 w 1052" name="T60"/>
                <a:gd fmla="*/ 443 h 1057" name="T61"/>
                <a:gd fmla="*/ 188 w 1052" name="T62"/>
                <a:gd fmla="*/ 511 h 1057" name="T63"/>
                <a:gd fmla="*/ 780 w 1052" name="T64"/>
                <a:gd fmla="*/ 923 h 1057" name="T65"/>
                <a:gd fmla="*/ 670 w 1052" name="T66"/>
                <a:gd fmla="*/ 975 h 1057" name="T67"/>
                <a:gd fmla="*/ 550 w 1052" name="T68"/>
                <a:gd fmla="*/ 998 h 1057" name="T69"/>
                <a:gd fmla="*/ 425 w 1052" name="T70"/>
                <a:gd fmla="*/ 1051 h 1057" name="T71"/>
                <a:gd fmla="*/ 300 w 1052" name="T72"/>
                <a:gd fmla="*/ 1011 h 1057" name="T73"/>
                <a:gd fmla="*/ 240 w 1052" name="T74"/>
                <a:gd fmla="*/ 902 h 1057" name="T75"/>
                <a:gd fmla="*/ 162 w 1052" name="T76"/>
                <a:gd fmla="*/ 825 h 1057" name="T77"/>
                <a:gd fmla="*/ 45 w 1052" name="T78"/>
                <a:gd fmla="*/ 755 h 1057" name="T79"/>
                <a:gd fmla="*/ 5 w 1052" name="T80"/>
                <a:gd fmla="*/ 628 h 1057" name="T81"/>
                <a:gd fmla="*/ 0 w 1052" name="T82"/>
                <a:gd fmla="*/ 461 h 1057" name="T83"/>
                <a:gd fmla="*/ 84 w 1052" name="T84"/>
                <a:gd fmla="*/ 371 h 1057" name="T85"/>
                <a:gd fmla="*/ 132 w 1052" name="T86"/>
                <a:gd fmla="*/ 272 h 1057" name="T87"/>
                <a:gd fmla="*/ 151 w 1052" name="T88"/>
                <a:gd fmla="*/ 152 h 1057" name="T89"/>
                <a:gd fmla="*/ 269 w 1052" name="T90"/>
                <a:gd fmla="*/ 62 h 1057" name="T91"/>
                <a:gd fmla="*/ 392 w 1052" name="T92"/>
                <a:gd fmla="*/ 77 h 1057" name="T93"/>
                <a:gd fmla="*/ 525 w 1052" name="T94"/>
                <a:gd fmla="*/ 58 h 1057" name="T95"/>
                <a:gd fmla="*/ 646 w 1052" name="T96"/>
                <a:gd fmla="*/ 74 h 1057" name="T97"/>
                <a:gd fmla="*/ 766 w 1052" name="T98"/>
                <a:gd fmla="*/ 54 h 1057" name="T99"/>
                <a:gd fmla="*/ 820 w 1052" name="T100"/>
                <a:gd fmla="*/ 163 h 1057" name="T101"/>
                <a:gd fmla="*/ 904 w 1052" name="T102"/>
                <a:gd fmla="*/ 252 h 1057" name="T103"/>
                <a:gd fmla="*/ 962 w 1052" name="T104"/>
                <a:gd fmla="*/ 359 h 1057" name="T105"/>
                <a:gd fmla="*/ 1052 w 1052" name="T106"/>
                <a:gd fmla="*/ 461 h 1057" name="T107"/>
                <a:gd fmla="*/ 1049 w 1052" name="T108"/>
                <a:gd fmla="*/ 611 h 1057" name="T109"/>
                <a:gd fmla="*/ 962 w 1052" name="T110"/>
                <a:gd fmla="*/ 697 h 1057" name="T111"/>
                <a:gd fmla="*/ 904 w 1052" name="T112"/>
                <a:gd fmla="*/ 804 h 1057" name="T113"/>
                <a:gd fmla="*/ 887 w 1052" name="T114"/>
                <a:gd fmla="*/ 917 h 1057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1057" w="1052">
                  <a:moveTo>
                    <a:pt x="187" y="528"/>
                  </a:moveTo>
                  <a:lnTo>
                    <a:pt x="188" y="545"/>
                  </a:lnTo>
                  <a:lnTo>
                    <a:pt x="189" y="563"/>
                  </a:lnTo>
                  <a:lnTo>
                    <a:pt x="190" y="572"/>
                  </a:lnTo>
                  <a:lnTo>
                    <a:pt x="191" y="580"/>
                  </a:lnTo>
                  <a:lnTo>
                    <a:pt x="194" y="597"/>
                  </a:lnTo>
                  <a:lnTo>
                    <a:pt x="196" y="605"/>
                  </a:lnTo>
                  <a:lnTo>
                    <a:pt x="198" y="613"/>
                  </a:lnTo>
                  <a:lnTo>
                    <a:pt x="202" y="629"/>
                  </a:lnTo>
                  <a:lnTo>
                    <a:pt x="208" y="646"/>
                  </a:lnTo>
                  <a:lnTo>
                    <a:pt x="214" y="661"/>
                  </a:lnTo>
                  <a:lnTo>
                    <a:pt x="217" y="668"/>
                  </a:lnTo>
                  <a:lnTo>
                    <a:pt x="220" y="676"/>
                  </a:lnTo>
                  <a:lnTo>
                    <a:pt x="224" y="683"/>
                  </a:lnTo>
                  <a:lnTo>
                    <a:pt x="228" y="690"/>
                  </a:lnTo>
                  <a:lnTo>
                    <a:pt x="236" y="704"/>
                  </a:lnTo>
                  <a:lnTo>
                    <a:pt x="245" y="718"/>
                  </a:lnTo>
                  <a:lnTo>
                    <a:pt x="254" y="732"/>
                  </a:lnTo>
                  <a:lnTo>
                    <a:pt x="264" y="745"/>
                  </a:lnTo>
                  <a:lnTo>
                    <a:pt x="274" y="757"/>
                  </a:lnTo>
                  <a:lnTo>
                    <a:pt x="286" y="768"/>
                  </a:lnTo>
                  <a:lnTo>
                    <a:pt x="298" y="780"/>
                  </a:lnTo>
                  <a:lnTo>
                    <a:pt x="304" y="785"/>
                  </a:lnTo>
                  <a:lnTo>
                    <a:pt x="310" y="790"/>
                  </a:lnTo>
                  <a:lnTo>
                    <a:pt x="323" y="800"/>
                  </a:lnTo>
                  <a:lnTo>
                    <a:pt x="336" y="809"/>
                  </a:lnTo>
                  <a:lnTo>
                    <a:pt x="350" y="819"/>
                  </a:lnTo>
                  <a:lnTo>
                    <a:pt x="364" y="827"/>
                  </a:lnTo>
                  <a:lnTo>
                    <a:pt x="378" y="835"/>
                  </a:lnTo>
                  <a:lnTo>
                    <a:pt x="393" y="841"/>
                  </a:lnTo>
                  <a:lnTo>
                    <a:pt x="401" y="845"/>
                  </a:lnTo>
                  <a:lnTo>
                    <a:pt x="409" y="847"/>
                  </a:lnTo>
                  <a:lnTo>
                    <a:pt x="424" y="853"/>
                  </a:lnTo>
                  <a:lnTo>
                    <a:pt x="432" y="855"/>
                  </a:lnTo>
                  <a:lnTo>
                    <a:pt x="440" y="857"/>
                  </a:lnTo>
                  <a:lnTo>
                    <a:pt x="449" y="859"/>
                  </a:lnTo>
                  <a:lnTo>
                    <a:pt x="457" y="861"/>
                  </a:lnTo>
                  <a:lnTo>
                    <a:pt x="474" y="864"/>
                  </a:lnTo>
                  <a:lnTo>
                    <a:pt x="491" y="866"/>
                  </a:lnTo>
                  <a:lnTo>
                    <a:pt x="508" y="867"/>
                  </a:lnTo>
                  <a:lnTo>
                    <a:pt x="525" y="868"/>
                  </a:lnTo>
                  <a:lnTo>
                    <a:pt x="542" y="867"/>
                  </a:lnTo>
                  <a:lnTo>
                    <a:pt x="559" y="866"/>
                  </a:lnTo>
                  <a:lnTo>
                    <a:pt x="568" y="865"/>
                  </a:lnTo>
                  <a:lnTo>
                    <a:pt x="576" y="864"/>
                  </a:lnTo>
                  <a:lnTo>
                    <a:pt x="593" y="861"/>
                  </a:lnTo>
                  <a:lnTo>
                    <a:pt x="602" y="859"/>
                  </a:lnTo>
                  <a:lnTo>
                    <a:pt x="610" y="857"/>
                  </a:lnTo>
                  <a:lnTo>
                    <a:pt x="626" y="853"/>
                  </a:lnTo>
                  <a:lnTo>
                    <a:pt x="641" y="847"/>
                  </a:lnTo>
                  <a:lnTo>
                    <a:pt x="657" y="841"/>
                  </a:lnTo>
                  <a:lnTo>
                    <a:pt x="664" y="838"/>
                  </a:lnTo>
                  <a:lnTo>
                    <a:pt x="672" y="835"/>
                  </a:lnTo>
                  <a:lnTo>
                    <a:pt x="679" y="831"/>
                  </a:lnTo>
                  <a:lnTo>
                    <a:pt x="686" y="827"/>
                  </a:lnTo>
                  <a:lnTo>
                    <a:pt x="700" y="819"/>
                  </a:lnTo>
                  <a:lnTo>
                    <a:pt x="714" y="809"/>
                  </a:lnTo>
                  <a:lnTo>
                    <a:pt x="727" y="800"/>
                  </a:lnTo>
                  <a:lnTo>
                    <a:pt x="740" y="790"/>
                  </a:lnTo>
                  <a:lnTo>
                    <a:pt x="753" y="780"/>
                  </a:lnTo>
                  <a:lnTo>
                    <a:pt x="764" y="768"/>
                  </a:lnTo>
                  <a:lnTo>
                    <a:pt x="776" y="757"/>
                  </a:lnTo>
                  <a:lnTo>
                    <a:pt x="781" y="751"/>
                  </a:lnTo>
                  <a:lnTo>
                    <a:pt x="786" y="745"/>
                  </a:lnTo>
                  <a:lnTo>
                    <a:pt x="796" y="732"/>
                  </a:lnTo>
                  <a:lnTo>
                    <a:pt x="805" y="718"/>
                  </a:lnTo>
                  <a:lnTo>
                    <a:pt x="814" y="704"/>
                  </a:lnTo>
                  <a:lnTo>
                    <a:pt x="822" y="690"/>
                  </a:lnTo>
                  <a:lnTo>
                    <a:pt x="830" y="676"/>
                  </a:lnTo>
                  <a:lnTo>
                    <a:pt x="836" y="661"/>
                  </a:lnTo>
                  <a:lnTo>
                    <a:pt x="840" y="653"/>
                  </a:lnTo>
                  <a:lnTo>
                    <a:pt x="842" y="646"/>
                  </a:lnTo>
                  <a:lnTo>
                    <a:pt x="848" y="629"/>
                  </a:lnTo>
                  <a:lnTo>
                    <a:pt x="850" y="621"/>
                  </a:lnTo>
                  <a:lnTo>
                    <a:pt x="852" y="613"/>
                  </a:lnTo>
                  <a:lnTo>
                    <a:pt x="854" y="605"/>
                  </a:lnTo>
                  <a:lnTo>
                    <a:pt x="856" y="597"/>
                  </a:lnTo>
                  <a:lnTo>
                    <a:pt x="859" y="580"/>
                  </a:lnTo>
                  <a:lnTo>
                    <a:pt x="861" y="563"/>
                  </a:lnTo>
                  <a:lnTo>
                    <a:pt x="862" y="545"/>
                  </a:lnTo>
                  <a:lnTo>
                    <a:pt x="863" y="528"/>
                  </a:lnTo>
                  <a:lnTo>
                    <a:pt x="862" y="511"/>
                  </a:lnTo>
                  <a:lnTo>
                    <a:pt x="861" y="494"/>
                  </a:lnTo>
                  <a:lnTo>
                    <a:pt x="860" y="485"/>
                  </a:lnTo>
                  <a:lnTo>
                    <a:pt x="859" y="477"/>
                  </a:lnTo>
                  <a:lnTo>
                    <a:pt x="856" y="459"/>
                  </a:lnTo>
                  <a:lnTo>
                    <a:pt x="854" y="451"/>
                  </a:lnTo>
                  <a:lnTo>
                    <a:pt x="852" y="443"/>
                  </a:lnTo>
                  <a:lnTo>
                    <a:pt x="848" y="427"/>
                  </a:lnTo>
                  <a:lnTo>
                    <a:pt x="842" y="412"/>
                  </a:lnTo>
                  <a:lnTo>
                    <a:pt x="836" y="396"/>
                  </a:lnTo>
                  <a:lnTo>
                    <a:pt x="833" y="389"/>
                  </a:lnTo>
                  <a:lnTo>
                    <a:pt x="830" y="380"/>
                  </a:lnTo>
                  <a:lnTo>
                    <a:pt x="826" y="373"/>
                  </a:lnTo>
                  <a:lnTo>
                    <a:pt x="822" y="366"/>
                  </a:lnTo>
                  <a:lnTo>
                    <a:pt x="814" y="352"/>
                  </a:lnTo>
                  <a:lnTo>
                    <a:pt x="805" y="338"/>
                  </a:lnTo>
                  <a:lnTo>
                    <a:pt x="796" y="325"/>
                  </a:lnTo>
                  <a:lnTo>
                    <a:pt x="786" y="312"/>
                  </a:lnTo>
                  <a:lnTo>
                    <a:pt x="776" y="300"/>
                  </a:lnTo>
                  <a:lnTo>
                    <a:pt x="764" y="288"/>
                  </a:lnTo>
                  <a:lnTo>
                    <a:pt x="753" y="276"/>
                  </a:lnTo>
                  <a:lnTo>
                    <a:pt x="747" y="271"/>
                  </a:lnTo>
                  <a:lnTo>
                    <a:pt x="740" y="266"/>
                  </a:lnTo>
                  <a:lnTo>
                    <a:pt x="727" y="256"/>
                  </a:lnTo>
                  <a:lnTo>
                    <a:pt x="714" y="247"/>
                  </a:lnTo>
                  <a:lnTo>
                    <a:pt x="700" y="238"/>
                  </a:lnTo>
                  <a:lnTo>
                    <a:pt x="686" y="230"/>
                  </a:lnTo>
                  <a:lnTo>
                    <a:pt x="672" y="222"/>
                  </a:lnTo>
                  <a:lnTo>
                    <a:pt x="657" y="216"/>
                  </a:lnTo>
                  <a:lnTo>
                    <a:pt x="649" y="212"/>
                  </a:lnTo>
                  <a:lnTo>
                    <a:pt x="641" y="209"/>
                  </a:lnTo>
                  <a:lnTo>
                    <a:pt x="626" y="203"/>
                  </a:lnTo>
                  <a:lnTo>
                    <a:pt x="618" y="201"/>
                  </a:lnTo>
                  <a:lnTo>
                    <a:pt x="610" y="199"/>
                  </a:lnTo>
                  <a:lnTo>
                    <a:pt x="602" y="197"/>
                  </a:lnTo>
                  <a:lnTo>
                    <a:pt x="593" y="195"/>
                  </a:lnTo>
                  <a:lnTo>
                    <a:pt x="576" y="192"/>
                  </a:lnTo>
                  <a:lnTo>
                    <a:pt x="559" y="190"/>
                  </a:lnTo>
                  <a:lnTo>
                    <a:pt x="542" y="189"/>
                  </a:lnTo>
                  <a:lnTo>
                    <a:pt x="525" y="188"/>
                  </a:lnTo>
                  <a:lnTo>
                    <a:pt x="508" y="189"/>
                  </a:lnTo>
                  <a:lnTo>
                    <a:pt x="491" y="190"/>
                  </a:lnTo>
                  <a:lnTo>
                    <a:pt x="482" y="191"/>
                  </a:lnTo>
                  <a:lnTo>
                    <a:pt x="474" y="192"/>
                  </a:lnTo>
                  <a:lnTo>
                    <a:pt x="457" y="195"/>
                  </a:lnTo>
                  <a:lnTo>
                    <a:pt x="449" y="197"/>
                  </a:lnTo>
                  <a:lnTo>
                    <a:pt x="440" y="199"/>
                  </a:lnTo>
                  <a:lnTo>
                    <a:pt x="424" y="203"/>
                  </a:lnTo>
                  <a:lnTo>
                    <a:pt x="409" y="209"/>
                  </a:lnTo>
                  <a:lnTo>
                    <a:pt x="393" y="216"/>
                  </a:lnTo>
                  <a:lnTo>
                    <a:pt x="386" y="219"/>
                  </a:lnTo>
                  <a:lnTo>
                    <a:pt x="378" y="222"/>
                  </a:lnTo>
                  <a:lnTo>
                    <a:pt x="371" y="226"/>
                  </a:lnTo>
                  <a:lnTo>
                    <a:pt x="364" y="230"/>
                  </a:lnTo>
                  <a:lnTo>
                    <a:pt x="350" y="238"/>
                  </a:lnTo>
                  <a:lnTo>
                    <a:pt x="336" y="247"/>
                  </a:lnTo>
                  <a:lnTo>
                    <a:pt x="323" y="256"/>
                  </a:lnTo>
                  <a:lnTo>
                    <a:pt x="310" y="266"/>
                  </a:lnTo>
                  <a:lnTo>
                    <a:pt x="298" y="276"/>
                  </a:lnTo>
                  <a:lnTo>
                    <a:pt x="286" y="288"/>
                  </a:lnTo>
                  <a:lnTo>
                    <a:pt x="274" y="300"/>
                  </a:lnTo>
                  <a:lnTo>
                    <a:pt x="269" y="306"/>
                  </a:lnTo>
                  <a:lnTo>
                    <a:pt x="264" y="312"/>
                  </a:lnTo>
                  <a:lnTo>
                    <a:pt x="254" y="325"/>
                  </a:lnTo>
                  <a:lnTo>
                    <a:pt x="245" y="338"/>
                  </a:lnTo>
                  <a:lnTo>
                    <a:pt x="236" y="352"/>
                  </a:lnTo>
                  <a:lnTo>
                    <a:pt x="228" y="366"/>
                  </a:lnTo>
                  <a:lnTo>
                    <a:pt x="220" y="380"/>
                  </a:lnTo>
                  <a:lnTo>
                    <a:pt x="214" y="396"/>
                  </a:lnTo>
                  <a:lnTo>
                    <a:pt x="211" y="404"/>
                  </a:lnTo>
                  <a:lnTo>
                    <a:pt x="208" y="412"/>
                  </a:lnTo>
                  <a:lnTo>
                    <a:pt x="202" y="427"/>
                  </a:lnTo>
                  <a:lnTo>
                    <a:pt x="200" y="435"/>
                  </a:lnTo>
                  <a:lnTo>
                    <a:pt x="198" y="443"/>
                  </a:lnTo>
                  <a:lnTo>
                    <a:pt x="196" y="451"/>
                  </a:lnTo>
                  <a:lnTo>
                    <a:pt x="194" y="459"/>
                  </a:lnTo>
                  <a:lnTo>
                    <a:pt x="191" y="477"/>
                  </a:lnTo>
                  <a:lnTo>
                    <a:pt x="189" y="494"/>
                  </a:lnTo>
                  <a:lnTo>
                    <a:pt x="188" y="511"/>
                  </a:lnTo>
                  <a:lnTo>
                    <a:pt x="187" y="528"/>
                  </a:lnTo>
                  <a:close/>
                  <a:moveTo>
                    <a:pt x="887" y="917"/>
                  </a:moveTo>
                  <a:lnTo>
                    <a:pt x="820" y="893"/>
                  </a:lnTo>
                  <a:lnTo>
                    <a:pt x="800" y="909"/>
                  </a:lnTo>
                  <a:lnTo>
                    <a:pt x="780" y="923"/>
                  </a:lnTo>
                  <a:lnTo>
                    <a:pt x="781" y="996"/>
                  </a:lnTo>
                  <a:lnTo>
                    <a:pt x="766" y="1003"/>
                  </a:lnTo>
                  <a:lnTo>
                    <a:pt x="751" y="1011"/>
                  </a:lnTo>
                  <a:lnTo>
                    <a:pt x="693" y="967"/>
                  </a:lnTo>
                  <a:lnTo>
                    <a:pt x="670" y="975"/>
                  </a:lnTo>
                  <a:lnTo>
                    <a:pt x="658" y="979"/>
                  </a:lnTo>
                  <a:lnTo>
                    <a:pt x="646" y="982"/>
                  </a:lnTo>
                  <a:lnTo>
                    <a:pt x="625" y="1051"/>
                  </a:lnTo>
                  <a:lnTo>
                    <a:pt x="591" y="1057"/>
                  </a:lnTo>
                  <a:lnTo>
                    <a:pt x="550" y="998"/>
                  </a:lnTo>
                  <a:lnTo>
                    <a:pt x="525" y="999"/>
                  </a:lnTo>
                  <a:lnTo>
                    <a:pt x="500" y="998"/>
                  </a:lnTo>
                  <a:lnTo>
                    <a:pt x="459" y="1057"/>
                  </a:lnTo>
                  <a:lnTo>
                    <a:pt x="442" y="1054"/>
                  </a:lnTo>
                  <a:lnTo>
                    <a:pt x="425" y="1051"/>
                  </a:lnTo>
                  <a:lnTo>
                    <a:pt x="404" y="982"/>
                  </a:lnTo>
                  <a:lnTo>
                    <a:pt x="380" y="975"/>
                  </a:lnTo>
                  <a:lnTo>
                    <a:pt x="369" y="971"/>
                  </a:lnTo>
                  <a:lnTo>
                    <a:pt x="357" y="967"/>
                  </a:lnTo>
                  <a:lnTo>
                    <a:pt x="300" y="1011"/>
                  </a:lnTo>
                  <a:lnTo>
                    <a:pt x="284" y="1003"/>
                  </a:lnTo>
                  <a:lnTo>
                    <a:pt x="269" y="996"/>
                  </a:lnTo>
                  <a:lnTo>
                    <a:pt x="270" y="923"/>
                  </a:lnTo>
                  <a:lnTo>
                    <a:pt x="250" y="909"/>
                  </a:lnTo>
                  <a:lnTo>
                    <a:pt x="240" y="902"/>
                  </a:lnTo>
                  <a:lnTo>
                    <a:pt x="230" y="893"/>
                  </a:lnTo>
                  <a:lnTo>
                    <a:pt x="163" y="917"/>
                  </a:lnTo>
                  <a:lnTo>
                    <a:pt x="151" y="905"/>
                  </a:lnTo>
                  <a:lnTo>
                    <a:pt x="138" y="892"/>
                  </a:lnTo>
                  <a:lnTo>
                    <a:pt x="162" y="825"/>
                  </a:lnTo>
                  <a:lnTo>
                    <a:pt x="147" y="804"/>
                  </a:lnTo>
                  <a:lnTo>
                    <a:pt x="132" y="784"/>
                  </a:lnTo>
                  <a:lnTo>
                    <a:pt x="61" y="785"/>
                  </a:lnTo>
                  <a:lnTo>
                    <a:pt x="53" y="770"/>
                  </a:lnTo>
                  <a:lnTo>
                    <a:pt x="45" y="755"/>
                  </a:lnTo>
                  <a:lnTo>
                    <a:pt x="88" y="697"/>
                  </a:lnTo>
                  <a:lnTo>
                    <a:pt x="80" y="674"/>
                  </a:lnTo>
                  <a:lnTo>
                    <a:pt x="76" y="662"/>
                  </a:lnTo>
                  <a:lnTo>
                    <a:pt x="73" y="650"/>
                  </a:lnTo>
                  <a:lnTo>
                    <a:pt x="5" y="628"/>
                  </a:lnTo>
                  <a:lnTo>
                    <a:pt x="0" y="595"/>
                  </a:lnTo>
                  <a:lnTo>
                    <a:pt x="58" y="553"/>
                  </a:lnTo>
                  <a:lnTo>
                    <a:pt x="57" y="528"/>
                  </a:lnTo>
                  <a:lnTo>
                    <a:pt x="58" y="503"/>
                  </a:lnTo>
                  <a:lnTo>
                    <a:pt x="0" y="461"/>
                  </a:lnTo>
                  <a:lnTo>
                    <a:pt x="2" y="445"/>
                  </a:lnTo>
                  <a:lnTo>
                    <a:pt x="5" y="428"/>
                  </a:lnTo>
                  <a:lnTo>
                    <a:pt x="73" y="407"/>
                  </a:lnTo>
                  <a:lnTo>
                    <a:pt x="80" y="382"/>
                  </a:lnTo>
                  <a:lnTo>
                    <a:pt x="84" y="371"/>
                  </a:lnTo>
                  <a:lnTo>
                    <a:pt x="88" y="359"/>
                  </a:lnTo>
                  <a:lnTo>
                    <a:pt x="45" y="302"/>
                  </a:lnTo>
                  <a:lnTo>
                    <a:pt x="53" y="286"/>
                  </a:lnTo>
                  <a:lnTo>
                    <a:pt x="61" y="271"/>
                  </a:lnTo>
                  <a:lnTo>
                    <a:pt x="132" y="272"/>
                  </a:lnTo>
                  <a:lnTo>
                    <a:pt x="147" y="252"/>
                  </a:lnTo>
                  <a:lnTo>
                    <a:pt x="154" y="242"/>
                  </a:lnTo>
                  <a:lnTo>
                    <a:pt x="162" y="232"/>
                  </a:lnTo>
                  <a:lnTo>
                    <a:pt x="138" y="164"/>
                  </a:lnTo>
                  <a:lnTo>
                    <a:pt x="151" y="152"/>
                  </a:lnTo>
                  <a:lnTo>
                    <a:pt x="163" y="140"/>
                  </a:lnTo>
                  <a:lnTo>
                    <a:pt x="230" y="163"/>
                  </a:lnTo>
                  <a:lnTo>
                    <a:pt x="250" y="148"/>
                  </a:lnTo>
                  <a:lnTo>
                    <a:pt x="270" y="134"/>
                  </a:lnTo>
                  <a:lnTo>
                    <a:pt x="269" y="62"/>
                  </a:lnTo>
                  <a:lnTo>
                    <a:pt x="284" y="54"/>
                  </a:lnTo>
                  <a:lnTo>
                    <a:pt x="300" y="46"/>
                  </a:lnTo>
                  <a:lnTo>
                    <a:pt x="357" y="89"/>
                  </a:lnTo>
                  <a:lnTo>
                    <a:pt x="380" y="81"/>
                  </a:lnTo>
                  <a:lnTo>
                    <a:pt x="392" y="77"/>
                  </a:lnTo>
                  <a:lnTo>
                    <a:pt x="404" y="74"/>
                  </a:lnTo>
                  <a:lnTo>
                    <a:pt x="425" y="5"/>
                  </a:lnTo>
                  <a:lnTo>
                    <a:pt x="459" y="0"/>
                  </a:lnTo>
                  <a:lnTo>
                    <a:pt x="500" y="59"/>
                  </a:lnTo>
                  <a:lnTo>
                    <a:pt x="525" y="58"/>
                  </a:lnTo>
                  <a:lnTo>
                    <a:pt x="550" y="59"/>
                  </a:lnTo>
                  <a:lnTo>
                    <a:pt x="591" y="0"/>
                  </a:lnTo>
                  <a:lnTo>
                    <a:pt x="608" y="2"/>
                  </a:lnTo>
                  <a:lnTo>
                    <a:pt x="625" y="5"/>
                  </a:lnTo>
                  <a:lnTo>
                    <a:pt x="646" y="74"/>
                  </a:lnTo>
                  <a:lnTo>
                    <a:pt x="670" y="81"/>
                  </a:lnTo>
                  <a:lnTo>
                    <a:pt x="682" y="85"/>
                  </a:lnTo>
                  <a:lnTo>
                    <a:pt x="693" y="89"/>
                  </a:lnTo>
                  <a:lnTo>
                    <a:pt x="751" y="46"/>
                  </a:lnTo>
                  <a:lnTo>
                    <a:pt x="766" y="54"/>
                  </a:lnTo>
                  <a:lnTo>
                    <a:pt x="781" y="62"/>
                  </a:lnTo>
                  <a:lnTo>
                    <a:pt x="780" y="134"/>
                  </a:lnTo>
                  <a:lnTo>
                    <a:pt x="800" y="148"/>
                  </a:lnTo>
                  <a:lnTo>
                    <a:pt x="810" y="155"/>
                  </a:lnTo>
                  <a:lnTo>
                    <a:pt x="820" y="163"/>
                  </a:lnTo>
                  <a:lnTo>
                    <a:pt x="887" y="140"/>
                  </a:lnTo>
                  <a:lnTo>
                    <a:pt x="900" y="152"/>
                  </a:lnTo>
                  <a:lnTo>
                    <a:pt x="912" y="164"/>
                  </a:lnTo>
                  <a:lnTo>
                    <a:pt x="888" y="232"/>
                  </a:lnTo>
                  <a:lnTo>
                    <a:pt x="904" y="252"/>
                  </a:lnTo>
                  <a:lnTo>
                    <a:pt x="918" y="272"/>
                  </a:lnTo>
                  <a:lnTo>
                    <a:pt x="990" y="271"/>
                  </a:lnTo>
                  <a:lnTo>
                    <a:pt x="997" y="286"/>
                  </a:lnTo>
                  <a:lnTo>
                    <a:pt x="1005" y="302"/>
                  </a:lnTo>
                  <a:lnTo>
                    <a:pt x="962" y="359"/>
                  </a:lnTo>
                  <a:lnTo>
                    <a:pt x="970" y="382"/>
                  </a:lnTo>
                  <a:lnTo>
                    <a:pt x="974" y="395"/>
                  </a:lnTo>
                  <a:lnTo>
                    <a:pt x="977" y="407"/>
                  </a:lnTo>
                  <a:lnTo>
                    <a:pt x="1045" y="428"/>
                  </a:lnTo>
                  <a:lnTo>
                    <a:pt x="1052" y="461"/>
                  </a:lnTo>
                  <a:lnTo>
                    <a:pt x="992" y="503"/>
                  </a:lnTo>
                  <a:lnTo>
                    <a:pt x="993" y="528"/>
                  </a:lnTo>
                  <a:lnTo>
                    <a:pt x="992" y="553"/>
                  </a:lnTo>
                  <a:lnTo>
                    <a:pt x="1052" y="595"/>
                  </a:lnTo>
                  <a:lnTo>
                    <a:pt x="1049" y="611"/>
                  </a:lnTo>
                  <a:lnTo>
                    <a:pt x="1045" y="628"/>
                  </a:lnTo>
                  <a:lnTo>
                    <a:pt x="977" y="650"/>
                  </a:lnTo>
                  <a:lnTo>
                    <a:pt x="970" y="674"/>
                  </a:lnTo>
                  <a:lnTo>
                    <a:pt x="966" y="686"/>
                  </a:lnTo>
                  <a:lnTo>
                    <a:pt x="962" y="697"/>
                  </a:lnTo>
                  <a:lnTo>
                    <a:pt x="1005" y="755"/>
                  </a:lnTo>
                  <a:lnTo>
                    <a:pt x="997" y="770"/>
                  </a:lnTo>
                  <a:lnTo>
                    <a:pt x="990" y="785"/>
                  </a:lnTo>
                  <a:lnTo>
                    <a:pt x="918" y="784"/>
                  </a:lnTo>
                  <a:lnTo>
                    <a:pt x="904" y="804"/>
                  </a:lnTo>
                  <a:lnTo>
                    <a:pt x="897" y="814"/>
                  </a:lnTo>
                  <a:lnTo>
                    <a:pt x="888" y="825"/>
                  </a:lnTo>
                  <a:lnTo>
                    <a:pt x="912" y="892"/>
                  </a:lnTo>
                  <a:lnTo>
                    <a:pt x="900" y="905"/>
                  </a:lnTo>
                  <a:lnTo>
                    <a:pt x="887" y="917"/>
                  </a:lnTo>
                  <a:close/>
                </a:path>
              </a:pathLst>
            </a:custGeom>
            <a:solidFill>
              <a:srgbClr val="21A23E"/>
            </a:solidFill>
            <a:ln w="6350">
              <a:noFill/>
              <a:round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  <a:extLst/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129365" y="1670457"/>
              <a:ext cx="994552" cy="864777"/>
            </a:xfrm>
            <a:prstGeom prst="rect">
              <a:avLst/>
            </a:prstGeom>
            <a:noFill/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txBody>
            <a:bodyPr rtlCol="0"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altLang="zh-CN" b="1" kumimoji="1" lang="en-US" smtClean="0" sz="4800">
                  <a:solidFill>
                    <a:srgbClr val="21A23E"/>
                  </a:solidFill>
                </a:rPr>
                <a:t>03</a:t>
              </a:r>
            </a:p>
          </p:txBody>
        </p:sp>
      </p:grpSp>
      <p:grpSp>
        <p:nvGrpSpPr>
          <p:cNvPr id="31" name="组 30"/>
          <p:cNvGrpSpPr/>
          <p:nvPr/>
        </p:nvGrpSpPr>
        <p:grpSpPr>
          <a:xfrm>
            <a:off x="6309346" y="1280647"/>
            <a:ext cx="1755621" cy="1765998"/>
            <a:chOff x="6534985" y="1891694"/>
            <a:chExt cx="2024813" cy="2036782"/>
          </a:xfrm>
        </p:grpSpPr>
        <p:sp>
          <p:nvSpPr>
            <p:cNvPr id="12" name="Freeform 4"/>
            <p:cNvSpPr>
              <a:spLocks noEditPoints="1"/>
            </p:cNvSpPr>
            <p:nvPr/>
          </p:nvSpPr>
          <p:spPr bwMode="auto">
            <a:xfrm>
              <a:off x="6534985" y="1891694"/>
              <a:ext cx="2024813" cy="2036782"/>
            </a:xfrm>
            <a:custGeom>
              <a:gdLst>
                <a:gd fmla="*/ 191 w 1052" name="T0"/>
                <a:gd fmla="*/ 580 h 1057" name="T1"/>
                <a:gd fmla="*/ 208 w 1052" name="T2"/>
                <a:gd fmla="*/ 646 h 1057" name="T3"/>
                <a:gd fmla="*/ 228 w 1052" name="T4"/>
                <a:gd fmla="*/ 690 h 1057" name="T5"/>
                <a:gd fmla="*/ 274 w 1052" name="T6"/>
                <a:gd fmla="*/ 757 h 1057" name="T7"/>
                <a:gd fmla="*/ 323 w 1052" name="T8"/>
                <a:gd fmla="*/ 800 h 1057" name="T9"/>
                <a:gd fmla="*/ 393 w 1052" name="T10"/>
                <a:gd fmla="*/ 841 h 1057" name="T11"/>
                <a:gd fmla="*/ 440 w 1052" name="T12"/>
                <a:gd fmla="*/ 857 h 1057" name="T13"/>
                <a:gd fmla="*/ 508 w 1052" name="T14"/>
                <a:gd fmla="*/ 867 h 1057" name="T15"/>
                <a:gd fmla="*/ 576 w 1052" name="T16"/>
                <a:gd fmla="*/ 864 h 1057" name="T17"/>
                <a:gd fmla="*/ 641 w 1052" name="T18"/>
                <a:gd fmla="*/ 847 h 1057" name="T19"/>
                <a:gd fmla="*/ 686 w 1052" name="T20"/>
                <a:gd fmla="*/ 827 h 1057" name="T21"/>
                <a:gd fmla="*/ 753 w 1052" name="T22"/>
                <a:gd fmla="*/ 780 h 1057" name="T23"/>
                <a:gd fmla="*/ 796 w 1052" name="T24"/>
                <a:gd fmla="*/ 732 h 1057" name="T25"/>
                <a:gd fmla="*/ 836 w 1052" name="T26"/>
                <a:gd fmla="*/ 661 h 1057" name="T27"/>
                <a:gd fmla="*/ 852 w 1052" name="T28"/>
                <a:gd fmla="*/ 613 h 1057" name="T29"/>
                <a:gd fmla="*/ 862 w 1052" name="T30"/>
                <a:gd fmla="*/ 545 h 1057" name="T31"/>
                <a:gd fmla="*/ 859 w 1052" name="T32"/>
                <a:gd fmla="*/ 477 h 1057" name="T33"/>
                <a:gd fmla="*/ 842 w 1052" name="T34"/>
                <a:gd fmla="*/ 412 h 1057" name="T35"/>
                <a:gd fmla="*/ 822 w 1052" name="T36"/>
                <a:gd fmla="*/ 366 h 1057" name="T37"/>
                <a:gd fmla="*/ 776 w 1052" name="T38"/>
                <a:gd fmla="*/ 300 h 1057" name="T39"/>
                <a:gd fmla="*/ 727 w 1052" name="T40"/>
                <a:gd fmla="*/ 256 h 1057" name="T41"/>
                <a:gd fmla="*/ 657 w 1052" name="T42"/>
                <a:gd fmla="*/ 216 h 1057" name="T43"/>
                <a:gd fmla="*/ 610 w 1052" name="T44"/>
                <a:gd fmla="*/ 199 h 1057" name="T45"/>
                <a:gd fmla="*/ 542 w 1052" name="T46"/>
                <a:gd fmla="*/ 189 h 1057" name="T47"/>
                <a:gd fmla="*/ 474 w 1052" name="T48"/>
                <a:gd fmla="*/ 192 h 1057" name="T49"/>
                <a:gd fmla="*/ 409 w 1052" name="T50"/>
                <a:gd fmla="*/ 209 h 1057" name="T51"/>
                <a:gd fmla="*/ 364 w 1052" name="T52"/>
                <a:gd fmla="*/ 230 h 1057" name="T53"/>
                <a:gd fmla="*/ 298 w 1052" name="T54"/>
                <a:gd fmla="*/ 276 h 1057" name="T55"/>
                <a:gd fmla="*/ 254 w 1052" name="T56"/>
                <a:gd fmla="*/ 325 h 1057" name="T57"/>
                <a:gd fmla="*/ 214 w 1052" name="T58"/>
                <a:gd fmla="*/ 396 h 1057" name="T59"/>
                <a:gd fmla="*/ 198 w 1052" name="T60"/>
                <a:gd fmla="*/ 443 h 1057" name="T61"/>
                <a:gd fmla="*/ 188 w 1052" name="T62"/>
                <a:gd fmla="*/ 511 h 1057" name="T63"/>
                <a:gd fmla="*/ 780 w 1052" name="T64"/>
                <a:gd fmla="*/ 923 h 1057" name="T65"/>
                <a:gd fmla="*/ 670 w 1052" name="T66"/>
                <a:gd fmla="*/ 975 h 1057" name="T67"/>
                <a:gd fmla="*/ 550 w 1052" name="T68"/>
                <a:gd fmla="*/ 998 h 1057" name="T69"/>
                <a:gd fmla="*/ 425 w 1052" name="T70"/>
                <a:gd fmla="*/ 1051 h 1057" name="T71"/>
                <a:gd fmla="*/ 300 w 1052" name="T72"/>
                <a:gd fmla="*/ 1011 h 1057" name="T73"/>
                <a:gd fmla="*/ 240 w 1052" name="T74"/>
                <a:gd fmla="*/ 902 h 1057" name="T75"/>
                <a:gd fmla="*/ 162 w 1052" name="T76"/>
                <a:gd fmla="*/ 825 h 1057" name="T77"/>
                <a:gd fmla="*/ 45 w 1052" name="T78"/>
                <a:gd fmla="*/ 755 h 1057" name="T79"/>
                <a:gd fmla="*/ 5 w 1052" name="T80"/>
                <a:gd fmla="*/ 628 h 1057" name="T81"/>
                <a:gd fmla="*/ 0 w 1052" name="T82"/>
                <a:gd fmla="*/ 461 h 1057" name="T83"/>
                <a:gd fmla="*/ 84 w 1052" name="T84"/>
                <a:gd fmla="*/ 371 h 1057" name="T85"/>
                <a:gd fmla="*/ 132 w 1052" name="T86"/>
                <a:gd fmla="*/ 272 h 1057" name="T87"/>
                <a:gd fmla="*/ 151 w 1052" name="T88"/>
                <a:gd fmla="*/ 152 h 1057" name="T89"/>
                <a:gd fmla="*/ 269 w 1052" name="T90"/>
                <a:gd fmla="*/ 62 h 1057" name="T91"/>
                <a:gd fmla="*/ 392 w 1052" name="T92"/>
                <a:gd fmla="*/ 77 h 1057" name="T93"/>
                <a:gd fmla="*/ 525 w 1052" name="T94"/>
                <a:gd fmla="*/ 58 h 1057" name="T95"/>
                <a:gd fmla="*/ 646 w 1052" name="T96"/>
                <a:gd fmla="*/ 74 h 1057" name="T97"/>
                <a:gd fmla="*/ 766 w 1052" name="T98"/>
                <a:gd fmla="*/ 54 h 1057" name="T99"/>
                <a:gd fmla="*/ 820 w 1052" name="T100"/>
                <a:gd fmla="*/ 163 h 1057" name="T101"/>
                <a:gd fmla="*/ 904 w 1052" name="T102"/>
                <a:gd fmla="*/ 252 h 1057" name="T103"/>
                <a:gd fmla="*/ 962 w 1052" name="T104"/>
                <a:gd fmla="*/ 359 h 1057" name="T105"/>
                <a:gd fmla="*/ 1052 w 1052" name="T106"/>
                <a:gd fmla="*/ 461 h 1057" name="T107"/>
                <a:gd fmla="*/ 1049 w 1052" name="T108"/>
                <a:gd fmla="*/ 611 h 1057" name="T109"/>
                <a:gd fmla="*/ 962 w 1052" name="T110"/>
                <a:gd fmla="*/ 697 h 1057" name="T111"/>
                <a:gd fmla="*/ 904 w 1052" name="T112"/>
                <a:gd fmla="*/ 804 h 1057" name="T113"/>
                <a:gd fmla="*/ 887 w 1052" name="T114"/>
                <a:gd fmla="*/ 917 h 1057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1057" w="1052">
                  <a:moveTo>
                    <a:pt x="187" y="528"/>
                  </a:moveTo>
                  <a:lnTo>
                    <a:pt x="188" y="545"/>
                  </a:lnTo>
                  <a:lnTo>
                    <a:pt x="189" y="563"/>
                  </a:lnTo>
                  <a:lnTo>
                    <a:pt x="190" y="572"/>
                  </a:lnTo>
                  <a:lnTo>
                    <a:pt x="191" y="580"/>
                  </a:lnTo>
                  <a:lnTo>
                    <a:pt x="194" y="597"/>
                  </a:lnTo>
                  <a:lnTo>
                    <a:pt x="196" y="605"/>
                  </a:lnTo>
                  <a:lnTo>
                    <a:pt x="198" y="613"/>
                  </a:lnTo>
                  <a:lnTo>
                    <a:pt x="202" y="629"/>
                  </a:lnTo>
                  <a:lnTo>
                    <a:pt x="208" y="646"/>
                  </a:lnTo>
                  <a:lnTo>
                    <a:pt x="214" y="661"/>
                  </a:lnTo>
                  <a:lnTo>
                    <a:pt x="217" y="668"/>
                  </a:lnTo>
                  <a:lnTo>
                    <a:pt x="220" y="676"/>
                  </a:lnTo>
                  <a:lnTo>
                    <a:pt x="224" y="683"/>
                  </a:lnTo>
                  <a:lnTo>
                    <a:pt x="228" y="690"/>
                  </a:lnTo>
                  <a:lnTo>
                    <a:pt x="236" y="704"/>
                  </a:lnTo>
                  <a:lnTo>
                    <a:pt x="245" y="718"/>
                  </a:lnTo>
                  <a:lnTo>
                    <a:pt x="254" y="732"/>
                  </a:lnTo>
                  <a:lnTo>
                    <a:pt x="264" y="745"/>
                  </a:lnTo>
                  <a:lnTo>
                    <a:pt x="274" y="757"/>
                  </a:lnTo>
                  <a:lnTo>
                    <a:pt x="286" y="768"/>
                  </a:lnTo>
                  <a:lnTo>
                    <a:pt x="298" y="780"/>
                  </a:lnTo>
                  <a:lnTo>
                    <a:pt x="304" y="785"/>
                  </a:lnTo>
                  <a:lnTo>
                    <a:pt x="310" y="790"/>
                  </a:lnTo>
                  <a:lnTo>
                    <a:pt x="323" y="800"/>
                  </a:lnTo>
                  <a:lnTo>
                    <a:pt x="336" y="809"/>
                  </a:lnTo>
                  <a:lnTo>
                    <a:pt x="350" y="819"/>
                  </a:lnTo>
                  <a:lnTo>
                    <a:pt x="364" y="827"/>
                  </a:lnTo>
                  <a:lnTo>
                    <a:pt x="378" y="835"/>
                  </a:lnTo>
                  <a:lnTo>
                    <a:pt x="393" y="841"/>
                  </a:lnTo>
                  <a:lnTo>
                    <a:pt x="401" y="845"/>
                  </a:lnTo>
                  <a:lnTo>
                    <a:pt x="409" y="847"/>
                  </a:lnTo>
                  <a:lnTo>
                    <a:pt x="424" y="853"/>
                  </a:lnTo>
                  <a:lnTo>
                    <a:pt x="432" y="855"/>
                  </a:lnTo>
                  <a:lnTo>
                    <a:pt x="440" y="857"/>
                  </a:lnTo>
                  <a:lnTo>
                    <a:pt x="449" y="859"/>
                  </a:lnTo>
                  <a:lnTo>
                    <a:pt x="457" y="861"/>
                  </a:lnTo>
                  <a:lnTo>
                    <a:pt x="474" y="864"/>
                  </a:lnTo>
                  <a:lnTo>
                    <a:pt x="491" y="866"/>
                  </a:lnTo>
                  <a:lnTo>
                    <a:pt x="508" y="867"/>
                  </a:lnTo>
                  <a:lnTo>
                    <a:pt x="525" y="868"/>
                  </a:lnTo>
                  <a:lnTo>
                    <a:pt x="542" y="867"/>
                  </a:lnTo>
                  <a:lnTo>
                    <a:pt x="559" y="866"/>
                  </a:lnTo>
                  <a:lnTo>
                    <a:pt x="568" y="865"/>
                  </a:lnTo>
                  <a:lnTo>
                    <a:pt x="576" y="864"/>
                  </a:lnTo>
                  <a:lnTo>
                    <a:pt x="593" y="861"/>
                  </a:lnTo>
                  <a:lnTo>
                    <a:pt x="602" y="859"/>
                  </a:lnTo>
                  <a:lnTo>
                    <a:pt x="610" y="857"/>
                  </a:lnTo>
                  <a:lnTo>
                    <a:pt x="626" y="853"/>
                  </a:lnTo>
                  <a:lnTo>
                    <a:pt x="641" y="847"/>
                  </a:lnTo>
                  <a:lnTo>
                    <a:pt x="657" y="841"/>
                  </a:lnTo>
                  <a:lnTo>
                    <a:pt x="664" y="838"/>
                  </a:lnTo>
                  <a:lnTo>
                    <a:pt x="672" y="835"/>
                  </a:lnTo>
                  <a:lnTo>
                    <a:pt x="679" y="831"/>
                  </a:lnTo>
                  <a:lnTo>
                    <a:pt x="686" y="827"/>
                  </a:lnTo>
                  <a:lnTo>
                    <a:pt x="700" y="819"/>
                  </a:lnTo>
                  <a:lnTo>
                    <a:pt x="714" y="809"/>
                  </a:lnTo>
                  <a:lnTo>
                    <a:pt x="727" y="800"/>
                  </a:lnTo>
                  <a:lnTo>
                    <a:pt x="740" y="790"/>
                  </a:lnTo>
                  <a:lnTo>
                    <a:pt x="753" y="780"/>
                  </a:lnTo>
                  <a:lnTo>
                    <a:pt x="764" y="768"/>
                  </a:lnTo>
                  <a:lnTo>
                    <a:pt x="776" y="757"/>
                  </a:lnTo>
                  <a:lnTo>
                    <a:pt x="781" y="751"/>
                  </a:lnTo>
                  <a:lnTo>
                    <a:pt x="786" y="745"/>
                  </a:lnTo>
                  <a:lnTo>
                    <a:pt x="796" y="732"/>
                  </a:lnTo>
                  <a:lnTo>
                    <a:pt x="805" y="718"/>
                  </a:lnTo>
                  <a:lnTo>
                    <a:pt x="814" y="704"/>
                  </a:lnTo>
                  <a:lnTo>
                    <a:pt x="822" y="690"/>
                  </a:lnTo>
                  <a:lnTo>
                    <a:pt x="830" y="676"/>
                  </a:lnTo>
                  <a:lnTo>
                    <a:pt x="836" y="661"/>
                  </a:lnTo>
                  <a:lnTo>
                    <a:pt x="840" y="653"/>
                  </a:lnTo>
                  <a:lnTo>
                    <a:pt x="842" y="646"/>
                  </a:lnTo>
                  <a:lnTo>
                    <a:pt x="848" y="629"/>
                  </a:lnTo>
                  <a:lnTo>
                    <a:pt x="850" y="621"/>
                  </a:lnTo>
                  <a:lnTo>
                    <a:pt x="852" y="613"/>
                  </a:lnTo>
                  <a:lnTo>
                    <a:pt x="854" y="605"/>
                  </a:lnTo>
                  <a:lnTo>
                    <a:pt x="856" y="597"/>
                  </a:lnTo>
                  <a:lnTo>
                    <a:pt x="859" y="580"/>
                  </a:lnTo>
                  <a:lnTo>
                    <a:pt x="861" y="563"/>
                  </a:lnTo>
                  <a:lnTo>
                    <a:pt x="862" y="545"/>
                  </a:lnTo>
                  <a:lnTo>
                    <a:pt x="863" y="528"/>
                  </a:lnTo>
                  <a:lnTo>
                    <a:pt x="862" y="511"/>
                  </a:lnTo>
                  <a:lnTo>
                    <a:pt x="861" y="494"/>
                  </a:lnTo>
                  <a:lnTo>
                    <a:pt x="860" y="485"/>
                  </a:lnTo>
                  <a:lnTo>
                    <a:pt x="859" y="477"/>
                  </a:lnTo>
                  <a:lnTo>
                    <a:pt x="856" y="459"/>
                  </a:lnTo>
                  <a:lnTo>
                    <a:pt x="854" y="451"/>
                  </a:lnTo>
                  <a:lnTo>
                    <a:pt x="852" y="443"/>
                  </a:lnTo>
                  <a:lnTo>
                    <a:pt x="848" y="427"/>
                  </a:lnTo>
                  <a:lnTo>
                    <a:pt x="842" y="412"/>
                  </a:lnTo>
                  <a:lnTo>
                    <a:pt x="836" y="396"/>
                  </a:lnTo>
                  <a:lnTo>
                    <a:pt x="833" y="389"/>
                  </a:lnTo>
                  <a:lnTo>
                    <a:pt x="830" y="380"/>
                  </a:lnTo>
                  <a:lnTo>
                    <a:pt x="826" y="373"/>
                  </a:lnTo>
                  <a:lnTo>
                    <a:pt x="822" y="366"/>
                  </a:lnTo>
                  <a:lnTo>
                    <a:pt x="814" y="352"/>
                  </a:lnTo>
                  <a:lnTo>
                    <a:pt x="805" y="338"/>
                  </a:lnTo>
                  <a:lnTo>
                    <a:pt x="796" y="325"/>
                  </a:lnTo>
                  <a:lnTo>
                    <a:pt x="786" y="312"/>
                  </a:lnTo>
                  <a:lnTo>
                    <a:pt x="776" y="300"/>
                  </a:lnTo>
                  <a:lnTo>
                    <a:pt x="764" y="288"/>
                  </a:lnTo>
                  <a:lnTo>
                    <a:pt x="753" y="276"/>
                  </a:lnTo>
                  <a:lnTo>
                    <a:pt x="747" y="271"/>
                  </a:lnTo>
                  <a:lnTo>
                    <a:pt x="740" y="266"/>
                  </a:lnTo>
                  <a:lnTo>
                    <a:pt x="727" y="256"/>
                  </a:lnTo>
                  <a:lnTo>
                    <a:pt x="714" y="247"/>
                  </a:lnTo>
                  <a:lnTo>
                    <a:pt x="700" y="238"/>
                  </a:lnTo>
                  <a:lnTo>
                    <a:pt x="686" y="230"/>
                  </a:lnTo>
                  <a:lnTo>
                    <a:pt x="672" y="222"/>
                  </a:lnTo>
                  <a:lnTo>
                    <a:pt x="657" y="216"/>
                  </a:lnTo>
                  <a:lnTo>
                    <a:pt x="649" y="212"/>
                  </a:lnTo>
                  <a:lnTo>
                    <a:pt x="641" y="209"/>
                  </a:lnTo>
                  <a:lnTo>
                    <a:pt x="626" y="203"/>
                  </a:lnTo>
                  <a:lnTo>
                    <a:pt x="618" y="201"/>
                  </a:lnTo>
                  <a:lnTo>
                    <a:pt x="610" y="199"/>
                  </a:lnTo>
                  <a:lnTo>
                    <a:pt x="602" y="197"/>
                  </a:lnTo>
                  <a:lnTo>
                    <a:pt x="593" y="195"/>
                  </a:lnTo>
                  <a:lnTo>
                    <a:pt x="576" y="192"/>
                  </a:lnTo>
                  <a:lnTo>
                    <a:pt x="559" y="190"/>
                  </a:lnTo>
                  <a:lnTo>
                    <a:pt x="542" y="189"/>
                  </a:lnTo>
                  <a:lnTo>
                    <a:pt x="525" y="188"/>
                  </a:lnTo>
                  <a:lnTo>
                    <a:pt x="508" y="189"/>
                  </a:lnTo>
                  <a:lnTo>
                    <a:pt x="491" y="190"/>
                  </a:lnTo>
                  <a:lnTo>
                    <a:pt x="482" y="191"/>
                  </a:lnTo>
                  <a:lnTo>
                    <a:pt x="474" y="192"/>
                  </a:lnTo>
                  <a:lnTo>
                    <a:pt x="457" y="195"/>
                  </a:lnTo>
                  <a:lnTo>
                    <a:pt x="449" y="197"/>
                  </a:lnTo>
                  <a:lnTo>
                    <a:pt x="440" y="199"/>
                  </a:lnTo>
                  <a:lnTo>
                    <a:pt x="424" y="203"/>
                  </a:lnTo>
                  <a:lnTo>
                    <a:pt x="409" y="209"/>
                  </a:lnTo>
                  <a:lnTo>
                    <a:pt x="393" y="216"/>
                  </a:lnTo>
                  <a:lnTo>
                    <a:pt x="386" y="219"/>
                  </a:lnTo>
                  <a:lnTo>
                    <a:pt x="378" y="222"/>
                  </a:lnTo>
                  <a:lnTo>
                    <a:pt x="371" y="226"/>
                  </a:lnTo>
                  <a:lnTo>
                    <a:pt x="364" y="230"/>
                  </a:lnTo>
                  <a:lnTo>
                    <a:pt x="350" y="238"/>
                  </a:lnTo>
                  <a:lnTo>
                    <a:pt x="336" y="247"/>
                  </a:lnTo>
                  <a:lnTo>
                    <a:pt x="323" y="256"/>
                  </a:lnTo>
                  <a:lnTo>
                    <a:pt x="310" y="266"/>
                  </a:lnTo>
                  <a:lnTo>
                    <a:pt x="298" y="276"/>
                  </a:lnTo>
                  <a:lnTo>
                    <a:pt x="286" y="288"/>
                  </a:lnTo>
                  <a:lnTo>
                    <a:pt x="274" y="300"/>
                  </a:lnTo>
                  <a:lnTo>
                    <a:pt x="269" y="306"/>
                  </a:lnTo>
                  <a:lnTo>
                    <a:pt x="264" y="312"/>
                  </a:lnTo>
                  <a:lnTo>
                    <a:pt x="254" y="325"/>
                  </a:lnTo>
                  <a:lnTo>
                    <a:pt x="245" y="338"/>
                  </a:lnTo>
                  <a:lnTo>
                    <a:pt x="236" y="352"/>
                  </a:lnTo>
                  <a:lnTo>
                    <a:pt x="228" y="366"/>
                  </a:lnTo>
                  <a:lnTo>
                    <a:pt x="220" y="380"/>
                  </a:lnTo>
                  <a:lnTo>
                    <a:pt x="214" y="396"/>
                  </a:lnTo>
                  <a:lnTo>
                    <a:pt x="211" y="404"/>
                  </a:lnTo>
                  <a:lnTo>
                    <a:pt x="208" y="412"/>
                  </a:lnTo>
                  <a:lnTo>
                    <a:pt x="202" y="427"/>
                  </a:lnTo>
                  <a:lnTo>
                    <a:pt x="200" y="435"/>
                  </a:lnTo>
                  <a:lnTo>
                    <a:pt x="198" y="443"/>
                  </a:lnTo>
                  <a:lnTo>
                    <a:pt x="196" y="451"/>
                  </a:lnTo>
                  <a:lnTo>
                    <a:pt x="194" y="459"/>
                  </a:lnTo>
                  <a:lnTo>
                    <a:pt x="191" y="477"/>
                  </a:lnTo>
                  <a:lnTo>
                    <a:pt x="189" y="494"/>
                  </a:lnTo>
                  <a:lnTo>
                    <a:pt x="188" y="511"/>
                  </a:lnTo>
                  <a:lnTo>
                    <a:pt x="187" y="528"/>
                  </a:lnTo>
                  <a:close/>
                  <a:moveTo>
                    <a:pt x="887" y="917"/>
                  </a:moveTo>
                  <a:lnTo>
                    <a:pt x="820" y="893"/>
                  </a:lnTo>
                  <a:lnTo>
                    <a:pt x="800" y="909"/>
                  </a:lnTo>
                  <a:lnTo>
                    <a:pt x="780" y="923"/>
                  </a:lnTo>
                  <a:lnTo>
                    <a:pt x="781" y="996"/>
                  </a:lnTo>
                  <a:lnTo>
                    <a:pt x="766" y="1003"/>
                  </a:lnTo>
                  <a:lnTo>
                    <a:pt x="751" y="1011"/>
                  </a:lnTo>
                  <a:lnTo>
                    <a:pt x="693" y="967"/>
                  </a:lnTo>
                  <a:lnTo>
                    <a:pt x="670" y="975"/>
                  </a:lnTo>
                  <a:lnTo>
                    <a:pt x="658" y="979"/>
                  </a:lnTo>
                  <a:lnTo>
                    <a:pt x="646" y="982"/>
                  </a:lnTo>
                  <a:lnTo>
                    <a:pt x="625" y="1051"/>
                  </a:lnTo>
                  <a:lnTo>
                    <a:pt x="591" y="1057"/>
                  </a:lnTo>
                  <a:lnTo>
                    <a:pt x="550" y="998"/>
                  </a:lnTo>
                  <a:lnTo>
                    <a:pt x="525" y="999"/>
                  </a:lnTo>
                  <a:lnTo>
                    <a:pt x="500" y="998"/>
                  </a:lnTo>
                  <a:lnTo>
                    <a:pt x="459" y="1057"/>
                  </a:lnTo>
                  <a:lnTo>
                    <a:pt x="442" y="1054"/>
                  </a:lnTo>
                  <a:lnTo>
                    <a:pt x="425" y="1051"/>
                  </a:lnTo>
                  <a:lnTo>
                    <a:pt x="404" y="982"/>
                  </a:lnTo>
                  <a:lnTo>
                    <a:pt x="380" y="975"/>
                  </a:lnTo>
                  <a:lnTo>
                    <a:pt x="369" y="971"/>
                  </a:lnTo>
                  <a:lnTo>
                    <a:pt x="357" y="967"/>
                  </a:lnTo>
                  <a:lnTo>
                    <a:pt x="300" y="1011"/>
                  </a:lnTo>
                  <a:lnTo>
                    <a:pt x="284" y="1003"/>
                  </a:lnTo>
                  <a:lnTo>
                    <a:pt x="269" y="996"/>
                  </a:lnTo>
                  <a:lnTo>
                    <a:pt x="270" y="923"/>
                  </a:lnTo>
                  <a:lnTo>
                    <a:pt x="250" y="909"/>
                  </a:lnTo>
                  <a:lnTo>
                    <a:pt x="240" y="902"/>
                  </a:lnTo>
                  <a:lnTo>
                    <a:pt x="230" y="893"/>
                  </a:lnTo>
                  <a:lnTo>
                    <a:pt x="163" y="917"/>
                  </a:lnTo>
                  <a:lnTo>
                    <a:pt x="151" y="905"/>
                  </a:lnTo>
                  <a:lnTo>
                    <a:pt x="138" y="892"/>
                  </a:lnTo>
                  <a:lnTo>
                    <a:pt x="162" y="825"/>
                  </a:lnTo>
                  <a:lnTo>
                    <a:pt x="147" y="804"/>
                  </a:lnTo>
                  <a:lnTo>
                    <a:pt x="132" y="784"/>
                  </a:lnTo>
                  <a:lnTo>
                    <a:pt x="61" y="785"/>
                  </a:lnTo>
                  <a:lnTo>
                    <a:pt x="53" y="770"/>
                  </a:lnTo>
                  <a:lnTo>
                    <a:pt x="45" y="755"/>
                  </a:lnTo>
                  <a:lnTo>
                    <a:pt x="88" y="697"/>
                  </a:lnTo>
                  <a:lnTo>
                    <a:pt x="80" y="674"/>
                  </a:lnTo>
                  <a:lnTo>
                    <a:pt x="76" y="662"/>
                  </a:lnTo>
                  <a:lnTo>
                    <a:pt x="73" y="650"/>
                  </a:lnTo>
                  <a:lnTo>
                    <a:pt x="5" y="628"/>
                  </a:lnTo>
                  <a:lnTo>
                    <a:pt x="0" y="595"/>
                  </a:lnTo>
                  <a:lnTo>
                    <a:pt x="58" y="553"/>
                  </a:lnTo>
                  <a:lnTo>
                    <a:pt x="57" y="528"/>
                  </a:lnTo>
                  <a:lnTo>
                    <a:pt x="58" y="503"/>
                  </a:lnTo>
                  <a:lnTo>
                    <a:pt x="0" y="461"/>
                  </a:lnTo>
                  <a:lnTo>
                    <a:pt x="2" y="445"/>
                  </a:lnTo>
                  <a:lnTo>
                    <a:pt x="5" y="428"/>
                  </a:lnTo>
                  <a:lnTo>
                    <a:pt x="73" y="407"/>
                  </a:lnTo>
                  <a:lnTo>
                    <a:pt x="80" y="382"/>
                  </a:lnTo>
                  <a:lnTo>
                    <a:pt x="84" y="371"/>
                  </a:lnTo>
                  <a:lnTo>
                    <a:pt x="88" y="359"/>
                  </a:lnTo>
                  <a:lnTo>
                    <a:pt x="45" y="302"/>
                  </a:lnTo>
                  <a:lnTo>
                    <a:pt x="53" y="286"/>
                  </a:lnTo>
                  <a:lnTo>
                    <a:pt x="61" y="271"/>
                  </a:lnTo>
                  <a:lnTo>
                    <a:pt x="132" y="272"/>
                  </a:lnTo>
                  <a:lnTo>
                    <a:pt x="147" y="252"/>
                  </a:lnTo>
                  <a:lnTo>
                    <a:pt x="154" y="242"/>
                  </a:lnTo>
                  <a:lnTo>
                    <a:pt x="162" y="232"/>
                  </a:lnTo>
                  <a:lnTo>
                    <a:pt x="138" y="164"/>
                  </a:lnTo>
                  <a:lnTo>
                    <a:pt x="151" y="152"/>
                  </a:lnTo>
                  <a:lnTo>
                    <a:pt x="163" y="140"/>
                  </a:lnTo>
                  <a:lnTo>
                    <a:pt x="230" y="163"/>
                  </a:lnTo>
                  <a:lnTo>
                    <a:pt x="250" y="148"/>
                  </a:lnTo>
                  <a:lnTo>
                    <a:pt x="270" y="134"/>
                  </a:lnTo>
                  <a:lnTo>
                    <a:pt x="269" y="62"/>
                  </a:lnTo>
                  <a:lnTo>
                    <a:pt x="284" y="54"/>
                  </a:lnTo>
                  <a:lnTo>
                    <a:pt x="300" y="46"/>
                  </a:lnTo>
                  <a:lnTo>
                    <a:pt x="357" y="89"/>
                  </a:lnTo>
                  <a:lnTo>
                    <a:pt x="380" y="81"/>
                  </a:lnTo>
                  <a:lnTo>
                    <a:pt x="392" y="77"/>
                  </a:lnTo>
                  <a:lnTo>
                    <a:pt x="404" y="74"/>
                  </a:lnTo>
                  <a:lnTo>
                    <a:pt x="425" y="5"/>
                  </a:lnTo>
                  <a:lnTo>
                    <a:pt x="459" y="0"/>
                  </a:lnTo>
                  <a:lnTo>
                    <a:pt x="500" y="59"/>
                  </a:lnTo>
                  <a:lnTo>
                    <a:pt x="525" y="58"/>
                  </a:lnTo>
                  <a:lnTo>
                    <a:pt x="550" y="59"/>
                  </a:lnTo>
                  <a:lnTo>
                    <a:pt x="591" y="0"/>
                  </a:lnTo>
                  <a:lnTo>
                    <a:pt x="608" y="2"/>
                  </a:lnTo>
                  <a:lnTo>
                    <a:pt x="625" y="5"/>
                  </a:lnTo>
                  <a:lnTo>
                    <a:pt x="646" y="74"/>
                  </a:lnTo>
                  <a:lnTo>
                    <a:pt x="670" y="81"/>
                  </a:lnTo>
                  <a:lnTo>
                    <a:pt x="682" y="85"/>
                  </a:lnTo>
                  <a:lnTo>
                    <a:pt x="693" y="89"/>
                  </a:lnTo>
                  <a:lnTo>
                    <a:pt x="751" y="46"/>
                  </a:lnTo>
                  <a:lnTo>
                    <a:pt x="766" y="54"/>
                  </a:lnTo>
                  <a:lnTo>
                    <a:pt x="781" y="62"/>
                  </a:lnTo>
                  <a:lnTo>
                    <a:pt x="780" y="134"/>
                  </a:lnTo>
                  <a:lnTo>
                    <a:pt x="800" y="148"/>
                  </a:lnTo>
                  <a:lnTo>
                    <a:pt x="810" y="155"/>
                  </a:lnTo>
                  <a:lnTo>
                    <a:pt x="820" y="163"/>
                  </a:lnTo>
                  <a:lnTo>
                    <a:pt x="887" y="140"/>
                  </a:lnTo>
                  <a:lnTo>
                    <a:pt x="900" y="152"/>
                  </a:lnTo>
                  <a:lnTo>
                    <a:pt x="912" y="164"/>
                  </a:lnTo>
                  <a:lnTo>
                    <a:pt x="888" y="232"/>
                  </a:lnTo>
                  <a:lnTo>
                    <a:pt x="904" y="252"/>
                  </a:lnTo>
                  <a:lnTo>
                    <a:pt x="918" y="272"/>
                  </a:lnTo>
                  <a:lnTo>
                    <a:pt x="990" y="271"/>
                  </a:lnTo>
                  <a:lnTo>
                    <a:pt x="997" y="286"/>
                  </a:lnTo>
                  <a:lnTo>
                    <a:pt x="1005" y="302"/>
                  </a:lnTo>
                  <a:lnTo>
                    <a:pt x="962" y="359"/>
                  </a:lnTo>
                  <a:lnTo>
                    <a:pt x="970" y="382"/>
                  </a:lnTo>
                  <a:lnTo>
                    <a:pt x="974" y="395"/>
                  </a:lnTo>
                  <a:lnTo>
                    <a:pt x="977" y="407"/>
                  </a:lnTo>
                  <a:lnTo>
                    <a:pt x="1045" y="428"/>
                  </a:lnTo>
                  <a:lnTo>
                    <a:pt x="1052" y="461"/>
                  </a:lnTo>
                  <a:lnTo>
                    <a:pt x="992" y="503"/>
                  </a:lnTo>
                  <a:lnTo>
                    <a:pt x="993" y="528"/>
                  </a:lnTo>
                  <a:lnTo>
                    <a:pt x="992" y="553"/>
                  </a:lnTo>
                  <a:lnTo>
                    <a:pt x="1052" y="595"/>
                  </a:lnTo>
                  <a:lnTo>
                    <a:pt x="1049" y="611"/>
                  </a:lnTo>
                  <a:lnTo>
                    <a:pt x="1045" y="628"/>
                  </a:lnTo>
                  <a:lnTo>
                    <a:pt x="977" y="650"/>
                  </a:lnTo>
                  <a:lnTo>
                    <a:pt x="970" y="674"/>
                  </a:lnTo>
                  <a:lnTo>
                    <a:pt x="966" y="686"/>
                  </a:lnTo>
                  <a:lnTo>
                    <a:pt x="962" y="697"/>
                  </a:lnTo>
                  <a:lnTo>
                    <a:pt x="1005" y="755"/>
                  </a:lnTo>
                  <a:lnTo>
                    <a:pt x="997" y="770"/>
                  </a:lnTo>
                  <a:lnTo>
                    <a:pt x="990" y="785"/>
                  </a:lnTo>
                  <a:lnTo>
                    <a:pt x="918" y="784"/>
                  </a:lnTo>
                  <a:lnTo>
                    <a:pt x="904" y="804"/>
                  </a:lnTo>
                  <a:lnTo>
                    <a:pt x="897" y="814"/>
                  </a:lnTo>
                  <a:lnTo>
                    <a:pt x="888" y="825"/>
                  </a:lnTo>
                  <a:lnTo>
                    <a:pt x="912" y="892"/>
                  </a:lnTo>
                  <a:lnTo>
                    <a:pt x="900" y="905"/>
                  </a:lnTo>
                  <a:lnTo>
                    <a:pt x="887" y="917"/>
                  </a:lnTo>
                  <a:close/>
                </a:path>
              </a:pathLst>
            </a:custGeom>
            <a:solidFill>
              <a:srgbClr val="FCA826"/>
            </a:solidFill>
            <a:ln w="6350">
              <a:noFill/>
              <a:round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  <a:extLst/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7056310" y="2466152"/>
              <a:ext cx="994552" cy="864777"/>
            </a:xfrm>
            <a:prstGeom prst="rect">
              <a:avLst/>
            </a:prstGeom>
            <a:noFill/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txBody>
            <a:bodyPr rtlCol="0"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altLang="zh-CN" b="1" kumimoji="1" lang="en-US" smtClean="0" sz="4800">
                  <a:solidFill>
                    <a:srgbClr val="FCA826"/>
                  </a:solidFill>
                </a:rPr>
                <a:t>04</a:t>
              </a:r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1208345" y="3447412"/>
            <a:ext cx="1680948" cy="685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altLang="zh-CN" lang="zh-CN" sz="1000">
                <a:solidFill>
                  <a:srgbClr val="103154"/>
                </a:solidFill>
                <a:latin typeface="微软雅黑"/>
              </a:rPr>
              <a:t>点击此处添加文本信息。</a:t>
            </a:r>
          </a:p>
          <a:p>
            <a:pPr lvl="0">
              <a:lnSpc>
                <a:spcPct val="130000"/>
              </a:lnSpc>
            </a:pPr>
            <a:r>
              <a:rPr altLang="zh-CN" lang="zh-CN" sz="1000">
                <a:solidFill>
                  <a:srgbClr val="103154"/>
                </a:solidFill>
                <a:latin typeface="微软雅黑"/>
              </a:rPr>
              <a:t>标题数字等都可以通过点击和重新输入进行更改。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293478" y="3072325"/>
            <a:ext cx="1300373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kumimoji="1" lang="en-US" smtClean="0"/>
              <a:t>TITLE HERE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4778909" y="3447412"/>
            <a:ext cx="1648105" cy="685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altLang="zh-CN" lang="zh-CN" sz="1000">
                <a:solidFill>
                  <a:srgbClr val="103154"/>
                </a:solidFill>
                <a:latin typeface="微软雅黑"/>
              </a:rPr>
              <a:t>点击此处添加文本信息。</a:t>
            </a:r>
          </a:p>
          <a:p>
            <a:pPr lvl="0">
              <a:lnSpc>
                <a:spcPct val="130000"/>
              </a:lnSpc>
            </a:pPr>
            <a:r>
              <a:rPr altLang="zh-CN" lang="zh-CN" sz="1000">
                <a:solidFill>
                  <a:srgbClr val="103154"/>
                </a:solidFill>
                <a:latin typeface="微软雅黑"/>
              </a:rPr>
              <a:t>标题数字等都可以通过点击和重新输入进行更改。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4864042" y="3072325"/>
            <a:ext cx="1300373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kumimoji="1" lang="en-US" smtClean="0"/>
              <a:t>TITLE HERE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2949392" y="3447412"/>
            <a:ext cx="1622462" cy="685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altLang="zh-CN" lang="zh-CN" sz="1000">
                <a:solidFill>
                  <a:srgbClr val="103154"/>
                </a:solidFill>
                <a:latin typeface="微软雅黑"/>
              </a:rPr>
              <a:t>点击此处添加文本信息。</a:t>
            </a:r>
          </a:p>
          <a:p>
            <a:pPr lvl="0">
              <a:lnSpc>
                <a:spcPct val="130000"/>
              </a:lnSpc>
            </a:pPr>
            <a:r>
              <a:rPr altLang="zh-CN" lang="zh-CN" sz="1000">
                <a:solidFill>
                  <a:srgbClr val="103154"/>
                </a:solidFill>
                <a:latin typeface="微软雅黑"/>
              </a:rPr>
              <a:t>标题数字等都可以通过点击和重新输入进行更改。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3034525" y="3072325"/>
            <a:ext cx="1300373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kumimoji="1" lang="en-US" smtClean="0"/>
              <a:t>TITLE HERE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6512147" y="3447412"/>
            <a:ext cx="1614653" cy="685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altLang="zh-CN" lang="zh-CN" sz="1000">
                <a:solidFill>
                  <a:srgbClr val="103154"/>
                </a:solidFill>
                <a:latin typeface="微软雅黑"/>
              </a:rPr>
              <a:t>点击此处添加文本信息。</a:t>
            </a:r>
          </a:p>
          <a:p>
            <a:pPr lvl="0">
              <a:lnSpc>
                <a:spcPct val="130000"/>
              </a:lnSpc>
            </a:pPr>
            <a:r>
              <a:rPr altLang="zh-CN" lang="zh-CN" sz="1000">
                <a:solidFill>
                  <a:srgbClr val="103154"/>
                </a:solidFill>
                <a:latin typeface="微软雅黑"/>
              </a:rPr>
              <a:t>标题数字等都可以通过点击和重新输入进行更改。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6597277" y="3072325"/>
            <a:ext cx="1300373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kumimoji="1" lang="en-US" smtClean="0"/>
              <a:t>TITLE HERE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3925729" y="4666345"/>
            <a:ext cx="1292542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kumimoji="1" lang="en-US" smtClean="0" sz="1000"/>
              <a:t>LOGO | COMPANY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220399" y="151146"/>
            <a:ext cx="1578815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kumimoji="1" lang="en-US" smtClean="0">
                <a:latin typeface="Century Gothic"/>
                <a:ea typeface="微软雅黑"/>
              </a:rPr>
              <a:t>PART THREE</a:t>
            </a:r>
          </a:p>
          <a:p>
            <a:r>
              <a:rPr altLang="zh-CN" b="1" kumimoji="1" lang="en-US" smtClean="0">
                <a:latin typeface="Century Gothic"/>
                <a:ea typeface="微软雅黑"/>
              </a:rPr>
              <a:t>经验教训</a:t>
            </a:r>
          </a:p>
        </p:txBody>
      </p:sp>
    </p:spTree>
    <p:extLst>
      <p:ext uri="{BB962C8B-B14F-4D97-AF65-F5344CB8AC3E}">
        <p14:creationId val="1689138679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椭圆 1"/>
          <p:cNvSpPr>
            <a:spLocks noChangeAspect="1"/>
          </p:cNvSpPr>
          <p:nvPr/>
        </p:nvSpPr>
        <p:spPr>
          <a:xfrm>
            <a:off x="3402000" y="1671253"/>
            <a:ext cx="2340000" cy="23400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3" name="组合 17"/>
          <p:cNvGrpSpPr/>
          <p:nvPr/>
        </p:nvGrpSpPr>
        <p:grpSpPr>
          <a:xfrm>
            <a:off x="3491880" y="1761133"/>
            <a:ext cx="2160240" cy="2160240"/>
            <a:chOff x="3635896" y="2420888"/>
            <a:chExt cx="2160240" cy="2160240"/>
          </a:xfrm>
        </p:grpSpPr>
        <p:sp>
          <p:nvSpPr>
            <p:cNvPr id="4" name="任意多边形 12"/>
            <p:cNvSpPr/>
            <p:nvPr/>
          </p:nvSpPr>
          <p:spPr>
            <a:xfrm>
              <a:off x="3657588" y="2420888"/>
              <a:ext cx="1058429" cy="864096"/>
            </a:xfrm>
            <a:custGeom>
              <a:gdLst>
                <a:gd fmla="*/ 1058429 w 1058429" name="connsiteX0"/>
                <a:gd fmla="*/ 0 h 864096" name="connsiteY0"/>
                <a:gd fmla="*/ 1058429 w 1058429" name="connsiteX1"/>
                <a:gd fmla="*/ 864096 h 864096" name="connsiteY1"/>
                <a:gd fmla="*/ 0 w 1058429" name="connsiteX2"/>
                <a:gd fmla="*/ 864096 h 864096" name="connsiteY2"/>
                <a:gd fmla="*/ 253 w 1058429" name="connsiteX3"/>
                <a:gd fmla="*/ 862438 h 864096" name="connsiteY3"/>
                <a:gd fmla="*/ 1058429 w 1058429" name="connsiteX4"/>
                <a:gd fmla="*/ 0 h 864096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864096" w="1058429">
                  <a:moveTo>
                    <a:pt x="1058429" y="0"/>
                  </a:moveTo>
                  <a:lnTo>
                    <a:pt x="1058429" y="864096"/>
                  </a:lnTo>
                  <a:lnTo>
                    <a:pt x="0" y="864096"/>
                  </a:lnTo>
                  <a:lnTo>
                    <a:pt x="253" y="862438"/>
                  </a:lnTo>
                  <a:cubicBezTo>
                    <a:pt x="100970" y="370246"/>
                    <a:pt x="536462" y="0"/>
                    <a:pt x="1058429" y="0"/>
                  </a:cubicBezTo>
                  <a:close/>
                </a:path>
              </a:pathLst>
            </a:custGeom>
            <a:solidFill>
              <a:srgbClr val="56C1DA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任意多边形 14"/>
            <p:cNvSpPr/>
            <p:nvPr/>
          </p:nvSpPr>
          <p:spPr>
            <a:xfrm>
              <a:off x="4716016" y="2420888"/>
              <a:ext cx="1080120" cy="1440160"/>
            </a:xfrm>
            <a:custGeom>
              <a:gdLst>
                <a:gd fmla="*/ 0 w 1080120" name="connsiteX0"/>
                <a:gd fmla="*/ 0 h 1440160" name="connsiteY0"/>
                <a:gd fmla="*/ 1080120 w 1080120" name="connsiteX1"/>
                <a:gd fmla="*/ 1080120 h 1440160" name="connsiteY1"/>
                <a:gd fmla="*/ 1031560 w 1080120" name="connsiteX2"/>
                <a:gd fmla="*/ 1401315 h 1440160" name="connsiteY2"/>
                <a:gd fmla="*/ 1017343 w 1080120" name="connsiteX3"/>
                <a:gd fmla="*/ 1440160 h 1440160" name="connsiteY3"/>
                <a:gd fmla="*/ 0 w 1080120" name="connsiteX4"/>
                <a:gd fmla="*/ 1440160 h 144016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440160" w="1080120">
                  <a:moveTo>
                    <a:pt x="0" y="0"/>
                  </a:moveTo>
                  <a:cubicBezTo>
                    <a:pt x="596534" y="0"/>
                    <a:pt x="1080120" y="483586"/>
                    <a:pt x="1080120" y="1080120"/>
                  </a:cubicBezTo>
                  <a:cubicBezTo>
                    <a:pt x="1080120" y="1191970"/>
                    <a:pt x="1063119" y="1299850"/>
                    <a:pt x="1031560" y="1401315"/>
                  </a:cubicBezTo>
                  <a:lnTo>
                    <a:pt x="1017343" y="1440160"/>
                  </a:lnTo>
                  <a:lnTo>
                    <a:pt x="0" y="1440160"/>
                  </a:lnTo>
                  <a:close/>
                </a:path>
              </a:pathLst>
            </a:custGeom>
            <a:solidFill>
              <a:srgbClr val="FCA826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任意多边形 13"/>
            <p:cNvSpPr/>
            <p:nvPr/>
          </p:nvSpPr>
          <p:spPr>
            <a:xfrm>
              <a:off x="3635896" y="3284984"/>
              <a:ext cx="1080120" cy="1296144"/>
            </a:xfrm>
            <a:custGeom>
              <a:gdLst>
                <a:gd fmla="*/ 21691 w 1080120" name="connsiteX0"/>
                <a:gd fmla="*/ 0 h 1296144" name="connsiteY0"/>
                <a:gd fmla="*/ 1080120 w 1080120" name="connsiteX1"/>
                <a:gd fmla="*/ 0 h 1296144" name="connsiteY1"/>
                <a:gd fmla="*/ 1080120 w 1080120" name="connsiteX2"/>
                <a:gd fmla="*/ 1296144 h 1296144" name="connsiteY2"/>
                <a:gd fmla="*/ 0 w 1080120" name="connsiteX3"/>
                <a:gd fmla="*/ 216024 h 1296144" name="connsiteY3"/>
                <a:gd fmla="*/ 5577 w 1080120" name="connsiteX4"/>
                <a:gd fmla="*/ 105588 h 1296144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296144" w="1080120">
                  <a:moveTo>
                    <a:pt x="21691" y="0"/>
                  </a:moveTo>
                  <a:lnTo>
                    <a:pt x="1080120" y="0"/>
                  </a:lnTo>
                  <a:lnTo>
                    <a:pt x="1080120" y="1296144"/>
                  </a:lnTo>
                  <a:cubicBezTo>
                    <a:pt x="483586" y="1296144"/>
                    <a:pt x="0" y="812558"/>
                    <a:pt x="0" y="216024"/>
                  </a:cubicBezTo>
                  <a:cubicBezTo>
                    <a:pt x="0" y="178741"/>
                    <a:pt x="1889" y="141899"/>
                    <a:pt x="5577" y="105588"/>
                  </a:cubicBezTo>
                  <a:close/>
                </a:path>
              </a:pathLst>
            </a:custGeom>
            <a:solidFill>
              <a:srgbClr val="82D640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任意多边形 15"/>
            <p:cNvSpPr/>
            <p:nvPr/>
          </p:nvSpPr>
          <p:spPr>
            <a:xfrm>
              <a:off x="4716017" y="3861048"/>
              <a:ext cx="1017343" cy="720080"/>
            </a:xfrm>
            <a:custGeom>
              <a:gdLst>
                <a:gd fmla="*/ 0 w 1017343" name="connsiteX0"/>
                <a:gd fmla="*/ 0 h 720080" name="connsiteY0"/>
                <a:gd fmla="*/ 1017343 w 1017343" name="connsiteX1"/>
                <a:gd fmla="*/ 0 h 720080" name="connsiteY1"/>
                <a:gd fmla="*/ 995239 w 1017343" name="connsiteX2"/>
                <a:gd fmla="*/ 60392 h 720080" name="connsiteY2"/>
                <a:gd fmla="*/ 0 w 1017343" name="connsiteX3"/>
                <a:gd fmla="*/ 720080 h 72008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20080" w="1017343">
                  <a:moveTo>
                    <a:pt x="0" y="0"/>
                  </a:moveTo>
                  <a:lnTo>
                    <a:pt x="1017343" y="0"/>
                  </a:lnTo>
                  <a:lnTo>
                    <a:pt x="995239" y="60392"/>
                  </a:lnTo>
                  <a:cubicBezTo>
                    <a:pt x="831268" y="448063"/>
                    <a:pt x="447401" y="720080"/>
                    <a:pt x="0" y="720080"/>
                  </a:cubicBezTo>
                  <a:close/>
                </a:path>
              </a:pathLst>
            </a:custGeom>
            <a:solidFill>
              <a:srgbClr val="175562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8" name="肘形连接符 7"/>
          <p:cNvCxnSpPr>
            <a:stCxn id="13" idx="3"/>
          </p:cNvCxnSpPr>
          <p:nvPr/>
        </p:nvCxnSpPr>
        <p:spPr>
          <a:xfrm>
            <a:off x="2915815" y="1497141"/>
            <a:ext cx="1080120" cy="697506"/>
          </a:xfrm>
          <a:prstGeom prst="bentConnector3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肘形连接符 8"/>
          <p:cNvCxnSpPr/>
          <p:nvPr/>
        </p:nvCxnSpPr>
        <p:spPr>
          <a:xfrm flipV="1">
            <a:off x="5148064" y="1761133"/>
            <a:ext cx="1159292" cy="591485"/>
          </a:xfrm>
          <a:prstGeom prst="bentConnector3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肘形连接符 9"/>
          <p:cNvCxnSpPr/>
          <p:nvPr/>
        </p:nvCxnSpPr>
        <p:spPr>
          <a:xfrm>
            <a:off x="5220072" y="3489887"/>
            <a:ext cx="1087284" cy="237109"/>
          </a:xfrm>
          <a:prstGeom prst="bentConnector3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肘形连接符 10"/>
          <p:cNvCxnSpPr/>
          <p:nvPr/>
        </p:nvCxnSpPr>
        <p:spPr>
          <a:xfrm flipV="1">
            <a:off x="2915816" y="3273301"/>
            <a:ext cx="936104" cy="453695"/>
          </a:xfrm>
          <a:prstGeom prst="bentConnector3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组 11"/>
          <p:cNvGrpSpPr/>
          <p:nvPr/>
        </p:nvGrpSpPr>
        <p:grpSpPr>
          <a:xfrm>
            <a:off x="879231" y="883969"/>
            <a:ext cx="2036585" cy="857012"/>
            <a:chOff x="879231" y="751636"/>
            <a:chExt cx="2036585" cy="857012"/>
          </a:xfrm>
        </p:grpSpPr>
        <p:sp>
          <p:nvSpPr>
            <p:cNvPr id="13" name="文本框 12"/>
            <p:cNvSpPr txBox="1"/>
            <p:nvPr/>
          </p:nvSpPr>
          <p:spPr>
            <a:xfrm>
              <a:off x="879231" y="1120968"/>
              <a:ext cx="2036585" cy="4876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altLang="en-US" lang="zh-CN" smtClean="0" sz="1000">
                  <a:solidFill>
                    <a:srgbClr val="404040"/>
                  </a:solidFill>
                  <a:cs charset="0" panose="020b0604020202020204" pitchFamily="34" typeface="Arial"/>
                </a:rPr>
                <a:t>顶部“开始”面板中可以对字体、字号、颜色、行距等进行修改。</a:t>
              </a:r>
            </a:p>
          </p:txBody>
        </p:sp>
        <p:sp>
          <p:nvSpPr>
            <p:cNvPr id="14" name="矩形 13"/>
            <p:cNvSpPr/>
            <p:nvPr/>
          </p:nvSpPr>
          <p:spPr>
            <a:xfrm>
              <a:off x="1204769" y="751636"/>
              <a:ext cx="1711047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altLang="zh-CN" b="1" lang="en-US">
                  <a:solidFill>
                    <a:srgbClr val="56C1DA"/>
                  </a:solidFill>
                  <a:cs charset="0" panose="020b0604020202020204" pitchFamily="34" typeface="Arial"/>
                </a:rPr>
                <a:t>Add Your Text</a:t>
              </a:r>
            </a:p>
          </p:txBody>
        </p:sp>
      </p:grpSp>
      <p:grpSp>
        <p:nvGrpSpPr>
          <p:cNvPr id="15" name="组 14"/>
          <p:cNvGrpSpPr/>
          <p:nvPr/>
        </p:nvGrpSpPr>
        <p:grpSpPr>
          <a:xfrm>
            <a:off x="879231" y="3199626"/>
            <a:ext cx="2046354" cy="854080"/>
            <a:chOff x="869462" y="751636"/>
            <a:chExt cx="2046354" cy="854080"/>
          </a:xfrm>
        </p:grpSpPr>
        <p:sp>
          <p:nvSpPr>
            <p:cNvPr id="16" name="文本框 15"/>
            <p:cNvSpPr txBox="1"/>
            <p:nvPr/>
          </p:nvSpPr>
          <p:spPr>
            <a:xfrm>
              <a:off x="869462" y="1120968"/>
              <a:ext cx="2046354" cy="4876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altLang="en-US" lang="zh-CN" smtClean="0" sz="1000">
                  <a:solidFill>
                    <a:srgbClr val="404040"/>
                  </a:solidFill>
                  <a:cs charset="0" panose="020b0604020202020204" pitchFamily="34" typeface="Arial"/>
                </a:rPr>
                <a:t>顶部“开始”面板中可以对字体、字号、颜色、行距等进行修改。</a:t>
              </a:r>
            </a:p>
          </p:txBody>
        </p:sp>
        <p:sp>
          <p:nvSpPr>
            <p:cNvPr id="17" name="矩形 16"/>
            <p:cNvSpPr/>
            <p:nvPr/>
          </p:nvSpPr>
          <p:spPr>
            <a:xfrm>
              <a:off x="1204770" y="751636"/>
              <a:ext cx="1711047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altLang="zh-CN" b="1" lang="en-US">
                  <a:solidFill>
                    <a:srgbClr val="82D640"/>
                  </a:solidFill>
                  <a:cs charset="0" panose="020b0604020202020204" pitchFamily="34" typeface="Arial"/>
                </a:rPr>
                <a:t>Add Your Text</a:t>
              </a:r>
            </a:p>
          </p:txBody>
        </p:sp>
      </p:grpSp>
      <p:grpSp>
        <p:nvGrpSpPr>
          <p:cNvPr id="18" name="组 17"/>
          <p:cNvGrpSpPr/>
          <p:nvPr/>
        </p:nvGrpSpPr>
        <p:grpSpPr>
          <a:xfrm>
            <a:off x="6297587" y="1243532"/>
            <a:ext cx="2036585" cy="854080"/>
            <a:chOff x="3491880" y="419288"/>
            <a:chExt cx="2036585" cy="854080"/>
          </a:xfrm>
        </p:grpSpPr>
        <p:sp>
          <p:nvSpPr>
            <p:cNvPr id="19" name="文本框 18"/>
            <p:cNvSpPr txBox="1"/>
            <p:nvPr/>
          </p:nvSpPr>
          <p:spPr>
            <a:xfrm>
              <a:off x="3491881" y="788620"/>
              <a:ext cx="2036585" cy="4876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mtClean="0" sz="1000">
                  <a:solidFill>
                    <a:srgbClr val="404040"/>
                  </a:solidFill>
                  <a:cs charset="0" panose="020b0604020202020204" pitchFamily="34" typeface="Arial"/>
                </a:rPr>
                <a:t>顶部“开始”面板中可以对字体、字号、颜色、行距等进行修改。</a:t>
              </a:r>
            </a:p>
          </p:txBody>
        </p:sp>
        <p:sp>
          <p:nvSpPr>
            <p:cNvPr id="20" name="矩形 19"/>
            <p:cNvSpPr/>
            <p:nvPr/>
          </p:nvSpPr>
          <p:spPr>
            <a:xfrm>
              <a:off x="3491881" y="419288"/>
              <a:ext cx="1711047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b="1" lang="en-US">
                  <a:solidFill>
                    <a:srgbClr val="FCA826"/>
                  </a:solidFill>
                  <a:cs charset="0" panose="020b0604020202020204" pitchFamily="34" typeface="Arial"/>
                </a:rPr>
                <a:t>Add Your Text</a:t>
              </a:r>
            </a:p>
          </p:txBody>
        </p:sp>
      </p:grpSp>
      <p:grpSp>
        <p:nvGrpSpPr>
          <p:cNvPr id="21" name="组 20"/>
          <p:cNvGrpSpPr/>
          <p:nvPr/>
        </p:nvGrpSpPr>
        <p:grpSpPr>
          <a:xfrm>
            <a:off x="6307356" y="3432179"/>
            <a:ext cx="2036585" cy="854080"/>
            <a:chOff x="3491880" y="419288"/>
            <a:chExt cx="2036585" cy="854080"/>
          </a:xfrm>
        </p:grpSpPr>
        <p:sp>
          <p:nvSpPr>
            <p:cNvPr id="22" name="文本框 21"/>
            <p:cNvSpPr txBox="1"/>
            <p:nvPr/>
          </p:nvSpPr>
          <p:spPr>
            <a:xfrm>
              <a:off x="3491880" y="788620"/>
              <a:ext cx="2036585" cy="4876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mtClean="0" sz="1000">
                  <a:solidFill>
                    <a:srgbClr val="404040"/>
                  </a:solidFill>
                  <a:cs charset="0" panose="020b0604020202020204" pitchFamily="34" typeface="Arial"/>
                </a:rPr>
                <a:t>顶部“开始”面板中可以对字体、字号、颜色、行距等进行修改。</a:t>
              </a:r>
            </a:p>
          </p:txBody>
        </p:sp>
        <p:sp>
          <p:nvSpPr>
            <p:cNvPr id="23" name="矩形 22"/>
            <p:cNvSpPr/>
            <p:nvPr/>
          </p:nvSpPr>
          <p:spPr>
            <a:xfrm>
              <a:off x="3491881" y="419289"/>
              <a:ext cx="1711047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b="1" lang="en-US">
                  <a:solidFill>
                    <a:srgbClr val="175562"/>
                  </a:solidFill>
                  <a:cs charset="0" panose="020b0604020202020204" pitchFamily="34" typeface="Arial"/>
                </a:rPr>
                <a:t>Add Your Text</a:t>
              </a: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220399" y="151146"/>
            <a:ext cx="1578815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kumimoji="1" lang="en-US" smtClean="0">
                <a:latin typeface="Century Gothic"/>
                <a:ea typeface="微软雅黑"/>
              </a:rPr>
              <a:t>PART THREE</a:t>
            </a:r>
          </a:p>
          <a:p>
            <a:r>
              <a:rPr altLang="zh-CN" b="1" kumimoji="1" lang="en-US" smtClean="0">
                <a:latin typeface="Century Gothic"/>
                <a:ea typeface="微软雅黑"/>
              </a:rPr>
              <a:t>经验教训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3925729" y="4666345"/>
            <a:ext cx="1292542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kumimoji="1" lang="en-US" smtClean="0" sz="1000"/>
              <a:t>LOGO | COMPANY</a:t>
            </a:r>
          </a:p>
        </p:txBody>
      </p:sp>
    </p:spTree>
    <p:extLst>
      <p:ext uri="{BB962C8B-B14F-4D97-AF65-F5344CB8AC3E}">
        <p14:creationId val="3217131483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3925729" y="4666345"/>
            <a:ext cx="1292542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kumimoji="1" lang="en-US" smtClean="0" sz="1000"/>
              <a:t>LOGO | COMPANY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20399" y="151146"/>
            <a:ext cx="1578815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kumimoji="1" lang="en-US" smtClean="0">
                <a:latin typeface="Century Gothic"/>
                <a:ea typeface="微软雅黑"/>
              </a:rPr>
              <a:t>PART THREE</a:t>
            </a:r>
          </a:p>
          <a:p>
            <a:r>
              <a:rPr altLang="zh-CN" b="1" kumimoji="1" lang="en-US" smtClean="0">
                <a:latin typeface="Century Gothic"/>
                <a:ea typeface="微软雅黑"/>
              </a:rPr>
              <a:t>经验教训</a:t>
            </a:r>
          </a:p>
        </p:txBody>
      </p:sp>
      <p:sp>
        <p:nvSpPr>
          <p:cNvPr id="4" name="矩形 3"/>
          <p:cNvSpPr/>
          <p:nvPr/>
        </p:nvSpPr>
        <p:spPr>
          <a:xfrm>
            <a:off x="0" y="1223634"/>
            <a:ext cx="2890328" cy="2935692"/>
          </a:xfrm>
          <a:prstGeom prst="rect">
            <a:avLst/>
          </a:prstGeom>
          <a:solidFill>
            <a:srgbClr val="17556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" name="矩形 4"/>
          <p:cNvSpPr/>
          <p:nvPr/>
        </p:nvSpPr>
        <p:spPr>
          <a:xfrm>
            <a:off x="220398" y="1465950"/>
            <a:ext cx="2669929" cy="411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b="1" lang="en-US" sz="1400">
                <a:solidFill>
                  <a:schemeClr val="bg1"/>
                </a:solidFill>
              </a:rPr>
              <a:t>EXAMPLE TEXT</a:t>
            </a:r>
          </a:p>
        </p:txBody>
      </p:sp>
      <p:sp>
        <p:nvSpPr>
          <p:cNvPr id="6" name="矩形 5"/>
          <p:cNvSpPr/>
          <p:nvPr/>
        </p:nvSpPr>
        <p:spPr>
          <a:xfrm>
            <a:off x="220398" y="1976112"/>
            <a:ext cx="2400743" cy="1676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000">
                <a:solidFill>
                  <a:schemeClr val="bg1"/>
                </a:solidFill>
              </a:rPr>
              <a:t>标题数字等都可以通过点击和重新输入进行更改，顶部“开始”面板中可以对字体、字号、颜色、行距等进行修改。建议正文10号字，1.3倍字间距。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29" name="矩形 28"/>
          <p:cNvSpPr/>
          <p:nvPr/>
        </p:nvSpPr>
        <p:spPr>
          <a:xfrm>
            <a:off x="3730322" y="1285427"/>
            <a:ext cx="4363055" cy="4876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000">
                <a:solidFill>
                  <a:srgbClr val="404040"/>
                </a:solidFill>
              </a:rPr>
              <a:t>顶部“开始”面板中可以对字体、字号、颜色、行距等进行修改。建议正文10号字，1.3倍字间距。</a:t>
            </a:r>
          </a:p>
        </p:txBody>
      </p:sp>
      <p:sp>
        <p:nvSpPr>
          <p:cNvPr id="30" name="TextBox 51"/>
          <p:cNvSpPr txBox="1"/>
          <p:nvPr/>
        </p:nvSpPr>
        <p:spPr>
          <a:xfrm>
            <a:off x="3730323" y="1018681"/>
            <a:ext cx="2241270" cy="33528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r>
              <a:rPr altLang="en-US" b="1" lang="zh-CN" smtClean="0" sz="1600">
                <a:solidFill>
                  <a:srgbClr val="56C1DA"/>
                </a:solidFill>
              </a:rPr>
              <a:t>点击此处添加标题</a:t>
            </a:r>
          </a:p>
        </p:txBody>
      </p:sp>
      <p:sp>
        <p:nvSpPr>
          <p:cNvPr id="31" name="矩形 30"/>
          <p:cNvSpPr/>
          <p:nvPr/>
        </p:nvSpPr>
        <p:spPr>
          <a:xfrm>
            <a:off x="3730322" y="2168825"/>
            <a:ext cx="4363055" cy="4876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000">
                <a:solidFill>
                  <a:srgbClr val="404040"/>
                </a:solidFill>
              </a:rPr>
              <a:t>顶部“开始”面板中可以对字体、字号、颜色、行距等进行修改。建议正文10号字，1.3倍字间距。</a:t>
            </a:r>
          </a:p>
        </p:txBody>
      </p:sp>
      <p:sp>
        <p:nvSpPr>
          <p:cNvPr id="32" name="TextBox 53"/>
          <p:cNvSpPr txBox="1"/>
          <p:nvPr/>
        </p:nvSpPr>
        <p:spPr>
          <a:xfrm>
            <a:off x="3730323" y="1819153"/>
            <a:ext cx="2241270" cy="45720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mtClean="0" sz="1600">
                <a:solidFill>
                  <a:srgbClr val="82D640"/>
                </a:solidFill>
                <a:latin typeface="微软雅黑"/>
                <a:cs typeface="微软雅黑"/>
              </a:rPr>
              <a:t>点击此处添加标题</a:t>
            </a:r>
          </a:p>
        </p:txBody>
      </p:sp>
      <p:sp>
        <p:nvSpPr>
          <p:cNvPr id="33" name="矩形 32"/>
          <p:cNvSpPr/>
          <p:nvPr/>
        </p:nvSpPr>
        <p:spPr>
          <a:xfrm>
            <a:off x="3730322" y="2969200"/>
            <a:ext cx="4363055" cy="4876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000">
                <a:solidFill>
                  <a:srgbClr val="404040"/>
                </a:solidFill>
              </a:rPr>
              <a:t>顶部“开始”面板中可以对字体、字号、颜色、行距等进行修改。建议正文10号字，1.3倍字间距。</a:t>
            </a:r>
          </a:p>
        </p:txBody>
      </p:sp>
      <p:sp>
        <p:nvSpPr>
          <p:cNvPr id="34" name="TextBox 55"/>
          <p:cNvSpPr txBox="1"/>
          <p:nvPr/>
        </p:nvSpPr>
        <p:spPr>
          <a:xfrm>
            <a:off x="3730323" y="2619528"/>
            <a:ext cx="2241270" cy="45720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mtClean="0" sz="1600">
                <a:solidFill>
                  <a:srgbClr val="175562"/>
                </a:solidFill>
                <a:latin typeface="微软雅黑"/>
                <a:cs typeface="微软雅黑"/>
              </a:rPr>
              <a:t>点击此处添加标题</a:t>
            </a:r>
          </a:p>
        </p:txBody>
      </p:sp>
      <p:sp>
        <p:nvSpPr>
          <p:cNvPr id="35" name="矩形 34"/>
          <p:cNvSpPr/>
          <p:nvPr/>
        </p:nvSpPr>
        <p:spPr>
          <a:xfrm>
            <a:off x="3730322" y="3769768"/>
            <a:ext cx="4363055" cy="4876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000">
                <a:solidFill>
                  <a:srgbClr val="404040"/>
                </a:solidFill>
              </a:rPr>
              <a:t>顶部“开始”面板中可以对字体、字号、颜色、行距等进行修改。建议正文10号字，1.3倍字间距。</a:t>
            </a:r>
          </a:p>
        </p:txBody>
      </p:sp>
      <p:sp>
        <p:nvSpPr>
          <p:cNvPr id="36" name="TextBox 57"/>
          <p:cNvSpPr txBox="1"/>
          <p:nvPr/>
        </p:nvSpPr>
        <p:spPr>
          <a:xfrm>
            <a:off x="3730323" y="3420097"/>
            <a:ext cx="2241270" cy="45720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mtClean="0" sz="1600">
                <a:solidFill>
                  <a:srgbClr val="FCA826"/>
                </a:solidFill>
                <a:latin typeface="微软雅黑"/>
                <a:cs typeface="微软雅黑"/>
              </a:rPr>
              <a:t>点击此处添加标题</a:t>
            </a:r>
          </a:p>
        </p:txBody>
      </p:sp>
    </p:spTree>
    <p:extLst>
      <p:ext uri="{BB962C8B-B14F-4D97-AF65-F5344CB8AC3E}">
        <p14:creationId val="2875195436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56C1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组 6"/>
          <p:cNvGrpSpPr/>
          <p:nvPr/>
        </p:nvGrpSpPr>
        <p:grpSpPr>
          <a:xfrm>
            <a:off x="0" y="-7447"/>
            <a:ext cx="9144000" cy="5150948"/>
            <a:chOff x="0" y="-7447"/>
            <a:chExt cx="9144000" cy="5150948"/>
          </a:xfrm>
        </p:grpSpPr>
        <p:cxnSp>
          <p:nvCxnSpPr>
            <p:cNvPr id="8" name="直线连接符 7"/>
            <p:cNvCxnSpPr/>
            <p:nvPr/>
          </p:nvCxnSpPr>
          <p:spPr>
            <a:xfrm>
              <a:off x="0" y="0"/>
              <a:ext cx="1396002" cy="32629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线连接符 8"/>
            <p:cNvCxnSpPr/>
            <p:nvPr/>
          </p:nvCxnSpPr>
          <p:spPr>
            <a:xfrm flipV="1">
              <a:off x="732049" y="326292"/>
              <a:ext cx="663953" cy="9096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线连接符 9"/>
            <p:cNvCxnSpPr/>
            <p:nvPr/>
          </p:nvCxnSpPr>
          <p:spPr>
            <a:xfrm>
              <a:off x="0" y="0"/>
              <a:ext cx="732049" cy="12359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线连接符 10"/>
            <p:cNvCxnSpPr/>
            <p:nvPr/>
          </p:nvCxnSpPr>
          <p:spPr>
            <a:xfrm>
              <a:off x="0" y="1693188"/>
              <a:ext cx="1975651" cy="389395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线连接符 11"/>
            <p:cNvCxnSpPr/>
            <p:nvPr/>
          </p:nvCxnSpPr>
          <p:spPr>
            <a:xfrm flipV="1">
              <a:off x="1396002" y="0"/>
              <a:ext cx="1205861" cy="32629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线连接符 12"/>
            <p:cNvCxnSpPr/>
            <p:nvPr/>
          </p:nvCxnSpPr>
          <p:spPr>
            <a:xfrm flipV="1">
              <a:off x="1975651" y="0"/>
              <a:ext cx="626211" cy="208258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线连接符 13"/>
            <p:cNvCxnSpPr/>
            <p:nvPr/>
          </p:nvCxnSpPr>
          <p:spPr>
            <a:xfrm flipH="1" flipV="1">
              <a:off x="1396003" y="326292"/>
              <a:ext cx="579648" cy="175629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线连接符 14"/>
            <p:cNvCxnSpPr/>
            <p:nvPr/>
          </p:nvCxnSpPr>
          <p:spPr>
            <a:xfrm>
              <a:off x="732049" y="1235988"/>
              <a:ext cx="1243602" cy="846594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线连接符 15"/>
            <p:cNvCxnSpPr/>
            <p:nvPr/>
          </p:nvCxnSpPr>
          <p:spPr>
            <a:xfrm flipV="1">
              <a:off x="573292" y="2082584"/>
              <a:ext cx="1402359" cy="898133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线连接符 16"/>
            <p:cNvCxnSpPr/>
            <p:nvPr/>
          </p:nvCxnSpPr>
          <p:spPr>
            <a:xfrm>
              <a:off x="6676641" y="3311124"/>
              <a:ext cx="1561117" cy="27808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线连接符 17"/>
            <p:cNvCxnSpPr/>
            <p:nvPr/>
          </p:nvCxnSpPr>
          <p:spPr>
            <a:xfrm flipH="1">
              <a:off x="1975651" y="1693188"/>
              <a:ext cx="1058384" cy="3893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线连接符 18"/>
            <p:cNvCxnSpPr/>
            <p:nvPr/>
          </p:nvCxnSpPr>
          <p:spPr>
            <a:xfrm>
              <a:off x="2601863" y="0"/>
              <a:ext cx="432172" cy="16931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线连接符 19"/>
            <p:cNvCxnSpPr/>
            <p:nvPr/>
          </p:nvCxnSpPr>
          <p:spPr>
            <a:xfrm>
              <a:off x="574727" y="2980718"/>
              <a:ext cx="1321545" cy="39684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线连接符 20"/>
            <p:cNvCxnSpPr/>
            <p:nvPr/>
          </p:nvCxnSpPr>
          <p:spPr>
            <a:xfrm flipH="1">
              <a:off x="1896273" y="2082584"/>
              <a:ext cx="79378" cy="128752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线连接符 21"/>
            <p:cNvCxnSpPr/>
            <p:nvPr/>
          </p:nvCxnSpPr>
          <p:spPr>
            <a:xfrm>
              <a:off x="0" y="2980717"/>
              <a:ext cx="573294" cy="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线连接符 22"/>
            <p:cNvCxnSpPr/>
            <p:nvPr/>
          </p:nvCxnSpPr>
          <p:spPr>
            <a:xfrm>
              <a:off x="0" y="1693188"/>
              <a:ext cx="573293" cy="128752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线连接符 23"/>
            <p:cNvCxnSpPr/>
            <p:nvPr/>
          </p:nvCxnSpPr>
          <p:spPr>
            <a:xfrm flipV="1">
              <a:off x="0" y="1235988"/>
              <a:ext cx="732049" cy="45720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线连接符 24"/>
            <p:cNvCxnSpPr/>
            <p:nvPr/>
          </p:nvCxnSpPr>
          <p:spPr>
            <a:xfrm>
              <a:off x="8237759" y="3589204"/>
              <a:ext cx="906241" cy="15542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线连接符 25"/>
            <p:cNvCxnSpPr/>
            <p:nvPr/>
          </p:nvCxnSpPr>
          <p:spPr>
            <a:xfrm flipV="1">
              <a:off x="8237758" y="1587364"/>
              <a:ext cx="906242" cy="200184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线连接符 26"/>
            <p:cNvCxnSpPr/>
            <p:nvPr/>
          </p:nvCxnSpPr>
          <p:spPr>
            <a:xfrm>
              <a:off x="7496889" y="2151760"/>
              <a:ext cx="740870" cy="1437444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线连接符 27"/>
            <p:cNvCxnSpPr/>
            <p:nvPr/>
          </p:nvCxnSpPr>
          <p:spPr>
            <a:xfrm>
              <a:off x="2601862" y="0"/>
              <a:ext cx="1658135" cy="108469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线连接符 28"/>
            <p:cNvCxnSpPr/>
            <p:nvPr/>
          </p:nvCxnSpPr>
          <p:spPr>
            <a:xfrm flipV="1">
              <a:off x="3448569" y="1084699"/>
              <a:ext cx="811428" cy="15129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线连接符 29"/>
            <p:cNvCxnSpPr/>
            <p:nvPr/>
          </p:nvCxnSpPr>
          <p:spPr>
            <a:xfrm>
              <a:off x="2601863" y="0"/>
              <a:ext cx="846706" cy="122854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线连接符 30"/>
            <p:cNvCxnSpPr/>
            <p:nvPr/>
          </p:nvCxnSpPr>
          <p:spPr>
            <a:xfrm>
              <a:off x="3034035" y="1685741"/>
              <a:ext cx="1975651" cy="389395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线连接符 31"/>
            <p:cNvCxnSpPr/>
            <p:nvPr/>
          </p:nvCxnSpPr>
          <p:spPr>
            <a:xfrm flipV="1">
              <a:off x="4259997" y="-7446"/>
              <a:ext cx="1375901" cy="1092145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线连接符 32"/>
            <p:cNvCxnSpPr/>
            <p:nvPr/>
          </p:nvCxnSpPr>
          <p:spPr>
            <a:xfrm flipV="1">
              <a:off x="5009686" y="-7447"/>
              <a:ext cx="626211" cy="208258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线连接符 33"/>
            <p:cNvCxnSpPr/>
            <p:nvPr/>
          </p:nvCxnSpPr>
          <p:spPr>
            <a:xfrm flipH="1" flipV="1">
              <a:off x="4259997" y="1084699"/>
              <a:ext cx="749689" cy="99043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线连接符 34"/>
            <p:cNvCxnSpPr/>
            <p:nvPr/>
          </p:nvCxnSpPr>
          <p:spPr>
            <a:xfrm>
              <a:off x="3448569" y="1235989"/>
              <a:ext cx="1561117" cy="83914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线连接符 35"/>
            <p:cNvCxnSpPr/>
            <p:nvPr/>
          </p:nvCxnSpPr>
          <p:spPr>
            <a:xfrm flipV="1">
              <a:off x="3607327" y="2075137"/>
              <a:ext cx="1402359" cy="898133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线连接符 36"/>
            <p:cNvCxnSpPr/>
            <p:nvPr/>
          </p:nvCxnSpPr>
          <p:spPr>
            <a:xfrm flipH="1">
              <a:off x="5009686" y="1685741"/>
              <a:ext cx="1058384" cy="3893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线连接符 37"/>
            <p:cNvCxnSpPr/>
            <p:nvPr/>
          </p:nvCxnSpPr>
          <p:spPr>
            <a:xfrm>
              <a:off x="5635898" y="-7447"/>
              <a:ext cx="432172" cy="16931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线连接符 38"/>
            <p:cNvCxnSpPr/>
            <p:nvPr/>
          </p:nvCxnSpPr>
          <p:spPr>
            <a:xfrm flipH="1" flipV="1">
              <a:off x="1975651" y="2082584"/>
              <a:ext cx="1633111" cy="89068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线连接符 39"/>
            <p:cNvCxnSpPr/>
            <p:nvPr/>
          </p:nvCxnSpPr>
          <p:spPr>
            <a:xfrm flipH="1">
              <a:off x="4259999" y="326292"/>
              <a:ext cx="95536" cy="75840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线连接符 40"/>
            <p:cNvCxnSpPr/>
            <p:nvPr/>
          </p:nvCxnSpPr>
          <p:spPr>
            <a:xfrm flipV="1">
              <a:off x="1896272" y="2973271"/>
              <a:ext cx="1711057" cy="40428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线连接符 41"/>
            <p:cNvCxnSpPr/>
            <p:nvPr/>
          </p:nvCxnSpPr>
          <p:spPr>
            <a:xfrm>
              <a:off x="3034035" y="1685741"/>
              <a:ext cx="573293" cy="128752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线连接符 42"/>
            <p:cNvCxnSpPr/>
            <p:nvPr/>
          </p:nvCxnSpPr>
          <p:spPr>
            <a:xfrm flipV="1">
              <a:off x="3034035" y="1235989"/>
              <a:ext cx="414534" cy="44975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线连接符 43"/>
            <p:cNvCxnSpPr/>
            <p:nvPr/>
          </p:nvCxnSpPr>
          <p:spPr>
            <a:xfrm flipH="1">
              <a:off x="5741735" y="1693188"/>
              <a:ext cx="326335" cy="1617935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线连接符 44"/>
            <p:cNvCxnSpPr/>
            <p:nvPr/>
          </p:nvCxnSpPr>
          <p:spPr>
            <a:xfrm flipH="1" flipV="1">
              <a:off x="5635898" y="0"/>
              <a:ext cx="1616497" cy="47869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线连接符 45"/>
            <p:cNvCxnSpPr/>
            <p:nvPr/>
          </p:nvCxnSpPr>
          <p:spPr>
            <a:xfrm>
              <a:off x="5009686" y="2075135"/>
              <a:ext cx="732049" cy="12359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线连接符 46"/>
            <p:cNvCxnSpPr/>
            <p:nvPr/>
          </p:nvCxnSpPr>
          <p:spPr>
            <a:xfrm flipH="1" flipV="1">
              <a:off x="1" y="2973270"/>
              <a:ext cx="574726" cy="79231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线连接符 47"/>
            <p:cNvCxnSpPr/>
            <p:nvPr/>
          </p:nvCxnSpPr>
          <p:spPr>
            <a:xfrm flipV="1">
              <a:off x="7252395" y="0"/>
              <a:ext cx="985363" cy="48943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线连接符 48"/>
            <p:cNvCxnSpPr/>
            <p:nvPr/>
          </p:nvCxnSpPr>
          <p:spPr>
            <a:xfrm flipV="1">
              <a:off x="7690926" y="0"/>
              <a:ext cx="546832" cy="12359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线连接符 49"/>
            <p:cNvCxnSpPr/>
            <p:nvPr/>
          </p:nvCxnSpPr>
          <p:spPr>
            <a:xfrm flipH="1" flipV="1">
              <a:off x="7108816" y="0"/>
              <a:ext cx="143579" cy="47869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线连接符 50"/>
            <p:cNvCxnSpPr/>
            <p:nvPr/>
          </p:nvCxnSpPr>
          <p:spPr>
            <a:xfrm flipV="1">
              <a:off x="6068070" y="478692"/>
              <a:ext cx="1184325" cy="121449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线连接符 51"/>
            <p:cNvCxnSpPr/>
            <p:nvPr/>
          </p:nvCxnSpPr>
          <p:spPr>
            <a:xfrm flipV="1">
              <a:off x="573292" y="3370112"/>
              <a:ext cx="1322980" cy="39546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线连接符 52"/>
            <p:cNvCxnSpPr/>
            <p:nvPr/>
          </p:nvCxnSpPr>
          <p:spPr>
            <a:xfrm flipH="1" flipV="1">
              <a:off x="7252396" y="489438"/>
              <a:ext cx="438530" cy="739103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线连接符 53"/>
            <p:cNvCxnSpPr/>
            <p:nvPr/>
          </p:nvCxnSpPr>
          <p:spPr>
            <a:xfrm flipV="1">
              <a:off x="6068070" y="1235988"/>
              <a:ext cx="1622856" cy="45720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线连接符 54"/>
            <p:cNvCxnSpPr/>
            <p:nvPr/>
          </p:nvCxnSpPr>
          <p:spPr>
            <a:xfrm flipH="1" flipV="1">
              <a:off x="1896273" y="3377558"/>
              <a:ext cx="961365" cy="79368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线连接符 55"/>
            <p:cNvCxnSpPr/>
            <p:nvPr/>
          </p:nvCxnSpPr>
          <p:spPr>
            <a:xfrm flipH="1">
              <a:off x="573292" y="2973270"/>
              <a:ext cx="1435" cy="79231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线连接符 56"/>
            <p:cNvCxnSpPr/>
            <p:nvPr/>
          </p:nvCxnSpPr>
          <p:spPr>
            <a:xfrm>
              <a:off x="3607327" y="2993390"/>
              <a:ext cx="2134408" cy="317733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线连接符 57"/>
            <p:cNvCxnSpPr/>
            <p:nvPr/>
          </p:nvCxnSpPr>
          <p:spPr>
            <a:xfrm flipH="1">
              <a:off x="2857638" y="2973270"/>
              <a:ext cx="749689" cy="119797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线连接符 58"/>
            <p:cNvCxnSpPr/>
            <p:nvPr/>
          </p:nvCxnSpPr>
          <p:spPr>
            <a:xfrm flipV="1">
              <a:off x="2857638" y="4171240"/>
              <a:ext cx="1322980" cy="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线连接符 59"/>
            <p:cNvCxnSpPr/>
            <p:nvPr/>
          </p:nvCxnSpPr>
          <p:spPr>
            <a:xfrm>
              <a:off x="6068070" y="1693189"/>
              <a:ext cx="608571" cy="1617934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线连接符 60"/>
            <p:cNvCxnSpPr/>
            <p:nvPr/>
          </p:nvCxnSpPr>
          <p:spPr>
            <a:xfrm flipV="1">
              <a:off x="6676641" y="2151760"/>
              <a:ext cx="820248" cy="1159364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线连接符 61"/>
            <p:cNvCxnSpPr/>
            <p:nvPr/>
          </p:nvCxnSpPr>
          <p:spPr>
            <a:xfrm>
              <a:off x="5741735" y="3311123"/>
              <a:ext cx="934906" cy="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线连接符 62"/>
            <p:cNvCxnSpPr/>
            <p:nvPr/>
          </p:nvCxnSpPr>
          <p:spPr>
            <a:xfrm flipV="1">
              <a:off x="8237759" y="3311123"/>
              <a:ext cx="906241" cy="27808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线连接符 63"/>
            <p:cNvCxnSpPr/>
            <p:nvPr/>
          </p:nvCxnSpPr>
          <p:spPr>
            <a:xfrm flipV="1">
              <a:off x="7496889" y="1235989"/>
              <a:ext cx="194037" cy="91577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线连接符 64"/>
            <p:cNvCxnSpPr/>
            <p:nvPr/>
          </p:nvCxnSpPr>
          <p:spPr>
            <a:xfrm flipV="1">
              <a:off x="7496889" y="1587364"/>
              <a:ext cx="1647111" cy="5643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线连接符 65"/>
            <p:cNvCxnSpPr/>
            <p:nvPr/>
          </p:nvCxnSpPr>
          <p:spPr>
            <a:xfrm flipH="1" flipV="1">
              <a:off x="6068071" y="1693190"/>
              <a:ext cx="1428818" cy="45857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线连接符 66"/>
            <p:cNvCxnSpPr/>
            <p:nvPr/>
          </p:nvCxnSpPr>
          <p:spPr>
            <a:xfrm flipV="1">
              <a:off x="4180618" y="3311124"/>
              <a:ext cx="1561117" cy="86011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线连接符 67"/>
            <p:cNvCxnSpPr/>
            <p:nvPr/>
          </p:nvCxnSpPr>
          <p:spPr>
            <a:xfrm flipH="1" flipV="1">
              <a:off x="5741735" y="3311124"/>
              <a:ext cx="493913" cy="159206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线连接符 68"/>
            <p:cNvCxnSpPr/>
            <p:nvPr/>
          </p:nvCxnSpPr>
          <p:spPr>
            <a:xfrm>
              <a:off x="8237759" y="0"/>
              <a:ext cx="906241" cy="1587364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线连接符 69"/>
            <p:cNvCxnSpPr/>
            <p:nvPr/>
          </p:nvCxnSpPr>
          <p:spPr>
            <a:xfrm>
              <a:off x="7690926" y="1235989"/>
              <a:ext cx="1453074" cy="351375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线连接符 70"/>
            <p:cNvCxnSpPr/>
            <p:nvPr/>
          </p:nvCxnSpPr>
          <p:spPr>
            <a:xfrm flipH="1">
              <a:off x="1825713" y="3370111"/>
              <a:ext cx="70560" cy="147134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线连接符 71"/>
            <p:cNvCxnSpPr/>
            <p:nvPr/>
          </p:nvCxnSpPr>
          <p:spPr>
            <a:xfrm>
              <a:off x="573292" y="3765580"/>
              <a:ext cx="1252421" cy="107588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线连接符 72"/>
            <p:cNvCxnSpPr/>
            <p:nvPr/>
          </p:nvCxnSpPr>
          <p:spPr>
            <a:xfrm flipV="1">
              <a:off x="1825713" y="4171240"/>
              <a:ext cx="1031925" cy="67022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线连接符 73"/>
            <p:cNvCxnSpPr/>
            <p:nvPr/>
          </p:nvCxnSpPr>
          <p:spPr>
            <a:xfrm flipH="1">
              <a:off x="1" y="3765580"/>
              <a:ext cx="573291" cy="52912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线连接符 74"/>
            <p:cNvCxnSpPr/>
            <p:nvPr/>
          </p:nvCxnSpPr>
          <p:spPr>
            <a:xfrm flipH="1" flipV="1">
              <a:off x="3607328" y="2993390"/>
              <a:ext cx="573290" cy="117785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线连接符 75"/>
            <p:cNvCxnSpPr/>
            <p:nvPr/>
          </p:nvCxnSpPr>
          <p:spPr>
            <a:xfrm>
              <a:off x="4180618" y="4171241"/>
              <a:ext cx="2055030" cy="73195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线连接符 76"/>
            <p:cNvCxnSpPr/>
            <p:nvPr/>
          </p:nvCxnSpPr>
          <p:spPr>
            <a:xfrm flipH="1">
              <a:off x="5971052" y="4903191"/>
              <a:ext cx="264597" cy="24030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线连接符 77"/>
            <p:cNvCxnSpPr/>
            <p:nvPr/>
          </p:nvCxnSpPr>
          <p:spPr>
            <a:xfrm flipH="1">
              <a:off x="6235649" y="3311124"/>
              <a:ext cx="440992" cy="159206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线连接符 78"/>
            <p:cNvCxnSpPr/>
            <p:nvPr/>
          </p:nvCxnSpPr>
          <p:spPr>
            <a:xfrm flipH="1" flipV="1">
              <a:off x="6235649" y="4903191"/>
              <a:ext cx="1528298" cy="24030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线连接符 79"/>
            <p:cNvCxnSpPr/>
            <p:nvPr/>
          </p:nvCxnSpPr>
          <p:spPr>
            <a:xfrm flipH="1">
              <a:off x="7763947" y="3589204"/>
              <a:ext cx="473812" cy="15542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线连接符 80"/>
            <p:cNvCxnSpPr/>
            <p:nvPr/>
          </p:nvCxnSpPr>
          <p:spPr>
            <a:xfrm>
              <a:off x="6676641" y="3311124"/>
              <a:ext cx="1087306" cy="183237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线连接符 81"/>
            <p:cNvCxnSpPr/>
            <p:nvPr/>
          </p:nvCxnSpPr>
          <p:spPr>
            <a:xfrm flipH="1" flipV="1">
              <a:off x="573293" y="3765581"/>
              <a:ext cx="560196" cy="137791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线连接符 82"/>
            <p:cNvCxnSpPr/>
            <p:nvPr/>
          </p:nvCxnSpPr>
          <p:spPr>
            <a:xfrm flipH="1" flipV="1">
              <a:off x="2857639" y="4171241"/>
              <a:ext cx="590930" cy="97225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线连接符 83"/>
            <p:cNvCxnSpPr/>
            <p:nvPr/>
          </p:nvCxnSpPr>
          <p:spPr>
            <a:xfrm flipH="1" flipV="1">
              <a:off x="1" y="4294702"/>
              <a:ext cx="1133488" cy="84879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线连接符 84"/>
            <p:cNvCxnSpPr/>
            <p:nvPr/>
          </p:nvCxnSpPr>
          <p:spPr>
            <a:xfrm flipV="1">
              <a:off x="3448569" y="4171241"/>
              <a:ext cx="732049" cy="97226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线连接符 85"/>
            <p:cNvCxnSpPr/>
            <p:nvPr/>
          </p:nvCxnSpPr>
          <p:spPr>
            <a:xfrm>
              <a:off x="1825713" y="4841460"/>
              <a:ext cx="1622856" cy="30204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线连接符 86"/>
            <p:cNvCxnSpPr/>
            <p:nvPr/>
          </p:nvCxnSpPr>
          <p:spPr>
            <a:xfrm flipH="1">
              <a:off x="1133491" y="4841460"/>
              <a:ext cx="692222" cy="30204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线连接符 87"/>
            <p:cNvCxnSpPr/>
            <p:nvPr/>
          </p:nvCxnSpPr>
          <p:spPr>
            <a:xfrm>
              <a:off x="4544450" y="4903191"/>
              <a:ext cx="1426602" cy="24030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线连接符 88"/>
            <p:cNvCxnSpPr/>
            <p:nvPr/>
          </p:nvCxnSpPr>
          <p:spPr>
            <a:xfrm flipV="1">
              <a:off x="3448569" y="4903192"/>
              <a:ext cx="1095881" cy="24030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线连接符 89"/>
            <p:cNvCxnSpPr/>
            <p:nvPr/>
          </p:nvCxnSpPr>
          <p:spPr>
            <a:xfrm flipH="1" flipV="1">
              <a:off x="4180619" y="4171241"/>
              <a:ext cx="363831" cy="73195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线连接符 90"/>
            <p:cNvCxnSpPr/>
            <p:nvPr/>
          </p:nvCxnSpPr>
          <p:spPr>
            <a:xfrm flipV="1">
              <a:off x="4355535" y="2"/>
              <a:ext cx="1280362" cy="32629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线连接符 91"/>
            <p:cNvCxnSpPr/>
            <p:nvPr/>
          </p:nvCxnSpPr>
          <p:spPr>
            <a:xfrm flipH="1" flipV="1">
              <a:off x="2601864" y="3"/>
              <a:ext cx="1753671" cy="3262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线连接符 92"/>
            <p:cNvCxnSpPr/>
            <p:nvPr/>
          </p:nvCxnSpPr>
          <p:spPr>
            <a:xfrm flipV="1">
              <a:off x="4544450" y="4903191"/>
              <a:ext cx="1691198" cy="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线连接符 93"/>
            <p:cNvCxnSpPr/>
            <p:nvPr/>
          </p:nvCxnSpPr>
          <p:spPr>
            <a:xfrm flipH="1" flipV="1">
              <a:off x="1825714" y="4841460"/>
              <a:ext cx="294330" cy="30204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组 1"/>
          <p:cNvGrpSpPr/>
          <p:nvPr/>
        </p:nvGrpSpPr>
        <p:grpSpPr>
          <a:xfrm>
            <a:off x="3138963" y="922818"/>
            <a:ext cx="2866074" cy="2866074"/>
            <a:chOff x="3131053" y="1062488"/>
            <a:chExt cx="2866074" cy="2866074"/>
          </a:xfrm>
          <a:solidFill>
            <a:srgbClr val="FDCC56"/>
          </a:solidFill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grpSpPr>
        <p:sp>
          <p:nvSpPr>
            <p:cNvPr id="3" name="空心弧 2"/>
            <p:cNvSpPr/>
            <p:nvPr/>
          </p:nvSpPr>
          <p:spPr>
            <a:xfrm>
              <a:off x="3131053" y="1062488"/>
              <a:ext cx="2866074" cy="2866074"/>
            </a:xfrm>
            <a:prstGeom prst="blockArc">
              <a:avLst>
                <a:gd fmla="val 13797986" name="adj1"/>
                <a:gd fmla="val 10838748" name="adj2"/>
                <a:gd fmla="val 22684" name="adj3"/>
              </a:avLst>
            </a:prstGeom>
            <a:solidFill>
              <a:srgbClr val="FCA8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>
                <a:solidFill>
                  <a:schemeClr val="tx1"/>
                </a:solidFill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3346948" y="1278383"/>
              <a:ext cx="2434284" cy="2434284"/>
            </a:xfrm>
            <a:prstGeom prst="ellipse">
              <a:avLst/>
            </a:prstGeom>
            <a:solidFill>
              <a:srgbClr val="175562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b="1" kumimoji="1" lang="en-US" smtClean="0" sz="12000"/>
                <a:t>4</a:t>
              </a:r>
            </a:p>
          </p:txBody>
        </p:sp>
      </p:grpSp>
    </p:spTree>
    <p:extLst>
      <p:ext uri="{BB962C8B-B14F-4D97-AF65-F5344CB8AC3E}">
        <p14:creationId val="2152416063"/>
      </p:ext>
    </p:extLst>
  </p:cSld>
  <p:clrMapOvr>
    <a:masterClrMapping/>
  </p:clrMapOvr>
  <mc:AlternateContent>
    <mc:Choice Requires="p14">
      <p:transition p14:dur="800" spd="slow">
        <p14:flythrough/>
      </p:transition>
    </mc:Choice>
    <mc:Fallback>
      <p:transition spd="slow">
        <p:fade/>
      </p:transition>
    </mc:Fallback>
  </mc:AlternateContent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220399" y="151146"/>
            <a:ext cx="1578815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kumimoji="1" lang="en-US" smtClean="0">
                <a:latin typeface="Century Gothic"/>
                <a:ea typeface="微软雅黑"/>
              </a:rPr>
              <a:t>PART FOUR</a:t>
            </a:r>
          </a:p>
          <a:p>
            <a:r>
              <a:rPr altLang="zh-CN" b="1" kumimoji="1" lang="en-US" smtClean="0">
                <a:latin typeface="Century Gothic"/>
                <a:ea typeface="微软雅黑"/>
              </a:rPr>
              <a:t>阶段计划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925729" y="4666345"/>
            <a:ext cx="1292542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kumimoji="1" lang="en-US" smtClean="0" sz="1000"/>
              <a:t>LOGO | COMPANY</a:t>
            </a:r>
          </a:p>
        </p:txBody>
      </p:sp>
      <p:sp>
        <p:nvSpPr>
          <p:cNvPr id="4" name="右箭头 3"/>
          <p:cNvSpPr/>
          <p:nvPr/>
        </p:nvSpPr>
        <p:spPr>
          <a:xfrm>
            <a:off x="887305" y="1913012"/>
            <a:ext cx="7570693" cy="1519518"/>
          </a:xfrm>
          <a:prstGeom prst="rightArrow">
            <a:avLst>
              <a:gd fmla="val 64159" name="adj1"/>
              <a:gd fmla="val 74779" name="adj2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1613445" y="2397107"/>
            <a:ext cx="1021976" cy="551329"/>
          </a:xfrm>
          <a:prstGeom prst="rect">
            <a:avLst/>
          </a:prstGeom>
          <a:solidFill>
            <a:srgbClr val="56C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/>
              <a:t>2011</a:t>
            </a:r>
          </a:p>
        </p:txBody>
      </p:sp>
      <p:sp>
        <p:nvSpPr>
          <p:cNvPr id="6" name="矩形 5"/>
          <p:cNvSpPr/>
          <p:nvPr/>
        </p:nvSpPr>
        <p:spPr>
          <a:xfrm>
            <a:off x="2985045" y="2397107"/>
            <a:ext cx="1021976" cy="551329"/>
          </a:xfrm>
          <a:prstGeom prst="rect">
            <a:avLst/>
          </a:prstGeom>
          <a:solidFill>
            <a:srgbClr val="82D6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/>
              <a:t>2012</a:t>
            </a:r>
          </a:p>
        </p:txBody>
      </p:sp>
      <p:sp>
        <p:nvSpPr>
          <p:cNvPr id="7" name="矩形 6"/>
          <p:cNvSpPr/>
          <p:nvPr/>
        </p:nvSpPr>
        <p:spPr>
          <a:xfrm>
            <a:off x="4356645" y="2397107"/>
            <a:ext cx="1021976" cy="551329"/>
          </a:xfrm>
          <a:prstGeom prst="rect">
            <a:avLst/>
          </a:prstGeom>
          <a:solidFill>
            <a:srgbClr val="1755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/>
              <a:t>2013</a:t>
            </a:r>
          </a:p>
        </p:txBody>
      </p:sp>
      <p:sp>
        <p:nvSpPr>
          <p:cNvPr id="8" name="矩形 7"/>
          <p:cNvSpPr/>
          <p:nvPr/>
        </p:nvSpPr>
        <p:spPr>
          <a:xfrm>
            <a:off x="5728245" y="2397107"/>
            <a:ext cx="1021976" cy="551329"/>
          </a:xfrm>
          <a:prstGeom prst="rect">
            <a:avLst/>
          </a:prstGeom>
          <a:solidFill>
            <a:srgbClr val="FCA8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/>
              <a:t>2014</a:t>
            </a:r>
          </a:p>
        </p:txBody>
      </p:sp>
      <p:sp>
        <p:nvSpPr>
          <p:cNvPr id="19" name="矩形 18"/>
          <p:cNvSpPr/>
          <p:nvPr/>
        </p:nvSpPr>
        <p:spPr>
          <a:xfrm>
            <a:off x="1714409" y="1066514"/>
            <a:ext cx="1181417" cy="3688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altLang="zh-CN" b="1" lang="en-US" sz="1400">
                <a:solidFill>
                  <a:srgbClr val="56C1DA"/>
                </a:solidFill>
              </a:rPr>
              <a:t>TEXT HERE</a:t>
            </a:r>
          </a:p>
        </p:txBody>
      </p:sp>
      <p:sp>
        <p:nvSpPr>
          <p:cNvPr id="22" name="矩形 21"/>
          <p:cNvSpPr/>
          <p:nvPr/>
        </p:nvSpPr>
        <p:spPr>
          <a:xfrm>
            <a:off x="4462339" y="1066514"/>
            <a:ext cx="1181417" cy="3688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altLang="zh-CN" b="1" lang="en-US" sz="1400">
                <a:solidFill>
                  <a:srgbClr val="175562"/>
                </a:solidFill>
              </a:rPr>
              <a:t>TEXT HERE</a:t>
            </a:r>
          </a:p>
        </p:txBody>
      </p:sp>
      <p:cxnSp>
        <p:nvCxnSpPr>
          <p:cNvPr id="9" name="直接连接符 13"/>
          <p:cNvCxnSpPr/>
          <p:nvPr/>
        </p:nvCxnSpPr>
        <p:spPr>
          <a:xfrm flipH="1">
            <a:off x="1661915" y="1351451"/>
            <a:ext cx="0" cy="1112248"/>
          </a:xfrm>
          <a:prstGeom prst="line">
            <a:avLst/>
          </a:prstGeom>
          <a:ln>
            <a:solidFill>
              <a:srgbClr val="56C1DA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14"/>
          <p:cNvCxnSpPr/>
          <p:nvPr/>
        </p:nvCxnSpPr>
        <p:spPr>
          <a:xfrm flipH="1">
            <a:off x="3043209" y="2851037"/>
            <a:ext cx="0" cy="1112248"/>
          </a:xfrm>
          <a:prstGeom prst="line">
            <a:avLst/>
          </a:prstGeom>
          <a:ln>
            <a:solidFill>
              <a:srgbClr val="82D64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5"/>
          <p:cNvCxnSpPr/>
          <p:nvPr/>
        </p:nvCxnSpPr>
        <p:spPr>
          <a:xfrm flipH="1">
            <a:off x="4425426" y="1388546"/>
            <a:ext cx="0" cy="1112248"/>
          </a:xfrm>
          <a:prstGeom prst="line">
            <a:avLst/>
          </a:prstGeom>
          <a:ln>
            <a:solidFill>
              <a:srgbClr val="175562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6"/>
          <p:cNvCxnSpPr/>
          <p:nvPr/>
        </p:nvCxnSpPr>
        <p:spPr>
          <a:xfrm flipH="1">
            <a:off x="5799992" y="2859823"/>
            <a:ext cx="0" cy="1112248"/>
          </a:xfrm>
          <a:prstGeom prst="line">
            <a:avLst/>
          </a:prstGeom>
          <a:ln>
            <a:solidFill>
              <a:srgbClr val="FCA826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1706578" y="1316914"/>
            <a:ext cx="2209255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mtClean="0" sz="1000">
                <a:solidFill>
                  <a:srgbClr val="404040"/>
                </a:solidFill>
              </a:rPr>
              <a:t>顶部“开始”面板中可以对字体、字号、颜色、行距等进行修改。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4454508" y="1316914"/>
            <a:ext cx="2209255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mtClean="0" sz="1000">
                <a:solidFill>
                  <a:srgbClr val="404040"/>
                </a:solidFill>
              </a:rPr>
              <a:t>顶部“开始”面板中可以对字体、字号、颜色、行距等进行修改。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3083231" y="3881441"/>
            <a:ext cx="2209255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mtClean="0" sz="1000">
                <a:solidFill>
                  <a:srgbClr val="404040"/>
                </a:solidFill>
              </a:rPr>
              <a:t>顶部“开始”面板中可以对字体、字号、颜色、行距等进行修改。</a:t>
            </a:r>
          </a:p>
        </p:txBody>
      </p:sp>
      <p:sp>
        <p:nvSpPr>
          <p:cNvPr id="25" name="矩形 24"/>
          <p:cNvSpPr/>
          <p:nvPr/>
        </p:nvSpPr>
        <p:spPr>
          <a:xfrm>
            <a:off x="3091062" y="3631041"/>
            <a:ext cx="1181417" cy="3688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altLang="zh-CN" b="1" lang="en-US" sz="1400">
                <a:solidFill>
                  <a:srgbClr val="82D640"/>
                </a:solidFill>
              </a:rPr>
              <a:t>TEXT HERE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5897776" y="3872654"/>
            <a:ext cx="2209255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mtClean="0" sz="1000">
                <a:solidFill>
                  <a:srgbClr val="404040"/>
                </a:solidFill>
              </a:rPr>
              <a:t>顶部“开始”面板中可以对字体、字号、颜色、行距等进行修改。</a:t>
            </a:r>
          </a:p>
        </p:txBody>
      </p:sp>
      <p:sp>
        <p:nvSpPr>
          <p:cNvPr id="28" name="矩形 27"/>
          <p:cNvSpPr/>
          <p:nvPr/>
        </p:nvSpPr>
        <p:spPr>
          <a:xfrm>
            <a:off x="5905607" y="3622254"/>
            <a:ext cx="1181417" cy="3688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altLang="zh-CN" b="1" lang="en-US" sz="1400">
                <a:solidFill>
                  <a:srgbClr val="FCA826"/>
                </a:solidFill>
              </a:rPr>
              <a:t>TEXT HERE</a:t>
            </a:r>
          </a:p>
        </p:txBody>
      </p:sp>
    </p:spTree>
    <p:extLst>
      <p:ext uri="{BB962C8B-B14F-4D97-AF65-F5344CB8AC3E}">
        <p14:creationId val="718247881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220399" y="151146"/>
            <a:ext cx="1578815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kumimoji="1" lang="en-US" smtClean="0">
                <a:latin typeface="Century Gothic"/>
                <a:ea typeface="微软雅黑"/>
              </a:rPr>
              <a:t>PART FOUR</a:t>
            </a:r>
          </a:p>
          <a:p>
            <a:r>
              <a:rPr altLang="zh-CN" b="1" kumimoji="1" lang="en-US" smtClean="0">
                <a:latin typeface="Century Gothic"/>
                <a:ea typeface="微软雅黑"/>
              </a:rPr>
              <a:t>阶段计划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925729" y="4666345"/>
            <a:ext cx="1292542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kumimoji="1" lang="en-US" smtClean="0" sz="1000"/>
              <a:t>LOGO | COMPANY</a:t>
            </a:r>
          </a:p>
        </p:txBody>
      </p:sp>
      <p:cxnSp>
        <p:nvCxnSpPr>
          <p:cNvPr id="32" name="肘形连接符 31"/>
          <p:cNvCxnSpPr/>
          <p:nvPr/>
        </p:nvCxnSpPr>
        <p:spPr>
          <a:xfrm>
            <a:off x="1543905" y="1147411"/>
            <a:ext cx="4999745" cy="3049349"/>
          </a:xfrm>
          <a:prstGeom prst="bentConnector3">
            <a:avLst>
              <a:gd fmla="val 56931" name="adj1"/>
            </a:avLst>
          </a:prstGeom>
          <a:noFill/>
          <a:ln algn="ctr" cap="flat" cmpd="sng" w="19050">
            <a:solidFill>
              <a:sysClr lastClr="000000" val="windowText">
                <a:lumMod val="75000"/>
                <a:lumOff val="25000"/>
              </a:sysClr>
            </a:solidFill>
            <a:prstDash val="solid"/>
            <a:miter lim="800000"/>
            <a:headEnd len="med" type="oval" w="med"/>
            <a:tailEnd len="med" type="oval" w="med"/>
          </a:ln>
          <a:effectLst/>
        </p:spPr>
      </p:cxnSp>
      <p:sp>
        <p:nvSpPr>
          <p:cNvPr id="33" name="五边形 32"/>
          <p:cNvSpPr/>
          <p:nvPr/>
        </p:nvSpPr>
        <p:spPr>
          <a:xfrm>
            <a:off x="4276438" y="1454326"/>
            <a:ext cx="1376167" cy="465323"/>
          </a:xfrm>
          <a:prstGeom prst="homePlate">
            <a:avLst/>
          </a:prstGeom>
          <a:solidFill>
            <a:srgbClr val="56C1DA"/>
          </a:solidFill>
          <a:ln algn="ctr" cap="flat" cmpd="sng" w="12700">
            <a:noFill/>
            <a:prstDash val="solid"/>
            <a:miter lim="800000"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FFFFFF" val="window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34" name="五边形 33"/>
          <p:cNvSpPr/>
          <p:nvPr/>
        </p:nvSpPr>
        <p:spPr>
          <a:xfrm>
            <a:off x="4276438" y="2614501"/>
            <a:ext cx="1376167" cy="465323"/>
          </a:xfrm>
          <a:prstGeom prst="homePlate">
            <a:avLst/>
          </a:prstGeom>
          <a:solidFill>
            <a:srgbClr val="175562"/>
          </a:solidFill>
          <a:ln algn="ctr" cap="flat" cmpd="sng" w="12700">
            <a:noFill/>
            <a:prstDash val="solid"/>
            <a:miter lim="800000"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FFFFFF" val="window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35" name="五边形 34"/>
          <p:cNvSpPr/>
          <p:nvPr/>
        </p:nvSpPr>
        <p:spPr>
          <a:xfrm flipH="1">
            <a:off x="3137144" y="2034413"/>
            <a:ext cx="1376167" cy="465323"/>
          </a:xfrm>
          <a:prstGeom prst="homePlate">
            <a:avLst/>
          </a:prstGeom>
          <a:solidFill>
            <a:srgbClr val="82D640"/>
          </a:solidFill>
          <a:ln algn="ctr" cap="flat" cmpd="sng" w="12700">
            <a:noFill/>
            <a:prstDash val="solid"/>
            <a:miter lim="800000"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FFFFFF" val="window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36" name="五边形 35"/>
          <p:cNvSpPr/>
          <p:nvPr/>
        </p:nvSpPr>
        <p:spPr>
          <a:xfrm flipH="1">
            <a:off x="3137144" y="3194587"/>
            <a:ext cx="1376167" cy="465323"/>
          </a:xfrm>
          <a:prstGeom prst="homePlate">
            <a:avLst/>
          </a:prstGeom>
          <a:solidFill>
            <a:srgbClr val="FCA826"/>
          </a:solidFill>
          <a:ln algn="ctr" cap="flat" cmpd="sng" w="12700">
            <a:noFill/>
            <a:prstDash val="solid"/>
            <a:miter lim="800000"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FFFFFF" val="window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37" name="文本框 8"/>
          <p:cNvSpPr txBox="1"/>
          <p:nvPr/>
        </p:nvSpPr>
        <p:spPr>
          <a:xfrm>
            <a:off x="5741710" y="1381074"/>
            <a:ext cx="2023411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1200" kumimoji="0" lang="en-US" noProof="0" normalizeH="0" spc="0" strike="noStrike" sz="1200" u="none">
                <a:ln>
                  <a:noFill/>
                </a:ln>
                <a:solidFill>
                  <a:srgbClr val="56C1DA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EXAMPLE TEXT</a:t>
            </a:r>
          </a:p>
        </p:txBody>
      </p:sp>
      <p:sp>
        <p:nvSpPr>
          <p:cNvPr id="38" name="文本框 8"/>
          <p:cNvSpPr txBox="1"/>
          <p:nvPr/>
        </p:nvSpPr>
        <p:spPr>
          <a:xfrm>
            <a:off x="5741710" y="2541249"/>
            <a:ext cx="2023411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1200" kumimoji="0" lang="en-US" noProof="0" normalizeH="0" spc="0" strike="noStrike" sz="1200" u="none">
                <a:ln>
                  <a:noFill/>
                </a:ln>
                <a:solidFill>
                  <a:srgbClr val="175562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EXAMPLE TEXT</a:t>
            </a:r>
          </a:p>
        </p:txBody>
      </p:sp>
      <p:sp>
        <p:nvSpPr>
          <p:cNvPr id="39" name="Freeform 35"/>
          <p:cNvSpPr>
            <a:spLocks noChangeAspect="1" noEditPoints="1"/>
          </p:cNvSpPr>
          <p:nvPr/>
        </p:nvSpPr>
        <p:spPr bwMode="auto">
          <a:xfrm>
            <a:off x="3914842" y="1531674"/>
            <a:ext cx="226473" cy="310628"/>
          </a:xfrm>
          <a:custGeom>
            <a:gdLst>
              <a:gd fmla="*/ 107 w 118" name="T0"/>
              <a:gd fmla="*/ 34 h 162" name="T1"/>
              <a:gd fmla="*/ 72 w 118" name="T2"/>
              <a:gd fmla="*/ 0 h 162" name="T3"/>
              <a:gd fmla="*/ 63 w 118" name="T4"/>
              <a:gd fmla="*/ 3 h 162" name="T5"/>
              <a:gd fmla="*/ 59 w 118" name="T6"/>
              <a:gd fmla="*/ 131 h 162" name="T7"/>
              <a:gd fmla="*/ 42 w 118" name="T8"/>
              <a:gd fmla="*/ 147 h 162" name="T9"/>
              <a:gd fmla="*/ 30 w 118" name="T10"/>
              <a:gd fmla="*/ 153 h 162" name="T11"/>
              <a:gd fmla="*/ 98 w 118" name="T12"/>
              <a:gd fmla="*/ 162 h 162" name="T13"/>
              <a:gd fmla="*/ 87 w 118" name="T14"/>
              <a:gd fmla="*/ 153 h 162" name="T15"/>
              <a:gd fmla="*/ 72 w 118" name="T16"/>
              <a:gd fmla="*/ 147 h 162" name="T17"/>
              <a:gd fmla="*/ 107 w 118" name="T18"/>
              <a:gd fmla="*/ 99 h 162" name="T19"/>
              <a:gd fmla="*/ 118 w 118" name="T20"/>
              <a:gd fmla="*/ 67 h 162" name="T21"/>
              <a:gd fmla="*/ 114 w 118" name="T22"/>
              <a:gd fmla="*/ 66 h 162" name="T23"/>
              <a:gd fmla="*/ 95 w 118" name="T24"/>
              <a:gd fmla="*/ 46 h 162" name="T25"/>
              <a:gd fmla="*/ 114 w 118" name="T26"/>
              <a:gd fmla="*/ 66 h 162" name="T27"/>
              <a:gd fmla="*/ 94 w 118" name="T28"/>
              <a:gd fmla="*/ 42 h 162" name="T29"/>
              <a:gd fmla="*/ 103 w 118" name="T30"/>
              <a:gd fmla="*/ 37 h 162" name="T31"/>
              <a:gd fmla="*/ 45 w 118" name="T32"/>
              <a:gd fmla="*/ 47 h 162" name="T33"/>
              <a:gd fmla="*/ 66 w 118" name="T34"/>
              <a:gd fmla="*/ 66 h 162" name="T35"/>
              <a:gd fmla="*/ 66 w 118" name="T36"/>
              <a:gd fmla="*/ 70 h 162" name="T37"/>
              <a:gd fmla="*/ 45 w 118" name="T38"/>
              <a:gd fmla="*/ 86 h 162" name="T39"/>
              <a:gd fmla="*/ 66 w 118" name="T40"/>
              <a:gd fmla="*/ 70 h 162" name="T41"/>
              <a:gd fmla="*/ 33 w 118" name="T42"/>
              <a:gd fmla="*/ 37 h 162" name="T43"/>
              <a:gd fmla="*/ 42 w 118" name="T44"/>
              <a:gd fmla="*/ 42 h 162" name="T45"/>
              <a:gd fmla="*/ 39 w 118" name="T46"/>
              <a:gd fmla="*/ 66 h 162" name="T47"/>
              <a:gd fmla="*/ 30 w 118" name="T48"/>
              <a:gd fmla="*/ 40 h 162" name="T49"/>
              <a:gd fmla="*/ 39 w 118" name="T50"/>
              <a:gd fmla="*/ 70 h 162" name="T51"/>
              <a:gd fmla="*/ 30 w 118" name="T52"/>
              <a:gd fmla="*/ 93 h 162" name="T53"/>
              <a:gd fmla="*/ 39 w 118" name="T54"/>
              <a:gd fmla="*/ 70 h 162" name="T55"/>
              <a:gd fmla="*/ 54 w 118" name="T56"/>
              <a:gd fmla="*/ 110 h 162" name="T57"/>
              <a:gd fmla="*/ 42 w 118" name="T58"/>
              <a:gd fmla="*/ 91 h 162" name="T59"/>
              <a:gd fmla="*/ 66 w 118" name="T60"/>
              <a:gd fmla="*/ 87 h 162" name="T61"/>
              <a:gd fmla="*/ 46 w 118" name="T62"/>
              <a:gd fmla="*/ 90 h 162" name="T63"/>
              <a:gd fmla="*/ 46 w 118" name="T64"/>
              <a:gd fmla="*/ 43 h 162" name="T65"/>
              <a:gd fmla="*/ 66 w 118" name="T66"/>
              <a:gd fmla="*/ 46 h 162" name="T67"/>
              <a:gd fmla="*/ 94 w 118" name="T68"/>
              <a:gd fmla="*/ 70 h 162" name="T69"/>
              <a:gd fmla="*/ 70 w 118" name="T70"/>
              <a:gd fmla="*/ 83 h 162" name="T71"/>
              <a:gd fmla="*/ 70 w 118" name="T72"/>
              <a:gd fmla="*/ 66 h 162" name="T73"/>
              <a:gd fmla="*/ 91 w 118" name="T74"/>
              <a:gd fmla="*/ 47 h 162" name="T75"/>
              <a:gd fmla="*/ 70 w 118" name="T76"/>
              <a:gd fmla="*/ 66 h 162" name="T77"/>
              <a:gd fmla="*/ 70 w 118" name="T78"/>
              <a:gd fmla="*/ 46 h 162" name="T79"/>
              <a:gd fmla="*/ 90 w 118" name="T80"/>
              <a:gd fmla="*/ 43 h 162" name="T81"/>
              <a:gd fmla="*/ 63 w 118" name="T82"/>
              <a:gd fmla="*/ 11 h 162" name="T83"/>
              <a:gd fmla="*/ 29 w 118" name="T84"/>
              <a:gd fmla="*/ 34 h 162" name="T85"/>
              <a:gd fmla="*/ 18 w 118" name="T86"/>
              <a:gd fmla="*/ 67 h 162" name="T87"/>
              <a:gd fmla="*/ 29 w 118" name="T88"/>
              <a:gd fmla="*/ 99 h 162" name="T89"/>
              <a:gd fmla="*/ 65 w 118" name="T90"/>
              <a:gd fmla="*/ 123 h 162" name="T91"/>
              <a:gd fmla="*/ 8 w 118" name="T92"/>
              <a:gd fmla="*/ 67 h 162" name="T93"/>
              <a:gd fmla="*/ 70 w 118" name="T94"/>
              <a:gd fmla="*/ 87 h 162" name="T95"/>
              <a:gd fmla="*/ 70 w 118" name="T96"/>
              <a:gd fmla="*/ 113 h 162" name="T97"/>
              <a:gd fmla="*/ 94 w 118" name="T98"/>
              <a:gd fmla="*/ 92 h 162" name="T99"/>
              <a:gd fmla="*/ 83 w 118" name="T100"/>
              <a:gd fmla="*/ 110 h 162" name="T101"/>
              <a:gd fmla="*/ 95 w 118" name="T102"/>
              <a:gd fmla="*/ 88 h 162" name="T103"/>
              <a:gd fmla="*/ 114 w 118" name="T104"/>
              <a:gd fmla="*/ 70 h 162" name="T10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b="b" l="0" r="r" t="0"/>
            <a:pathLst>
              <a:path h="162" w="118">
                <a:moveTo>
                  <a:pt x="109" y="38"/>
                </a:moveTo>
                <a:cubicBezTo>
                  <a:pt x="108" y="37"/>
                  <a:pt x="108" y="35"/>
                  <a:pt x="107" y="34"/>
                </a:cubicBezTo>
                <a:cubicBezTo>
                  <a:pt x="98" y="24"/>
                  <a:pt x="86" y="17"/>
                  <a:pt x="72" y="17"/>
                </a:cubicBezTo>
                <a:cubicBezTo>
                  <a:pt x="72" y="0"/>
                  <a:pt x="72" y="0"/>
                  <a:pt x="72" y="0"/>
                </a:cubicBezTo>
                <a:cubicBezTo>
                  <a:pt x="63" y="0"/>
                  <a:pt x="63" y="0"/>
                  <a:pt x="63" y="0"/>
                </a:cubicBezTo>
                <a:cubicBezTo>
                  <a:pt x="63" y="3"/>
                  <a:pt x="63" y="3"/>
                  <a:pt x="63" y="3"/>
                </a:cubicBezTo>
                <a:cubicBezTo>
                  <a:pt x="29" y="4"/>
                  <a:pt x="0" y="32"/>
                  <a:pt x="0" y="67"/>
                </a:cubicBezTo>
                <a:cubicBezTo>
                  <a:pt x="0" y="100"/>
                  <a:pt x="26" y="128"/>
                  <a:pt x="59" y="131"/>
                </a:cubicBezTo>
                <a:cubicBezTo>
                  <a:pt x="59" y="147"/>
                  <a:pt x="59" y="147"/>
                  <a:pt x="59" y="147"/>
                </a:cubicBezTo>
                <a:cubicBezTo>
                  <a:pt x="42" y="147"/>
                  <a:pt x="42" y="147"/>
                  <a:pt x="42" y="147"/>
                </a:cubicBezTo>
                <a:cubicBezTo>
                  <a:pt x="42" y="153"/>
                  <a:pt x="42" y="153"/>
                  <a:pt x="42" y="153"/>
                </a:cubicBezTo>
                <a:cubicBezTo>
                  <a:pt x="30" y="153"/>
                  <a:pt x="30" y="153"/>
                  <a:pt x="30" y="153"/>
                </a:cubicBezTo>
                <a:cubicBezTo>
                  <a:pt x="30" y="162"/>
                  <a:pt x="30" y="162"/>
                  <a:pt x="30" y="162"/>
                </a:cubicBezTo>
                <a:cubicBezTo>
                  <a:pt x="98" y="162"/>
                  <a:pt x="98" y="162"/>
                  <a:pt x="98" y="162"/>
                </a:cubicBezTo>
                <a:cubicBezTo>
                  <a:pt x="98" y="153"/>
                  <a:pt x="98" y="153"/>
                  <a:pt x="98" y="153"/>
                </a:cubicBezTo>
                <a:cubicBezTo>
                  <a:pt x="87" y="153"/>
                  <a:pt x="87" y="153"/>
                  <a:pt x="87" y="153"/>
                </a:cubicBezTo>
                <a:cubicBezTo>
                  <a:pt x="87" y="147"/>
                  <a:pt x="87" y="147"/>
                  <a:pt x="87" y="147"/>
                </a:cubicBezTo>
                <a:cubicBezTo>
                  <a:pt x="72" y="147"/>
                  <a:pt x="72" y="147"/>
                  <a:pt x="72" y="147"/>
                </a:cubicBezTo>
                <a:cubicBezTo>
                  <a:pt x="72" y="117"/>
                  <a:pt x="72" y="117"/>
                  <a:pt x="72" y="117"/>
                </a:cubicBezTo>
                <a:cubicBezTo>
                  <a:pt x="86" y="116"/>
                  <a:pt x="98" y="109"/>
                  <a:pt x="107" y="99"/>
                </a:cubicBezTo>
                <a:cubicBezTo>
                  <a:pt x="108" y="98"/>
                  <a:pt x="108" y="97"/>
                  <a:pt x="109" y="96"/>
                </a:cubicBezTo>
                <a:cubicBezTo>
                  <a:pt x="115" y="87"/>
                  <a:pt x="118" y="77"/>
                  <a:pt x="118" y="67"/>
                </a:cubicBezTo>
                <a:cubicBezTo>
                  <a:pt x="118" y="56"/>
                  <a:pt x="115" y="46"/>
                  <a:pt x="109" y="38"/>
                </a:cubicBezTo>
                <a:close/>
                <a:moveTo>
                  <a:pt x="114" y="66"/>
                </a:moveTo>
                <a:cubicBezTo>
                  <a:pt x="98" y="66"/>
                  <a:pt x="98" y="66"/>
                  <a:pt x="98" y="66"/>
                </a:cubicBezTo>
                <a:cubicBezTo>
                  <a:pt x="98" y="59"/>
                  <a:pt x="97" y="52"/>
                  <a:pt x="95" y="46"/>
                </a:cubicBezTo>
                <a:cubicBezTo>
                  <a:pt x="99" y="44"/>
                  <a:pt x="103" y="42"/>
                  <a:pt x="106" y="40"/>
                </a:cubicBezTo>
                <a:cubicBezTo>
                  <a:pt x="111" y="47"/>
                  <a:pt x="114" y="56"/>
                  <a:pt x="114" y="66"/>
                </a:cubicBezTo>
                <a:close/>
                <a:moveTo>
                  <a:pt x="103" y="37"/>
                </a:moveTo>
                <a:cubicBezTo>
                  <a:pt x="101" y="39"/>
                  <a:pt x="97" y="40"/>
                  <a:pt x="94" y="42"/>
                </a:cubicBezTo>
                <a:cubicBezTo>
                  <a:pt x="91" y="34"/>
                  <a:pt x="87" y="27"/>
                  <a:pt x="83" y="23"/>
                </a:cubicBezTo>
                <a:cubicBezTo>
                  <a:pt x="91" y="26"/>
                  <a:pt x="98" y="31"/>
                  <a:pt x="103" y="37"/>
                </a:cubicBezTo>
                <a:close/>
                <a:moveTo>
                  <a:pt x="43" y="66"/>
                </a:moveTo>
                <a:cubicBezTo>
                  <a:pt x="43" y="59"/>
                  <a:pt x="44" y="53"/>
                  <a:pt x="45" y="47"/>
                </a:cubicBezTo>
                <a:cubicBezTo>
                  <a:pt x="51" y="49"/>
                  <a:pt x="59" y="50"/>
                  <a:pt x="66" y="50"/>
                </a:cubicBezTo>
                <a:cubicBezTo>
                  <a:pt x="66" y="66"/>
                  <a:pt x="66" y="66"/>
                  <a:pt x="66" y="66"/>
                </a:cubicBezTo>
                <a:lnTo>
                  <a:pt x="43" y="66"/>
                </a:lnTo>
                <a:close/>
                <a:moveTo>
                  <a:pt x="66" y="70"/>
                </a:moveTo>
                <a:cubicBezTo>
                  <a:pt x="66" y="83"/>
                  <a:pt x="66" y="83"/>
                  <a:pt x="66" y="83"/>
                </a:cubicBezTo>
                <a:cubicBezTo>
                  <a:pt x="59" y="83"/>
                  <a:pt x="51" y="84"/>
                  <a:pt x="45" y="86"/>
                </a:cubicBezTo>
                <a:cubicBezTo>
                  <a:pt x="44" y="81"/>
                  <a:pt x="43" y="76"/>
                  <a:pt x="43" y="70"/>
                </a:cubicBezTo>
                <a:lnTo>
                  <a:pt x="66" y="70"/>
                </a:lnTo>
                <a:close/>
                <a:moveTo>
                  <a:pt x="42" y="42"/>
                </a:moveTo>
                <a:cubicBezTo>
                  <a:pt x="39" y="40"/>
                  <a:pt x="36" y="39"/>
                  <a:pt x="33" y="37"/>
                </a:cubicBezTo>
                <a:cubicBezTo>
                  <a:pt x="38" y="30"/>
                  <a:pt x="45" y="25"/>
                  <a:pt x="54" y="23"/>
                </a:cubicBezTo>
                <a:cubicBezTo>
                  <a:pt x="49" y="27"/>
                  <a:pt x="45" y="34"/>
                  <a:pt x="42" y="42"/>
                </a:cubicBezTo>
                <a:close/>
                <a:moveTo>
                  <a:pt x="41" y="46"/>
                </a:moveTo>
                <a:cubicBezTo>
                  <a:pt x="40" y="52"/>
                  <a:pt x="39" y="59"/>
                  <a:pt x="39" y="66"/>
                </a:cubicBezTo>
                <a:cubicBezTo>
                  <a:pt x="22" y="66"/>
                  <a:pt x="22" y="66"/>
                  <a:pt x="22" y="66"/>
                </a:cubicBezTo>
                <a:cubicBezTo>
                  <a:pt x="22" y="56"/>
                  <a:pt x="25" y="47"/>
                  <a:pt x="30" y="40"/>
                </a:cubicBezTo>
                <a:cubicBezTo>
                  <a:pt x="34" y="42"/>
                  <a:pt x="37" y="44"/>
                  <a:pt x="41" y="46"/>
                </a:cubicBezTo>
                <a:close/>
                <a:moveTo>
                  <a:pt x="39" y="70"/>
                </a:moveTo>
                <a:cubicBezTo>
                  <a:pt x="39" y="76"/>
                  <a:pt x="40" y="82"/>
                  <a:pt x="41" y="88"/>
                </a:cubicBezTo>
                <a:cubicBezTo>
                  <a:pt x="37" y="89"/>
                  <a:pt x="34" y="91"/>
                  <a:pt x="30" y="93"/>
                </a:cubicBezTo>
                <a:cubicBezTo>
                  <a:pt x="26" y="87"/>
                  <a:pt x="23" y="79"/>
                  <a:pt x="22" y="70"/>
                </a:cubicBezTo>
                <a:cubicBezTo>
                  <a:pt x="39" y="70"/>
                  <a:pt x="39" y="70"/>
                  <a:pt x="39" y="70"/>
                </a:cubicBezTo>
                <a:close/>
                <a:moveTo>
                  <a:pt x="42" y="91"/>
                </a:moveTo>
                <a:cubicBezTo>
                  <a:pt x="45" y="99"/>
                  <a:pt x="49" y="106"/>
                  <a:pt x="54" y="110"/>
                </a:cubicBezTo>
                <a:cubicBezTo>
                  <a:pt x="45" y="108"/>
                  <a:pt x="38" y="103"/>
                  <a:pt x="33" y="96"/>
                </a:cubicBezTo>
                <a:cubicBezTo>
                  <a:pt x="36" y="94"/>
                  <a:pt x="39" y="93"/>
                  <a:pt x="42" y="91"/>
                </a:cubicBezTo>
                <a:close/>
                <a:moveTo>
                  <a:pt x="46" y="90"/>
                </a:moveTo>
                <a:cubicBezTo>
                  <a:pt x="52" y="88"/>
                  <a:pt x="59" y="87"/>
                  <a:pt x="66" y="87"/>
                </a:cubicBezTo>
                <a:cubicBezTo>
                  <a:pt x="66" y="113"/>
                  <a:pt x="66" y="113"/>
                  <a:pt x="66" y="113"/>
                </a:cubicBezTo>
                <a:cubicBezTo>
                  <a:pt x="58" y="111"/>
                  <a:pt x="50" y="103"/>
                  <a:pt x="46" y="90"/>
                </a:cubicBezTo>
                <a:close/>
                <a:moveTo>
                  <a:pt x="66" y="46"/>
                </a:moveTo>
                <a:cubicBezTo>
                  <a:pt x="59" y="46"/>
                  <a:pt x="52" y="45"/>
                  <a:pt x="46" y="43"/>
                </a:cubicBezTo>
                <a:cubicBezTo>
                  <a:pt x="50" y="31"/>
                  <a:pt x="58" y="22"/>
                  <a:pt x="66" y="21"/>
                </a:cubicBezTo>
                <a:cubicBezTo>
                  <a:pt x="66" y="46"/>
                  <a:pt x="66" y="46"/>
                  <a:pt x="66" y="46"/>
                </a:cubicBezTo>
                <a:close/>
                <a:moveTo>
                  <a:pt x="70" y="70"/>
                </a:moveTo>
                <a:cubicBezTo>
                  <a:pt x="94" y="70"/>
                  <a:pt x="94" y="70"/>
                  <a:pt x="94" y="70"/>
                </a:cubicBezTo>
                <a:cubicBezTo>
                  <a:pt x="93" y="76"/>
                  <a:pt x="93" y="81"/>
                  <a:pt x="91" y="86"/>
                </a:cubicBezTo>
                <a:cubicBezTo>
                  <a:pt x="85" y="84"/>
                  <a:pt x="78" y="83"/>
                  <a:pt x="70" y="83"/>
                </a:cubicBezTo>
                <a:lnTo>
                  <a:pt x="70" y="70"/>
                </a:lnTo>
                <a:close/>
                <a:moveTo>
                  <a:pt x="70" y="66"/>
                </a:moveTo>
                <a:cubicBezTo>
                  <a:pt x="70" y="50"/>
                  <a:pt x="70" y="50"/>
                  <a:pt x="70" y="50"/>
                </a:cubicBezTo>
                <a:cubicBezTo>
                  <a:pt x="78" y="50"/>
                  <a:pt x="85" y="49"/>
                  <a:pt x="91" y="47"/>
                </a:cubicBezTo>
                <a:cubicBezTo>
                  <a:pt x="93" y="53"/>
                  <a:pt x="94" y="59"/>
                  <a:pt x="94" y="66"/>
                </a:cubicBezTo>
                <a:lnTo>
                  <a:pt x="70" y="66"/>
                </a:lnTo>
                <a:close/>
                <a:moveTo>
                  <a:pt x="90" y="43"/>
                </a:moveTo>
                <a:cubicBezTo>
                  <a:pt x="84" y="45"/>
                  <a:pt x="77" y="46"/>
                  <a:pt x="70" y="46"/>
                </a:cubicBezTo>
                <a:cubicBezTo>
                  <a:pt x="70" y="21"/>
                  <a:pt x="70" y="21"/>
                  <a:pt x="70" y="21"/>
                </a:cubicBezTo>
                <a:cubicBezTo>
                  <a:pt x="79" y="22"/>
                  <a:pt x="86" y="30"/>
                  <a:pt x="90" y="43"/>
                </a:cubicBezTo>
                <a:close/>
                <a:moveTo>
                  <a:pt x="8" y="67"/>
                </a:moveTo>
                <a:cubicBezTo>
                  <a:pt x="8" y="37"/>
                  <a:pt x="33" y="12"/>
                  <a:pt x="63" y="11"/>
                </a:cubicBezTo>
                <a:cubicBezTo>
                  <a:pt x="63" y="17"/>
                  <a:pt x="63" y="17"/>
                  <a:pt x="63" y="17"/>
                </a:cubicBezTo>
                <a:cubicBezTo>
                  <a:pt x="50" y="18"/>
                  <a:pt x="38" y="24"/>
                  <a:pt x="29" y="34"/>
                </a:cubicBezTo>
                <a:cubicBezTo>
                  <a:pt x="29" y="35"/>
                  <a:pt x="28" y="37"/>
                  <a:pt x="27" y="38"/>
                </a:cubicBezTo>
                <a:cubicBezTo>
                  <a:pt x="21" y="46"/>
                  <a:pt x="18" y="56"/>
                  <a:pt x="18" y="67"/>
                </a:cubicBezTo>
                <a:cubicBezTo>
                  <a:pt x="18" y="77"/>
                  <a:pt x="21" y="87"/>
                  <a:pt x="27" y="96"/>
                </a:cubicBezTo>
                <a:cubicBezTo>
                  <a:pt x="28" y="97"/>
                  <a:pt x="29" y="98"/>
                  <a:pt x="29" y="99"/>
                </a:cubicBezTo>
                <a:cubicBezTo>
                  <a:pt x="38" y="109"/>
                  <a:pt x="51" y="116"/>
                  <a:pt x="65" y="117"/>
                </a:cubicBezTo>
                <a:cubicBezTo>
                  <a:pt x="65" y="123"/>
                  <a:pt x="65" y="123"/>
                  <a:pt x="65" y="123"/>
                </a:cubicBezTo>
                <a:cubicBezTo>
                  <a:pt x="65" y="123"/>
                  <a:pt x="64" y="123"/>
                  <a:pt x="64" y="123"/>
                </a:cubicBezTo>
                <a:cubicBezTo>
                  <a:pt x="33" y="123"/>
                  <a:pt x="8" y="98"/>
                  <a:pt x="8" y="67"/>
                </a:cubicBezTo>
                <a:close/>
                <a:moveTo>
                  <a:pt x="70" y="113"/>
                </a:moveTo>
                <a:cubicBezTo>
                  <a:pt x="70" y="87"/>
                  <a:pt x="70" y="87"/>
                  <a:pt x="70" y="87"/>
                </a:cubicBezTo>
                <a:cubicBezTo>
                  <a:pt x="77" y="87"/>
                  <a:pt x="84" y="88"/>
                  <a:pt x="90" y="90"/>
                </a:cubicBezTo>
                <a:cubicBezTo>
                  <a:pt x="86" y="103"/>
                  <a:pt x="79" y="111"/>
                  <a:pt x="70" y="113"/>
                </a:cubicBezTo>
                <a:close/>
                <a:moveTo>
                  <a:pt x="83" y="110"/>
                </a:moveTo>
                <a:cubicBezTo>
                  <a:pt x="87" y="106"/>
                  <a:pt x="91" y="99"/>
                  <a:pt x="94" y="92"/>
                </a:cubicBezTo>
                <a:cubicBezTo>
                  <a:pt x="97" y="93"/>
                  <a:pt x="101" y="94"/>
                  <a:pt x="103" y="96"/>
                </a:cubicBezTo>
                <a:cubicBezTo>
                  <a:pt x="98" y="103"/>
                  <a:pt x="91" y="108"/>
                  <a:pt x="83" y="110"/>
                </a:cubicBezTo>
                <a:close/>
                <a:moveTo>
                  <a:pt x="106" y="93"/>
                </a:moveTo>
                <a:cubicBezTo>
                  <a:pt x="103" y="91"/>
                  <a:pt x="99" y="89"/>
                  <a:pt x="95" y="88"/>
                </a:cubicBezTo>
                <a:cubicBezTo>
                  <a:pt x="97" y="82"/>
                  <a:pt x="97" y="76"/>
                  <a:pt x="98" y="70"/>
                </a:cubicBezTo>
                <a:cubicBezTo>
                  <a:pt x="114" y="70"/>
                  <a:pt x="114" y="70"/>
                  <a:pt x="114" y="70"/>
                </a:cubicBezTo>
                <a:cubicBezTo>
                  <a:pt x="113" y="79"/>
                  <a:pt x="110" y="87"/>
                  <a:pt x="106" y="93"/>
                </a:cubicBezTo>
                <a:close/>
              </a:path>
            </a:pathLst>
          </a:custGeom>
          <a:solidFill>
            <a:srgbClr val="56C1DA"/>
          </a:solidFill>
          <a:ln w="0">
            <a:noFill/>
            <a:prstDash val="solid"/>
            <a:round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</a:endParaRPr>
          </a:p>
        </p:txBody>
      </p:sp>
      <p:sp>
        <p:nvSpPr>
          <p:cNvPr id="40" name="Freeform 38"/>
          <p:cNvSpPr>
            <a:spLocks noChangeAspect="1" noEditPoints="1"/>
          </p:cNvSpPr>
          <p:nvPr/>
        </p:nvSpPr>
        <p:spPr bwMode="auto">
          <a:xfrm>
            <a:off x="4593156" y="3304111"/>
            <a:ext cx="305677" cy="246275"/>
          </a:xfrm>
          <a:custGeom>
            <a:gdLst>
              <a:gd fmla="*/ 160 w 160" name="T0"/>
              <a:gd fmla="*/ 57 h 129" name="T1"/>
              <a:gd fmla="*/ 154 w 160" name="T2"/>
              <a:gd fmla="*/ 43 h 129" name="T3"/>
              <a:gd fmla="*/ 153 w 160" name="T4"/>
              <a:gd fmla="*/ 42 h 129" name="T5"/>
              <a:gd fmla="*/ 73 w 160" name="T6"/>
              <a:gd fmla="*/ 1 h 129" name="T7"/>
              <a:gd fmla="*/ 69 w 160" name="T8"/>
              <a:gd fmla="*/ 1 h 129" name="T9"/>
              <a:gd fmla="*/ 2 w 160" name="T10"/>
              <a:gd fmla="*/ 35 h 129" name="T11"/>
              <a:gd fmla="*/ 0 w 160" name="T12"/>
              <a:gd fmla="*/ 38 h 129" name="T13"/>
              <a:gd fmla="*/ 2 w 160" name="T14"/>
              <a:gd fmla="*/ 42 h 129" name="T15"/>
              <a:gd fmla="*/ 4 w 160" name="T16"/>
              <a:gd fmla="*/ 43 h 129" name="T17"/>
              <a:gd fmla="*/ 6 w 160" name="T18"/>
              <a:gd fmla="*/ 50 h 129" name="T19"/>
              <a:gd fmla="*/ 4 w 160" name="T20"/>
              <a:gd fmla="*/ 57 h 129" name="T21"/>
              <a:gd fmla="*/ 0 w 160" name="T22"/>
              <a:gd fmla="*/ 59 h 129" name="T23"/>
              <a:gd fmla="*/ 2 w 160" name="T24"/>
              <a:gd fmla="*/ 64 h 129" name="T25"/>
              <a:gd fmla="*/ 4 w 160" name="T26"/>
              <a:gd fmla="*/ 66 h 129" name="T27"/>
              <a:gd fmla="*/ 6 w 160" name="T28"/>
              <a:gd fmla="*/ 73 h 129" name="T29"/>
              <a:gd fmla="*/ 4 w 160" name="T30"/>
              <a:gd fmla="*/ 80 h 129" name="T31"/>
              <a:gd fmla="*/ 0 w 160" name="T32"/>
              <a:gd fmla="*/ 82 h 129" name="T33"/>
              <a:gd fmla="*/ 2 w 160" name="T34"/>
              <a:gd fmla="*/ 87 h 129" name="T35"/>
              <a:gd fmla="*/ 82 w 160" name="T36"/>
              <a:gd fmla="*/ 128 h 129" name="T37"/>
              <a:gd fmla="*/ 84 w 160" name="T38"/>
              <a:gd fmla="*/ 129 h 129" name="T39"/>
              <a:gd fmla="*/ 86 w 160" name="T40"/>
              <a:gd fmla="*/ 128 h 129" name="T41"/>
              <a:gd fmla="*/ 152 w 160" name="T42"/>
              <a:gd fmla="*/ 94 h 129" name="T43"/>
              <a:gd fmla="*/ 160 w 160" name="T44"/>
              <a:gd fmla="*/ 80 h 129" name="T45"/>
              <a:gd fmla="*/ 157 w 160" name="T46"/>
              <a:gd fmla="*/ 68 h 129" name="T47"/>
              <a:gd fmla="*/ 160 w 160" name="T48"/>
              <a:gd fmla="*/ 57 h 129" name="T49"/>
              <a:gd fmla="*/ 71 w 160" name="T50"/>
              <a:gd fmla="*/ 21 h 129" name="T51"/>
              <a:gd fmla="*/ 118 w 160" name="T52"/>
              <a:gd fmla="*/ 45 h 129" name="T53"/>
              <a:gd fmla="*/ 84 w 160" name="T54"/>
              <a:gd fmla="*/ 63 h 129" name="T55"/>
              <a:gd fmla="*/ 37 w 160" name="T56"/>
              <a:gd fmla="*/ 38 h 129" name="T57"/>
              <a:gd fmla="*/ 71 w 160" name="T58"/>
              <a:gd fmla="*/ 21 h 129" name="T59"/>
              <a:gd fmla="*/ 151 w 160" name="T60"/>
              <a:gd fmla="*/ 87 h 129" name="T61"/>
              <a:gd fmla="*/ 151 w 160" name="T62"/>
              <a:gd fmla="*/ 87 h 129" name="T63"/>
              <a:gd fmla="*/ 150 w 160" name="T64"/>
              <a:gd fmla="*/ 87 h 129" name="T65"/>
              <a:gd fmla="*/ 150 w 160" name="T66"/>
              <a:gd fmla="*/ 87 h 129" name="T67"/>
              <a:gd fmla="*/ 149 w 160" name="T68"/>
              <a:gd fmla="*/ 87 h 129" name="T69"/>
              <a:gd fmla="*/ 84 w 160" name="T70"/>
              <a:gd fmla="*/ 121 h 129" name="T71"/>
              <a:gd fmla="*/ 8 w 160" name="T72"/>
              <a:gd fmla="*/ 82 h 129" name="T73"/>
              <a:gd fmla="*/ 10 w 160" name="T74"/>
              <a:gd fmla="*/ 73 h 129" name="T75"/>
              <a:gd fmla="*/ 9 w 160" name="T76"/>
              <a:gd fmla="*/ 68 h 129" name="T77"/>
              <a:gd fmla="*/ 82 w 160" name="T78"/>
              <a:gd fmla="*/ 106 h 129" name="T79"/>
              <a:gd fmla="*/ 84 w 160" name="T80"/>
              <a:gd fmla="*/ 106 h 129" name="T81"/>
              <a:gd fmla="*/ 86 w 160" name="T82"/>
              <a:gd fmla="*/ 106 h 129" name="T83"/>
              <a:gd fmla="*/ 150 w 160" name="T84"/>
              <a:gd fmla="*/ 73 h 129" name="T85"/>
              <a:gd fmla="*/ 151 w 160" name="T86"/>
              <a:gd fmla="*/ 73 h 129" name="T87"/>
              <a:gd fmla="*/ 153 w 160" name="T88"/>
              <a:gd fmla="*/ 80 h 129" name="T89"/>
              <a:gd fmla="*/ 151 w 160" name="T90"/>
              <a:gd fmla="*/ 87 h 129" name="T91"/>
              <a:gd fmla="*/ 151 w 160" name="T92"/>
              <a:gd fmla="*/ 64 h 129" name="T93"/>
              <a:gd fmla="*/ 151 w 160" name="T94"/>
              <a:gd fmla="*/ 64 h 129" name="T95"/>
              <a:gd fmla="*/ 150 w 160" name="T96"/>
              <a:gd fmla="*/ 64 h 129" name="T97"/>
              <a:gd fmla="*/ 150 w 160" name="T98"/>
              <a:gd fmla="*/ 65 h 129" name="T99"/>
              <a:gd fmla="*/ 149 w 160" name="T100"/>
              <a:gd fmla="*/ 65 h 129" name="T101"/>
              <a:gd fmla="*/ 84 w 160" name="T102"/>
              <a:gd fmla="*/ 98 h 129" name="T103"/>
              <a:gd fmla="*/ 8 w 160" name="T104"/>
              <a:gd fmla="*/ 59 h 129" name="T105"/>
              <a:gd fmla="*/ 10 w 160" name="T106"/>
              <a:gd fmla="*/ 50 h 129" name="T107"/>
              <a:gd fmla="*/ 9 w 160" name="T108"/>
              <a:gd fmla="*/ 45 h 129" name="T109"/>
              <a:gd fmla="*/ 82 w 160" name="T110"/>
              <a:gd fmla="*/ 83 h 129" name="T111"/>
              <a:gd fmla="*/ 84 w 160" name="T112"/>
              <a:gd fmla="*/ 83 h 129" name="T113"/>
              <a:gd fmla="*/ 86 w 160" name="T114"/>
              <a:gd fmla="*/ 83 h 129" name="T115"/>
              <a:gd fmla="*/ 150 w 160" name="T116"/>
              <a:gd fmla="*/ 50 h 129" name="T117"/>
              <a:gd fmla="*/ 151 w 160" name="T118"/>
              <a:gd fmla="*/ 50 h 129" name="T119"/>
              <a:gd fmla="*/ 153 w 160" name="T120"/>
              <a:gd fmla="*/ 57 h 129" name="T121"/>
              <a:gd fmla="*/ 151 w 160" name="T122"/>
              <a:gd fmla="*/ 64 h 129" name="T1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b="b" l="0" r="r" t="0"/>
            <a:pathLst>
              <a:path h="129" w="160">
                <a:moveTo>
                  <a:pt x="160" y="57"/>
                </a:moveTo>
                <a:cubicBezTo>
                  <a:pt x="160" y="50"/>
                  <a:pt x="158" y="45"/>
                  <a:pt x="154" y="43"/>
                </a:cubicBezTo>
                <a:cubicBezTo>
                  <a:pt x="154" y="43"/>
                  <a:pt x="153" y="42"/>
                  <a:pt x="153" y="42"/>
                </a:cubicBezTo>
                <a:cubicBezTo>
                  <a:pt x="73" y="1"/>
                  <a:pt x="73" y="1"/>
                  <a:pt x="73" y="1"/>
                </a:cubicBezTo>
                <a:cubicBezTo>
                  <a:pt x="71" y="0"/>
                  <a:pt x="70" y="0"/>
                  <a:pt x="69" y="1"/>
                </a:cubicBezTo>
                <a:cubicBezTo>
                  <a:pt x="2" y="35"/>
                  <a:pt x="2" y="35"/>
                  <a:pt x="2" y="35"/>
                </a:cubicBezTo>
                <a:cubicBezTo>
                  <a:pt x="1" y="36"/>
                  <a:pt x="0" y="37"/>
                  <a:pt x="0" y="38"/>
                </a:cubicBezTo>
                <a:cubicBezTo>
                  <a:pt x="0" y="40"/>
                  <a:pt x="1" y="41"/>
                  <a:pt x="2" y="42"/>
                </a:cubicBezTo>
                <a:cubicBezTo>
                  <a:pt x="4" y="43"/>
                  <a:pt x="4" y="43"/>
                  <a:pt x="4" y="43"/>
                </a:cubicBezTo>
                <a:cubicBezTo>
                  <a:pt x="5" y="45"/>
                  <a:pt x="6" y="47"/>
                  <a:pt x="6" y="50"/>
                </a:cubicBezTo>
                <a:cubicBezTo>
                  <a:pt x="6" y="53"/>
                  <a:pt x="5" y="56"/>
                  <a:pt x="4" y="57"/>
                </a:cubicBezTo>
                <a:cubicBezTo>
                  <a:pt x="3" y="57"/>
                  <a:pt x="1" y="58"/>
                  <a:pt x="0" y="59"/>
                </a:cubicBezTo>
                <a:cubicBezTo>
                  <a:pt x="0" y="61"/>
                  <a:pt x="0" y="63"/>
                  <a:pt x="2" y="64"/>
                </a:cubicBezTo>
                <a:cubicBezTo>
                  <a:pt x="4" y="66"/>
                  <a:pt x="4" y="66"/>
                  <a:pt x="4" y="66"/>
                </a:cubicBezTo>
                <a:cubicBezTo>
                  <a:pt x="5" y="67"/>
                  <a:pt x="6" y="70"/>
                  <a:pt x="6" y="73"/>
                </a:cubicBezTo>
                <a:cubicBezTo>
                  <a:pt x="6" y="76"/>
                  <a:pt x="5" y="79"/>
                  <a:pt x="4" y="80"/>
                </a:cubicBezTo>
                <a:cubicBezTo>
                  <a:pt x="3" y="80"/>
                  <a:pt x="1" y="81"/>
                  <a:pt x="0" y="82"/>
                </a:cubicBezTo>
                <a:cubicBezTo>
                  <a:pt x="0" y="84"/>
                  <a:pt x="0" y="86"/>
                  <a:pt x="2" y="87"/>
                </a:cubicBezTo>
                <a:cubicBezTo>
                  <a:pt x="82" y="128"/>
                  <a:pt x="82" y="128"/>
                  <a:pt x="82" y="128"/>
                </a:cubicBezTo>
                <a:cubicBezTo>
                  <a:pt x="83" y="129"/>
                  <a:pt x="84" y="129"/>
                  <a:pt x="84" y="129"/>
                </a:cubicBezTo>
                <a:cubicBezTo>
                  <a:pt x="85" y="129"/>
                  <a:pt x="85" y="129"/>
                  <a:pt x="86" y="128"/>
                </a:cubicBezTo>
                <a:cubicBezTo>
                  <a:pt x="152" y="94"/>
                  <a:pt x="152" y="94"/>
                  <a:pt x="152" y="94"/>
                </a:cubicBezTo>
                <a:cubicBezTo>
                  <a:pt x="157" y="93"/>
                  <a:pt x="160" y="88"/>
                  <a:pt x="160" y="80"/>
                </a:cubicBezTo>
                <a:cubicBezTo>
                  <a:pt x="160" y="75"/>
                  <a:pt x="159" y="71"/>
                  <a:pt x="157" y="68"/>
                </a:cubicBezTo>
                <a:cubicBezTo>
                  <a:pt x="159" y="66"/>
                  <a:pt x="160" y="62"/>
                  <a:pt x="160" y="57"/>
                </a:cubicBezTo>
                <a:close/>
                <a:moveTo>
                  <a:pt x="71" y="21"/>
                </a:moveTo>
                <a:cubicBezTo>
                  <a:pt x="118" y="45"/>
                  <a:pt x="118" y="45"/>
                  <a:pt x="118" y="45"/>
                </a:cubicBezTo>
                <a:cubicBezTo>
                  <a:pt x="84" y="63"/>
                  <a:pt x="84" y="63"/>
                  <a:pt x="84" y="63"/>
                </a:cubicBezTo>
                <a:cubicBezTo>
                  <a:pt x="37" y="38"/>
                  <a:pt x="37" y="38"/>
                  <a:pt x="37" y="38"/>
                </a:cubicBezTo>
                <a:lnTo>
                  <a:pt x="71" y="21"/>
                </a:lnTo>
                <a:close/>
                <a:moveTo>
                  <a:pt x="151" y="87"/>
                </a:moveTo>
                <a:cubicBezTo>
                  <a:pt x="151" y="87"/>
                  <a:pt x="151" y="87"/>
                  <a:pt x="151" y="87"/>
                </a:cubicBezTo>
                <a:cubicBezTo>
                  <a:pt x="151" y="87"/>
                  <a:pt x="151" y="87"/>
                  <a:pt x="150" y="87"/>
                </a:cubicBezTo>
                <a:cubicBezTo>
                  <a:pt x="150" y="87"/>
                  <a:pt x="150" y="87"/>
                  <a:pt x="150" y="87"/>
                </a:cubicBezTo>
                <a:cubicBezTo>
                  <a:pt x="149" y="87"/>
                  <a:pt x="149" y="87"/>
                  <a:pt x="149" y="87"/>
                </a:cubicBezTo>
                <a:cubicBezTo>
                  <a:pt x="84" y="121"/>
                  <a:pt x="84" y="121"/>
                  <a:pt x="84" y="121"/>
                </a:cubicBezTo>
                <a:cubicBezTo>
                  <a:pt x="8" y="82"/>
                  <a:pt x="8" y="82"/>
                  <a:pt x="8" y="82"/>
                </a:cubicBezTo>
                <a:cubicBezTo>
                  <a:pt x="9" y="79"/>
                  <a:pt x="10" y="76"/>
                  <a:pt x="10" y="73"/>
                </a:cubicBezTo>
                <a:cubicBezTo>
                  <a:pt x="10" y="71"/>
                  <a:pt x="10" y="70"/>
                  <a:pt x="9" y="68"/>
                </a:cubicBezTo>
                <a:cubicBezTo>
                  <a:pt x="82" y="106"/>
                  <a:pt x="82" y="106"/>
                  <a:pt x="82" y="106"/>
                </a:cubicBezTo>
                <a:cubicBezTo>
                  <a:pt x="83" y="106"/>
                  <a:pt x="84" y="106"/>
                  <a:pt x="84" y="106"/>
                </a:cubicBezTo>
                <a:cubicBezTo>
                  <a:pt x="85" y="106"/>
                  <a:pt x="85" y="106"/>
                  <a:pt x="86" y="106"/>
                </a:cubicBezTo>
                <a:cubicBezTo>
                  <a:pt x="150" y="73"/>
                  <a:pt x="150" y="73"/>
                  <a:pt x="150" y="73"/>
                </a:cubicBezTo>
                <a:cubicBezTo>
                  <a:pt x="151" y="73"/>
                  <a:pt x="151" y="73"/>
                  <a:pt x="151" y="73"/>
                </a:cubicBezTo>
                <a:cubicBezTo>
                  <a:pt x="151" y="73"/>
                  <a:pt x="153" y="76"/>
                  <a:pt x="153" y="80"/>
                </a:cubicBezTo>
                <a:cubicBezTo>
                  <a:pt x="153" y="84"/>
                  <a:pt x="151" y="87"/>
                  <a:pt x="151" y="87"/>
                </a:cubicBezTo>
                <a:close/>
                <a:moveTo>
                  <a:pt x="151" y="64"/>
                </a:moveTo>
                <a:cubicBezTo>
                  <a:pt x="151" y="64"/>
                  <a:pt x="151" y="64"/>
                  <a:pt x="151" y="64"/>
                </a:cubicBezTo>
                <a:cubicBezTo>
                  <a:pt x="151" y="64"/>
                  <a:pt x="151" y="64"/>
                  <a:pt x="150" y="64"/>
                </a:cubicBezTo>
                <a:cubicBezTo>
                  <a:pt x="150" y="64"/>
                  <a:pt x="150" y="64"/>
                  <a:pt x="150" y="65"/>
                </a:cubicBezTo>
                <a:cubicBezTo>
                  <a:pt x="149" y="65"/>
                  <a:pt x="149" y="65"/>
                  <a:pt x="149" y="65"/>
                </a:cubicBezTo>
                <a:cubicBezTo>
                  <a:pt x="84" y="98"/>
                  <a:pt x="84" y="98"/>
                  <a:pt x="84" y="98"/>
                </a:cubicBezTo>
                <a:cubicBezTo>
                  <a:pt x="8" y="59"/>
                  <a:pt x="8" y="59"/>
                  <a:pt x="8" y="59"/>
                </a:cubicBezTo>
                <a:cubicBezTo>
                  <a:pt x="9" y="57"/>
                  <a:pt x="10" y="53"/>
                  <a:pt x="10" y="50"/>
                </a:cubicBezTo>
                <a:cubicBezTo>
                  <a:pt x="10" y="48"/>
                  <a:pt x="10" y="47"/>
                  <a:pt x="9" y="45"/>
                </a:cubicBezTo>
                <a:cubicBezTo>
                  <a:pt x="82" y="83"/>
                  <a:pt x="82" y="83"/>
                  <a:pt x="82" y="83"/>
                </a:cubicBezTo>
                <a:cubicBezTo>
                  <a:pt x="83" y="83"/>
                  <a:pt x="84" y="83"/>
                  <a:pt x="84" y="83"/>
                </a:cubicBezTo>
                <a:cubicBezTo>
                  <a:pt x="85" y="83"/>
                  <a:pt x="85" y="83"/>
                  <a:pt x="86" y="83"/>
                </a:cubicBezTo>
                <a:cubicBezTo>
                  <a:pt x="150" y="50"/>
                  <a:pt x="150" y="50"/>
                  <a:pt x="150" y="50"/>
                </a:cubicBezTo>
                <a:cubicBezTo>
                  <a:pt x="151" y="50"/>
                  <a:pt x="151" y="50"/>
                  <a:pt x="151" y="50"/>
                </a:cubicBezTo>
                <a:cubicBezTo>
                  <a:pt x="151" y="50"/>
                  <a:pt x="153" y="53"/>
                  <a:pt x="153" y="57"/>
                </a:cubicBezTo>
                <a:cubicBezTo>
                  <a:pt x="153" y="61"/>
                  <a:pt x="151" y="64"/>
                  <a:pt x="151" y="64"/>
                </a:cubicBezTo>
                <a:close/>
              </a:path>
            </a:pathLst>
          </a:custGeom>
          <a:solidFill>
            <a:srgbClr val="FCA826"/>
          </a:solidFill>
          <a:ln w="0">
            <a:noFill/>
            <a:prstDash val="solid"/>
            <a:round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</a:endParaRPr>
          </a:p>
        </p:txBody>
      </p:sp>
      <p:grpSp>
        <p:nvGrpSpPr>
          <p:cNvPr id="58" name="组 57"/>
          <p:cNvGrpSpPr/>
          <p:nvPr/>
        </p:nvGrpSpPr>
        <p:grpSpPr>
          <a:xfrm>
            <a:off x="3914842" y="2771169"/>
            <a:ext cx="303202" cy="261126"/>
            <a:chOff x="3914842" y="2771169"/>
            <a:chExt cx="303202" cy="261126"/>
          </a:xfrm>
        </p:grpSpPr>
        <p:sp>
          <p:nvSpPr>
            <p:cNvPr id="42" name="Freeform 744"/>
            <p:cNvSpPr/>
            <p:nvPr/>
          </p:nvSpPr>
          <p:spPr bwMode="auto">
            <a:xfrm>
              <a:off x="3982907" y="2913488"/>
              <a:ext cx="174496" cy="87867"/>
            </a:xfrm>
            <a:custGeom>
              <a:gdLst>
                <a:gd fmla="*/ 0 w 91" name="T0"/>
                <a:gd fmla="*/ 2 h 46" name="T1"/>
                <a:gd fmla="*/ 0 w 91" name="T2"/>
                <a:gd fmla="*/ 25 h 46" name="T3"/>
                <a:gd fmla="*/ 46 w 91" name="T4"/>
                <a:gd fmla="*/ 46 h 46" name="T5"/>
                <a:gd fmla="*/ 91 w 91" name="T6"/>
                <a:gd fmla="*/ 25 h 46" name="T7"/>
                <a:gd fmla="*/ 91 w 91" name="T8"/>
                <a:gd fmla="*/ 0 h 46" name="T9"/>
                <a:gd fmla="*/ 52 w 91" name="T10"/>
                <a:gd fmla="*/ 23 h 46" name="T11"/>
                <a:gd fmla="*/ 43 w 91" name="T12"/>
                <a:gd fmla="*/ 24 h 46" name="T13"/>
                <a:gd fmla="*/ 0 w 91" name="T14"/>
                <a:gd fmla="*/ 2 h 46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46" w="91">
                  <a:moveTo>
                    <a:pt x="0" y="2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19" y="46"/>
                    <a:pt x="46" y="46"/>
                  </a:cubicBezTo>
                  <a:cubicBezTo>
                    <a:pt x="79" y="46"/>
                    <a:pt x="91" y="25"/>
                    <a:pt x="91" y="25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52" y="23"/>
                    <a:pt x="52" y="23"/>
                    <a:pt x="52" y="23"/>
                  </a:cubicBezTo>
                  <a:cubicBezTo>
                    <a:pt x="49" y="25"/>
                    <a:pt x="46" y="25"/>
                    <a:pt x="43" y="24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175562"/>
            </a:solidFill>
            <a:ln w="0">
              <a:noFill/>
              <a:prstDash val="solid"/>
              <a:round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43" name="Freeform 745"/>
            <p:cNvSpPr/>
            <p:nvPr/>
          </p:nvSpPr>
          <p:spPr bwMode="auto">
            <a:xfrm>
              <a:off x="3914842" y="2771169"/>
              <a:ext cx="303202" cy="261126"/>
            </a:xfrm>
            <a:custGeom>
              <a:gdLst>
                <a:gd fmla="*/ 83 w 159" name="T0"/>
                <a:gd fmla="*/ 50 h 136" name="T1"/>
                <a:gd fmla="*/ 70 w 159" name="T2"/>
                <a:gd fmla="*/ 46 h 136" name="T3"/>
                <a:gd fmla="*/ 23 w 159" name="T4"/>
                <a:gd fmla="*/ 63 h 136" name="T5"/>
                <a:gd fmla="*/ 79 w 159" name="T6"/>
                <a:gd fmla="*/ 91 h 136" name="T7"/>
                <a:gd fmla="*/ 88 w 159" name="T8"/>
                <a:gd fmla="*/ 91 h 136" name="T9"/>
                <a:gd fmla="*/ 154 w 159" name="T10"/>
                <a:gd fmla="*/ 53 h 136" name="T11"/>
                <a:gd fmla="*/ 159 w 159" name="T12"/>
                <a:gd fmla="*/ 44 h 136" name="T13"/>
                <a:gd fmla="*/ 153 w 159" name="T14"/>
                <a:gd fmla="*/ 36 h 136" name="T15"/>
                <a:gd fmla="*/ 85 w 159" name="T16"/>
                <a:gd fmla="*/ 2 h 136" name="T17"/>
                <a:gd fmla="*/ 76 w 159" name="T18"/>
                <a:gd fmla="*/ 2 h 136" name="T19"/>
                <a:gd fmla="*/ 11 w 159" name="T20"/>
                <a:gd fmla="*/ 40 h 136" name="T21"/>
                <a:gd fmla="*/ 6 w 159" name="T22"/>
                <a:gd fmla="*/ 49 h 136" name="T23"/>
                <a:gd fmla="*/ 11 w 159" name="T24"/>
                <a:gd fmla="*/ 57 h 136" name="T25"/>
                <a:gd fmla="*/ 11 w 159" name="T26"/>
                <a:gd fmla="*/ 92 h 136" name="T27"/>
                <a:gd fmla="*/ 5 w 159" name="T28"/>
                <a:gd fmla="*/ 100 h 136" name="T29"/>
                <a:gd fmla="*/ 8 w 159" name="T30"/>
                <a:gd fmla="*/ 107 h 136" name="T31"/>
                <a:gd fmla="*/ 3 w 159" name="T32"/>
                <a:gd fmla="*/ 118 h 136" name="T33"/>
                <a:gd fmla="*/ 0 w 159" name="T34"/>
                <a:gd fmla="*/ 125 h 136" name="T35"/>
                <a:gd fmla="*/ 4 w 159" name="T36"/>
                <a:gd fmla="*/ 133 h 136" name="T37"/>
                <a:gd fmla="*/ 5 w 159" name="T38"/>
                <a:gd fmla="*/ 133 h 136" name="T39"/>
                <a:gd fmla="*/ 13 w 159" name="T40"/>
                <a:gd fmla="*/ 135 h 136" name="T41"/>
                <a:gd fmla="*/ 19 w 159" name="T42"/>
                <a:gd fmla="*/ 130 h 136" name="T43"/>
                <a:gd fmla="*/ 20 w 159" name="T44"/>
                <a:gd fmla="*/ 106 h 136" name="T45"/>
                <a:gd fmla="*/ 23 w 159" name="T46"/>
                <a:gd fmla="*/ 100 h 136" name="T47"/>
                <a:gd fmla="*/ 17 w 159" name="T48"/>
                <a:gd fmla="*/ 92 h 136" name="T49"/>
                <a:gd fmla="*/ 17 w 159" name="T50"/>
                <a:gd fmla="*/ 59 h 136" name="T51"/>
                <a:gd fmla="*/ 68 w 159" name="T52"/>
                <a:gd fmla="*/ 41 h 136" name="T53"/>
                <a:gd fmla="*/ 71 w 159" name="T54"/>
                <a:gd fmla="*/ 37 h 136" name="T55"/>
                <a:gd fmla="*/ 82 w 159" name="T56"/>
                <a:gd fmla="*/ 44 h 136" name="T57"/>
                <a:gd fmla="*/ 93 w 159" name="T58"/>
                <a:gd fmla="*/ 38 h 136" name="T59"/>
                <a:gd fmla="*/ 93 w 159" name="T60"/>
                <a:gd fmla="*/ 36 h 136" name="T61"/>
                <a:gd fmla="*/ 96 w 159" name="T62"/>
                <a:gd fmla="*/ 43 h 136" name="T63"/>
                <a:gd fmla="*/ 83 w 159" name="T64"/>
                <a:gd fmla="*/ 50 h 136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136" w="159">
                  <a:moveTo>
                    <a:pt x="83" y="50"/>
                  </a:moveTo>
                  <a:cubicBezTo>
                    <a:pt x="78" y="50"/>
                    <a:pt x="73" y="49"/>
                    <a:pt x="70" y="46"/>
                  </a:cubicBezTo>
                  <a:cubicBezTo>
                    <a:pt x="23" y="63"/>
                    <a:pt x="23" y="63"/>
                    <a:pt x="23" y="63"/>
                  </a:cubicBezTo>
                  <a:cubicBezTo>
                    <a:pt x="79" y="91"/>
                    <a:pt x="79" y="91"/>
                    <a:pt x="79" y="91"/>
                  </a:cubicBezTo>
                  <a:cubicBezTo>
                    <a:pt x="82" y="93"/>
                    <a:pt x="85" y="92"/>
                    <a:pt x="88" y="91"/>
                  </a:cubicBezTo>
                  <a:cubicBezTo>
                    <a:pt x="154" y="53"/>
                    <a:pt x="154" y="53"/>
                    <a:pt x="154" y="53"/>
                  </a:cubicBezTo>
                  <a:cubicBezTo>
                    <a:pt x="157" y="51"/>
                    <a:pt x="159" y="47"/>
                    <a:pt x="159" y="44"/>
                  </a:cubicBezTo>
                  <a:cubicBezTo>
                    <a:pt x="158" y="40"/>
                    <a:pt x="156" y="37"/>
                    <a:pt x="153" y="36"/>
                  </a:cubicBezTo>
                  <a:cubicBezTo>
                    <a:pt x="85" y="2"/>
                    <a:pt x="85" y="2"/>
                    <a:pt x="85" y="2"/>
                  </a:cubicBezTo>
                  <a:cubicBezTo>
                    <a:pt x="82" y="0"/>
                    <a:pt x="79" y="0"/>
                    <a:pt x="76" y="2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7" y="42"/>
                    <a:pt x="6" y="45"/>
                    <a:pt x="6" y="49"/>
                  </a:cubicBezTo>
                  <a:cubicBezTo>
                    <a:pt x="6" y="52"/>
                    <a:pt x="8" y="55"/>
                    <a:pt x="11" y="57"/>
                  </a:cubicBezTo>
                  <a:cubicBezTo>
                    <a:pt x="11" y="92"/>
                    <a:pt x="11" y="92"/>
                    <a:pt x="11" y="92"/>
                  </a:cubicBezTo>
                  <a:cubicBezTo>
                    <a:pt x="8" y="93"/>
                    <a:pt x="5" y="96"/>
                    <a:pt x="5" y="100"/>
                  </a:cubicBezTo>
                  <a:cubicBezTo>
                    <a:pt x="5" y="103"/>
                    <a:pt x="6" y="105"/>
                    <a:pt x="8" y="107"/>
                  </a:cubicBezTo>
                  <a:cubicBezTo>
                    <a:pt x="8" y="112"/>
                    <a:pt x="6" y="115"/>
                    <a:pt x="3" y="118"/>
                  </a:cubicBezTo>
                  <a:cubicBezTo>
                    <a:pt x="1" y="120"/>
                    <a:pt x="0" y="122"/>
                    <a:pt x="0" y="125"/>
                  </a:cubicBezTo>
                  <a:cubicBezTo>
                    <a:pt x="0" y="128"/>
                    <a:pt x="2" y="131"/>
                    <a:pt x="4" y="133"/>
                  </a:cubicBezTo>
                  <a:cubicBezTo>
                    <a:pt x="5" y="133"/>
                    <a:pt x="5" y="133"/>
                    <a:pt x="5" y="133"/>
                  </a:cubicBezTo>
                  <a:cubicBezTo>
                    <a:pt x="7" y="135"/>
                    <a:pt x="10" y="136"/>
                    <a:pt x="13" y="135"/>
                  </a:cubicBezTo>
                  <a:cubicBezTo>
                    <a:pt x="16" y="134"/>
                    <a:pt x="18" y="133"/>
                    <a:pt x="19" y="130"/>
                  </a:cubicBezTo>
                  <a:cubicBezTo>
                    <a:pt x="24" y="122"/>
                    <a:pt x="22" y="111"/>
                    <a:pt x="20" y="106"/>
                  </a:cubicBezTo>
                  <a:cubicBezTo>
                    <a:pt x="22" y="105"/>
                    <a:pt x="23" y="102"/>
                    <a:pt x="23" y="100"/>
                  </a:cubicBezTo>
                  <a:cubicBezTo>
                    <a:pt x="23" y="96"/>
                    <a:pt x="20" y="93"/>
                    <a:pt x="17" y="92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68" y="41"/>
                    <a:pt x="68" y="41"/>
                    <a:pt x="68" y="41"/>
                  </a:cubicBezTo>
                  <a:cubicBezTo>
                    <a:pt x="69" y="39"/>
                    <a:pt x="71" y="37"/>
                    <a:pt x="71" y="37"/>
                  </a:cubicBezTo>
                  <a:cubicBezTo>
                    <a:pt x="71" y="37"/>
                    <a:pt x="71" y="44"/>
                    <a:pt x="82" y="44"/>
                  </a:cubicBezTo>
                  <a:cubicBezTo>
                    <a:pt x="88" y="44"/>
                    <a:pt x="93" y="42"/>
                    <a:pt x="93" y="38"/>
                  </a:cubicBezTo>
                  <a:cubicBezTo>
                    <a:pt x="93" y="38"/>
                    <a:pt x="93" y="37"/>
                    <a:pt x="93" y="36"/>
                  </a:cubicBezTo>
                  <a:cubicBezTo>
                    <a:pt x="95" y="38"/>
                    <a:pt x="96" y="41"/>
                    <a:pt x="96" y="43"/>
                  </a:cubicBezTo>
                  <a:cubicBezTo>
                    <a:pt x="96" y="47"/>
                    <a:pt x="90" y="50"/>
                    <a:pt x="83" y="50"/>
                  </a:cubicBezTo>
                  <a:close/>
                </a:path>
              </a:pathLst>
            </a:custGeom>
            <a:solidFill>
              <a:srgbClr val="175562"/>
            </a:solidFill>
            <a:ln w="0">
              <a:noFill/>
              <a:prstDash val="solid"/>
              <a:round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57" name="组 56"/>
          <p:cNvGrpSpPr/>
          <p:nvPr/>
        </p:nvGrpSpPr>
        <p:grpSpPr>
          <a:xfrm>
            <a:off x="4617407" y="2074470"/>
            <a:ext cx="325479" cy="321766"/>
            <a:chOff x="4617407" y="2074470"/>
            <a:chExt cx="325479" cy="321766"/>
          </a:xfrm>
          <a:solidFill>
            <a:srgbClr val="82D640"/>
          </a:solidFill>
        </p:grpSpPr>
        <p:sp>
          <p:nvSpPr>
            <p:cNvPr id="45" name="Freeform 746"/>
            <p:cNvSpPr/>
            <p:nvPr/>
          </p:nvSpPr>
          <p:spPr bwMode="auto">
            <a:xfrm>
              <a:off x="4789428" y="2074470"/>
              <a:ext cx="153458" cy="152220"/>
            </a:xfrm>
            <a:custGeom>
              <a:gdLst>
                <a:gd fmla="*/ 71 w 124" name="T0"/>
                <a:gd fmla="*/ 17 h 123" name="T1"/>
                <a:gd fmla="*/ 105 w 124" name="T2"/>
                <a:gd fmla="*/ 53 h 123" name="T3"/>
                <a:gd fmla="*/ 95 w 124" name="T4"/>
                <a:gd fmla="*/ 64 h 123" name="T5"/>
                <a:gd fmla="*/ 79 w 124" name="T6"/>
                <a:gd fmla="*/ 47 h 123" name="T7"/>
                <a:gd fmla="*/ 71 w 124" name="T8"/>
                <a:gd fmla="*/ 55 h 123" name="T9"/>
                <a:gd fmla="*/ 88 w 124" name="T10"/>
                <a:gd fmla="*/ 70 h 123" name="T11"/>
                <a:gd fmla="*/ 81 w 124" name="T12"/>
                <a:gd fmla="*/ 78 h 123" name="T13"/>
                <a:gd fmla="*/ 70 w 124" name="T14"/>
                <a:gd fmla="*/ 67 h 123" name="T15"/>
                <a:gd fmla="*/ 64 w 124" name="T16"/>
                <a:gd fmla="*/ 73 h 123" name="T17"/>
                <a:gd fmla="*/ 74 w 124" name="T18"/>
                <a:gd fmla="*/ 84 h 123" name="T19"/>
                <a:gd fmla="*/ 64 w 124" name="T20"/>
                <a:gd fmla="*/ 95 h 123" name="T21"/>
                <a:gd fmla="*/ 48 w 124" name="T22"/>
                <a:gd fmla="*/ 78 h 123" name="T23"/>
                <a:gd fmla="*/ 40 w 124" name="T24"/>
                <a:gd fmla="*/ 84 h 123" name="T25"/>
                <a:gd fmla="*/ 57 w 124" name="T26"/>
                <a:gd fmla="*/ 101 h 123" name="T27"/>
                <a:gd fmla="*/ 50 w 124" name="T28"/>
                <a:gd fmla="*/ 107 h 123" name="T29"/>
                <a:gd fmla="*/ 39 w 124" name="T30"/>
                <a:gd fmla="*/ 96 h 123" name="T31"/>
                <a:gd fmla="*/ 33 w 124" name="T32"/>
                <a:gd fmla="*/ 104 h 123" name="T33"/>
                <a:gd fmla="*/ 53 w 124" name="T34"/>
                <a:gd fmla="*/ 123 h 123" name="T35"/>
                <a:gd fmla="*/ 124 w 124" name="T36"/>
                <a:gd fmla="*/ 53 h 123" name="T37"/>
                <a:gd fmla="*/ 71 w 124" name="T38"/>
                <a:gd fmla="*/ 0 h 123" name="T39"/>
                <a:gd fmla="*/ 0 w 124" name="T40"/>
                <a:gd fmla="*/ 70 h 123" name="T41"/>
                <a:gd fmla="*/ 8 w 124" name="T42"/>
                <a:gd fmla="*/ 79 h 123" name="T43"/>
                <a:gd fmla="*/ 71 w 124" name="T44"/>
                <a:gd fmla="*/ 17 h 123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123" w="124">
                  <a:moveTo>
                    <a:pt x="71" y="17"/>
                  </a:moveTo>
                  <a:lnTo>
                    <a:pt x="105" y="53"/>
                  </a:lnTo>
                  <a:lnTo>
                    <a:pt x="95" y="64"/>
                  </a:lnTo>
                  <a:lnTo>
                    <a:pt x="79" y="47"/>
                  </a:lnTo>
                  <a:lnTo>
                    <a:pt x="71" y="55"/>
                  </a:lnTo>
                  <a:lnTo>
                    <a:pt x="88" y="70"/>
                  </a:lnTo>
                  <a:lnTo>
                    <a:pt x="81" y="78"/>
                  </a:lnTo>
                  <a:lnTo>
                    <a:pt x="70" y="67"/>
                  </a:lnTo>
                  <a:lnTo>
                    <a:pt x="64" y="73"/>
                  </a:lnTo>
                  <a:lnTo>
                    <a:pt x="74" y="84"/>
                  </a:lnTo>
                  <a:lnTo>
                    <a:pt x="64" y="95"/>
                  </a:lnTo>
                  <a:lnTo>
                    <a:pt x="48" y="78"/>
                  </a:lnTo>
                  <a:lnTo>
                    <a:pt x="40" y="84"/>
                  </a:lnTo>
                  <a:lnTo>
                    <a:pt x="57" y="101"/>
                  </a:lnTo>
                  <a:lnTo>
                    <a:pt x="50" y="107"/>
                  </a:lnTo>
                  <a:lnTo>
                    <a:pt x="39" y="96"/>
                  </a:lnTo>
                  <a:lnTo>
                    <a:pt x="33" y="104"/>
                  </a:lnTo>
                  <a:lnTo>
                    <a:pt x="53" y="123"/>
                  </a:lnTo>
                  <a:lnTo>
                    <a:pt x="124" y="53"/>
                  </a:lnTo>
                  <a:lnTo>
                    <a:pt x="71" y="0"/>
                  </a:lnTo>
                  <a:lnTo>
                    <a:pt x="0" y="70"/>
                  </a:lnTo>
                  <a:lnTo>
                    <a:pt x="8" y="79"/>
                  </a:lnTo>
                  <a:lnTo>
                    <a:pt x="71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46" name="Freeform 747"/>
            <p:cNvSpPr/>
            <p:nvPr/>
          </p:nvSpPr>
          <p:spPr bwMode="auto">
            <a:xfrm>
              <a:off x="4617407" y="2226690"/>
              <a:ext cx="170783" cy="169546"/>
            </a:xfrm>
            <a:custGeom>
              <a:gdLst>
                <a:gd fmla="*/ 110 w 138" name="T0"/>
                <a:gd fmla="*/ 38 h 137" name="T1"/>
                <a:gd fmla="*/ 121 w 138" name="T2"/>
                <a:gd fmla="*/ 50 h 137" name="T3"/>
                <a:gd fmla="*/ 113 w 138" name="T4"/>
                <a:gd fmla="*/ 60 h 137" name="T5"/>
                <a:gd fmla="*/ 94 w 138" name="T6"/>
                <a:gd fmla="*/ 41 h 137" name="T7"/>
                <a:gd fmla="*/ 88 w 138" name="T8"/>
                <a:gd fmla="*/ 49 h 137" name="T9"/>
                <a:gd fmla="*/ 105 w 138" name="T10"/>
                <a:gd fmla="*/ 66 h 137" name="T11"/>
                <a:gd fmla="*/ 98 w 138" name="T12"/>
                <a:gd fmla="*/ 74 h 137" name="T13"/>
                <a:gd fmla="*/ 87 w 138" name="T14"/>
                <a:gd fmla="*/ 61 h 137" name="T15"/>
                <a:gd fmla="*/ 79 w 138" name="T16"/>
                <a:gd fmla="*/ 67 h 137" name="T17"/>
                <a:gd fmla="*/ 91 w 138" name="T18"/>
                <a:gd fmla="*/ 80 h 137" name="T19"/>
                <a:gd fmla="*/ 82 w 138" name="T20"/>
                <a:gd fmla="*/ 91 h 137" name="T21"/>
                <a:gd fmla="*/ 64 w 138" name="T22"/>
                <a:gd fmla="*/ 72 h 137" name="T23"/>
                <a:gd fmla="*/ 57 w 138" name="T24"/>
                <a:gd fmla="*/ 78 h 137" name="T25"/>
                <a:gd fmla="*/ 74 w 138" name="T26"/>
                <a:gd fmla="*/ 97 h 137" name="T27"/>
                <a:gd fmla="*/ 68 w 138" name="T28"/>
                <a:gd fmla="*/ 103 h 137" name="T29"/>
                <a:gd fmla="*/ 56 w 138" name="T30"/>
                <a:gd fmla="*/ 91 h 137" name="T31"/>
                <a:gd fmla="*/ 48 w 138" name="T32"/>
                <a:gd fmla="*/ 98 h 137" name="T33"/>
                <a:gd fmla="*/ 61 w 138" name="T34"/>
                <a:gd fmla="*/ 111 h 137" name="T35"/>
                <a:gd fmla="*/ 53 w 138" name="T36"/>
                <a:gd fmla="*/ 118 h 137" name="T37"/>
                <a:gd fmla="*/ 17 w 138" name="T38"/>
                <a:gd fmla="*/ 84 h 137" name="T39"/>
                <a:gd fmla="*/ 94 w 138" name="T40"/>
                <a:gd fmla="*/ 9 h 137" name="T41"/>
                <a:gd fmla="*/ 85 w 138" name="T42"/>
                <a:gd fmla="*/ 0 h 137" name="T43"/>
                <a:gd fmla="*/ 0 w 138" name="T44"/>
                <a:gd fmla="*/ 84 h 137" name="T45"/>
                <a:gd fmla="*/ 51 w 138" name="T46"/>
                <a:gd fmla="*/ 137 h 137" name="T47"/>
                <a:gd fmla="*/ 138 w 138" name="T48"/>
                <a:gd fmla="*/ 54 h 137" name="T49"/>
                <a:gd fmla="*/ 116 w 138" name="T50"/>
                <a:gd fmla="*/ 32 h 137" name="T51"/>
                <a:gd fmla="*/ 110 w 138" name="T52"/>
                <a:gd fmla="*/ 38 h 137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137" w="138">
                  <a:moveTo>
                    <a:pt x="110" y="38"/>
                  </a:moveTo>
                  <a:lnTo>
                    <a:pt x="121" y="50"/>
                  </a:lnTo>
                  <a:lnTo>
                    <a:pt x="113" y="60"/>
                  </a:lnTo>
                  <a:lnTo>
                    <a:pt x="94" y="41"/>
                  </a:lnTo>
                  <a:lnTo>
                    <a:pt x="88" y="49"/>
                  </a:lnTo>
                  <a:lnTo>
                    <a:pt x="105" y="66"/>
                  </a:lnTo>
                  <a:lnTo>
                    <a:pt x="98" y="74"/>
                  </a:lnTo>
                  <a:lnTo>
                    <a:pt x="87" y="61"/>
                  </a:lnTo>
                  <a:lnTo>
                    <a:pt x="79" y="67"/>
                  </a:lnTo>
                  <a:lnTo>
                    <a:pt x="91" y="80"/>
                  </a:lnTo>
                  <a:lnTo>
                    <a:pt x="82" y="91"/>
                  </a:lnTo>
                  <a:lnTo>
                    <a:pt x="64" y="72"/>
                  </a:lnTo>
                  <a:lnTo>
                    <a:pt x="57" y="78"/>
                  </a:lnTo>
                  <a:lnTo>
                    <a:pt x="74" y="97"/>
                  </a:lnTo>
                  <a:lnTo>
                    <a:pt x="68" y="103"/>
                  </a:lnTo>
                  <a:lnTo>
                    <a:pt x="56" y="91"/>
                  </a:lnTo>
                  <a:lnTo>
                    <a:pt x="48" y="98"/>
                  </a:lnTo>
                  <a:lnTo>
                    <a:pt x="61" y="111"/>
                  </a:lnTo>
                  <a:lnTo>
                    <a:pt x="53" y="118"/>
                  </a:lnTo>
                  <a:lnTo>
                    <a:pt x="17" y="84"/>
                  </a:lnTo>
                  <a:lnTo>
                    <a:pt x="94" y="9"/>
                  </a:lnTo>
                  <a:lnTo>
                    <a:pt x="85" y="0"/>
                  </a:lnTo>
                  <a:lnTo>
                    <a:pt x="0" y="84"/>
                  </a:lnTo>
                  <a:lnTo>
                    <a:pt x="51" y="137"/>
                  </a:lnTo>
                  <a:lnTo>
                    <a:pt x="138" y="54"/>
                  </a:lnTo>
                  <a:lnTo>
                    <a:pt x="116" y="32"/>
                  </a:lnTo>
                  <a:lnTo>
                    <a:pt x="110" y="3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47" name="Freeform 748"/>
            <p:cNvSpPr>
              <a:spLocks noEditPoints="1"/>
            </p:cNvSpPr>
            <p:nvPr/>
          </p:nvSpPr>
          <p:spPr bwMode="auto">
            <a:xfrm>
              <a:off x="4654534" y="2094271"/>
              <a:ext cx="261125" cy="266076"/>
            </a:xfrm>
            <a:custGeom>
              <a:gdLst>
                <a:gd fmla="*/ 75 w 211" name="T0"/>
                <a:gd fmla="*/ 34 h 215" name="T1"/>
                <a:gd fmla="*/ 75 w 211" name="T2"/>
                <a:gd fmla="*/ 34 h 215" name="T3"/>
                <a:gd fmla="*/ 41 w 211" name="T4"/>
                <a:gd fmla="*/ 0 h 215" name="T5"/>
                <a:gd fmla="*/ 0 w 211" name="T6"/>
                <a:gd fmla="*/ 40 h 215" name="T7"/>
                <a:gd fmla="*/ 35 w 211" name="T8"/>
                <a:gd fmla="*/ 76 h 215" name="T9"/>
                <a:gd fmla="*/ 35 w 211" name="T10"/>
                <a:gd fmla="*/ 76 h 215" name="T11"/>
                <a:gd fmla="*/ 143 w 211" name="T12"/>
                <a:gd fmla="*/ 184 h 215" name="T13"/>
                <a:gd fmla="*/ 211 w 211" name="T14"/>
                <a:gd fmla="*/ 215 h 215" name="T15"/>
                <a:gd fmla="*/ 185 w 211" name="T16"/>
                <a:gd fmla="*/ 144 h 215" name="T17"/>
                <a:gd fmla="*/ 75 w 211" name="T18"/>
                <a:gd fmla="*/ 34 h 215" name="T19"/>
                <a:gd fmla="*/ 27 w 211" name="T20"/>
                <a:gd fmla="*/ 54 h 215" name="T21"/>
                <a:gd fmla="*/ 15 w 211" name="T22"/>
                <a:gd fmla="*/ 40 h 215" name="T23"/>
                <a:gd fmla="*/ 41 w 211" name="T24"/>
                <a:gd fmla="*/ 14 h 215" name="T25"/>
                <a:gd fmla="*/ 54 w 211" name="T26"/>
                <a:gd fmla="*/ 28 h 215" name="T27"/>
                <a:gd fmla="*/ 27 w 211" name="T28"/>
                <a:gd fmla="*/ 54 h 215" name="T29"/>
                <a:gd fmla="*/ 185 w 211" name="T30"/>
                <a:gd fmla="*/ 196 h 215" name="T31"/>
                <a:gd fmla="*/ 146 w 211" name="T32"/>
                <a:gd fmla="*/ 181 h 215" name="T33"/>
                <a:gd fmla="*/ 142 w 211" name="T34"/>
                <a:gd fmla="*/ 176 h 215" name="T35"/>
                <a:gd fmla="*/ 165 w 211" name="T36"/>
                <a:gd fmla="*/ 176 h 215" name="T37"/>
                <a:gd fmla="*/ 160 w 211" name="T38"/>
                <a:gd fmla="*/ 161 h 215" name="T39"/>
                <a:gd fmla="*/ 177 w 211" name="T40"/>
                <a:gd fmla="*/ 164 h 215" name="T41"/>
                <a:gd fmla="*/ 177 w 211" name="T42"/>
                <a:gd fmla="*/ 144 h 215" name="T43"/>
                <a:gd fmla="*/ 180 w 211" name="T44"/>
                <a:gd fmla="*/ 147 h 215" name="T45"/>
                <a:gd fmla="*/ 194 w 211" name="T46"/>
                <a:gd fmla="*/ 187 h 215" name="T47"/>
                <a:gd fmla="*/ 185 w 211" name="T48"/>
                <a:gd fmla="*/ 196 h 215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215" w="211">
                  <a:moveTo>
                    <a:pt x="75" y="34"/>
                  </a:moveTo>
                  <a:lnTo>
                    <a:pt x="75" y="34"/>
                  </a:lnTo>
                  <a:lnTo>
                    <a:pt x="41" y="0"/>
                  </a:lnTo>
                  <a:lnTo>
                    <a:pt x="0" y="40"/>
                  </a:lnTo>
                  <a:lnTo>
                    <a:pt x="35" y="76"/>
                  </a:lnTo>
                  <a:lnTo>
                    <a:pt x="35" y="76"/>
                  </a:lnTo>
                  <a:lnTo>
                    <a:pt x="143" y="184"/>
                  </a:lnTo>
                  <a:lnTo>
                    <a:pt x="211" y="215"/>
                  </a:lnTo>
                  <a:lnTo>
                    <a:pt x="185" y="144"/>
                  </a:lnTo>
                  <a:lnTo>
                    <a:pt x="75" y="34"/>
                  </a:lnTo>
                  <a:close/>
                  <a:moveTo>
                    <a:pt x="27" y="54"/>
                  </a:moveTo>
                  <a:lnTo>
                    <a:pt x="15" y="40"/>
                  </a:lnTo>
                  <a:lnTo>
                    <a:pt x="41" y="14"/>
                  </a:lnTo>
                  <a:lnTo>
                    <a:pt x="54" y="28"/>
                  </a:lnTo>
                  <a:lnTo>
                    <a:pt x="27" y="54"/>
                  </a:lnTo>
                  <a:close/>
                  <a:moveTo>
                    <a:pt x="185" y="196"/>
                  </a:moveTo>
                  <a:lnTo>
                    <a:pt x="146" y="181"/>
                  </a:lnTo>
                  <a:lnTo>
                    <a:pt x="142" y="176"/>
                  </a:lnTo>
                  <a:lnTo>
                    <a:pt x="165" y="176"/>
                  </a:lnTo>
                  <a:lnTo>
                    <a:pt x="160" y="161"/>
                  </a:lnTo>
                  <a:lnTo>
                    <a:pt x="177" y="164"/>
                  </a:lnTo>
                  <a:lnTo>
                    <a:pt x="177" y="144"/>
                  </a:lnTo>
                  <a:lnTo>
                    <a:pt x="180" y="147"/>
                  </a:lnTo>
                  <a:lnTo>
                    <a:pt x="194" y="187"/>
                  </a:lnTo>
                  <a:lnTo>
                    <a:pt x="185" y="19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48" name="文本框 47"/>
          <p:cNvSpPr txBox="1"/>
          <p:nvPr/>
        </p:nvSpPr>
        <p:spPr>
          <a:xfrm>
            <a:off x="4474071" y="1531674"/>
            <a:ext cx="673914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en-US" noProof="0" normalizeH="0" smtClean="0" spc="0" strike="noStrike" sz="1800" u="none">
                <a:ln>
                  <a:noFill/>
                </a:ln>
                <a:solidFill>
                  <a:sysClr lastClr="FFFFFF" val="window"/>
                </a:solidFill>
                <a:effectLst/>
                <a:uLnTx/>
                <a:uFillTx/>
              </a:rPr>
              <a:t>2011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3730490" y="2108317"/>
            <a:ext cx="6908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en-US" noProof="0" normalizeH="0" smtClean="0" spc="0" strike="noStrike" sz="1800" u="none">
                <a:ln>
                  <a:noFill/>
                </a:ln>
                <a:solidFill>
                  <a:sysClr lastClr="FFFFFF" val="window"/>
                </a:solidFill>
                <a:effectLst/>
                <a:uLnTx/>
                <a:uFillTx/>
              </a:rPr>
              <a:t>2012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3730490" y="3283288"/>
            <a:ext cx="6908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en-US" noProof="0" normalizeH="0" smtClean="0" spc="0" strike="noStrike" sz="1800" u="none">
                <a:ln>
                  <a:noFill/>
                </a:ln>
                <a:solidFill>
                  <a:sysClr lastClr="FFFFFF" val="window"/>
                </a:solidFill>
                <a:effectLst/>
                <a:uLnTx/>
                <a:uFillTx/>
              </a:rPr>
              <a:t>2014</a:t>
            </a:r>
          </a:p>
        </p:txBody>
      </p:sp>
      <p:sp>
        <p:nvSpPr>
          <p:cNvPr id="51" name="文本框 50"/>
          <p:cNvSpPr txBox="1"/>
          <p:nvPr/>
        </p:nvSpPr>
        <p:spPr>
          <a:xfrm>
            <a:off x="4474071" y="2699759"/>
            <a:ext cx="6908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en-US" noProof="0" normalizeH="0" smtClean="0" spc="0" strike="noStrike" sz="1800" u="none">
                <a:ln>
                  <a:noFill/>
                </a:ln>
                <a:solidFill>
                  <a:sysClr lastClr="FFFFFF" val="window"/>
                </a:solidFill>
                <a:effectLst/>
                <a:uLnTx/>
                <a:uFillTx/>
              </a:rPr>
              <a:t>2013</a:t>
            </a:r>
          </a:p>
        </p:txBody>
      </p:sp>
      <p:sp>
        <p:nvSpPr>
          <p:cNvPr id="52" name="矩形 51"/>
          <p:cNvSpPr/>
          <p:nvPr/>
        </p:nvSpPr>
        <p:spPr>
          <a:xfrm>
            <a:off x="1275702" y="2154834"/>
            <a:ext cx="1816889" cy="685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685783" lvl="0">
              <a:lnSpc>
                <a:spcPct val="130000"/>
              </a:lnSpc>
            </a:pPr>
            <a:r>
              <a:rPr altLang="en-US" lang="zh-CN" smtClean="0" sz="1000">
                <a:solidFill>
                  <a:prstClr val="black">
                    <a:lumMod val="85000"/>
                    <a:lumOff val="15000"/>
                  </a:prstClr>
                </a:solidFill>
                <a:latin typeface="微软雅黑"/>
              </a:rPr>
              <a:t>顶部“开始”面板中可以对字体、字号、颜色、行距等进行修改。</a:t>
            </a:r>
          </a:p>
        </p:txBody>
      </p:sp>
      <p:sp>
        <p:nvSpPr>
          <p:cNvPr id="53" name="矩形 52"/>
          <p:cNvSpPr/>
          <p:nvPr/>
        </p:nvSpPr>
        <p:spPr>
          <a:xfrm>
            <a:off x="1275702" y="3289110"/>
            <a:ext cx="1816889" cy="685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685783" lvl="0">
              <a:lnSpc>
                <a:spcPct val="130000"/>
              </a:lnSpc>
            </a:pPr>
            <a:r>
              <a:rPr altLang="en-US" lang="zh-CN" smtClean="0" sz="1000">
                <a:solidFill>
                  <a:prstClr val="black">
                    <a:lumMod val="85000"/>
                    <a:lumOff val="15000"/>
                  </a:prstClr>
                </a:solidFill>
                <a:latin typeface="微软雅黑"/>
              </a:rPr>
              <a:t>顶部“开始”面板中可以对字体、字号、颜色、行距等进行修改。</a:t>
            </a:r>
          </a:p>
        </p:txBody>
      </p:sp>
      <p:sp>
        <p:nvSpPr>
          <p:cNvPr id="54" name="矩形 53"/>
          <p:cNvSpPr/>
          <p:nvPr/>
        </p:nvSpPr>
        <p:spPr>
          <a:xfrm>
            <a:off x="5741710" y="1541756"/>
            <a:ext cx="1816889" cy="685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783" lvl="0">
              <a:lnSpc>
                <a:spcPct val="130000"/>
              </a:lnSpc>
            </a:pPr>
            <a:r>
              <a:rPr altLang="en-US" lang="zh-CN" smtClean="0" sz="1000">
                <a:solidFill>
                  <a:prstClr val="black">
                    <a:lumMod val="85000"/>
                    <a:lumOff val="15000"/>
                  </a:prstClr>
                </a:solidFill>
                <a:latin typeface="微软雅黑"/>
              </a:rPr>
              <a:t>顶部“开始”面板中可以对字体、字号、颜色、行距等进行修改。</a:t>
            </a:r>
          </a:p>
        </p:txBody>
      </p:sp>
      <p:sp>
        <p:nvSpPr>
          <p:cNvPr id="55" name="矩形 54"/>
          <p:cNvSpPr/>
          <p:nvPr/>
        </p:nvSpPr>
        <p:spPr>
          <a:xfrm>
            <a:off x="5741710" y="2701930"/>
            <a:ext cx="1816889" cy="685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783" lvl="0">
              <a:lnSpc>
                <a:spcPct val="130000"/>
              </a:lnSpc>
            </a:pPr>
            <a:r>
              <a:rPr altLang="en-US" lang="zh-CN" smtClean="0" sz="1000">
                <a:solidFill>
                  <a:prstClr val="black">
                    <a:lumMod val="85000"/>
                    <a:lumOff val="15000"/>
                  </a:prstClr>
                </a:solidFill>
                <a:latin typeface="微软雅黑"/>
              </a:rPr>
              <a:t>顶部“开始”面板中可以对字体、字号、颜色、行距等进行修改。</a:t>
            </a:r>
          </a:p>
        </p:txBody>
      </p:sp>
      <p:sp>
        <p:nvSpPr>
          <p:cNvPr id="59" name="文本框 8"/>
          <p:cNvSpPr txBox="1"/>
          <p:nvPr/>
        </p:nvSpPr>
        <p:spPr>
          <a:xfrm>
            <a:off x="1069180" y="1955771"/>
            <a:ext cx="2023411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1200" kumimoji="0" lang="en-US" noProof="0" normalizeH="0" spc="0" strike="noStrike" sz="1200" u="none">
                <a:ln>
                  <a:noFill/>
                </a:ln>
                <a:solidFill>
                  <a:srgbClr val="82D640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EXAMPLE TEXT</a:t>
            </a:r>
          </a:p>
        </p:txBody>
      </p:sp>
      <p:sp>
        <p:nvSpPr>
          <p:cNvPr id="60" name="文本框 8"/>
          <p:cNvSpPr txBox="1"/>
          <p:nvPr/>
        </p:nvSpPr>
        <p:spPr>
          <a:xfrm>
            <a:off x="1069180" y="3115946"/>
            <a:ext cx="2023411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1200" kumimoji="0" lang="en-US" noProof="0" normalizeH="0" spc="0" strike="noStrike" sz="1200" u="none">
                <a:ln>
                  <a:noFill/>
                </a:ln>
                <a:solidFill>
                  <a:srgbClr val="FCA826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EXAMPLE TEXT</a:t>
            </a:r>
          </a:p>
        </p:txBody>
      </p:sp>
    </p:spTree>
    <p:extLst>
      <p:ext uri="{BB962C8B-B14F-4D97-AF65-F5344CB8AC3E}">
        <p14:creationId val="1749863793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56C1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87" name="组 186"/>
          <p:cNvGrpSpPr/>
          <p:nvPr/>
        </p:nvGrpSpPr>
        <p:grpSpPr>
          <a:xfrm>
            <a:off x="0" y="-7447"/>
            <a:ext cx="9144000" cy="5150948"/>
            <a:chOff x="0" y="-7447"/>
            <a:chExt cx="9144000" cy="5150948"/>
          </a:xfrm>
        </p:grpSpPr>
        <p:cxnSp>
          <p:nvCxnSpPr>
            <p:cNvPr id="100" name="直线连接符 99"/>
            <p:cNvCxnSpPr/>
            <p:nvPr/>
          </p:nvCxnSpPr>
          <p:spPr>
            <a:xfrm>
              <a:off x="0" y="0"/>
              <a:ext cx="1396002" cy="32629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线连接符 100"/>
            <p:cNvCxnSpPr/>
            <p:nvPr/>
          </p:nvCxnSpPr>
          <p:spPr>
            <a:xfrm flipV="1">
              <a:off x="732049" y="326292"/>
              <a:ext cx="663953" cy="9096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线连接符 101"/>
            <p:cNvCxnSpPr/>
            <p:nvPr/>
          </p:nvCxnSpPr>
          <p:spPr>
            <a:xfrm>
              <a:off x="0" y="0"/>
              <a:ext cx="732049" cy="12359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线连接符 102"/>
            <p:cNvCxnSpPr/>
            <p:nvPr/>
          </p:nvCxnSpPr>
          <p:spPr>
            <a:xfrm>
              <a:off x="0" y="1693188"/>
              <a:ext cx="1975651" cy="389395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线连接符 103"/>
            <p:cNvCxnSpPr/>
            <p:nvPr/>
          </p:nvCxnSpPr>
          <p:spPr>
            <a:xfrm flipV="1">
              <a:off x="1396002" y="0"/>
              <a:ext cx="1205861" cy="32629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线连接符 104"/>
            <p:cNvCxnSpPr/>
            <p:nvPr/>
          </p:nvCxnSpPr>
          <p:spPr>
            <a:xfrm flipV="1">
              <a:off x="1975651" y="0"/>
              <a:ext cx="626211" cy="208258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线连接符 105"/>
            <p:cNvCxnSpPr/>
            <p:nvPr/>
          </p:nvCxnSpPr>
          <p:spPr>
            <a:xfrm flipH="1" flipV="1">
              <a:off x="1396003" y="326292"/>
              <a:ext cx="579648" cy="175629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线连接符 106"/>
            <p:cNvCxnSpPr/>
            <p:nvPr/>
          </p:nvCxnSpPr>
          <p:spPr>
            <a:xfrm>
              <a:off x="732049" y="1235988"/>
              <a:ext cx="1243602" cy="846594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线连接符 107"/>
            <p:cNvCxnSpPr/>
            <p:nvPr/>
          </p:nvCxnSpPr>
          <p:spPr>
            <a:xfrm flipV="1">
              <a:off x="573292" y="2082584"/>
              <a:ext cx="1402359" cy="898133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线连接符 108"/>
            <p:cNvCxnSpPr/>
            <p:nvPr/>
          </p:nvCxnSpPr>
          <p:spPr>
            <a:xfrm>
              <a:off x="6676641" y="3311124"/>
              <a:ext cx="1561117" cy="27808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线连接符 109"/>
            <p:cNvCxnSpPr/>
            <p:nvPr/>
          </p:nvCxnSpPr>
          <p:spPr>
            <a:xfrm flipH="1">
              <a:off x="1975651" y="1693188"/>
              <a:ext cx="1058384" cy="3893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线连接符 110"/>
            <p:cNvCxnSpPr/>
            <p:nvPr/>
          </p:nvCxnSpPr>
          <p:spPr>
            <a:xfrm>
              <a:off x="2601863" y="0"/>
              <a:ext cx="432172" cy="16931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线连接符 111"/>
            <p:cNvCxnSpPr/>
            <p:nvPr/>
          </p:nvCxnSpPr>
          <p:spPr>
            <a:xfrm>
              <a:off x="574727" y="2980718"/>
              <a:ext cx="1321545" cy="39684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线连接符 112"/>
            <p:cNvCxnSpPr/>
            <p:nvPr/>
          </p:nvCxnSpPr>
          <p:spPr>
            <a:xfrm flipH="1">
              <a:off x="1896273" y="2082584"/>
              <a:ext cx="79378" cy="128752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线连接符 113"/>
            <p:cNvCxnSpPr/>
            <p:nvPr/>
          </p:nvCxnSpPr>
          <p:spPr>
            <a:xfrm>
              <a:off x="0" y="2980717"/>
              <a:ext cx="573294" cy="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线连接符 114"/>
            <p:cNvCxnSpPr/>
            <p:nvPr/>
          </p:nvCxnSpPr>
          <p:spPr>
            <a:xfrm>
              <a:off x="0" y="1693188"/>
              <a:ext cx="573293" cy="128752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线连接符 115"/>
            <p:cNvCxnSpPr/>
            <p:nvPr/>
          </p:nvCxnSpPr>
          <p:spPr>
            <a:xfrm flipV="1">
              <a:off x="0" y="1235988"/>
              <a:ext cx="732049" cy="45720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线连接符 116"/>
            <p:cNvCxnSpPr/>
            <p:nvPr/>
          </p:nvCxnSpPr>
          <p:spPr>
            <a:xfrm>
              <a:off x="8237759" y="3589204"/>
              <a:ext cx="906241" cy="15542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线连接符 117"/>
            <p:cNvCxnSpPr/>
            <p:nvPr/>
          </p:nvCxnSpPr>
          <p:spPr>
            <a:xfrm flipV="1">
              <a:off x="8237758" y="1587364"/>
              <a:ext cx="906242" cy="200184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线连接符 118"/>
            <p:cNvCxnSpPr/>
            <p:nvPr/>
          </p:nvCxnSpPr>
          <p:spPr>
            <a:xfrm>
              <a:off x="7496889" y="2151760"/>
              <a:ext cx="740870" cy="1437444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线连接符 119"/>
            <p:cNvCxnSpPr/>
            <p:nvPr/>
          </p:nvCxnSpPr>
          <p:spPr>
            <a:xfrm>
              <a:off x="2601862" y="0"/>
              <a:ext cx="1658135" cy="108469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线连接符 120"/>
            <p:cNvCxnSpPr/>
            <p:nvPr/>
          </p:nvCxnSpPr>
          <p:spPr>
            <a:xfrm flipV="1">
              <a:off x="3448569" y="1084699"/>
              <a:ext cx="811428" cy="15129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线连接符 121"/>
            <p:cNvCxnSpPr/>
            <p:nvPr/>
          </p:nvCxnSpPr>
          <p:spPr>
            <a:xfrm>
              <a:off x="2601863" y="0"/>
              <a:ext cx="846706" cy="122854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线连接符 122"/>
            <p:cNvCxnSpPr/>
            <p:nvPr/>
          </p:nvCxnSpPr>
          <p:spPr>
            <a:xfrm>
              <a:off x="3034035" y="1685741"/>
              <a:ext cx="1975651" cy="389395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线连接符 123"/>
            <p:cNvCxnSpPr/>
            <p:nvPr/>
          </p:nvCxnSpPr>
          <p:spPr>
            <a:xfrm flipV="1">
              <a:off x="4259997" y="-7446"/>
              <a:ext cx="1375901" cy="1092145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线连接符 124"/>
            <p:cNvCxnSpPr/>
            <p:nvPr/>
          </p:nvCxnSpPr>
          <p:spPr>
            <a:xfrm flipV="1">
              <a:off x="5009686" y="-7447"/>
              <a:ext cx="626211" cy="208258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线连接符 125"/>
            <p:cNvCxnSpPr/>
            <p:nvPr/>
          </p:nvCxnSpPr>
          <p:spPr>
            <a:xfrm flipH="1" flipV="1">
              <a:off x="4259997" y="1084699"/>
              <a:ext cx="749689" cy="99043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线连接符 126"/>
            <p:cNvCxnSpPr/>
            <p:nvPr/>
          </p:nvCxnSpPr>
          <p:spPr>
            <a:xfrm>
              <a:off x="3448569" y="1235989"/>
              <a:ext cx="1561117" cy="83914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线连接符 127"/>
            <p:cNvCxnSpPr/>
            <p:nvPr/>
          </p:nvCxnSpPr>
          <p:spPr>
            <a:xfrm flipV="1">
              <a:off x="3607327" y="2075137"/>
              <a:ext cx="1402359" cy="898133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线连接符 128"/>
            <p:cNvCxnSpPr/>
            <p:nvPr/>
          </p:nvCxnSpPr>
          <p:spPr>
            <a:xfrm flipH="1">
              <a:off x="5009686" y="1685741"/>
              <a:ext cx="1058384" cy="3893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线连接符 129"/>
            <p:cNvCxnSpPr/>
            <p:nvPr/>
          </p:nvCxnSpPr>
          <p:spPr>
            <a:xfrm>
              <a:off x="5635898" y="-7447"/>
              <a:ext cx="432172" cy="16931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线连接符 130"/>
            <p:cNvCxnSpPr/>
            <p:nvPr/>
          </p:nvCxnSpPr>
          <p:spPr>
            <a:xfrm flipH="1" flipV="1">
              <a:off x="1975651" y="2082584"/>
              <a:ext cx="1633111" cy="89068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线连接符 131"/>
            <p:cNvCxnSpPr/>
            <p:nvPr/>
          </p:nvCxnSpPr>
          <p:spPr>
            <a:xfrm flipH="1">
              <a:off x="4259999" y="326292"/>
              <a:ext cx="95536" cy="75840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线连接符 132"/>
            <p:cNvCxnSpPr/>
            <p:nvPr/>
          </p:nvCxnSpPr>
          <p:spPr>
            <a:xfrm flipV="1">
              <a:off x="1896272" y="2973271"/>
              <a:ext cx="1711057" cy="40428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线连接符 133"/>
            <p:cNvCxnSpPr/>
            <p:nvPr/>
          </p:nvCxnSpPr>
          <p:spPr>
            <a:xfrm>
              <a:off x="3034035" y="1685741"/>
              <a:ext cx="573293" cy="128752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线连接符 134"/>
            <p:cNvCxnSpPr/>
            <p:nvPr/>
          </p:nvCxnSpPr>
          <p:spPr>
            <a:xfrm flipV="1">
              <a:off x="3034035" y="1235989"/>
              <a:ext cx="414534" cy="44975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线连接符 135"/>
            <p:cNvCxnSpPr/>
            <p:nvPr/>
          </p:nvCxnSpPr>
          <p:spPr>
            <a:xfrm flipH="1">
              <a:off x="5741735" y="1693188"/>
              <a:ext cx="326335" cy="1617935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线连接符 136"/>
            <p:cNvCxnSpPr/>
            <p:nvPr/>
          </p:nvCxnSpPr>
          <p:spPr>
            <a:xfrm flipH="1" flipV="1">
              <a:off x="5635898" y="0"/>
              <a:ext cx="1616497" cy="47869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线连接符 137"/>
            <p:cNvCxnSpPr/>
            <p:nvPr/>
          </p:nvCxnSpPr>
          <p:spPr>
            <a:xfrm>
              <a:off x="5009686" y="2075135"/>
              <a:ext cx="732049" cy="12359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线连接符 138"/>
            <p:cNvCxnSpPr/>
            <p:nvPr/>
          </p:nvCxnSpPr>
          <p:spPr>
            <a:xfrm flipH="1" flipV="1">
              <a:off x="1" y="2973270"/>
              <a:ext cx="574726" cy="79231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线连接符 139"/>
            <p:cNvCxnSpPr/>
            <p:nvPr/>
          </p:nvCxnSpPr>
          <p:spPr>
            <a:xfrm flipV="1">
              <a:off x="7252395" y="0"/>
              <a:ext cx="985363" cy="48943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线连接符 140"/>
            <p:cNvCxnSpPr/>
            <p:nvPr/>
          </p:nvCxnSpPr>
          <p:spPr>
            <a:xfrm flipV="1">
              <a:off x="7690926" y="0"/>
              <a:ext cx="546832" cy="12359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线连接符 141"/>
            <p:cNvCxnSpPr/>
            <p:nvPr/>
          </p:nvCxnSpPr>
          <p:spPr>
            <a:xfrm flipH="1" flipV="1">
              <a:off x="7108816" y="0"/>
              <a:ext cx="143579" cy="47869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线连接符 142"/>
            <p:cNvCxnSpPr/>
            <p:nvPr/>
          </p:nvCxnSpPr>
          <p:spPr>
            <a:xfrm flipV="1">
              <a:off x="6068070" y="478692"/>
              <a:ext cx="1184325" cy="121449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线连接符 143"/>
            <p:cNvCxnSpPr/>
            <p:nvPr/>
          </p:nvCxnSpPr>
          <p:spPr>
            <a:xfrm flipV="1">
              <a:off x="573292" y="3370112"/>
              <a:ext cx="1322980" cy="39546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线连接符 144"/>
            <p:cNvCxnSpPr/>
            <p:nvPr/>
          </p:nvCxnSpPr>
          <p:spPr>
            <a:xfrm flipH="1" flipV="1">
              <a:off x="7252396" y="489438"/>
              <a:ext cx="438530" cy="739103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线连接符 145"/>
            <p:cNvCxnSpPr/>
            <p:nvPr/>
          </p:nvCxnSpPr>
          <p:spPr>
            <a:xfrm flipV="1">
              <a:off x="6068070" y="1235988"/>
              <a:ext cx="1622856" cy="45720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线连接符 146"/>
            <p:cNvCxnSpPr/>
            <p:nvPr/>
          </p:nvCxnSpPr>
          <p:spPr>
            <a:xfrm flipH="1" flipV="1">
              <a:off x="1896273" y="3377558"/>
              <a:ext cx="961365" cy="79368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线连接符 147"/>
            <p:cNvCxnSpPr/>
            <p:nvPr/>
          </p:nvCxnSpPr>
          <p:spPr>
            <a:xfrm flipH="1">
              <a:off x="573292" y="2973270"/>
              <a:ext cx="1435" cy="79231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线连接符 148"/>
            <p:cNvCxnSpPr/>
            <p:nvPr/>
          </p:nvCxnSpPr>
          <p:spPr>
            <a:xfrm>
              <a:off x="3607327" y="2993390"/>
              <a:ext cx="2134408" cy="317733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线连接符 149"/>
            <p:cNvCxnSpPr/>
            <p:nvPr/>
          </p:nvCxnSpPr>
          <p:spPr>
            <a:xfrm flipH="1">
              <a:off x="2857638" y="2973270"/>
              <a:ext cx="749689" cy="119797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线连接符 150"/>
            <p:cNvCxnSpPr/>
            <p:nvPr/>
          </p:nvCxnSpPr>
          <p:spPr>
            <a:xfrm flipV="1">
              <a:off x="2857638" y="4171240"/>
              <a:ext cx="1322980" cy="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线连接符 151"/>
            <p:cNvCxnSpPr/>
            <p:nvPr/>
          </p:nvCxnSpPr>
          <p:spPr>
            <a:xfrm>
              <a:off x="6068070" y="1693189"/>
              <a:ext cx="608571" cy="1617934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直线连接符 152"/>
            <p:cNvCxnSpPr/>
            <p:nvPr/>
          </p:nvCxnSpPr>
          <p:spPr>
            <a:xfrm flipV="1">
              <a:off x="6676641" y="2151760"/>
              <a:ext cx="820248" cy="1159364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线连接符 153"/>
            <p:cNvCxnSpPr/>
            <p:nvPr/>
          </p:nvCxnSpPr>
          <p:spPr>
            <a:xfrm>
              <a:off x="5741735" y="3311123"/>
              <a:ext cx="934906" cy="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直线连接符 154"/>
            <p:cNvCxnSpPr/>
            <p:nvPr/>
          </p:nvCxnSpPr>
          <p:spPr>
            <a:xfrm flipV="1">
              <a:off x="8237759" y="3311123"/>
              <a:ext cx="906241" cy="27808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线连接符 155"/>
            <p:cNvCxnSpPr/>
            <p:nvPr/>
          </p:nvCxnSpPr>
          <p:spPr>
            <a:xfrm flipV="1">
              <a:off x="7496889" y="1235989"/>
              <a:ext cx="194037" cy="91577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线连接符 156"/>
            <p:cNvCxnSpPr/>
            <p:nvPr/>
          </p:nvCxnSpPr>
          <p:spPr>
            <a:xfrm flipV="1">
              <a:off x="7496889" y="1587364"/>
              <a:ext cx="1647111" cy="5643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线连接符 157"/>
            <p:cNvCxnSpPr/>
            <p:nvPr/>
          </p:nvCxnSpPr>
          <p:spPr>
            <a:xfrm flipH="1" flipV="1">
              <a:off x="6068071" y="1693190"/>
              <a:ext cx="1428818" cy="45857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线连接符 158"/>
            <p:cNvCxnSpPr/>
            <p:nvPr/>
          </p:nvCxnSpPr>
          <p:spPr>
            <a:xfrm flipV="1">
              <a:off x="4180618" y="3311124"/>
              <a:ext cx="1561117" cy="86011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线连接符 159"/>
            <p:cNvCxnSpPr/>
            <p:nvPr/>
          </p:nvCxnSpPr>
          <p:spPr>
            <a:xfrm flipH="1" flipV="1">
              <a:off x="5741735" y="3311124"/>
              <a:ext cx="493913" cy="159206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线连接符 160"/>
            <p:cNvCxnSpPr/>
            <p:nvPr/>
          </p:nvCxnSpPr>
          <p:spPr>
            <a:xfrm>
              <a:off x="8237759" y="0"/>
              <a:ext cx="906241" cy="1587364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线连接符 161"/>
            <p:cNvCxnSpPr/>
            <p:nvPr/>
          </p:nvCxnSpPr>
          <p:spPr>
            <a:xfrm>
              <a:off x="7690926" y="1235989"/>
              <a:ext cx="1453074" cy="351375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线连接符 162"/>
            <p:cNvCxnSpPr/>
            <p:nvPr/>
          </p:nvCxnSpPr>
          <p:spPr>
            <a:xfrm flipH="1">
              <a:off x="1825713" y="3370111"/>
              <a:ext cx="70560" cy="147134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线连接符 163"/>
            <p:cNvCxnSpPr/>
            <p:nvPr/>
          </p:nvCxnSpPr>
          <p:spPr>
            <a:xfrm>
              <a:off x="573292" y="3765580"/>
              <a:ext cx="1252421" cy="107588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线连接符 164"/>
            <p:cNvCxnSpPr/>
            <p:nvPr/>
          </p:nvCxnSpPr>
          <p:spPr>
            <a:xfrm flipV="1">
              <a:off x="1825713" y="4171240"/>
              <a:ext cx="1031925" cy="67022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线连接符 165"/>
            <p:cNvCxnSpPr/>
            <p:nvPr/>
          </p:nvCxnSpPr>
          <p:spPr>
            <a:xfrm flipH="1">
              <a:off x="1" y="3765580"/>
              <a:ext cx="573291" cy="52912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线连接符 166"/>
            <p:cNvCxnSpPr/>
            <p:nvPr/>
          </p:nvCxnSpPr>
          <p:spPr>
            <a:xfrm flipH="1" flipV="1">
              <a:off x="3607328" y="2993390"/>
              <a:ext cx="573290" cy="117785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线连接符 167"/>
            <p:cNvCxnSpPr/>
            <p:nvPr/>
          </p:nvCxnSpPr>
          <p:spPr>
            <a:xfrm>
              <a:off x="4180618" y="4171241"/>
              <a:ext cx="2055030" cy="73195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线连接符 168"/>
            <p:cNvCxnSpPr/>
            <p:nvPr/>
          </p:nvCxnSpPr>
          <p:spPr>
            <a:xfrm flipH="1">
              <a:off x="5971052" y="4903191"/>
              <a:ext cx="264597" cy="24030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线连接符 169"/>
            <p:cNvCxnSpPr/>
            <p:nvPr/>
          </p:nvCxnSpPr>
          <p:spPr>
            <a:xfrm flipH="1">
              <a:off x="6235649" y="3311124"/>
              <a:ext cx="440992" cy="159206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线连接符 170"/>
            <p:cNvCxnSpPr/>
            <p:nvPr/>
          </p:nvCxnSpPr>
          <p:spPr>
            <a:xfrm flipH="1" flipV="1">
              <a:off x="6235649" y="4903191"/>
              <a:ext cx="1528298" cy="24030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线连接符 171"/>
            <p:cNvCxnSpPr/>
            <p:nvPr/>
          </p:nvCxnSpPr>
          <p:spPr>
            <a:xfrm flipH="1">
              <a:off x="7763947" y="3589204"/>
              <a:ext cx="473812" cy="15542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线连接符 172"/>
            <p:cNvCxnSpPr/>
            <p:nvPr/>
          </p:nvCxnSpPr>
          <p:spPr>
            <a:xfrm>
              <a:off x="6676641" y="3311124"/>
              <a:ext cx="1087306" cy="183237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线连接符 173"/>
            <p:cNvCxnSpPr/>
            <p:nvPr/>
          </p:nvCxnSpPr>
          <p:spPr>
            <a:xfrm flipH="1" flipV="1">
              <a:off x="573293" y="3765581"/>
              <a:ext cx="560196" cy="137791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线连接符 174"/>
            <p:cNvCxnSpPr/>
            <p:nvPr/>
          </p:nvCxnSpPr>
          <p:spPr>
            <a:xfrm flipH="1" flipV="1">
              <a:off x="2857639" y="4171241"/>
              <a:ext cx="590930" cy="97225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线连接符 175"/>
            <p:cNvCxnSpPr/>
            <p:nvPr/>
          </p:nvCxnSpPr>
          <p:spPr>
            <a:xfrm flipH="1" flipV="1">
              <a:off x="1" y="4294702"/>
              <a:ext cx="1133488" cy="84879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线连接符 176"/>
            <p:cNvCxnSpPr/>
            <p:nvPr/>
          </p:nvCxnSpPr>
          <p:spPr>
            <a:xfrm flipV="1">
              <a:off x="3448569" y="4171241"/>
              <a:ext cx="732049" cy="97226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线连接符 177"/>
            <p:cNvCxnSpPr/>
            <p:nvPr/>
          </p:nvCxnSpPr>
          <p:spPr>
            <a:xfrm>
              <a:off x="1825713" y="4841460"/>
              <a:ext cx="1622856" cy="30204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直线连接符 178"/>
            <p:cNvCxnSpPr/>
            <p:nvPr/>
          </p:nvCxnSpPr>
          <p:spPr>
            <a:xfrm flipH="1">
              <a:off x="1133491" y="4841460"/>
              <a:ext cx="692222" cy="30204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线连接符 179"/>
            <p:cNvCxnSpPr/>
            <p:nvPr/>
          </p:nvCxnSpPr>
          <p:spPr>
            <a:xfrm>
              <a:off x="4544450" y="4903191"/>
              <a:ext cx="1426602" cy="24030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线连接符 180"/>
            <p:cNvCxnSpPr/>
            <p:nvPr/>
          </p:nvCxnSpPr>
          <p:spPr>
            <a:xfrm flipV="1">
              <a:off x="3448569" y="4903192"/>
              <a:ext cx="1095881" cy="24030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线连接符 181"/>
            <p:cNvCxnSpPr/>
            <p:nvPr/>
          </p:nvCxnSpPr>
          <p:spPr>
            <a:xfrm flipH="1" flipV="1">
              <a:off x="4180619" y="4171241"/>
              <a:ext cx="363831" cy="73195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线连接符 182"/>
            <p:cNvCxnSpPr/>
            <p:nvPr/>
          </p:nvCxnSpPr>
          <p:spPr>
            <a:xfrm flipV="1">
              <a:off x="4355535" y="2"/>
              <a:ext cx="1280362" cy="32629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线连接符 183"/>
            <p:cNvCxnSpPr/>
            <p:nvPr/>
          </p:nvCxnSpPr>
          <p:spPr>
            <a:xfrm flipH="1" flipV="1">
              <a:off x="2601864" y="3"/>
              <a:ext cx="1753671" cy="3262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直线连接符 184"/>
            <p:cNvCxnSpPr/>
            <p:nvPr/>
          </p:nvCxnSpPr>
          <p:spPr>
            <a:xfrm flipV="1">
              <a:off x="4544450" y="4903191"/>
              <a:ext cx="1691198" cy="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线连接符 185"/>
            <p:cNvCxnSpPr/>
            <p:nvPr/>
          </p:nvCxnSpPr>
          <p:spPr>
            <a:xfrm flipH="1" flipV="1">
              <a:off x="1825714" y="4841460"/>
              <a:ext cx="294330" cy="30204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组 92"/>
          <p:cNvGrpSpPr/>
          <p:nvPr/>
        </p:nvGrpSpPr>
        <p:grpSpPr>
          <a:xfrm>
            <a:off x="2375392" y="333593"/>
            <a:ext cx="4393217" cy="4393217"/>
            <a:chOff x="942673" y="622206"/>
            <a:chExt cx="2065543" cy="2065543"/>
          </a:xfrm>
          <a:effectLst/>
        </p:grpSpPr>
        <p:sp>
          <p:nvSpPr>
            <p:cNvPr id="94" name="Freeform 5"/>
            <p:cNvSpPr/>
            <p:nvPr/>
          </p:nvSpPr>
          <p:spPr bwMode="auto">
            <a:xfrm>
              <a:off x="942673" y="622206"/>
              <a:ext cx="2065543" cy="2065543"/>
            </a:xfrm>
            <a:custGeom>
              <a:gdLst>
                <a:gd fmla="*/ 1580 w 1582" name="T0"/>
                <a:gd fmla="*/ 832 h 1582" name="T1"/>
                <a:gd fmla="*/ 1566 w 1582" name="T2"/>
                <a:gd fmla="*/ 952 h 1582" name="T3"/>
                <a:gd fmla="*/ 1534 w 1582" name="T4"/>
                <a:gd fmla="*/ 1064 h 1582" name="T5"/>
                <a:gd fmla="*/ 1486 w 1582" name="T6"/>
                <a:gd fmla="*/ 1168 h 1582" name="T7"/>
                <a:gd fmla="*/ 1424 w 1582" name="T8"/>
                <a:gd fmla="*/ 1266 h 1582" name="T9"/>
                <a:gd fmla="*/ 1350 w 1582" name="T10"/>
                <a:gd fmla="*/ 1352 h 1582" name="T11"/>
                <a:gd fmla="*/ 1264 w 1582" name="T12"/>
                <a:gd fmla="*/ 1426 h 1582" name="T13"/>
                <a:gd fmla="*/ 1168 w 1582" name="T14"/>
                <a:gd fmla="*/ 1488 h 1582" name="T15"/>
                <a:gd fmla="*/ 1062 w 1582" name="T16"/>
                <a:gd fmla="*/ 1534 h 1582" name="T17"/>
                <a:gd fmla="*/ 950 w 1582" name="T18"/>
                <a:gd fmla="*/ 1566 h 1582" name="T19"/>
                <a:gd fmla="*/ 832 w 1582" name="T20"/>
                <a:gd fmla="*/ 1582 h 1582" name="T21"/>
                <a:gd fmla="*/ 750 w 1582" name="T22"/>
                <a:gd fmla="*/ 1582 h 1582" name="T23"/>
                <a:gd fmla="*/ 632 w 1582" name="T24"/>
                <a:gd fmla="*/ 1566 h 1582" name="T25"/>
                <a:gd fmla="*/ 518 w 1582" name="T26"/>
                <a:gd fmla="*/ 1534 h 1582" name="T27"/>
                <a:gd fmla="*/ 414 w 1582" name="T28"/>
                <a:gd fmla="*/ 1488 h 1582" name="T29"/>
                <a:gd fmla="*/ 318 w 1582" name="T30"/>
                <a:gd fmla="*/ 1426 h 1582" name="T31"/>
                <a:gd fmla="*/ 232 w 1582" name="T32"/>
                <a:gd fmla="*/ 1352 h 1582" name="T33"/>
                <a:gd fmla="*/ 156 w 1582" name="T34"/>
                <a:gd fmla="*/ 1266 h 1582" name="T35"/>
                <a:gd fmla="*/ 96 w 1582" name="T36"/>
                <a:gd fmla="*/ 1168 h 1582" name="T37"/>
                <a:gd fmla="*/ 48 w 1582" name="T38"/>
                <a:gd fmla="*/ 1064 h 1582" name="T39"/>
                <a:gd fmla="*/ 16 w 1582" name="T40"/>
                <a:gd fmla="*/ 952 h 1582" name="T41"/>
                <a:gd fmla="*/ 0 w 1582" name="T42"/>
                <a:gd fmla="*/ 832 h 1582" name="T43"/>
                <a:gd fmla="*/ 0 w 1582" name="T44"/>
                <a:gd fmla="*/ 752 h 1582" name="T45"/>
                <a:gd fmla="*/ 16 w 1582" name="T46"/>
                <a:gd fmla="*/ 632 h 1582" name="T47"/>
                <a:gd fmla="*/ 48 w 1582" name="T48"/>
                <a:gd fmla="*/ 520 h 1582" name="T49"/>
                <a:gd fmla="*/ 96 w 1582" name="T50"/>
                <a:gd fmla="*/ 414 h 1582" name="T51"/>
                <a:gd fmla="*/ 156 w 1582" name="T52"/>
                <a:gd fmla="*/ 318 h 1582" name="T53"/>
                <a:gd fmla="*/ 232 w 1582" name="T54"/>
                <a:gd fmla="*/ 232 h 1582" name="T55"/>
                <a:gd fmla="*/ 318 w 1582" name="T56"/>
                <a:gd fmla="*/ 158 h 1582" name="T57"/>
                <a:gd fmla="*/ 414 w 1582" name="T58"/>
                <a:gd fmla="*/ 96 h 1582" name="T59"/>
                <a:gd fmla="*/ 518 w 1582" name="T60"/>
                <a:gd fmla="*/ 48 h 1582" name="T61"/>
                <a:gd fmla="*/ 632 w 1582" name="T62"/>
                <a:gd fmla="*/ 16 h 1582" name="T63"/>
                <a:gd fmla="*/ 750 w 1582" name="T64"/>
                <a:gd fmla="*/ 2 h 1582" name="T65"/>
                <a:gd fmla="*/ 832 w 1582" name="T66"/>
                <a:gd fmla="*/ 2 h 1582" name="T67"/>
                <a:gd fmla="*/ 950 w 1582" name="T68"/>
                <a:gd fmla="*/ 16 h 1582" name="T69"/>
                <a:gd fmla="*/ 1062 w 1582" name="T70"/>
                <a:gd fmla="*/ 48 h 1582" name="T71"/>
                <a:gd fmla="*/ 1168 w 1582" name="T72"/>
                <a:gd fmla="*/ 96 h 1582" name="T73"/>
                <a:gd fmla="*/ 1264 w 1582" name="T74"/>
                <a:gd fmla="*/ 158 h 1582" name="T75"/>
                <a:gd fmla="*/ 1350 w 1582" name="T76"/>
                <a:gd fmla="*/ 232 h 1582" name="T77"/>
                <a:gd fmla="*/ 1424 w 1582" name="T78"/>
                <a:gd fmla="*/ 318 h 1582" name="T79"/>
                <a:gd fmla="*/ 1486 w 1582" name="T80"/>
                <a:gd fmla="*/ 414 h 1582" name="T81"/>
                <a:gd fmla="*/ 1534 w 1582" name="T82"/>
                <a:gd fmla="*/ 520 h 1582" name="T83"/>
                <a:gd fmla="*/ 1566 w 1582" name="T84"/>
                <a:gd fmla="*/ 632 h 1582" name="T85"/>
                <a:gd fmla="*/ 1580 w 1582" name="T86"/>
                <a:gd fmla="*/ 752 h 1582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1582" w="1582">
                  <a:moveTo>
                    <a:pt x="1582" y="792"/>
                  </a:moveTo>
                  <a:lnTo>
                    <a:pt x="1582" y="792"/>
                  </a:lnTo>
                  <a:lnTo>
                    <a:pt x="1580" y="832"/>
                  </a:lnTo>
                  <a:lnTo>
                    <a:pt x="1578" y="872"/>
                  </a:lnTo>
                  <a:lnTo>
                    <a:pt x="1572" y="912"/>
                  </a:lnTo>
                  <a:lnTo>
                    <a:pt x="1566" y="952"/>
                  </a:lnTo>
                  <a:lnTo>
                    <a:pt x="1556" y="990"/>
                  </a:lnTo>
                  <a:lnTo>
                    <a:pt x="1546" y="1028"/>
                  </a:lnTo>
                  <a:lnTo>
                    <a:pt x="1534" y="1064"/>
                  </a:lnTo>
                  <a:lnTo>
                    <a:pt x="1520" y="1100"/>
                  </a:lnTo>
                  <a:lnTo>
                    <a:pt x="1504" y="1134"/>
                  </a:lnTo>
                  <a:lnTo>
                    <a:pt x="1486" y="1168"/>
                  </a:lnTo>
                  <a:lnTo>
                    <a:pt x="1468" y="1202"/>
                  </a:lnTo>
                  <a:lnTo>
                    <a:pt x="1446" y="1234"/>
                  </a:lnTo>
                  <a:lnTo>
                    <a:pt x="1424" y="1266"/>
                  </a:lnTo>
                  <a:lnTo>
                    <a:pt x="1402" y="1294"/>
                  </a:lnTo>
                  <a:lnTo>
                    <a:pt x="1376" y="1324"/>
                  </a:lnTo>
                  <a:lnTo>
                    <a:pt x="1350" y="1352"/>
                  </a:lnTo>
                  <a:lnTo>
                    <a:pt x="1322" y="1378"/>
                  </a:lnTo>
                  <a:lnTo>
                    <a:pt x="1294" y="1402"/>
                  </a:lnTo>
                  <a:lnTo>
                    <a:pt x="1264" y="1426"/>
                  </a:lnTo>
                  <a:lnTo>
                    <a:pt x="1234" y="1448"/>
                  </a:lnTo>
                  <a:lnTo>
                    <a:pt x="1200" y="1468"/>
                  </a:lnTo>
                  <a:lnTo>
                    <a:pt x="1168" y="1488"/>
                  </a:lnTo>
                  <a:lnTo>
                    <a:pt x="1134" y="1504"/>
                  </a:lnTo>
                  <a:lnTo>
                    <a:pt x="1098" y="1520"/>
                  </a:lnTo>
                  <a:lnTo>
                    <a:pt x="1062" y="1534"/>
                  </a:lnTo>
                  <a:lnTo>
                    <a:pt x="1026" y="1548"/>
                  </a:lnTo>
                  <a:lnTo>
                    <a:pt x="988" y="1558"/>
                  </a:lnTo>
                  <a:lnTo>
                    <a:pt x="950" y="1566"/>
                  </a:lnTo>
                  <a:lnTo>
                    <a:pt x="912" y="1574"/>
                  </a:lnTo>
                  <a:lnTo>
                    <a:pt x="872" y="1578"/>
                  </a:lnTo>
                  <a:lnTo>
                    <a:pt x="832" y="1582"/>
                  </a:lnTo>
                  <a:lnTo>
                    <a:pt x="790" y="1582"/>
                  </a:lnTo>
                  <a:lnTo>
                    <a:pt x="790" y="1582"/>
                  </a:lnTo>
                  <a:lnTo>
                    <a:pt x="750" y="1582"/>
                  </a:lnTo>
                  <a:lnTo>
                    <a:pt x="710" y="1578"/>
                  </a:lnTo>
                  <a:lnTo>
                    <a:pt x="670" y="1574"/>
                  </a:lnTo>
                  <a:lnTo>
                    <a:pt x="632" y="1566"/>
                  </a:lnTo>
                  <a:lnTo>
                    <a:pt x="594" y="1558"/>
                  </a:lnTo>
                  <a:lnTo>
                    <a:pt x="556" y="1548"/>
                  </a:lnTo>
                  <a:lnTo>
                    <a:pt x="518" y="1534"/>
                  </a:lnTo>
                  <a:lnTo>
                    <a:pt x="482" y="1520"/>
                  </a:lnTo>
                  <a:lnTo>
                    <a:pt x="448" y="1504"/>
                  </a:lnTo>
                  <a:lnTo>
                    <a:pt x="414" y="1488"/>
                  </a:lnTo>
                  <a:lnTo>
                    <a:pt x="380" y="1468"/>
                  </a:lnTo>
                  <a:lnTo>
                    <a:pt x="348" y="1448"/>
                  </a:lnTo>
                  <a:lnTo>
                    <a:pt x="318" y="1426"/>
                  </a:lnTo>
                  <a:lnTo>
                    <a:pt x="288" y="1402"/>
                  </a:lnTo>
                  <a:lnTo>
                    <a:pt x="258" y="1378"/>
                  </a:lnTo>
                  <a:lnTo>
                    <a:pt x="232" y="1352"/>
                  </a:lnTo>
                  <a:lnTo>
                    <a:pt x="206" y="1324"/>
                  </a:lnTo>
                  <a:lnTo>
                    <a:pt x="180" y="1294"/>
                  </a:lnTo>
                  <a:lnTo>
                    <a:pt x="156" y="1266"/>
                  </a:lnTo>
                  <a:lnTo>
                    <a:pt x="134" y="1234"/>
                  </a:lnTo>
                  <a:lnTo>
                    <a:pt x="114" y="1202"/>
                  </a:lnTo>
                  <a:lnTo>
                    <a:pt x="96" y="1168"/>
                  </a:lnTo>
                  <a:lnTo>
                    <a:pt x="78" y="1134"/>
                  </a:lnTo>
                  <a:lnTo>
                    <a:pt x="62" y="1100"/>
                  </a:lnTo>
                  <a:lnTo>
                    <a:pt x="48" y="1064"/>
                  </a:lnTo>
                  <a:lnTo>
                    <a:pt x="36" y="1028"/>
                  </a:lnTo>
                  <a:lnTo>
                    <a:pt x="24" y="990"/>
                  </a:lnTo>
                  <a:lnTo>
                    <a:pt x="16" y="952"/>
                  </a:lnTo>
                  <a:lnTo>
                    <a:pt x="8" y="912"/>
                  </a:lnTo>
                  <a:lnTo>
                    <a:pt x="4" y="872"/>
                  </a:lnTo>
                  <a:lnTo>
                    <a:pt x="0" y="832"/>
                  </a:lnTo>
                  <a:lnTo>
                    <a:pt x="0" y="792"/>
                  </a:lnTo>
                  <a:lnTo>
                    <a:pt x="0" y="792"/>
                  </a:lnTo>
                  <a:lnTo>
                    <a:pt x="0" y="752"/>
                  </a:lnTo>
                  <a:lnTo>
                    <a:pt x="4" y="710"/>
                  </a:lnTo>
                  <a:lnTo>
                    <a:pt x="8" y="672"/>
                  </a:lnTo>
                  <a:lnTo>
                    <a:pt x="16" y="632"/>
                  </a:lnTo>
                  <a:lnTo>
                    <a:pt x="24" y="594"/>
                  </a:lnTo>
                  <a:lnTo>
                    <a:pt x="36" y="556"/>
                  </a:lnTo>
                  <a:lnTo>
                    <a:pt x="48" y="520"/>
                  </a:lnTo>
                  <a:lnTo>
                    <a:pt x="62" y="484"/>
                  </a:lnTo>
                  <a:lnTo>
                    <a:pt x="78" y="448"/>
                  </a:lnTo>
                  <a:lnTo>
                    <a:pt x="96" y="414"/>
                  </a:lnTo>
                  <a:lnTo>
                    <a:pt x="114" y="382"/>
                  </a:lnTo>
                  <a:lnTo>
                    <a:pt x="134" y="350"/>
                  </a:lnTo>
                  <a:lnTo>
                    <a:pt x="156" y="318"/>
                  </a:lnTo>
                  <a:lnTo>
                    <a:pt x="180" y="288"/>
                  </a:lnTo>
                  <a:lnTo>
                    <a:pt x="206" y="260"/>
                  </a:lnTo>
                  <a:lnTo>
                    <a:pt x="232" y="232"/>
                  </a:lnTo>
                  <a:lnTo>
                    <a:pt x="258" y="206"/>
                  </a:lnTo>
                  <a:lnTo>
                    <a:pt x="288" y="182"/>
                  </a:lnTo>
                  <a:lnTo>
                    <a:pt x="318" y="158"/>
                  </a:lnTo>
                  <a:lnTo>
                    <a:pt x="348" y="136"/>
                  </a:lnTo>
                  <a:lnTo>
                    <a:pt x="380" y="116"/>
                  </a:lnTo>
                  <a:lnTo>
                    <a:pt x="414" y="96"/>
                  </a:lnTo>
                  <a:lnTo>
                    <a:pt x="448" y="78"/>
                  </a:lnTo>
                  <a:lnTo>
                    <a:pt x="482" y="62"/>
                  </a:lnTo>
                  <a:lnTo>
                    <a:pt x="518" y="48"/>
                  </a:lnTo>
                  <a:lnTo>
                    <a:pt x="556" y="36"/>
                  </a:lnTo>
                  <a:lnTo>
                    <a:pt x="594" y="26"/>
                  </a:lnTo>
                  <a:lnTo>
                    <a:pt x="632" y="16"/>
                  </a:lnTo>
                  <a:lnTo>
                    <a:pt x="670" y="10"/>
                  </a:lnTo>
                  <a:lnTo>
                    <a:pt x="710" y="4"/>
                  </a:lnTo>
                  <a:lnTo>
                    <a:pt x="750" y="2"/>
                  </a:lnTo>
                  <a:lnTo>
                    <a:pt x="790" y="0"/>
                  </a:lnTo>
                  <a:lnTo>
                    <a:pt x="790" y="0"/>
                  </a:lnTo>
                  <a:lnTo>
                    <a:pt x="832" y="2"/>
                  </a:lnTo>
                  <a:lnTo>
                    <a:pt x="872" y="4"/>
                  </a:lnTo>
                  <a:lnTo>
                    <a:pt x="912" y="10"/>
                  </a:lnTo>
                  <a:lnTo>
                    <a:pt x="950" y="16"/>
                  </a:lnTo>
                  <a:lnTo>
                    <a:pt x="988" y="26"/>
                  </a:lnTo>
                  <a:lnTo>
                    <a:pt x="1026" y="36"/>
                  </a:lnTo>
                  <a:lnTo>
                    <a:pt x="1062" y="48"/>
                  </a:lnTo>
                  <a:lnTo>
                    <a:pt x="1098" y="62"/>
                  </a:lnTo>
                  <a:lnTo>
                    <a:pt x="1134" y="78"/>
                  </a:lnTo>
                  <a:lnTo>
                    <a:pt x="1168" y="96"/>
                  </a:lnTo>
                  <a:lnTo>
                    <a:pt x="1200" y="116"/>
                  </a:lnTo>
                  <a:lnTo>
                    <a:pt x="1234" y="136"/>
                  </a:lnTo>
                  <a:lnTo>
                    <a:pt x="1264" y="158"/>
                  </a:lnTo>
                  <a:lnTo>
                    <a:pt x="1294" y="182"/>
                  </a:lnTo>
                  <a:lnTo>
                    <a:pt x="1322" y="206"/>
                  </a:lnTo>
                  <a:lnTo>
                    <a:pt x="1350" y="232"/>
                  </a:lnTo>
                  <a:lnTo>
                    <a:pt x="1376" y="260"/>
                  </a:lnTo>
                  <a:lnTo>
                    <a:pt x="1402" y="288"/>
                  </a:lnTo>
                  <a:lnTo>
                    <a:pt x="1424" y="318"/>
                  </a:lnTo>
                  <a:lnTo>
                    <a:pt x="1446" y="350"/>
                  </a:lnTo>
                  <a:lnTo>
                    <a:pt x="1468" y="382"/>
                  </a:lnTo>
                  <a:lnTo>
                    <a:pt x="1486" y="414"/>
                  </a:lnTo>
                  <a:lnTo>
                    <a:pt x="1504" y="448"/>
                  </a:lnTo>
                  <a:lnTo>
                    <a:pt x="1520" y="484"/>
                  </a:lnTo>
                  <a:lnTo>
                    <a:pt x="1534" y="520"/>
                  </a:lnTo>
                  <a:lnTo>
                    <a:pt x="1546" y="556"/>
                  </a:lnTo>
                  <a:lnTo>
                    <a:pt x="1556" y="594"/>
                  </a:lnTo>
                  <a:lnTo>
                    <a:pt x="1566" y="632"/>
                  </a:lnTo>
                  <a:lnTo>
                    <a:pt x="1572" y="672"/>
                  </a:lnTo>
                  <a:lnTo>
                    <a:pt x="1578" y="710"/>
                  </a:lnTo>
                  <a:lnTo>
                    <a:pt x="1580" y="752"/>
                  </a:lnTo>
                  <a:lnTo>
                    <a:pt x="1582" y="792"/>
                  </a:lnTo>
                  <a:lnTo>
                    <a:pt x="1582" y="792"/>
                  </a:lnTo>
                  <a:close/>
                </a:path>
              </a:pathLst>
            </a:custGeom>
            <a:solidFill>
              <a:srgbClr val="007EA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5" name="Freeform 6"/>
            <p:cNvSpPr/>
            <p:nvPr/>
          </p:nvSpPr>
          <p:spPr bwMode="auto">
            <a:xfrm>
              <a:off x="1305645" y="776273"/>
              <a:ext cx="1415328" cy="1856638"/>
            </a:xfrm>
            <a:custGeom>
              <a:gdLst>
                <a:gd fmla="*/ 1024 w 1084" name="T0"/>
                <a:gd fmla="*/ 902 h 1422" name="T1"/>
                <a:gd fmla="*/ 868 w 1084" name="T2"/>
                <a:gd fmla="*/ 822 h 1422" name="T3"/>
                <a:gd fmla="*/ 764 w 1084" name="T4"/>
                <a:gd fmla="*/ 854 h 1422" name="T5"/>
                <a:gd fmla="*/ 710 w 1084" name="T6"/>
                <a:gd fmla="*/ 788 h 1422" name="T7"/>
                <a:gd fmla="*/ 664 w 1084" name="T8"/>
                <a:gd fmla="*/ 788 h 1422" name="T9"/>
                <a:gd fmla="*/ 634 w 1084" name="T10"/>
                <a:gd fmla="*/ 712 h 1422" name="T11"/>
                <a:gd fmla="*/ 576 w 1084" name="T12"/>
                <a:gd fmla="*/ 724 h 1422" name="T13"/>
                <a:gd fmla="*/ 576 w 1084" name="T14"/>
                <a:gd fmla="*/ 626 h 1422" name="T15"/>
                <a:gd fmla="*/ 724 w 1084" name="T16"/>
                <a:gd fmla="*/ 682 h 1422" name="T17"/>
                <a:gd fmla="*/ 762 w 1084" name="T18"/>
                <a:gd fmla="*/ 600 h 1422" name="T19"/>
                <a:gd fmla="*/ 806 w 1084" name="T20"/>
                <a:gd fmla="*/ 504 h 1422" name="T21"/>
                <a:gd fmla="*/ 926 w 1084" name="T22"/>
                <a:gd fmla="*/ 238 h 1422" name="T23"/>
                <a:gd fmla="*/ 844 w 1084" name="T24"/>
                <a:gd fmla="*/ 144 h 1422" name="T25"/>
                <a:gd fmla="*/ 800 w 1084" name="T26"/>
                <a:gd fmla="*/ 286 h 1422" name="T27"/>
                <a:gd fmla="*/ 628 w 1084" name="T28"/>
                <a:gd fmla="*/ 182 h 1422" name="T29"/>
                <a:gd fmla="*/ 752 w 1084" name="T30"/>
                <a:gd fmla="*/ 114 h 1422" name="T31"/>
                <a:gd fmla="*/ 714 w 1084" name="T32"/>
                <a:gd fmla="*/ 20 h 1422" name="T33"/>
                <a:gd fmla="*/ 440 w 1084" name="T34"/>
                <a:gd fmla="*/ 42 h 1422" name="T35"/>
                <a:gd fmla="*/ 272 w 1084" name="T36"/>
                <a:gd fmla="*/ 42 h 1422" name="T37"/>
                <a:gd fmla="*/ 48 w 1084" name="T38"/>
                <a:gd fmla="*/ 58 h 1422" name="T39"/>
                <a:gd fmla="*/ 28 w 1084" name="T40"/>
                <a:gd fmla="*/ 92 h 1422" name="T41"/>
                <a:gd fmla="*/ 60 w 1084" name="T42"/>
                <a:gd fmla="*/ 134 h 1422" name="T43"/>
                <a:gd fmla="*/ 22 w 1084" name="T44"/>
                <a:gd fmla="*/ 204 h 1422" name="T45"/>
                <a:gd fmla="*/ 32 w 1084" name="T46"/>
                <a:gd fmla="*/ 290 h 1422" name="T47"/>
                <a:gd fmla="*/ 136 w 1084" name="T48"/>
                <a:gd fmla="*/ 184 h 1422" name="T49"/>
                <a:gd fmla="*/ 308 w 1084" name="T50"/>
                <a:gd fmla="*/ 320 h 1422" name="T51"/>
                <a:gd fmla="*/ 370 w 1084" name="T52"/>
                <a:gd fmla="*/ 604 h 1422" name="T53"/>
                <a:gd fmla="*/ 534 w 1084" name="T54"/>
                <a:gd fmla="*/ 762 h 1422" name="T55"/>
                <a:gd fmla="*/ 698 w 1084" name="T56"/>
                <a:gd fmla="*/ 882 h 1422" name="T57"/>
                <a:gd fmla="*/ 740 w 1084" name="T58"/>
                <a:gd fmla="*/ 890 h 1422" name="T59"/>
                <a:gd fmla="*/ 742 w 1084" name="T60"/>
                <a:gd fmla="*/ 1056 h 1422" name="T61"/>
                <a:gd fmla="*/ 784 w 1084" name="T62"/>
                <a:gd fmla="*/ 1158 h 1422" name="T63"/>
                <a:gd fmla="*/ 694 w 1084" name="T64"/>
                <a:gd fmla="*/ 1422 h 1422" name="T65"/>
                <a:gd fmla="*/ 958 w 1084" name="T66"/>
                <a:gd fmla="*/ 1244 h 1422" name="T67"/>
                <a:gd fmla="*/ 1046 w 1084" name="T68"/>
                <a:gd fmla="*/ 1164 h 1422" name="T69"/>
                <a:gd fmla="*/ 1024 w 1084" name="T70"/>
                <a:gd fmla="*/ 962 h 1422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1422" w="1084">
                  <a:moveTo>
                    <a:pt x="1024" y="962"/>
                  </a:moveTo>
                  <a:lnTo>
                    <a:pt x="1024" y="902"/>
                  </a:lnTo>
                  <a:lnTo>
                    <a:pt x="968" y="854"/>
                  </a:lnTo>
                  <a:lnTo>
                    <a:pt x="868" y="822"/>
                  </a:lnTo>
                  <a:lnTo>
                    <a:pt x="784" y="822"/>
                  </a:lnTo>
                  <a:lnTo>
                    <a:pt x="764" y="854"/>
                  </a:lnTo>
                  <a:lnTo>
                    <a:pt x="730" y="834"/>
                  </a:lnTo>
                  <a:lnTo>
                    <a:pt x="710" y="788"/>
                  </a:lnTo>
                  <a:lnTo>
                    <a:pt x="664" y="788"/>
                  </a:lnTo>
                  <a:lnTo>
                    <a:pt x="664" y="788"/>
                  </a:lnTo>
                  <a:lnTo>
                    <a:pt x="688" y="712"/>
                  </a:lnTo>
                  <a:lnTo>
                    <a:pt x="634" y="712"/>
                  </a:lnTo>
                  <a:lnTo>
                    <a:pt x="604" y="744"/>
                  </a:lnTo>
                  <a:lnTo>
                    <a:pt x="576" y="724"/>
                  </a:lnTo>
                  <a:lnTo>
                    <a:pt x="576" y="682"/>
                  </a:lnTo>
                  <a:lnTo>
                    <a:pt x="576" y="626"/>
                  </a:lnTo>
                  <a:lnTo>
                    <a:pt x="700" y="596"/>
                  </a:lnTo>
                  <a:lnTo>
                    <a:pt x="724" y="682"/>
                  </a:lnTo>
                  <a:lnTo>
                    <a:pt x="762" y="654"/>
                  </a:lnTo>
                  <a:lnTo>
                    <a:pt x="762" y="600"/>
                  </a:lnTo>
                  <a:lnTo>
                    <a:pt x="784" y="578"/>
                  </a:lnTo>
                  <a:lnTo>
                    <a:pt x="806" y="504"/>
                  </a:lnTo>
                  <a:lnTo>
                    <a:pt x="1014" y="432"/>
                  </a:lnTo>
                  <a:lnTo>
                    <a:pt x="926" y="238"/>
                  </a:lnTo>
                  <a:lnTo>
                    <a:pt x="888" y="228"/>
                  </a:lnTo>
                  <a:lnTo>
                    <a:pt x="844" y="144"/>
                  </a:lnTo>
                  <a:lnTo>
                    <a:pt x="776" y="144"/>
                  </a:lnTo>
                  <a:lnTo>
                    <a:pt x="800" y="286"/>
                  </a:lnTo>
                  <a:lnTo>
                    <a:pt x="752" y="286"/>
                  </a:lnTo>
                  <a:lnTo>
                    <a:pt x="628" y="182"/>
                  </a:lnTo>
                  <a:lnTo>
                    <a:pt x="650" y="134"/>
                  </a:lnTo>
                  <a:lnTo>
                    <a:pt x="752" y="114"/>
                  </a:lnTo>
                  <a:lnTo>
                    <a:pt x="752" y="42"/>
                  </a:lnTo>
                  <a:lnTo>
                    <a:pt x="714" y="20"/>
                  </a:lnTo>
                  <a:lnTo>
                    <a:pt x="542" y="42"/>
                  </a:lnTo>
                  <a:lnTo>
                    <a:pt x="440" y="42"/>
                  </a:lnTo>
                  <a:lnTo>
                    <a:pt x="362" y="20"/>
                  </a:lnTo>
                  <a:lnTo>
                    <a:pt x="272" y="42"/>
                  </a:lnTo>
                  <a:lnTo>
                    <a:pt x="136" y="0"/>
                  </a:lnTo>
                  <a:lnTo>
                    <a:pt x="48" y="58"/>
                  </a:lnTo>
                  <a:lnTo>
                    <a:pt x="72" y="92"/>
                  </a:lnTo>
                  <a:lnTo>
                    <a:pt x="28" y="92"/>
                  </a:lnTo>
                  <a:lnTo>
                    <a:pt x="28" y="134"/>
                  </a:lnTo>
                  <a:lnTo>
                    <a:pt x="60" y="134"/>
                  </a:lnTo>
                  <a:lnTo>
                    <a:pt x="0" y="168"/>
                  </a:lnTo>
                  <a:lnTo>
                    <a:pt x="22" y="204"/>
                  </a:lnTo>
                  <a:lnTo>
                    <a:pt x="54" y="204"/>
                  </a:lnTo>
                  <a:lnTo>
                    <a:pt x="32" y="290"/>
                  </a:lnTo>
                  <a:lnTo>
                    <a:pt x="68" y="258"/>
                  </a:lnTo>
                  <a:lnTo>
                    <a:pt x="136" y="184"/>
                  </a:lnTo>
                  <a:lnTo>
                    <a:pt x="240" y="212"/>
                  </a:lnTo>
                  <a:lnTo>
                    <a:pt x="308" y="320"/>
                  </a:lnTo>
                  <a:lnTo>
                    <a:pt x="294" y="486"/>
                  </a:lnTo>
                  <a:lnTo>
                    <a:pt x="370" y="604"/>
                  </a:lnTo>
                  <a:lnTo>
                    <a:pt x="416" y="724"/>
                  </a:lnTo>
                  <a:lnTo>
                    <a:pt x="534" y="762"/>
                  </a:lnTo>
                  <a:lnTo>
                    <a:pt x="606" y="800"/>
                  </a:lnTo>
                  <a:lnTo>
                    <a:pt x="698" y="882"/>
                  </a:lnTo>
                  <a:lnTo>
                    <a:pt x="730" y="882"/>
                  </a:lnTo>
                  <a:lnTo>
                    <a:pt x="740" y="890"/>
                  </a:lnTo>
                  <a:lnTo>
                    <a:pt x="720" y="948"/>
                  </a:lnTo>
                  <a:lnTo>
                    <a:pt x="742" y="1056"/>
                  </a:lnTo>
                  <a:lnTo>
                    <a:pt x="720" y="1110"/>
                  </a:lnTo>
                  <a:lnTo>
                    <a:pt x="784" y="1158"/>
                  </a:lnTo>
                  <a:lnTo>
                    <a:pt x="808" y="1194"/>
                  </a:lnTo>
                  <a:lnTo>
                    <a:pt x="694" y="1422"/>
                  </a:lnTo>
                  <a:lnTo>
                    <a:pt x="850" y="1370"/>
                  </a:lnTo>
                  <a:lnTo>
                    <a:pt x="958" y="1244"/>
                  </a:lnTo>
                  <a:lnTo>
                    <a:pt x="980" y="1172"/>
                  </a:lnTo>
                  <a:lnTo>
                    <a:pt x="1046" y="1164"/>
                  </a:lnTo>
                  <a:lnTo>
                    <a:pt x="1084" y="996"/>
                  </a:lnTo>
                  <a:lnTo>
                    <a:pt x="1024" y="962"/>
                  </a:lnTo>
                  <a:close/>
                </a:path>
              </a:pathLst>
            </a:custGeom>
            <a:solidFill>
              <a:srgbClr val="91D04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96" name="文本框 95"/>
          <p:cNvSpPr txBox="1"/>
          <p:nvPr/>
        </p:nvSpPr>
        <p:spPr>
          <a:xfrm>
            <a:off x="2767961" y="1013823"/>
            <a:ext cx="3573780" cy="1737360"/>
          </a:xfrm>
          <a:prstGeom prst="rect">
            <a:avLst/>
          </a:prstGeom>
          <a:noFill/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txBody>
          <a:bodyPr rtlCol="0" wrap="none">
            <a:spAutoFit/>
          </a:bodyPr>
          <a:lstStyle/>
          <a:p>
            <a:pPr>
              <a:lnSpc>
                <a:spcPct val="90000"/>
              </a:lnSpc>
            </a:pPr>
            <a:r>
              <a:rPr altLang="zh-CN" b="1" kumimoji="1" lang="en-US" smtClean="0" sz="12000">
                <a:solidFill>
                  <a:srgbClr val="FFFFFF"/>
                </a:solidFill>
                <a:latin typeface="Arial"/>
                <a:cs typeface="Arial"/>
              </a:rPr>
              <a:t>2015</a:t>
            </a:r>
          </a:p>
        </p:txBody>
      </p:sp>
      <p:sp>
        <p:nvSpPr>
          <p:cNvPr id="97" name="文本框 96"/>
          <p:cNvSpPr txBox="1"/>
          <p:nvPr/>
        </p:nvSpPr>
        <p:spPr>
          <a:xfrm>
            <a:off x="2971640" y="2551820"/>
            <a:ext cx="3200717" cy="640080"/>
          </a:xfrm>
          <a:prstGeom prst="rect">
            <a:avLst/>
          </a:prstGeom>
          <a:noFill/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txBody>
          <a:bodyPr rtlCol="0"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altLang="zh-CN" b="1" kumimoji="1" lang="en-US" smtClean="0" sz="4000">
                <a:solidFill>
                  <a:srgbClr val="FFFFFF"/>
                </a:solidFill>
                <a:latin typeface="Arial"/>
                <a:cs typeface="Arial"/>
              </a:rPr>
              <a:t>THANK YOU!</a:t>
            </a:r>
          </a:p>
        </p:txBody>
      </p:sp>
      <p:sp>
        <p:nvSpPr>
          <p:cNvPr id="98" name="矩形 97"/>
          <p:cNvSpPr/>
          <p:nvPr/>
        </p:nvSpPr>
        <p:spPr>
          <a:xfrm>
            <a:off x="3489960" y="3902621"/>
            <a:ext cx="2164080" cy="274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kumimoji="1" lang="en-US" smtClean="0" sz="1200">
                <a:solidFill>
                  <a:schemeClr val="bg1"/>
                </a:solidFill>
              </a:rPr>
              <a:t>PRESENTED BY JANE DOE</a:t>
            </a:r>
          </a:p>
        </p:txBody>
      </p:sp>
    </p:spTree>
    <p:extLst>
      <p:ext uri="{BB962C8B-B14F-4D97-AF65-F5344CB8AC3E}">
        <p14:creationId val="1636590899"/>
      </p:ext>
    </p:extLst>
  </p:cSld>
  <p:clrMapOvr>
    <a:masterClrMapping/>
  </p:clrMapOvr>
  <mc:AlternateContent>
    <mc:Choice Requires="p14">
      <p:transition p14:dur="800" spd="slow">
        <p14:flythrough/>
      </p:transition>
    </mc:Choice>
    <mc:Fallback>
      <p:transition spd="slow">
        <p:fade/>
      </p:transition>
    </mc:Fallback>
  </mc:AlternateContent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73A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330452" y="569905"/>
            <a:ext cx="538480" cy="304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140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标注</a:t>
            </a:r>
          </a:p>
        </p:txBody>
      </p:sp>
      <p:sp>
        <p:nvSpPr>
          <p:cNvPr id="8" name="矩形 7"/>
          <p:cNvSpPr/>
          <p:nvPr/>
        </p:nvSpPr>
        <p:spPr>
          <a:xfrm>
            <a:off x="330452" y="136833"/>
            <a:ext cx="740093" cy="2133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kumimoji="1" lang="en-US" smtClean="0" sz="80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OFFICE PLUS</a:t>
            </a:r>
          </a:p>
        </p:txBody>
      </p:sp>
      <p:sp>
        <p:nvSpPr>
          <p:cNvPr id="9" name="矩形 8"/>
          <p:cNvSpPr/>
          <p:nvPr/>
        </p:nvSpPr>
        <p:spPr>
          <a:xfrm>
            <a:off x="2143255" y="631461"/>
            <a:ext cx="1153033" cy="1874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00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字体使用 </a:t>
            </a:r>
          </a:p>
          <a:p>
            <a:pPr>
              <a:lnSpc>
                <a:spcPct val="130000"/>
              </a:lnSpc>
            </a:pPr>
            <a:endParaRPr altLang="en-US" lang="zh-CN" smtClean="0" sz="100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>
              <a:lnSpc>
                <a:spcPct val="130000"/>
              </a:lnSpc>
            </a:pPr>
            <a:endParaRPr altLang="en-US" lang="zh-CN" smtClean="0" sz="100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>
              <a:lnSpc>
                <a:spcPct val="130000"/>
              </a:lnSpc>
            </a:pPr>
            <a:endParaRPr altLang="en-US" lang="zh-CN" smtClean="0" sz="100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>
              <a:lnSpc>
                <a:spcPct val="130000"/>
              </a:lnSpc>
            </a:pPr>
            <a:endParaRPr altLang="en-US" lang="zh-CN" smtClean="0" sz="100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>
              <a:lnSpc>
                <a:spcPct val="130000"/>
              </a:lnSpc>
            </a:pPr>
            <a:r>
              <a:rPr altLang="en-US" lang="zh-CN" smtClean="0" sz="100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行距</a:t>
            </a:r>
          </a:p>
          <a:p>
            <a:pPr>
              <a:lnSpc>
                <a:spcPct val="130000"/>
              </a:lnSpc>
            </a:pPr>
            <a:endParaRPr altLang="en-US" lang="zh-CN" smtClean="0" sz="100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>
              <a:lnSpc>
                <a:spcPct val="130000"/>
              </a:lnSpc>
            </a:pPr>
            <a:endParaRPr altLang="en-US" lang="zh-CN" smtClean="0" sz="100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>
              <a:lnSpc>
                <a:spcPct val="130000"/>
              </a:lnSpc>
            </a:pPr>
            <a:r>
              <a:rPr altLang="en-US" lang="zh-CN" smtClean="0" sz="100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背景图片出处</a:t>
            </a:r>
          </a:p>
        </p:txBody>
      </p:sp>
      <p:sp>
        <p:nvSpPr>
          <p:cNvPr id="10" name="矩形 9"/>
          <p:cNvSpPr/>
          <p:nvPr/>
        </p:nvSpPr>
        <p:spPr>
          <a:xfrm>
            <a:off x="3296288" y="631461"/>
            <a:ext cx="1449239" cy="1874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00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英文 Century Gothic</a:t>
            </a:r>
          </a:p>
          <a:p>
            <a:pPr>
              <a:lnSpc>
                <a:spcPct val="130000"/>
              </a:lnSpc>
            </a:pPr>
            <a:endParaRPr altLang="en-US" lang="zh-CN" smtClean="0" sz="100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>
              <a:lnSpc>
                <a:spcPct val="130000"/>
              </a:lnSpc>
            </a:pPr>
            <a:r>
              <a:rPr altLang="en-US" lang="zh-CN" smtClean="0" sz="100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中文 微软雅黑</a:t>
            </a:r>
          </a:p>
          <a:p>
            <a:pPr>
              <a:lnSpc>
                <a:spcPct val="130000"/>
              </a:lnSpc>
            </a:pPr>
            <a:endParaRPr altLang="en-US" lang="zh-CN" smtClean="0" sz="100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>
              <a:lnSpc>
                <a:spcPct val="130000"/>
              </a:lnSpc>
            </a:pPr>
            <a:endParaRPr altLang="en-US" lang="zh-CN" smtClean="0" sz="100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>
              <a:lnSpc>
                <a:spcPct val="130000"/>
              </a:lnSpc>
            </a:pPr>
            <a:r>
              <a:rPr altLang="en-US" lang="zh-CN" smtClean="0" sz="100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正文 1.3</a:t>
            </a:r>
          </a:p>
          <a:p>
            <a:pPr>
              <a:lnSpc>
                <a:spcPct val="130000"/>
              </a:lnSpc>
            </a:pPr>
            <a:endParaRPr altLang="en-US" lang="zh-CN" smtClean="0" sz="100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>
              <a:lnSpc>
                <a:spcPct val="130000"/>
              </a:lnSpc>
            </a:pPr>
            <a:endParaRPr altLang="en-US" lang="zh-CN" smtClean="0" sz="100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>
              <a:lnSpc>
                <a:spcPct val="130000"/>
              </a:lnSpc>
            </a:pPr>
            <a:r>
              <a:rPr altLang="en-US" lang="zh-CN" smtClean="0" sz="100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设计者</a:t>
            </a:r>
          </a:p>
        </p:txBody>
      </p:sp>
    </p:spTree>
    <p:extLst>
      <p:ext uri="{BB962C8B-B14F-4D97-AF65-F5344CB8AC3E}">
        <p14:creationId val="846508061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 1"/>
          <p:cNvGrpSpPr/>
          <p:nvPr/>
        </p:nvGrpSpPr>
        <p:grpSpPr>
          <a:xfrm>
            <a:off x="-2571750" y="0"/>
            <a:ext cx="5143500" cy="5143500"/>
            <a:chOff x="942673" y="622206"/>
            <a:chExt cx="2065543" cy="2065543"/>
          </a:xfrm>
        </p:grpSpPr>
        <p:sp>
          <p:nvSpPr>
            <p:cNvPr id="3" name="Freeform 5"/>
            <p:cNvSpPr/>
            <p:nvPr/>
          </p:nvSpPr>
          <p:spPr bwMode="auto">
            <a:xfrm>
              <a:off x="942673" y="622206"/>
              <a:ext cx="2065543" cy="2065543"/>
            </a:xfrm>
            <a:custGeom>
              <a:gdLst>
                <a:gd fmla="*/ 1580 w 1582" name="T0"/>
                <a:gd fmla="*/ 832 h 1582" name="T1"/>
                <a:gd fmla="*/ 1566 w 1582" name="T2"/>
                <a:gd fmla="*/ 952 h 1582" name="T3"/>
                <a:gd fmla="*/ 1534 w 1582" name="T4"/>
                <a:gd fmla="*/ 1064 h 1582" name="T5"/>
                <a:gd fmla="*/ 1486 w 1582" name="T6"/>
                <a:gd fmla="*/ 1168 h 1582" name="T7"/>
                <a:gd fmla="*/ 1424 w 1582" name="T8"/>
                <a:gd fmla="*/ 1266 h 1582" name="T9"/>
                <a:gd fmla="*/ 1350 w 1582" name="T10"/>
                <a:gd fmla="*/ 1352 h 1582" name="T11"/>
                <a:gd fmla="*/ 1264 w 1582" name="T12"/>
                <a:gd fmla="*/ 1426 h 1582" name="T13"/>
                <a:gd fmla="*/ 1168 w 1582" name="T14"/>
                <a:gd fmla="*/ 1488 h 1582" name="T15"/>
                <a:gd fmla="*/ 1062 w 1582" name="T16"/>
                <a:gd fmla="*/ 1534 h 1582" name="T17"/>
                <a:gd fmla="*/ 950 w 1582" name="T18"/>
                <a:gd fmla="*/ 1566 h 1582" name="T19"/>
                <a:gd fmla="*/ 832 w 1582" name="T20"/>
                <a:gd fmla="*/ 1582 h 1582" name="T21"/>
                <a:gd fmla="*/ 750 w 1582" name="T22"/>
                <a:gd fmla="*/ 1582 h 1582" name="T23"/>
                <a:gd fmla="*/ 632 w 1582" name="T24"/>
                <a:gd fmla="*/ 1566 h 1582" name="T25"/>
                <a:gd fmla="*/ 518 w 1582" name="T26"/>
                <a:gd fmla="*/ 1534 h 1582" name="T27"/>
                <a:gd fmla="*/ 414 w 1582" name="T28"/>
                <a:gd fmla="*/ 1488 h 1582" name="T29"/>
                <a:gd fmla="*/ 318 w 1582" name="T30"/>
                <a:gd fmla="*/ 1426 h 1582" name="T31"/>
                <a:gd fmla="*/ 232 w 1582" name="T32"/>
                <a:gd fmla="*/ 1352 h 1582" name="T33"/>
                <a:gd fmla="*/ 156 w 1582" name="T34"/>
                <a:gd fmla="*/ 1266 h 1582" name="T35"/>
                <a:gd fmla="*/ 96 w 1582" name="T36"/>
                <a:gd fmla="*/ 1168 h 1582" name="T37"/>
                <a:gd fmla="*/ 48 w 1582" name="T38"/>
                <a:gd fmla="*/ 1064 h 1582" name="T39"/>
                <a:gd fmla="*/ 16 w 1582" name="T40"/>
                <a:gd fmla="*/ 952 h 1582" name="T41"/>
                <a:gd fmla="*/ 0 w 1582" name="T42"/>
                <a:gd fmla="*/ 832 h 1582" name="T43"/>
                <a:gd fmla="*/ 0 w 1582" name="T44"/>
                <a:gd fmla="*/ 752 h 1582" name="T45"/>
                <a:gd fmla="*/ 16 w 1582" name="T46"/>
                <a:gd fmla="*/ 632 h 1582" name="T47"/>
                <a:gd fmla="*/ 48 w 1582" name="T48"/>
                <a:gd fmla="*/ 520 h 1582" name="T49"/>
                <a:gd fmla="*/ 96 w 1582" name="T50"/>
                <a:gd fmla="*/ 414 h 1582" name="T51"/>
                <a:gd fmla="*/ 156 w 1582" name="T52"/>
                <a:gd fmla="*/ 318 h 1582" name="T53"/>
                <a:gd fmla="*/ 232 w 1582" name="T54"/>
                <a:gd fmla="*/ 232 h 1582" name="T55"/>
                <a:gd fmla="*/ 318 w 1582" name="T56"/>
                <a:gd fmla="*/ 158 h 1582" name="T57"/>
                <a:gd fmla="*/ 414 w 1582" name="T58"/>
                <a:gd fmla="*/ 96 h 1582" name="T59"/>
                <a:gd fmla="*/ 518 w 1582" name="T60"/>
                <a:gd fmla="*/ 48 h 1582" name="T61"/>
                <a:gd fmla="*/ 632 w 1582" name="T62"/>
                <a:gd fmla="*/ 16 h 1582" name="T63"/>
                <a:gd fmla="*/ 750 w 1582" name="T64"/>
                <a:gd fmla="*/ 2 h 1582" name="T65"/>
                <a:gd fmla="*/ 832 w 1582" name="T66"/>
                <a:gd fmla="*/ 2 h 1582" name="T67"/>
                <a:gd fmla="*/ 950 w 1582" name="T68"/>
                <a:gd fmla="*/ 16 h 1582" name="T69"/>
                <a:gd fmla="*/ 1062 w 1582" name="T70"/>
                <a:gd fmla="*/ 48 h 1582" name="T71"/>
                <a:gd fmla="*/ 1168 w 1582" name="T72"/>
                <a:gd fmla="*/ 96 h 1582" name="T73"/>
                <a:gd fmla="*/ 1264 w 1582" name="T74"/>
                <a:gd fmla="*/ 158 h 1582" name="T75"/>
                <a:gd fmla="*/ 1350 w 1582" name="T76"/>
                <a:gd fmla="*/ 232 h 1582" name="T77"/>
                <a:gd fmla="*/ 1424 w 1582" name="T78"/>
                <a:gd fmla="*/ 318 h 1582" name="T79"/>
                <a:gd fmla="*/ 1486 w 1582" name="T80"/>
                <a:gd fmla="*/ 414 h 1582" name="T81"/>
                <a:gd fmla="*/ 1534 w 1582" name="T82"/>
                <a:gd fmla="*/ 520 h 1582" name="T83"/>
                <a:gd fmla="*/ 1566 w 1582" name="T84"/>
                <a:gd fmla="*/ 632 h 1582" name="T85"/>
                <a:gd fmla="*/ 1580 w 1582" name="T86"/>
                <a:gd fmla="*/ 752 h 1582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1582" w="1582">
                  <a:moveTo>
                    <a:pt x="1582" y="792"/>
                  </a:moveTo>
                  <a:lnTo>
                    <a:pt x="1582" y="792"/>
                  </a:lnTo>
                  <a:lnTo>
                    <a:pt x="1580" y="832"/>
                  </a:lnTo>
                  <a:lnTo>
                    <a:pt x="1578" y="872"/>
                  </a:lnTo>
                  <a:lnTo>
                    <a:pt x="1572" y="912"/>
                  </a:lnTo>
                  <a:lnTo>
                    <a:pt x="1566" y="952"/>
                  </a:lnTo>
                  <a:lnTo>
                    <a:pt x="1556" y="990"/>
                  </a:lnTo>
                  <a:lnTo>
                    <a:pt x="1546" y="1028"/>
                  </a:lnTo>
                  <a:lnTo>
                    <a:pt x="1534" y="1064"/>
                  </a:lnTo>
                  <a:lnTo>
                    <a:pt x="1520" y="1100"/>
                  </a:lnTo>
                  <a:lnTo>
                    <a:pt x="1504" y="1134"/>
                  </a:lnTo>
                  <a:lnTo>
                    <a:pt x="1486" y="1168"/>
                  </a:lnTo>
                  <a:lnTo>
                    <a:pt x="1468" y="1202"/>
                  </a:lnTo>
                  <a:lnTo>
                    <a:pt x="1446" y="1234"/>
                  </a:lnTo>
                  <a:lnTo>
                    <a:pt x="1424" y="1266"/>
                  </a:lnTo>
                  <a:lnTo>
                    <a:pt x="1402" y="1294"/>
                  </a:lnTo>
                  <a:lnTo>
                    <a:pt x="1376" y="1324"/>
                  </a:lnTo>
                  <a:lnTo>
                    <a:pt x="1350" y="1352"/>
                  </a:lnTo>
                  <a:lnTo>
                    <a:pt x="1322" y="1378"/>
                  </a:lnTo>
                  <a:lnTo>
                    <a:pt x="1294" y="1402"/>
                  </a:lnTo>
                  <a:lnTo>
                    <a:pt x="1264" y="1426"/>
                  </a:lnTo>
                  <a:lnTo>
                    <a:pt x="1234" y="1448"/>
                  </a:lnTo>
                  <a:lnTo>
                    <a:pt x="1200" y="1468"/>
                  </a:lnTo>
                  <a:lnTo>
                    <a:pt x="1168" y="1488"/>
                  </a:lnTo>
                  <a:lnTo>
                    <a:pt x="1134" y="1504"/>
                  </a:lnTo>
                  <a:lnTo>
                    <a:pt x="1098" y="1520"/>
                  </a:lnTo>
                  <a:lnTo>
                    <a:pt x="1062" y="1534"/>
                  </a:lnTo>
                  <a:lnTo>
                    <a:pt x="1026" y="1548"/>
                  </a:lnTo>
                  <a:lnTo>
                    <a:pt x="988" y="1558"/>
                  </a:lnTo>
                  <a:lnTo>
                    <a:pt x="950" y="1566"/>
                  </a:lnTo>
                  <a:lnTo>
                    <a:pt x="912" y="1574"/>
                  </a:lnTo>
                  <a:lnTo>
                    <a:pt x="872" y="1578"/>
                  </a:lnTo>
                  <a:lnTo>
                    <a:pt x="832" y="1582"/>
                  </a:lnTo>
                  <a:lnTo>
                    <a:pt x="790" y="1582"/>
                  </a:lnTo>
                  <a:lnTo>
                    <a:pt x="790" y="1582"/>
                  </a:lnTo>
                  <a:lnTo>
                    <a:pt x="750" y="1582"/>
                  </a:lnTo>
                  <a:lnTo>
                    <a:pt x="710" y="1578"/>
                  </a:lnTo>
                  <a:lnTo>
                    <a:pt x="670" y="1574"/>
                  </a:lnTo>
                  <a:lnTo>
                    <a:pt x="632" y="1566"/>
                  </a:lnTo>
                  <a:lnTo>
                    <a:pt x="594" y="1558"/>
                  </a:lnTo>
                  <a:lnTo>
                    <a:pt x="556" y="1548"/>
                  </a:lnTo>
                  <a:lnTo>
                    <a:pt x="518" y="1534"/>
                  </a:lnTo>
                  <a:lnTo>
                    <a:pt x="482" y="1520"/>
                  </a:lnTo>
                  <a:lnTo>
                    <a:pt x="448" y="1504"/>
                  </a:lnTo>
                  <a:lnTo>
                    <a:pt x="414" y="1488"/>
                  </a:lnTo>
                  <a:lnTo>
                    <a:pt x="380" y="1468"/>
                  </a:lnTo>
                  <a:lnTo>
                    <a:pt x="348" y="1448"/>
                  </a:lnTo>
                  <a:lnTo>
                    <a:pt x="318" y="1426"/>
                  </a:lnTo>
                  <a:lnTo>
                    <a:pt x="288" y="1402"/>
                  </a:lnTo>
                  <a:lnTo>
                    <a:pt x="258" y="1378"/>
                  </a:lnTo>
                  <a:lnTo>
                    <a:pt x="232" y="1352"/>
                  </a:lnTo>
                  <a:lnTo>
                    <a:pt x="206" y="1324"/>
                  </a:lnTo>
                  <a:lnTo>
                    <a:pt x="180" y="1294"/>
                  </a:lnTo>
                  <a:lnTo>
                    <a:pt x="156" y="1266"/>
                  </a:lnTo>
                  <a:lnTo>
                    <a:pt x="134" y="1234"/>
                  </a:lnTo>
                  <a:lnTo>
                    <a:pt x="114" y="1202"/>
                  </a:lnTo>
                  <a:lnTo>
                    <a:pt x="96" y="1168"/>
                  </a:lnTo>
                  <a:lnTo>
                    <a:pt x="78" y="1134"/>
                  </a:lnTo>
                  <a:lnTo>
                    <a:pt x="62" y="1100"/>
                  </a:lnTo>
                  <a:lnTo>
                    <a:pt x="48" y="1064"/>
                  </a:lnTo>
                  <a:lnTo>
                    <a:pt x="36" y="1028"/>
                  </a:lnTo>
                  <a:lnTo>
                    <a:pt x="24" y="990"/>
                  </a:lnTo>
                  <a:lnTo>
                    <a:pt x="16" y="952"/>
                  </a:lnTo>
                  <a:lnTo>
                    <a:pt x="8" y="912"/>
                  </a:lnTo>
                  <a:lnTo>
                    <a:pt x="4" y="872"/>
                  </a:lnTo>
                  <a:lnTo>
                    <a:pt x="0" y="832"/>
                  </a:lnTo>
                  <a:lnTo>
                    <a:pt x="0" y="792"/>
                  </a:lnTo>
                  <a:lnTo>
                    <a:pt x="0" y="792"/>
                  </a:lnTo>
                  <a:lnTo>
                    <a:pt x="0" y="752"/>
                  </a:lnTo>
                  <a:lnTo>
                    <a:pt x="4" y="710"/>
                  </a:lnTo>
                  <a:lnTo>
                    <a:pt x="8" y="672"/>
                  </a:lnTo>
                  <a:lnTo>
                    <a:pt x="16" y="632"/>
                  </a:lnTo>
                  <a:lnTo>
                    <a:pt x="24" y="594"/>
                  </a:lnTo>
                  <a:lnTo>
                    <a:pt x="36" y="556"/>
                  </a:lnTo>
                  <a:lnTo>
                    <a:pt x="48" y="520"/>
                  </a:lnTo>
                  <a:lnTo>
                    <a:pt x="62" y="484"/>
                  </a:lnTo>
                  <a:lnTo>
                    <a:pt x="78" y="448"/>
                  </a:lnTo>
                  <a:lnTo>
                    <a:pt x="96" y="414"/>
                  </a:lnTo>
                  <a:lnTo>
                    <a:pt x="114" y="382"/>
                  </a:lnTo>
                  <a:lnTo>
                    <a:pt x="134" y="350"/>
                  </a:lnTo>
                  <a:lnTo>
                    <a:pt x="156" y="318"/>
                  </a:lnTo>
                  <a:lnTo>
                    <a:pt x="180" y="288"/>
                  </a:lnTo>
                  <a:lnTo>
                    <a:pt x="206" y="260"/>
                  </a:lnTo>
                  <a:lnTo>
                    <a:pt x="232" y="232"/>
                  </a:lnTo>
                  <a:lnTo>
                    <a:pt x="258" y="206"/>
                  </a:lnTo>
                  <a:lnTo>
                    <a:pt x="288" y="182"/>
                  </a:lnTo>
                  <a:lnTo>
                    <a:pt x="318" y="158"/>
                  </a:lnTo>
                  <a:lnTo>
                    <a:pt x="348" y="136"/>
                  </a:lnTo>
                  <a:lnTo>
                    <a:pt x="380" y="116"/>
                  </a:lnTo>
                  <a:lnTo>
                    <a:pt x="414" y="96"/>
                  </a:lnTo>
                  <a:lnTo>
                    <a:pt x="448" y="78"/>
                  </a:lnTo>
                  <a:lnTo>
                    <a:pt x="482" y="62"/>
                  </a:lnTo>
                  <a:lnTo>
                    <a:pt x="518" y="48"/>
                  </a:lnTo>
                  <a:lnTo>
                    <a:pt x="556" y="36"/>
                  </a:lnTo>
                  <a:lnTo>
                    <a:pt x="594" y="26"/>
                  </a:lnTo>
                  <a:lnTo>
                    <a:pt x="632" y="16"/>
                  </a:lnTo>
                  <a:lnTo>
                    <a:pt x="670" y="10"/>
                  </a:lnTo>
                  <a:lnTo>
                    <a:pt x="710" y="4"/>
                  </a:lnTo>
                  <a:lnTo>
                    <a:pt x="750" y="2"/>
                  </a:lnTo>
                  <a:lnTo>
                    <a:pt x="790" y="0"/>
                  </a:lnTo>
                  <a:lnTo>
                    <a:pt x="790" y="0"/>
                  </a:lnTo>
                  <a:lnTo>
                    <a:pt x="832" y="2"/>
                  </a:lnTo>
                  <a:lnTo>
                    <a:pt x="872" y="4"/>
                  </a:lnTo>
                  <a:lnTo>
                    <a:pt x="912" y="10"/>
                  </a:lnTo>
                  <a:lnTo>
                    <a:pt x="950" y="16"/>
                  </a:lnTo>
                  <a:lnTo>
                    <a:pt x="988" y="26"/>
                  </a:lnTo>
                  <a:lnTo>
                    <a:pt x="1026" y="36"/>
                  </a:lnTo>
                  <a:lnTo>
                    <a:pt x="1062" y="48"/>
                  </a:lnTo>
                  <a:lnTo>
                    <a:pt x="1098" y="62"/>
                  </a:lnTo>
                  <a:lnTo>
                    <a:pt x="1134" y="78"/>
                  </a:lnTo>
                  <a:lnTo>
                    <a:pt x="1168" y="96"/>
                  </a:lnTo>
                  <a:lnTo>
                    <a:pt x="1200" y="116"/>
                  </a:lnTo>
                  <a:lnTo>
                    <a:pt x="1234" y="136"/>
                  </a:lnTo>
                  <a:lnTo>
                    <a:pt x="1264" y="158"/>
                  </a:lnTo>
                  <a:lnTo>
                    <a:pt x="1294" y="182"/>
                  </a:lnTo>
                  <a:lnTo>
                    <a:pt x="1322" y="206"/>
                  </a:lnTo>
                  <a:lnTo>
                    <a:pt x="1350" y="232"/>
                  </a:lnTo>
                  <a:lnTo>
                    <a:pt x="1376" y="260"/>
                  </a:lnTo>
                  <a:lnTo>
                    <a:pt x="1402" y="288"/>
                  </a:lnTo>
                  <a:lnTo>
                    <a:pt x="1424" y="318"/>
                  </a:lnTo>
                  <a:lnTo>
                    <a:pt x="1446" y="350"/>
                  </a:lnTo>
                  <a:lnTo>
                    <a:pt x="1468" y="382"/>
                  </a:lnTo>
                  <a:lnTo>
                    <a:pt x="1486" y="414"/>
                  </a:lnTo>
                  <a:lnTo>
                    <a:pt x="1504" y="448"/>
                  </a:lnTo>
                  <a:lnTo>
                    <a:pt x="1520" y="484"/>
                  </a:lnTo>
                  <a:lnTo>
                    <a:pt x="1534" y="520"/>
                  </a:lnTo>
                  <a:lnTo>
                    <a:pt x="1546" y="556"/>
                  </a:lnTo>
                  <a:lnTo>
                    <a:pt x="1556" y="594"/>
                  </a:lnTo>
                  <a:lnTo>
                    <a:pt x="1566" y="632"/>
                  </a:lnTo>
                  <a:lnTo>
                    <a:pt x="1572" y="672"/>
                  </a:lnTo>
                  <a:lnTo>
                    <a:pt x="1578" y="710"/>
                  </a:lnTo>
                  <a:lnTo>
                    <a:pt x="1580" y="752"/>
                  </a:lnTo>
                  <a:lnTo>
                    <a:pt x="1582" y="792"/>
                  </a:lnTo>
                  <a:lnTo>
                    <a:pt x="1582" y="792"/>
                  </a:lnTo>
                  <a:close/>
                </a:path>
              </a:pathLst>
            </a:custGeom>
            <a:solidFill>
              <a:srgbClr val="007EA8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" name="Freeform 6"/>
            <p:cNvSpPr/>
            <p:nvPr/>
          </p:nvSpPr>
          <p:spPr bwMode="auto">
            <a:xfrm>
              <a:off x="1305645" y="776273"/>
              <a:ext cx="1415328" cy="1856638"/>
            </a:xfrm>
            <a:custGeom>
              <a:gdLst>
                <a:gd fmla="*/ 1024 w 1084" name="T0"/>
                <a:gd fmla="*/ 902 h 1422" name="T1"/>
                <a:gd fmla="*/ 868 w 1084" name="T2"/>
                <a:gd fmla="*/ 822 h 1422" name="T3"/>
                <a:gd fmla="*/ 764 w 1084" name="T4"/>
                <a:gd fmla="*/ 854 h 1422" name="T5"/>
                <a:gd fmla="*/ 710 w 1084" name="T6"/>
                <a:gd fmla="*/ 788 h 1422" name="T7"/>
                <a:gd fmla="*/ 664 w 1084" name="T8"/>
                <a:gd fmla="*/ 788 h 1422" name="T9"/>
                <a:gd fmla="*/ 634 w 1084" name="T10"/>
                <a:gd fmla="*/ 712 h 1422" name="T11"/>
                <a:gd fmla="*/ 576 w 1084" name="T12"/>
                <a:gd fmla="*/ 724 h 1422" name="T13"/>
                <a:gd fmla="*/ 576 w 1084" name="T14"/>
                <a:gd fmla="*/ 626 h 1422" name="T15"/>
                <a:gd fmla="*/ 724 w 1084" name="T16"/>
                <a:gd fmla="*/ 682 h 1422" name="T17"/>
                <a:gd fmla="*/ 762 w 1084" name="T18"/>
                <a:gd fmla="*/ 600 h 1422" name="T19"/>
                <a:gd fmla="*/ 806 w 1084" name="T20"/>
                <a:gd fmla="*/ 504 h 1422" name="T21"/>
                <a:gd fmla="*/ 926 w 1084" name="T22"/>
                <a:gd fmla="*/ 238 h 1422" name="T23"/>
                <a:gd fmla="*/ 844 w 1084" name="T24"/>
                <a:gd fmla="*/ 144 h 1422" name="T25"/>
                <a:gd fmla="*/ 800 w 1084" name="T26"/>
                <a:gd fmla="*/ 286 h 1422" name="T27"/>
                <a:gd fmla="*/ 628 w 1084" name="T28"/>
                <a:gd fmla="*/ 182 h 1422" name="T29"/>
                <a:gd fmla="*/ 752 w 1084" name="T30"/>
                <a:gd fmla="*/ 114 h 1422" name="T31"/>
                <a:gd fmla="*/ 714 w 1084" name="T32"/>
                <a:gd fmla="*/ 20 h 1422" name="T33"/>
                <a:gd fmla="*/ 440 w 1084" name="T34"/>
                <a:gd fmla="*/ 42 h 1422" name="T35"/>
                <a:gd fmla="*/ 272 w 1084" name="T36"/>
                <a:gd fmla="*/ 42 h 1422" name="T37"/>
                <a:gd fmla="*/ 48 w 1084" name="T38"/>
                <a:gd fmla="*/ 58 h 1422" name="T39"/>
                <a:gd fmla="*/ 28 w 1084" name="T40"/>
                <a:gd fmla="*/ 92 h 1422" name="T41"/>
                <a:gd fmla="*/ 60 w 1084" name="T42"/>
                <a:gd fmla="*/ 134 h 1422" name="T43"/>
                <a:gd fmla="*/ 22 w 1084" name="T44"/>
                <a:gd fmla="*/ 204 h 1422" name="T45"/>
                <a:gd fmla="*/ 32 w 1084" name="T46"/>
                <a:gd fmla="*/ 290 h 1422" name="T47"/>
                <a:gd fmla="*/ 136 w 1084" name="T48"/>
                <a:gd fmla="*/ 184 h 1422" name="T49"/>
                <a:gd fmla="*/ 308 w 1084" name="T50"/>
                <a:gd fmla="*/ 320 h 1422" name="T51"/>
                <a:gd fmla="*/ 370 w 1084" name="T52"/>
                <a:gd fmla="*/ 604 h 1422" name="T53"/>
                <a:gd fmla="*/ 534 w 1084" name="T54"/>
                <a:gd fmla="*/ 762 h 1422" name="T55"/>
                <a:gd fmla="*/ 698 w 1084" name="T56"/>
                <a:gd fmla="*/ 882 h 1422" name="T57"/>
                <a:gd fmla="*/ 740 w 1084" name="T58"/>
                <a:gd fmla="*/ 890 h 1422" name="T59"/>
                <a:gd fmla="*/ 742 w 1084" name="T60"/>
                <a:gd fmla="*/ 1056 h 1422" name="T61"/>
                <a:gd fmla="*/ 784 w 1084" name="T62"/>
                <a:gd fmla="*/ 1158 h 1422" name="T63"/>
                <a:gd fmla="*/ 694 w 1084" name="T64"/>
                <a:gd fmla="*/ 1422 h 1422" name="T65"/>
                <a:gd fmla="*/ 958 w 1084" name="T66"/>
                <a:gd fmla="*/ 1244 h 1422" name="T67"/>
                <a:gd fmla="*/ 1046 w 1084" name="T68"/>
                <a:gd fmla="*/ 1164 h 1422" name="T69"/>
                <a:gd fmla="*/ 1024 w 1084" name="T70"/>
                <a:gd fmla="*/ 962 h 1422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1422" w="1084">
                  <a:moveTo>
                    <a:pt x="1024" y="962"/>
                  </a:moveTo>
                  <a:lnTo>
                    <a:pt x="1024" y="902"/>
                  </a:lnTo>
                  <a:lnTo>
                    <a:pt x="968" y="854"/>
                  </a:lnTo>
                  <a:lnTo>
                    <a:pt x="868" y="822"/>
                  </a:lnTo>
                  <a:lnTo>
                    <a:pt x="784" y="822"/>
                  </a:lnTo>
                  <a:lnTo>
                    <a:pt x="764" y="854"/>
                  </a:lnTo>
                  <a:lnTo>
                    <a:pt x="730" y="834"/>
                  </a:lnTo>
                  <a:lnTo>
                    <a:pt x="710" y="788"/>
                  </a:lnTo>
                  <a:lnTo>
                    <a:pt x="664" y="788"/>
                  </a:lnTo>
                  <a:lnTo>
                    <a:pt x="664" y="788"/>
                  </a:lnTo>
                  <a:lnTo>
                    <a:pt x="688" y="712"/>
                  </a:lnTo>
                  <a:lnTo>
                    <a:pt x="634" y="712"/>
                  </a:lnTo>
                  <a:lnTo>
                    <a:pt x="604" y="744"/>
                  </a:lnTo>
                  <a:lnTo>
                    <a:pt x="576" y="724"/>
                  </a:lnTo>
                  <a:lnTo>
                    <a:pt x="576" y="682"/>
                  </a:lnTo>
                  <a:lnTo>
                    <a:pt x="576" y="626"/>
                  </a:lnTo>
                  <a:lnTo>
                    <a:pt x="700" y="596"/>
                  </a:lnTo>
                  <a:lnTo>
                    <a:pt x="724" y="682"/>
                  </a:lnTo>
                  <a:lnTo>
                    <a:pt x="762" y="654"/>
                  </a:lnTo>
                  <a:lnTo>
                    <a:pt x="762" y="600"/>
                  </a:lnTo>
                  <a:lnTo>
                    <a:pt x="784" y="578"/>
                  </a:lnTo>
                  <a:lnTo>
                    <a:pt x="806" y="504"/>
                  </a:lnTo>
                  <a:lnTo>
                    <a:pt x="1014" y="432"/>
                  </a:lnTo>
                  <a:lnTo>
                    <a:pt x="926" y="238"/>
                  </a:lnTo>
                  <a:lnTo>
                    <a:pt x="888" y="228"/>
                  </a:lnTo>
                  <a:lnTo>
                    <a:pt x="844" y="144"/>
                  </a:lnTo>
                  <a:lnTo>
                    <a:pt x="776" y="144"/>
                  </a:lnTo>
                  <a:lnTo>
                    <a:pt x="800" y="286"/>
                  </a:lnTo>
                  <a:lnTo>
                    <a:pt x="752" y="286"/>
                  </a:lnTo>
                  <a:lnTo>
                    <a:pt x="628" y="182"/>
                  </a:lnTo>
                  <a:lnTo>
                    <a:pt x="650" y="134"/>
                  </a:lnTo>
                  <a:lnTo>
                    <a:pt x="752" y="114"/>
                  </a:lnTo>
                  <a:lnTo>
                    <a:pt x="752" y="42"/>
                  </a:lnTo>
                  <a:lnTo>
                    <a:pt x="714" y="20"/>
                  </a:lnTo>
                  <a:lnTo>
                    <a:pt x="542" y="42"/>
                  </a:lnTo>
                  <a:lnTo>
                    <a:pt x="440" y="42"/>
                  </a:lnTo>
                  <a:lnTo>
                    <a:pt x="362" y="20"/>
                  </a:lnTo>
                  <a:lnTo>
                    <a:pt x="272" y="42"/>
                  </a:lnTo>
                  <a:lnTo>
                    <a:pt x="136" y="0"/>
                  </a:lnTo>
                  <a:lnTo>
                    <a:pt x="48" y="58"/>
                  </a:lnTo>
                  <a:lnTo>
                    <a:pt x="72" y="92"/>
                  </a:lnTo>
                  <a:lnTo>
                    <a:pt x="28" y="92"/>
                  </a:lnTo>
                  <a:lnTo>
                    <a:pt x="28" y="134"/>
                  </a:lnTo>
                  <a:lnTo>
                    <a:pt x="60" y="134"/>
                  </a:lnTo>
                  <a:lnTo>
                    <a:pt x="0" y="168"/>
                  </a:lnTo>
                  <a:lnTo>
                    <a:pt x="22" y="204"/>
                  </a:lnTo>
                  <a:lnTo>
                    <a:pt x="54" y="204"/>
                  </a:lnTo>
                  <a:lnTo>
                    <a:pt x="32" y="290"/>
                  </a:lnTo>
                  <a:lnTo>
                    <a:pt x="68" y="258"/>
                  </a:lnTo>
                  <a:lnTo>
                    <a:pt x="136" y="184"/>
                  </a:lnTo>
                  <a:lnTo>
                    <a:pt x="240" y="212"/>
                  </a:lnTo>
                  <a:lnTo>
                    <a:pt x="308" y="320"/>
                  </a:lnTo>
                  <a:lnTo>
                    <a:pt x="294" y="486"/>
                  </a:lnTo>
                  <a:lnTo>
                    <a:pt x="370" y="604"/>
                  </a:lnTo>
                  <a:lnTo>
                    <a:pt x="416" y="724"/>
                  </a:lnTo>
                  <a:lnTo>
                    <a:pt x="534" y="762"/>
                  </a:lnTo>
                  <a:lnTo>
                    <a:pt x="606" y="800"/>
                  </a:lnTo>
                  <a:lnTo>
                    <a:pt x="698" y="882"/>
                  </a:lnTo>
                  <a:lnTo>
                    <a:pt x="730" y="882"/>
                  </a:lnTo>
                  <a:lnTo>
                    <a:pt x="740" y="890"/>
                  </a:lnTo>
                  <a:lnTo>
                    <a:pt x="720" y="948"/>
                  </a:lnTo>
                  <a:lnTo>
                    <a:pt x="742" y="1056"/>
                  </a:lnTo>
                  <a:lnTo>
                    <a:pt x="720" y="1110"/>
                  </a:lnTo>
                  <a:lnTo>
                    <a:pt x="784" y="1158"/>
                  </a:lnTo>
                  <a:lnTo>
                    <a:pt x="808" y="1194"/>
                  </a:lnTo>
                  <a:lnTo>
                    <a:pt x="694" y="1422"/>
                  </a:lnTo>
                  <a:lnTo>
                    <a:pt x="850" y="1370"/>
                  </a:lnTo>
                  <a:lnTo>
                    <a:pt x="958" y="1244"/>
                  </a:lnTo>
                  <a:lnTo>
                    <a:pt x="980" y="1172"/>
                  </a:lnTo>
                  <a:lnTo>
                    <a:pt x="1046" y="1164"/>
                  </a:lnTo>
                  <a:lnTo>
                    <a:pt x="1084" y="996"/>
                  </a:lnTo>
                  <a:lnTo>
                    <a:pt x="1024" y="962"/>
                  </a:lnTo>
                  <a:close/>
                </a:path>
              </a:pathLst>
            </a:custGeom>
            <a:solidFill>
              <a:srgbClr val="91D04F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4552043" y="197636"/>
            <a:ext cx="2418080" cy="579120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zh-CN" b="1" kumimoji="1" lang="en-US" smtClean="0" sz="3200"/>
              <a:t>CONTENTS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552043" y="1013091"/>
            <a:ext cx="862330" cy="822960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zh-CN" b="1" kumimoji="1" lang="en-US" smtClean="0" sz="4800"/>
              <a:t>01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628141" y="1228534"/>
            <a:ext cx="3015380" cy="408432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b="1" lang="en-US" smtClean="0" sz="1600"/>
              <a:t>PART ONE  工作概况</a:t>
            </a:r>
          </a:p>
        </p:txBody>
      </p:sp>
      <p:cxnSp>
        <p:nvCxnSpPr>
          <p:cNvPr id="8" name="直线连接符 7"/>
          <p:cNvCxnSpPr/>
          <p:nvPr/>
        </p:nvCxnSpPr>
        <p:spPr>
          <a:xfrm flipH="1">
            <a:off x="5437490" y="1228534"/>
            <a:ext cx="0" cy="480882"/>
          </a:xfrm>
          <a:prstGeom prst="line">
            <a:avLst/>
          </a:prstGeom>
          <a:ln cmpd="sng"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5628141" y="2119089"/>
            <a:ext cx="3015380" cy="408432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b="1" lang="en-US" smtClean="0" sz="1600"/>
              <a:t>PART TWO  工作亮点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552043" y="1903646"/>
            <a:ext cx="862330" cy="822960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zh-CN" b="1" kumimoji="1" lang="en-US" smtClean="0" sz="4800"/>
              <a:t>02</a:t>
            </a:r>
          </a:p>
        </p:txBody>
      </p:sp>
      <p:cxnSp>
        <p:nvCxnSpPr>
          <p:cNvPr id="11" name="直线连接符 10"/>
          <p:cNvCxnSpPr/>
          <p:nvPr/>
        </p:nvCxnSpPr>
        <p:spPr>
          <a:xfrm flipH="1">
            <a:off x="5437490" y="2078703"/>
            <a:ext cx="0" cy="480882"/>
          </a:xfrm>
          <a:prstGeom prst="line">
            <a:avLst/>
          </a:prstGeom>
          <a:ln cmpd="sng"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5628141" y="3009644"/>
            <a:ext cx="3015380" cy="408432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b="1" lang="en-US" smtClean="0" sz="1600"/>
              <a:t>PART THREE  经验教训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552043" y="2794201"/>
            <a:ext cx="862330" cy="822960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zh-CN" b="1" kumimoji="1" lang="en-US" smtClean="0" sz="4800"/>
              <a:t>03</a:t>
            </a:r>
          </a:p>
        </p:txBody>
      </p:sp>
      <p:cxnSp>
        <p:nvCxnSpPr>
          <p:cNvPr id="14" name="直线连接符 13"/>
          <p:cNvCxnSpPr/>
          <p:nvPr/>
        </p:nvCxnSpPr>
        <p:spPr>
          <a:xfrm flipH="1">
            <a:off x="5437490" y="2969258"/>
            <a:ext cx="0" cy="480882"/>
          </a:xfrm>
          <a:prstGeom prst="line">
            <a:avLst/>
          </a:prstGeom>
          <a:ln cmpd="sng"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5628142" y="3900198"/>
            <a:ext cx="3015380" cy="408432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b="1" lang="en-US" smtClean="0" sz="1600"/>
              <a:t>PART FOUR  阶段计划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4552043" y="3684756"/>
            <a:ext cx="862330" cy="822960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zh-CN" b="1" kumimoji="1" lang="en-US" smtClean="0" sz="4800"/>
              <a:t>04</a:t>
            </a:r>
          </a:p>
        </p:txBody>
      </p:sp>
      <p:cxnSp>
        <p:nvCxnSpPr>
          <p:cNvPr id="17" name="直线连接符 16"/>
          <p:cNvCxnSpPr/>
          <p:nvPr/>
        </p:nvCxnSpPr>
        <p:spPr>
          <a:xfrm flipH="1">
            <a:off x="5437490" y="3859813"/>
            <a:ext cx="0" cy="480882"/>
          </a:xfrm>
          <a:prstGeom prst="line">
            <a:avLst/>
          </a:prstGeom>
          <a:ln cmpd="sng"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7385970" y="4653568"/>
            <a:ext cx="1506208" cy="289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zh-CN" lang="en-US" smtClean="0" sz="1000">
                <a:solidFill>
                  <a:srgbClr val="103154"/>
                </a:solidFill>
              </a:rPr>
              <a:t>COMPANY  |  LOGO</a:t>
            </a:r>
          </a:p>
        </p:txBody>
      </p:sp>
    </p:spTree>
    <p:extLst>
      <p:ext uri="{BB962C8B-B14F-4D97-AF65-F5344CB8AC3E}">
        <p14:creationId val="1879924846"/>
      </p:ext>
    </p:extLst>
  </p:cSld>
  <p:clrMapOvr>
    <a:masterClrMapping/>
  </p:clrMapOvr>
  <mc:AlternateContent>
    <mc:Choice Requires="p14">
      <p:transition p14:dur="1300" spd="slow">
        <p14:pan dir="u"/>
      </p:transition>
    </mc:Choice>
    <mc:Fallback>
      <p:transition spd="slow">
        <p:fade/>
      </p:transition>
    </mc:Fallback>
  </mc:AlternateContent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横线底纹.jpg"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1275" y="0"/>
            <a:ext cx="9132725" cy="514350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330452" y="569905"/>
            <a:ext cx="1249680" cy="304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1400">
                <a:solidFill>
                  <a:prstClr val="black">
                    <a:lumMod val="85000"/>
                    <a:lumOff val="15000"/>
                  </a:prstClr>
                </a:solidFill>
                <a:latin typeface="Segoe UI Light"/>
                <a:ea typeface="微软雅黑"/>
                <a:cs typeface="Segoe UI Light"/>
              </a:rPr>
              <a:t>背景图片素材</a:t>
            </a:r>
          </a:p>
        </p:txBody>
      </p:sp>
      <p:sp>
        <p:nvSpPr>
          <p:cNvPr id="3" name="矩形 2"/>
          <p:cNvSpPr/>
          <p:nvPr/>
        </p:nvSpPr>
        <p:spPr>
          <a:xfrm>
            <a:off x="330452" y="136833"/>
            <a:ext cx="740093" cy="2133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kumimoji="1" lang="en-US" smtClean="0" sz="800">
                <a:solidFill>
                  <a:prstClr val="black">
                    <a:lumMod val="85000"/>
                    <a:lumOff val="15000"/>
                  </a:prstClr>
                </a:solidFill>
                <a:latin typeface="Segoe UI Light"/>
                <a:ea typeface="微软雅黑"/>
                <a:cs typeface="Segoe UI Light"/>
              </a:rPr>
              <a:t>OFFICE PLUS</a:t>
            </a:r>
          </a:p>
        </p:txBody>
      </p:sp>
    </p:spTree>
    <p:extLst>
      <p:ext uri="{BB962C8B-B14F-4D97-AF65-F5344CB8AC3E}">
        <p14:creationId val="2216459942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56C1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组 6"/>
          <p:cNvGrpSpPr/>
          <p:nvPr/>
        </p:nvGrpSpPr>
        <p:grpSpPr>
          <a:xfrm>
            <a:off x="0" y="-7447"/>
            <a:ext cx="9144000" cy="5150948"/>
            <a:chOff x="0" y="-7447"/>
            <a:chExt cx="9144000" cy="5150948"/>
          </a:xfrm>
        </p:grpSpPr>
        <p:cxnSp>
          <p:nvCxnSpPr>
            <p:cNvPr id="8" name="直线连接符 7"/>
            <p:cNvCxnSpPr/>
            <p:nvPr/>
          </p:nvCxnSpPr>
          <p:spPr>
            <a:xfrm>
              <a:off x="0" y="0"/>
              <a:ext cx="1396002" cy="32629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线连接符 8"/>
            <p:cNvCxnSpPr/>
            <p:nvPr/>
          </p:nvCxnSpPr>
          <p:spPr>
            <a:xfrm flipV="1">
              <a:off x="732049" y="326292"/>
              <a:ext cx="663953" cy="9096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线连接符 9"/>
            <p:cNvCxnSpPr/>
            <p:nvPr/>
          </p:nvCxnSpPr>
          <p:spPr>
            <a:xfrm>
              <a:off x="0" y="0"/>
              <a:ext cx="732049" cy="12359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线连接符 10"/>
            <p:cNvCxnSpPr/>
            <p:nvPr/>
          </p:nvCxnSpPr>
          <p:spPr>
            <a:xfrm>
              <a:off x="0" y="1693188"/>
              <a:ext cx="1975651" cy="389395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线连接符 11"/>
            <p:cNvCxnSpPr/>
            <p:nvPr/>
          </p:nvCxnSpPr>
          <p:spPr>
            <a:xfrm flipV="1">
              <a:off x="1396002" y="0"/>
              <a:ext cx="1205861" cy="32629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线连接符 12"/>
            <p:cNvCxnSpPr/>
            <p:nvPr/>
          </p:nvCxnSpPr>
          <p:spPr>
            <a:xfrm flipV="1">
              <a:off x="1975651" y="0"/>
              <a:ext cx="626211" cy="208258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线连接符 13"/>
            <p:cNvCxnSpPr/>
            <p:nvPr/>
          </p:nvCxnSpPr>
          <p:spPr>
            <a:xfrm flipH="1" flipV="1">
              <a:off x="1396003" y="326292"/>
              <a:ext cx="579648" cy="175629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线连接符 14"/>
            <p:cNvCxnSpPr/>
            <p:nvPr/>
          </p:nvCxnSpPr>
          <p:spPr>
            <a:xfrm>
              <a:off x="732049" y="1235988"/>
              <a:ext cx="1243602" cy="846594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线连接符 15"/>
            <p:cNvCxnSpPr/>
            <p:nvPr/>
          </p:nvCxnSpPr>
          <p:spPr>
            <a:xfrm flipV="1">
              <a:off x="573292" y="2082584"/>
              <a:ext cx="1402359" cy="898133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线连接符 16"/>
            <p:cNvCxnSpPr/>
            <p:nvPr/>
          </p:nvCxnSpPr>
          <p:spPr>
            <a:xfrm>
              <a:off x="6676641" y="3311124"/>
              <a:ext cx="1561117" cy="27808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线连接符 17"/>
            <p:cNvCxnSpPr/>
            <p:nvPr/>
          </p:nvCxnSpPr>
          <p:spPr>
            <a:xfrm flipH="1">
              <a:off x="1975651" y="1693188"/>
              <a:ext cx="1058384" cy="3893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线连接符 18"/>
            <p:cNvCxnSpPr/>
            <p:nvPr/>
          </p:nvCxnSpPr>
          <p:spPr>
            <a:xfrm>
              <a:off x="2601863" y="0"/>
              <a:ext cx="432172" cy="16931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线连接符 19"/>
            <p:cNvCxnSpPr/>
            <p:nvPr/>
          </p:nvCxnSpPr>
          <p:spPr>
            <a:xfrm>
              <a:off x="574727" y="2980718"/>
              <a:ext cx="1321545" cy="39684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线连接符 20"/>
            <p:cNvCxnSpPr/>
            <p:nvPr/>
          </p:nvCxnSpPr>
          <p:spPr>
            <a:xfrm flipH="1">
              <a:off x="1896273" y="2082584"/>
              <a:ext cx="79378" cy="128752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线连接符 21"/>
            <p:cNvCxnSpPr/>
            <p:nvPr/>
          </p:nvCxnSpPr>
          <p:spPr>
            <a:xfrm>
              <a:off x="0" y="2980717"/>
              <a:ext cx="573294" cy="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线连接符 22"/>
            <p:cNvCxnSpPr/>
            <p:nvPr/>
          </p:nvCxnSpPr>
          <p:spPr>
            <a:xfrm>
              <a:off x="0" y="1693188"/>
              <a:ext cx="573293" cy="128752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线连接符 23"/>
            <p:cNvCxnSpPr/>
            <p:nvPr/>
          </p:nvCxnSpPr>
          <p:spPr>
            <a:xfrm flipV="1">
              <a:off x="0" y="1235988"/>
              <a:ext cx="732049" cy="45720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线连接符 24"/>
            <p:cNvCxnSpPr/>
            <p:nvPr/>
          </p:nvCxnSpPr>
          <p:spPr>
            <a:xfrm>
              <a:off x="8237759" y="3589204"/>
              <a:ext cx="906241" cy="15542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线连接符 25"/>
            <p:cNvCxnSpPr/>
            <p:nvPr/>
          </p:nvCxnSpPr>
          <p:spPr>
            <a:xfrm flipV="1">
              <a:off x="8237758" y="1587364"/>
              <a:ext cx="906242" cy="200184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线连接符 26"/>
            <p:cNvCxnSpPr/>
            <p:nvPr/>
          </p:nvCxnSpPr>
          <p:spPr>
            <a:xfrm>
              <a:off x="7496889" y="2151760"/>
              <a:ext cx="740870" cy="1437444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线连接符 27"/>
            <p:cNvCxnSpPr/>
            <p:nvPr/>
          </p:nvCxnSpPr>
          <p:spPr>
            <a:xfrm>
              <a:off x="2601862" y="0"/>
              <a:ext cx="1658135" cy="108469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线连接符 28"/>
            <p:cNvCxnSpPr/>
            <p:nvPr/>
          </p:nvCxnSpPr>
          <p:spPr>
            <a:xfrm flipV="1">
              <a:off x="3448569" y="1084699"/>
              <a:ext cx="811428" cy="15129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线连接符 29"/>
            <p:cNvCxnSpPr/>
            <p:nvPr/>
          </p:nvCxnSpPr>
          <p:spPr>
            <a:xfrm>
              <a:off x="2601863" y="0"/>
              <a:ext cx="846706" cy="122854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线连接符 30"/>
            <p:cNvCxnSpPr/>
            <p:nvPr/>
          </p:nvCxnSpPr>
          <p:spPr>
            <a:xfrm>
              <a:off x="3034035" y="1685741"/>
              <a:ext cx="1975651" cy="389395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线连接符 31"/>
            <p:cNvCxnSpPr/>
            <p:nvPr/>
          </p:nvCxnSpPr>
          <p:spPr>
            <a:xfrm flipV="1">
              <a:off x="4259997" y="-7446"/>
              <a:ext cx="1375901" cy="1092145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线连接符 32"/>
            <p:cNvCxnSpPr/>
            <p:nvPr/>
          </p:nvCxnSpPr>
          <p:spPr>
            <a:xfrm flipV="1">
              <a:off x="5009686" y="-7447"/>
              <a:ext cx="626211" cy="208258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线连接符 33"/>
            <p:cNvCxnSpPr/>
            <p:nvPr/>
          </p:nvCxnSpPr>
          <p:spPr>
            <a:xfrm flipH="1" flipV="1">
              <a:off x="4259997" y="1084699"/>
              <a:ext cx="749689" cy="99043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线连接符 34"/>
            <p:cNvCxnSpPr/>
            <p:nvPr/>
          </p:nvCxnSpPr>
          <p:spPr>
            <a:xfrm>
              <a:off x="3448569" y="1235989"/>
              <a:ext cx="1561117" cy="83914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线连接符 35"/>
            <p:cNvCxnSpPr/>
            <p:nvPr/>
          </p:nvCxnSpPr>
          <p:spPr>
            <a:xfrm flipV="1">
              <a:off x="3607327" y="2075137"/>
              <a:ext cx="1402359" cy="898133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线连接符 36"/>
            <p:cNvCxnSpPr/>
            <p:nvPr/>
          </p:nvCxnSpPr>
          <p:spPr>
            <a:xfrm flipH="1">
              <a:off x="5009686" y="1685741"/>
              <a:ext cx="1058384" cy="3893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线连接符 37"/>
            <p:cNvCxnSpPr/>
            <p:nvPr/>
          </p:nvCxnSpPr>
          <p:spPr>
            <a:xfrm>
              <a:off x="5635898" y="-7447"/>
              <a:ext cx="432172" cy="16931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线连接符 38"/>
            <p:cNvCxnSpPr/>
            <p:nvPr/>
          </p:nvCxnSpPr>
          <p:spPr>
            <a:xfrm flipH="1" flipV="1">
              <a:off x="1975651" y="2082584"/>
              <a:ext cx="1633111" cy="89068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线连接符 39"/>
            <p:cNvCxnSpPr/>
            <p:nvPr/>
          </p:nvCxnSpPr>
          <p:spPr>
            <a:xfrm flipH="1">
              <a:off x="4259999" y="326292"/>
              <a:ext cx="95536" cy="75840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线连接符 40"/>
            <p:cNvCxnSpPr/>
            <p:nvPr/>
          </p:nvCxnSpPr>
          <p:spPr>
            <a:xfrm flipV="1">
              <a:off x="1896272" y="2973271"/>
              <a:ext cx="1711057" cy="40428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线连接符 41"/>
            <p:cNvCxnSpPr/>
            <p:nvPr/>
          </p:nvCxnSpPr>
          <p:spPr>
            <a:xfrm>
              <a:off x="3034035" y="1685741"/>
              <a:ext cx="573293" cy="128752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线连接符 42"/>
            <p:cNvCxnSpPr/>
            <p:nvPr/>
          </p:nvCxnSpPr>
          <p:spPr>
            <a:xfrm flipV="1">
              <a:off x="3034035" y="1235989"/>
              <a:ext cx="414534" cy="44975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线连接符 43"/>
            <p:cNvCxnSpPr/>
            <p:nvPr/>
          </p:nvCxnSpPr>
          <p:spPr>
            <a:xfrm flipH="1">
              <a:off x="5741735" y="1693188"/>
              <a:ext cx="326335" cy="1617935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线连接符 44"/>
            <p:cNvCxnSpPr/>
            <p:nvPr/>
          </p:nvCxnSpPr>
          <p:spPr>
            <a:xfrm flipH="1" flipV="1">
              <a:off x="5635898" y="0"/>
              <a:ext cx="1616497" cy="47869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线连接符 45"/>
            <p:cNvCxnSpPr/>
            <p:nvPr/>
          </p:nvCxnSpPr>
          <p:spPr>
            <a:xfrm>
              <a:off x="5009686" y="2075135"/>
              <a:ext cx="732049" cy="12359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线连接符 46"/>
            <p:cNvCxnSpPr/>
            <p:nvPr/>
          </p:nvCxnSpPr>
          <p:spPr>
            <a:xfrm flipH="1" flipV="1">
              <a:off x="1" y="2973270"/>
              <a:ext cx="574726" cy="79231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线连接符 47"/>
            <p:cNvCxnSpPr/>
            <p:nvPr/>
          </p:nvCxnSpPr>
          <p:spPr>
            <a:xfrm flipV="1">
              <a:off x="7252395" y="0"/>
              <a:ext cx="985363" cy="48943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线连接符 48"/>
            <p:cNvCxnSpPr/>
            <p:nvPr/>
          </p:nvCxnSpPr>
          <p:spPr>
            <a:xfrm flipV="1">
              <a:off x="7690926" y="0"/>
              <a:ext cx="546832" cy="12359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线连接符 49"/>
            <p:cNvCxnSpPr/>
            <p:nvPr/>
          </p:nvCxnSpPr>
          <p:spPr>
            <a:xfrm flipH="1" flipV="1">
              <a:off x="7108816" y="0"/>
              <a:ext cx="143579" cy="47869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线连接符 50"/>
            <p:cNvCxnSpPr/>
            <p:nvPr/>
          </p:nvCxnSpPr>
          <p:spPr>
            <a:xfrm flipV="1">
              <a:off x="6068070" y="478692"/>
              <a:ext cx="1184325" cy="121449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线连接符 51"/>
            <p:cNvCxnSpPr/>
            <p:nvPr/>
          </p:nvCxnSpPr>
          <p:spPr>
            <a:xfrm flipV="1">
              <a:off x="573292" y="3370112"/>
              <a:ext cx="1322980" cy="39546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线连接符 52"/>
            <p:cNvCxnSpPr/>
            <p:nvPr/>
          </p:nvCxnSpPr>
          <p:spPr>
            <a:xfrm flipH="1" flipV="1">
              <a:off x="7252396" y="489438"/>
              <a:ext cx="438530" cy="739103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线连接符 53"/>
            <p:cNvCxnSpPr/>
            <p:nvPr/>
          </p:nvCxnSpPr>
          <p:spPr>
            <a:xfrm flipV="1">
              <a:off x="6068070" y="1235988"/>
              <a:ext cx="1622856" cy="45720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线连接符 54"/>
            <p:cNvCxnSpPr/>
            <p:nvPr/>
          </p:nvCxnSpPr>
          <p:spPr>
            <a:xfrm flipH="1" flipV="1">
              <a:off x="1896273" y="3377558"/>
              <a:ext cx="961365" cy="79368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线连接符 55"/>
            <p:cNvCxnSpPr/>
            <p:nvPr/>
          </p:nvCxnSpPr>
          <p:spPr>
            <a:xfrm flipH="1">
              <a:off x="573292" y="2973270"/>
              <a:ext cx="1435" cy="79231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线连接符 56"/>
            <p:cNvCxnSpPr/>
            <p:nvPr/>
          </p:nvCxnSpPr>
          <p:spPr>
            <a:xfrm>
              <a:off x="3607327" y="2993390"/>
              <a:ext cx="2134408" cy="317733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线连接符 57"/>
            <p:cNvCxnSpPr/>
            <p:nvPr/>
          </p:nvCxnSpPr>
          <p:spPr>
            <a:xfrm flipH="1">
              <a:off x="2857638" y="2973270"/>
              <a:ext cx="749689" cy="119797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线连接符 58"/>
            <p:cNvCxnSpPr/>
            <p:nvPr/>
          </p:nvCxnSpPr>
          <p:spPr>
            <a:xfrm flipV="1">
              <a:off x="2857638" y="4171240"/>
              <a:ext cx="1322980" cy="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线连接符 59"/>
            <p:cNvCxnSpPr/>
            <p:nvPr/>
          </p:nvCxnSpPr>
          <p:spPr>
            <a:xfrm>
              <a:off x="6068070" y="1693189"/>
              <a:ext cx="608571" cy="1617934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线连接符 60"/>
            <p:cNvCxnSpPr/>
            <p:nvPr/>
          </p:nvCxnSpPr>
          <p:spPr>
            <a:xfrm flipV="1">
              <a:off x="6676641" y="2151760"/>
              <a:ext cx="820248" cy="1159364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线连接符 61"/>
            <p:cNvCxnSpPr/>
            <p:nvPr/>
          </p:nvCxnSpPr>
          <p:spPr>
            <a:xfrm>
              <a:off x="5741735" y="3311123"/>
              <a:ext cx="934906" cy="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线连接符 62"/>
            <p:cNvCxnSpPr/>
            <p:nvPr/>
          </p:nvCxnSpPr>
          <p:spPr>
            <a:xfrm flipV="1">
              <a:off x="8237759" y="3311123"/>
              <a:ext cx="906241" cy="27808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线连接符 63"/>
            <p:cNvCxnSpPr/>
            <p:nvPr/>
          </p:nvCxnSpPr>
          <p:spPr>
            <a:xfrm flipV="1">
              <a:off x="7496889" y="1235989"/>
              <a:ext cx="194037" cy="91577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线连接符 64"/>
            <p:cNvCxnSpPr/>
            <p:nvPr/>
          </p:nvCxnSpPr>
          <p:spPr>
            <a:xfrm flipV="1">
              <a:off x="7496889" y="1587364"/>
              <a:ext cx="1647111" cy="5643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线连接符 65"/>
            <p:cNvCxnSpPr/>
            <p:nvPr/>
          </p:nvCxnSpPr>
          <p:spPr>
            <a:xfrm flipH="1" flipV="1">
              <a:off x="6068071" y="1693190"/>
              <a:ext cx="1428818" cy="45857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线连接符 66"/>
            <p:cNvCxnSpPr/>
            <p:nvPr/>
          </p:nvCxnSpPr>
          <p:spPr>
            <a:xfrm flipV="1">
              <a:off x="4180618" y="3311124"/>
              <a:ext cx="1561117" cy="86011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线连接符 67"/>
            <p:cNvCxnSpPr/>
            <p:nvPr/>
          </p:nvCxnSpPr>
          <p:spPr>
            <a:xfrm flipH="1" flipV="1">
              <a:off x="5741735" y="3311124"/>
              <a:ext cx="493913" cy="159206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线连接符 68"/>
            <p:cNvCxnSpPr/>
            <p:nvPr/>
          </p:nvCxnSpPr>
          <p:spPr>
            <a:xfrm>
              <a:off x="8237759" y="0"/>
              <a:ext cx="906241" cy="1587364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线连接符 69"/>
            <p:cNvCxnSpPr/>
            <p:nvPr/>
          </p:nvCxnSpPr>
          <p:spPr>
            <a:xfrm>
              <a:off x="7690926" y="1235989"/>
              <a:ext cx="1453074" cy="351375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线连接符 70"/>
            <p:cNvCxnSpPr/>
            <p:nvPr/>
          </p:nvCxnSpPr>
          <p:spPr>
            <a:xfrm flipH="1">
              <a:off x="1825713" y="3370111"/>
              <a:ext cx="70560" cy="147134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线连接符 71"/>
            <p:cNvCxnSpPr/>
            <p:nvPr/>
          </p:nvCxnSpPr>
          <p:spPr>
            <a:xfrm>
              <a:off x="573292" y="3765580"/>
              <a:ext cx="1252421" cy="107588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线连接符 72"/>
            <p:cNvCxnSpPr/>
            <p:nvPr/>
          </p:nvCxnSpPr>
          <p:spPr>
            <a:xfrm flipV="1">
              <a:off x="1825713" y="4171240"/>
              <a:ext cx="1031925" cy="67022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线连接符 73"/>
            <p:cNvCxnSpPr/>
            <p:nvPr/>
          </p:nvCxnSpPr>
          <p:spPr>
            <a:xfrm flipH="1">
              <a:off x="1" y="3765580"/>
              <a:ext cx="573291" cy="52912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线连接符 74"/>
            <p:cNvCxnSpPr/>
            <p:nvPr/>
          </p:nvCxnSpPr>
          <p:spPr>
            <a:xfrm flipH="1" flipV="1">
              <a:off x="3607328" y="2993390"/>
              <a:ext cx="573290" cy="117785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线连接符 75"/>
            <p:cNvCxnSpPr/>
            <p:nvPr/>
          </p:nvCxnSpPr>
          <p:spPr>
            <a:xfrm>
              <a:off x="4180618" y="4171241"/>
              <a:ext cx="2055030" cy="73195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线连接符 76"/>
            <p:cNvCxnSpPr/>
            <p:nvPr/>
          </p:nvCxnSpPr>
          <p:spPr>
            <a:xfrm flipH="1">
              <a:off x="5971052" y="4903191"/>
              <a:ext cx="264597" cy="24030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线连接符 77"/>
            <p:cNvCxnSpPr/>
            <p:nvPr/>
          </p:nvCxnSpPr>
          <p:spPr>
            <a:xfrm flipH="1">
              <a:off x="6235649" y="3311124"/>
              <a:ext cx="440992" cy="159206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线连接符 78"/>
            <p:cNvCxnSpPr/>
            <p:nvPr/>
          </p:nvCxnSpPr>
          <p:spPr>
            <a:xfrm flipH="1" flipV="1">
              <a:off x="6235649" y="4903191"/>
              <a:ext cx="1528298" cy="24030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线连接符 79"/>
            <p:cNvCxnSpPr/>
            <p:nvPr/>
          </p:nvCxnSpPr>
          <p:spPr>
            <a:xfrm flipH="1">
              <a:off x="7763947" y="3589204"/>
              <a:ext cx="473812" cy="15542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线连接符 80"/>
            <p:cNvCxnSpPr/>
            <p:nvPr/>
          </p:nvCxnSpPr>
          <p:spPr>
            <a:xfrm>
              <a:off x="6676641" y="3311124"/>
              <a:ext cx="1087306" cy="183237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线连接符 81"/>
            <p:cNvCxnSpPr/>
            <p:nvPr/>
          </p:nvCxnSpPr>
          <p:spPr>
            <a:xfrm flipH="1" flipV="1">
              <a:off x="573293" y="3765581"/>
              <a:ext cx="560196" cy="137791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线连接符 82"/>
            <p:cNvCxnSpPr/>
            <p:nvPr/>
          </p:nvCxnSpPr>
          <p:spPr>
            <a:xfrm flipH="1" flipV="1">
              <a:off x="2857639" y="4171241"/>
              <a:ext cx="590930" cy="97225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线连接符 83"/>
            <p:cNvCxnSpPr/>
            <p:nvPr/>
          </p:nvCxnSpPr>
          <p:spPr>
            <a:xfrm flipH="1" flipV="1">
              <a:off x="1" y="4294702"/>
              <a:ext cx="1133488" cy="84879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线连接符 84"/>
            <p:cNvCxnSpPr/>
            <p:nvPr/>
          </p:nvCxnSpPr>
          <p:spPr>
            <a:xfrm flipV="1">
              <a:off x="3448569" y="4171241"/>
              <a:ext cx="732049" cy="97226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线连接符 85"/>
            <p:cNvCxnSpPr/>
            <p:nvPr/>
          </p:nvCxnSpPr>
          <p:spPr>
            <a:xfrm>
              <a:off x="1825713" y="4841460"/>
              <a:ext cx="1622856" cy="30204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线连接符 86"/>
            <p:cNvCxnSpPr/>
            <p:nvPr/>
          </p:nvCxnSpPr>
          <p:spPr>
            <a:xfrm flipH="1">
              <a:off x="1133491" y="4841460"/>
              <a:ext cx="692222" cy="30204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线连接符 87"/>
            <p:cNvCxnSpPr/>
            <p:nvPr/>
          </p:nvCxnSpPr>
          <p:spPr>
            <a:xfrm>
              <a:off x="4544450" y="4903191"/>
              <a:ext cx="1426602" cy="24030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线连接符 88"/>
            <p:cNvCxnSpPr/>
            <p:nvPr/>
          </p:nvCxnSpPr>
          <p:spPr>
            <a:xfrm flipV="1">
              <a:off x="3448569" y="4903192"/>
              <a:ext cx="1095881" cy="24030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线连接符 89"/>
            <p:cNvCxnSpPr/>
            <p:nvPr/>
          </p:nvCxnSpPr>
          <p:spPr>
            <a:xfrm flipH="1" flipV="1">
              <a:off x="4180619" y="4171241"/>
              <a:ext cx="363831" cy="73195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线连接符 90"/>
            <p:cNvCxnSpPr/>
            <p:nvPr/>
          </p:nvCxnSpPr>
          <p:spPr>
            <a:xfrm flipV="1">
              <a:off x="4355535" y="2"/>
              <a:ext cx="1280362" cy="32629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线连接符 91"/>
            <p:cNvCxnSpPr/>
            <p:nvPr/>
          </p:nvCxnSpPr>
          <p:spPr>
            <a:xfrm flipH="1" flipV="1">
              <a:off x="2601864" y="3"/>
              <a:ext cx="1753671" cy="3262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线连接符 92"/>
            <p:cNvCxnSpPr/>
            <p:nvPr/>
          </p:nvCxnSpPr>
          <p:spPr>
            <a:xfrm flipV="1">
              <a:off x="4544450" y="4903191"/>
              <a:ext cx="1691198" cy="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线连接符 93"/>
            <p:cNvCxnSpPr/>
            <p:nvPr/>
          </p:nvCxnSpPr>
          <p:spPr>
            <a:xfrm flipH="1" flipV="1">
              <a:off x="1825714" y="4841460"/>
              <a:ext cx="294330" cy="30204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组 1"/>
          <p:cNvGrpSpPr/>
          <p:nvPr/>
        </p:nvGrpSpPr>
        <p:grpSpPr>
          <a:xfrm>
            <a:off x="3138963" y="922818"/>
            <a:ext cx="2866074" cy="2866074"/>
            <a:chOff x="3131053" y="1062488"/>
            <a:chExt cx="2866074" cy="2866074"/>
          </a:xfrm>
          <a:solidFill>
            <a:srgbClr val="FDCC56"/>
          </a:solidFill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grpSpPr>
        <p:sp>
          <p:nvSpPr>
            <p:cNvPr id="3" name="空心弧 2"/>
            <p:cNvSpPr/>
            <p:nvPr/>
          </p:nvSpPr>
          <p:spPr>
            <a:xfrm>
              <a:off x="3131053" y="1062488"/>
              <a:ext cx="2866074" cy="2866074"/>
            </a:xfrm>
            <a:prstGeom prst="blockArc">
              <a:avLst>
                <a:gd fmla="val 13797986" name="adj1"/>
                <a:gd fmla="val 10838748" name="adj2"/>
                <a:gd fmla="val 22684" name="adj3"/>
              </a:avLst>
            </a:prstGeom>
            <a:solidFill>
              <a:srgbClr val="21A23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>
                <a:solidFill>
                  <a:schemeClr val="tx1"/>
                </a:solidFill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3346948" y="1278383"/>
              <a:ext cx="2434284" cy="2434284"/>
            </a:xfrm>
            <a:prstGeom prst="ellipse">
              <a:avLst/>
            </a:prstGeom>
            <a:solidFill>
              <a:srgbClr val="82D640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b="1" kumimoji="1" lang="en-US" smtClean="0" sz="12000"/>
                <a:t>1</a:t>
              </a:r>
            </a:p>
          </p:txBody>
        </p:sp>
      </p:grpSp>
    </p:spTree>
    <p:extLst>
      <p:ext uri="{BB962C8B-B14F-4D97-AF65-F5344CB8AC3E}">
        <p14:creationId val="1851567184"/>
      </p:ext>
    </p:extLst>
  </p:cSld>
  <p:clrMapOvr>
    <a:masterClrMapping/>
  </p:clrMapOvr>
  <mc:AlternateContent>
    <mc:Choice Requires="p14">
      <p:transition p14:dur="1500" spd="slow">
        <p14:window dir="vert"/>
      </p:transition>
    </mc:Choice>
    <mc:Fallback>
      <p:transition spd="slow">
        <p:fade/>
      </p:transition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220399" y="151146"/>
            <a:ext cx="1367143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kumimoji="1" lang="en-US" smtClean="0">
                <a:latin typeface="Century Gothic"/>
                <a:ea typeface="微软雅黑"/>
              </a:rPr>
              <a:t>PART ONE</a:t>
            </a:r>
          </a:p>
          <a:p>
            <a:r>
              <a:rPr altLang="zh-CN" b="1" kumimoji="1" lang="en-US" smtClean="0">
                <a:latin typeface="Century Gothic"/>
                <a:ea typeface="微软雅黑"/>
              </a:rPr>
              <a:t>工作概况</a:t>
            </a:r>
          </a:p>
        </p:txBody>
      </p:sp>
      <p:sp>
        <p:nvSpPr>
          <p:cNvPr id="3" name="椭圆 2"/>
          <p:cNvSpPr/>
          <p:nvPr/>
        </p:nvSpPr>
        <p:spPr>
          <a:xfrm>
            <a:off x="935596" y="987574"/>
            <a:ext cx="3744416" cy="3744416"/>
          </a:xfrm>
          <a:prstGeom prst="ellipse">
            <a:avLst/>
          </a:prstGeom>
          <a:solidFill>
            <a:schemeClr val="bg1"/>
          </a:solidFill>
          <a:ln>
            <a:solidFill>
              <a:srgbClr val="95BC49"/>
            </a:solidFill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/>
            <a:endParaRPr altLang="en-US" lang="zh-CN">
              <a:solidFill>
                <a:prstClr val="white"/>
              </a:solidFill>
              <a:latin typeface="Arial"/>
              <a:ea typeface="微软雅黑"/>
            </a:endParaRPr>
          </a:p>
        </p:txBody>
      </p:sp>
      <p:grpSp>
        <p:nvGrpSpPr>
          <p:cNvPr id="4" name="组合 6"/>
          <p:cNvGrpSpPr/>
          <p:nvPr/>
        </p:nvGrpSpPr>
        <p:grpSpPr>
          <a:xfrm>
            <a:off x="4355976" y="555526"/>
            <a:ext cx="4104456" cy="3826733"/>
            <a:chOff x="3923928" y="1168927"/>
            <a:chExt cx="3744416" cy="3491055"/>
          </a:xfrm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grpSpPr>
        <p:sp>
          <p:nvSpPr>
            <p:cNvPr id="5" name="椭圆 4"/>
            <p:cNvSpPr/>
            <p:nvPr/>
          </p:nvSpPr>
          <p:spPr>
            <a:xfrm>
              <a:off x="3923928" y="1168927"/>
              <a:ext cx="2880320" cy="2880320"/>
            </a:xfrm>
            <a:prstGeom prst="ellipse">
              <a:avLst/>
            </a:prstGeom>
            <a:solidFill>
              <a:schemeClr val="bg1"/>
            </a:solidFill>
            <a:ln w="190500">
              <a:solidFill>
                <a:srgbClr val="1D8A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/>
              <a:endParaRPr altLang="en-US" lang="zh-CN">
                <a:solidFill>
                  <a:prstClr val="white"/>
                </a:solidFill>
                <a:latin typeface="Arial"/>
                <a:ea typeface="微软雅黑"/>
              </a:endParaRPr>
            </a:p>
          </p:txBody>
        </p:sp>
        <p:cxnSp>
          <p:nvCxnSpPr>
            <p:cNvPr id="6" name="直接连接符 9"/>
            <p:cNvCxnSpPr/>
            <p:nvPr/>
          </p:nvCxnSpPr>
          <p:spPr>
            <a:xfrm>
              <a:off x="6444208" y="3617199"/>
              <a:ext cx="1224136" cy="1042783"/>
            </a:xfrm>
            <a:prstGeom prst="line">
              <a:avLst/>
            </a:prstGeom>
            <a:ln cap="rnd" w="254000">
              <a:solidFill>
                <a:srgbClr val="1D8A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空心弧 6"/>
          <p:cNvSpPr/>
          <p:nvPr/>
        </p:nvSpPr>
        <p:spPr>
          <a:xfrm>
            <a:off x="4736788" y="792322"/>
            <a:ext cx="2683683" cy="2683683"/>
          </a:xfrm>
          <a:prstGeom prst="blockArc">
            <a:avLst>
              <a:gd fmla="val 15057885" name="adj1"/>
              <a:gd fmla="val 1220703" name="adj2"/>
              <a:gd fmla="val 10227" name="adj3"/>
            </a:avLst>
          </a:prstGeom>
          <a:solidFill>
            <a:schemeClr val="tx2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/>
            <a:endParaRPr altLang="en-US" lang="zh-CN">
              <a:solidFill>
                <a:prstClr val="black"/>
              </a:solidFill>
              <a:latin typeface="Arial"/>
              <a:ea typeface="微软雅黑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921292" y="1844556"/>
            <a:ext cx="2314673" cy="1082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altLang="zh-CN" lang="zh-CN" sz="1000">
                <a:solidFill>
                  <a:srgbClr val="103154"/>
                </a:solidFill>
                <a:latin typeface="微软雅黑"/>
              </a:rPr>
              <a:t>点击此处添加文本信息。</a:t>
            </a:r>
          </a:p>
          <a:p>
            <a:pPr lvl="0">
              <a:lnSpc>
                <a:spcPct val="130000"/>
              </a:lnSpc>
            </a:pPr>
            <a:r>
              <a:rPr altLang="zh-CN" lang="zh-CN" sz="1000">
                <a:solidFill>
                  <a:srgbClr val="103154"/>
                </a:solidFill>
                <a:latin typeface="微软雅黑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9" name="TextBox 11"/>
          <p:cNvSpPr txBox="1"/>
          <p:nvPr/>
        </p:nvSpPr>
        <p:spPr>
          <a:xfrm>
            <a:off x="4921292" y="1419622"/>
            <a:ext cx="2314673" cy="39624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>
            <a:defPPr>
              <a:defRPr lang="zh-CN"/>
            </a:defPPr>
            <a:lvl1pPr algn="ctr">
              <a:defRPr sz="4800">
                <a:solidFill>
                  <a:schemeClr val="bg1"/>
                </a:solidFill>
                <a:effectLst>
                  <a:outerShdw algn="tl" blurRad="114300" dir="2700000" dist="63500">
                    <a:srgbClr val="000000">
                      <a:alpha val="20000"/>
                    </a:srgbClr>
                  </a:outerShdw>
                </a:effectLst>
                <a:latin typeface="+mj-lt"/>
                <a:ea charset="-122" panose="03000509000000000000" pitchFamily="65" typeface="方正粗宋简体"/>
              </a:defRPr>
            </a:lvl1pPr>
          </a:lstStyle>
          <a:p>
            <a:pPr defTabSz="914400"/>
            <a:r>
              <a:rPr altLang="en-US" lang="zh-CN" sz="2000">
                <a:solidFill>
                  <a:srgbClr val="1D8AC1"/>
                </a:solidFill>
                <a:effectLst/>
                <a:latin typeface="+mn-ea"/>
                <a:ea typeface="+mn-ea"/>
              </a:rPr>
              <a:t>点击此处添加标题</a:t>
            </a:r>
          </a:p>
        </p:txBody>
      </p:sp>
      <p:sp>
        <p:nvSpPr>
          <p:cNvPr id="10" name="TextBox 12"/>
          <p:cNvSpPr txBox="1"/>
          <p:nvPr/>
        </p:nvSpPr>
        <p:spPr>
          <a:xfrm>
            <a:off x="1259632" y="1671650"/>
            <a:ext cx="3096343" cy="39624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>
            <a:defPPr>
              <a:defRPr lang="zh-CN"/>
            </a:defPPr>
            <a:lvl1pPr algn="ctr">
              <a:defRPr sz="4800">
                <a:solidFill>
                  <a:schemeClr val="bg1"/>
                </a:solidFill>
                <a:effectLst>
                  <a:outerShdw algn="tl" blurRad="114300" dir="2700000" dist="63500">
                    <a:srgbClr val="000000">
                      <a:alpha val="20000"/>
                    </a:srgbClr>
                  </a:outerShdw>
                </a:effectLst>
                <a:latin typeface="+mj-lt"/>
                <a:ea charset="-122" panose="03000509000000000000" pitchFamily="65" typeface="方正粗宋简体"/>
              </a:defRPr>
            </a:lvl1pPr>
          </a:lstStyle>
          <a:p>
            <a:pPr defTabSz="914400"/>
            <a:r>
              <a:rPr altLang="en-US" lang="zh-CN" smtClean="0" sz="2000">
                <a:solidFill>
                  <a:srgbClr val="95BC49"/>
                </a:solidFill>
                <a:effectLst/>
                <a:latin typeface="+mn-ea"/>
                <a:ea typeface="+mn-ea"/>
              </a:rPr>
              <a:t>点击此处添加标题</a:t>
            </a:r>
          </a:p>
        </p:txBody>
      </p:sp>
      <p:sp>
        <p:nvSpPr>
          <p:cNvPr id="11" name="矩形 10"/>
          <p:cNvSpPr/>
          <p:nvPr/>
        </p:nvSpPr>
        <p:spPr>
          <a:xfrm>
            <a:off x="1259632" y="2139702"/>
            <a:ext cx="3096344" cy="1676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altLang="zh-CN" lang="zh-CN" sz="1000">
                <a:solidFill>
                  <a:srgbClr val="103154"/>
                </a:solidFill>
                <a:latin typeface="微软雅黑"/>
              </a:rPr>
              <a:t>点击此处添加文本信息。</a:t>
            </a:r>
          </a:p>
          <a:p>
            <a:pPr lvl="0">
              <a:lnSpc>
                <a:spcPct val="130000"/>
              </a:lnSpc>
            </a:pPr>
            <a:r>
              <a:rPr altLang="zh-CN" lang="zh-CN" sz="1000">
                <a:solidFill>
                  <a:srgbClr val="103154"/>
                </a:solidFill>
                <a:latin typeface="微软雅黑"/>
              </a:rPr>
              <a:t>标题数字等都可以通过点击和重新输入进行更改，顶部“开始”面板中可以对字体、字号、颜色、行距等进行修改。建议正文10号字，1.3倍字间距。点击此处添加文本信息。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cxnSp>
        <p:nvCxnSpPr>
          <p:cNvPr id="12" name="直接连接符 2"/>
          <p:cNvCxnSpPr>
            <a:stCxn id="3" idx="5"/>
          </p:cNvCxnSpPr>
          <p:nvPr/>
        </p:nvCxnSpPr>
        <p:spPr>
          <a:xfrm>
            <a:off x="4131655" y="4183633"/>
            <a:ext cx="368337" cy="332045"/>
          </a:xfrm>
          <a:prstGeom prst="line">
            <a:avLst/>
          </a:prstGeom>
          <a:ln cap="rnd">
            <a:solidFill>
              <a:schemeClr val="tx1">
                <a:lumMod val="50000"/>
                <a:lumOff val="50000"/>
              </a:schemeClr>
            </a:solidFill>
            <a:headEnd len="lg" type="none" w="lg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6"/>
          <p:cNvCxnSpPr>
            <a:stCxn id="3" idx="7"/>
          </p:cNvCxnSpPr>
          <p:nvPr/>
        </p:nvCxnSpPr>
        <p:spPr>
          <a:xfrm flipV="1">
            <a:off x="4131655" y="1419622"/>
            <a:ext cx="116309" cy="116309"/>
          </a:xfrm>
          <a:prstGeom prst="line">
            <a:avLst/>
          </a:prstGeom>
          <a:ln cap="rnd">
            <a:solidFill>
              <a:schemeClr val="tx1">
                <a:lumMod val="65000"/>
                <a:lumOff val="35000"/>
              </a:schemeClr>
            </a:solidFill>
            <a:headEnd len="lg" type="none" w="lg"/>
            <a:tailEnd len="lg" type="oval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9"/>
          <p:cNvCxnSpPr>
            <a:stCxn id="3" idx="2"/>
          </p:cNvCxnSpPr>
          <p:nvPr/>
        </p:nvCxnSpPr>
        <p:spPr>
          <a:xfrm flipH="1">
            <a:off x="498248" y="2859782"/>
            <a:ext cx="437348" cy="0"/>
          </a:xfrm>
          <a:prstGeom prst="line">
            <a:avLst/>
          </a:prstGeom>
          <a:ln cap="rnd" w="25400">
            <a:solidFill>
              <a:schemeClr val="tx1">
                <a:lumMod val="75000"/>
                <a:lumOff val="25000"/>
              </a:schemeClr>
            </a:solidFill>
            <a:headEnd len="lg" type="none" w="lg"/>
            <a:tailEnd len="lg" type="oval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7385970" y="4653568"/>
            <a:ext cx="1506208" cy="289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zh-CN" lang="en-US" smtClean="0" sz="1000">
                <a:solidFill>
                  <a:srgbClr val="103154"/>
                </a:solidFill>
              </a:rPr>
              <a:t>COMPANY  |  LOGO</a:t>
            </a:r>
          </a:p>
        </p:txBody>
      </p:sp>
    </p:spTree>
    <p:extLst>
      <p:ext uri="{BB962C8B-B14F-4D97-AF65-F5344CB8AC3E}">
        <p14:creationId val="1163690749"/>
      </p:ext>
    </p:extLst>
  </p:cSld>
  <p:clrMapOvr>
    <a:masterClrMapping/>
  </p:clrMapOvr>
  <mc:AlternateContent>
    <mc:Choice Requires="p14">
      <p:transition p14:dur="1300" spd="slow">
        <p14:pan dir="u"/>
      </p:transition>
    </mc:Choice>
    <mc:Fallback>
      <p:transition spd="slow">
        <p:fade/>
      </p:transition>
    </mc:Fallback>
  </mc:AlternateContent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13" name="文本框 412"/>
          <p:cNvSpPr txBox="1"/>
          <p:nvPr/>
        </p:nvSpPr>
        <p:spPr>
          <a:xfrm>
            <a:off x="220399" y="151146"/>
            <a:ext cx="1367143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kumimoji="1" lang="en-US" smtClean="0">
                <a:latin typeface="Century Gothic"/>
                <a:ea typeface="微软雅黑"/>
              </a:rPr>
              <a:t>PART ONE</a:t>
            </a:r>
          </a:p>
          <a:p>
            <a:r>
              <a:rPr altLang="zh-CN" b="1" kumimoji="1" lang="en-US" smtClean="0">
                <a:latin typeface="Century Gothic"/>
                <a:ea typeface="微软雅黑"/>
              </a:rPr>
              <a:t>工作概况</a:t>
            </a:r>
          </a:p>
        </p:txBody>
      </p:sp>
      <p:grpSp>
        <p:nvGrpSpPr>
          <p:cNvPr id="426" name="组 425"/>
          <p:cNvGrpSpPr/>
          <p:nvPr/>
        </p:nvGrpSpPr>
        <p:grpSpPr>
          <a:xfrm flipH="1">
            <a:off x="3750732" y="880533"/>
            <a:ext cx="9956750" cy="3531812"/>
            <a:chOff x="4297365" y="1444625"/>
            <a:chExt cx="3106083" cy="1710629"/>
          </a:xfrm>
        </p:grpSpPr>
        <p:sp>
          <p:nvSpPr>
            <p:cNvPr id="418" name="五边形 417"/>
            <p:cNvSpPr/>
            <p:nvPr/>
          </p:nvSpPr>
          <p:spPr>
            <a:xfrm>
              <a:off x="4297365" y="1444625"/>
              <a:ext cx="2902070" cy="432000"/>
            </a:xfrm>
            <a:prstGeom prst="homePlate">
              <a:avLst/>
            </a:prstGeom>
            <a:solidFill>
              <a:srgbClr val="56C1DA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19" name="五边形 418"/>
            <p:cNvSpPr/>
            <p:nvPr/>
          </p:nvSpPr>
          <p:spPr>
            <a:xfrm>
              <a:off x="4297365" y="1861358"/>
              <a:ext cx="3106083" cy="432000"/>
            </a:xfrm>
            <a:prstGeom prst="homePlate">
              <a:avLst/>
            </a:prstGeom>
            <a:solidFill>
              <a:srgbClr val="82D640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20" name="五边形 419"/>
            <p:cNvSpPr/>
            <p:nvPr/>
          </p:nvSpPr>
          <p:spPr>
            <a:xfrm>
              <a:off x="4297365" y="2291254"/>
              <a:ext cx="2780573" cy="432000"/>
            </a:xfrm>
            <a:prstGeom prst="homePlate">
              <a:avLst/>
            </a:prstGeom>
            <a:solidFill>
              <a:srgbClr val="175562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21" name="五边形 420"/>
            <p:cNvSpPr/>
            <p:nvPr/>
          </p:nvSpPr>
          <p:spPr>
            <a:xfrm>
              <a:off x="4297365" y="2723254"/>
              <a:ext cx="2902070" cy="432000"/>
            </a:xfrm>
            <a:prstGeom prst="homePlate">
              <a:avLst/>
            </a:prstGeom>
            <a:solidFill>
              <a:srgbClr val="FCA826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427" name="文本框 426"/>
          <p:cNvSpPr txBox="1"/>
          <p:nvPr/>
        </p:nvSpPr>
        <p:spPr>
          <a:xfrm>
            <a:off x="3925729" y="4666345"/>
            <a:ext cx="1292542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kumimoji="1" lang="en-US" smtClean="0" sz="1000"/>
              <a:t>LOGO | COMPANY</a:t>
            </a:r>
          </a:p>
        </p:txBody>
      </p:sp>
      <p:grpSp>
        <p:nvGrpSpPr>
          <p:cNvPr id="433" name="组 432"/>
          <p:cNvGrpSpPr/>
          <p:nvPr/>
        </p:nvGrpSpPr>
        <p:grpSpPr>
          <a:xfrm>
            <a:off x="6470651" y="0"/>
            <a:ext cx="5143500" cy="5143500"/>
            <a:chOff x="942673" y="622206"/>
            <a:chExt cx="2065543" cy="2065543"/>
          </a:xfrm>
        </p:grpSpPr>
        <p:sp>
          <p:nvSpPr>
            <p:cNvPr id="434" name="Freeform 5"/>
            <p:cNvSpPr/>
            <p:nvPr/>
          </p:nvSpPr>
          <p:spPr bwMode="auto">
            <a:xfrm>
              <a:off x="942673" y="622206"/>
              <a:ext cx="2065543" cy="2065543"/>
            </a:xfrm>
            <a:custGeom>
              <a:gdLst>
                <a:gd fmla="*/ 1580 w 1582" name="T0"/>
                <a:gd fmla="*/ 832 h 1582" name="T1"/>
                <a:gd fmla="*/ 1566 w 1582" name="T2"/>
                <a:gd fmla="*/ 952 h 1582" name="T3"/>
                <a:gd fmla="*/ 1534 w 1582" name="T4"/>
                <a:gd fmla="*/ 1064 h 1582" name="T5"/>
                <a:gd fmla="*/ 1486 w 1582" name="T6"/>
                <a:gd fmla="*/ 1168 h 1582" name="T7"/>
                <a:gd fmla="*/ 1424 w 1582" name="T8"/>
                <a:gd fmla="*/ 1266 h 1582" name="T9"/>
                <a:gd fmla="*/ 1350 w 1582" name="T10"/>
                <a:gd fmla="*/ 1352 h 1582" name="T11"/>
                <a:gd fmla="*/ 1264 w 1582" name="T12"/>
                <a:gd fmla="*/ 1426 h 1582" name="T13"/>
                <a:gd fmla="*/ 1168 w 1582" name="T14"/>
                <a:gd fmla="*/ 1488 h 1582" name="T15"/>
                <a:gd fmla="*/ 1062 w 1582" name="T16"/>
                <a:gd fmla="*/ 1534 h 1582" name="T17"/>
                <a:gd fmla="*/ 950 w 1582" name="T18"/>
                <a:gd fmla="*/ 1566 h 1582" name="T19"/>
                <a:gd fmla="*/ 832 w 1582" name="T20"/>
                <a:gd fmla="*/ 1582 h 1582" name="T21"/>
                <a:gd fmla="*/ 750 w 1582" name="T22"/>
                <a:gd fmla="*/ 1582 h 1582" name="T23"/>
                <a:gd fmla="*/ 632 w 1582" name="T24"/>
                <a:gd fmla="*/ 1566 h 1582" name="T25"/>
                <a:gd fmla="*/ 518 w 1582" name="T26"/>
                <a:gd fmla="*/ 1534 h 1582" name="T27"/>
                <a:gd fmla="*/ 414 w 1582" name="T28"/>
                <a:gd fmla="*/ 1488 h 1582" name="T29"/>
                <a:gd fmla="*/ 318 w 1582" name="T30"/>
                <a:gd fmla="*/ 1426 h 1582" name="T31"/>
                <a:gd fmla="*/ 232 w 1582" name="T32"/>
                <a:gd fmla="*/ 1352 h 1582" name="T33"/>
                <a:gd fmla="*/ 156 w 1582" name="T34"/>
                <a:gd fmla="*/ 1266 h 1582" name="T35"/>
                <a:gd fmla="*/ 96 w 1582" name="T36"/>
                <a:gd fmla="*/ 1168 h 1582" name="T37"/>
                <a:gd fmla="*/ 48 w 1582" name="T38"/>
                <a:gd fmla="*/ 1064 h 1582" name="T39"/>
                <a:gd fmla="*/ 16 w 1582" name="T40"/>
                <a:gd fmla="*/ 952 h 1582" name="T41"/>
                <a:gd fmla="*/ 0 w 1582" name="T42"/>
                <a:gd fmla="*/ 832 h 1582" name="T43"/>
                <a:gd fmla="*/ 0 w 1582" name="T44"/>
                <a:gd fmla="*/ 752 h 1582" name="T45"/>
                <a:gd fmla="*/ 16 w 1582" name="T46"/>
                <a:gd fmla="*/ 632 h 1582" name="T47"/>
                <a:gd fmla="*/ 48 w 1582" name="T48"/>
                <a:gd fmla="*/ 520 h 1582" name="T49"/>
                <a:gd fmla="*/ 96 w 1582" name="T50"/>
                <a:gd fmla="*/ 414 h 1582" name="T51"/>
                <a:gd fmla="*/ 156 w 1582" name="T52"/>
                <a:gd fmla="*/ 318 h 1582" name="T53"/>
                <a:gd fmla="*/ 232 w 1582" name="T54"/>
                <a:gd fmla="*/ 232 h 1582" name="T55"/>
                <a:gd fmla="*/ 318 w 1582" name="T56"/>
                <a:gd fmla="*/ 158 h 1582" name="T57"/>
                <a:gd fmla="*/ 414 w 1582" name="T58"/>
                <a:gd fmla="*/ 96 h 1582" name="T59"/>
                <a:gd fmla="*/ 518 w 1582" name="T60"/>
                <a:gd fmla="*/ 48 h 1582" name="T61"/>
                <a:gd fmla="*/ 632 w 1582" name="T62"/>
                <a:gd fmla="*/ 16 h 1582" name="T63"/>
                <a:gd fmla="*/ 750 w 1582" name="T64"/>
                <a:gd fmla="*/ 2 h 1582" name="T65"/>
                <a:gd fmla="*/ 832 w 1582" name="T66"/>
                <a:gd fmla="*/ 2 h 1582" name="T67"/>
                <a:gd fmla="*/ 950 w 1582" name="T68"/>
                <a:gd fmla="*/ 16 h 1582" name="T69"/>
                <a:gd fmla="*/ 1062 w 1582" name="T70"/>
                <a:gd fmla="*/ 48 h 1582" name="T71"/>
                <a:gd fmla="*/ 1168 w 1582" name="T72"/>
                <a:gd fmla="*/ 96 h 1582" name="T73"/>
                <a:gd fmla="*/ 1264 w 1582" name="T74"/>
                <a:gd fmla="*/ 158 h 1582" name="T75"/>
                <a:gd fmla="*/ 1350 w 1582" name="T76"/>
                <a:gd fmla="*/ 232 h 1582" name="T77"/>
                <a:gd fmla="*/ 1424 w 1582" name="T78"/>
                <a:gd fmla="*/ 318 h 1582" name="T79"/>
                <a:gd fmla="*/ 1486 w 1582" name="T80"/>
                <a:gd fmla="*/ 414 h 1582" name="T81"/>
                <a:gd fmla="*/ 1534 w 1582" name="T82"/>
                <a:gd fmla="*/ 520 h 1582" name="T83"/>
                <a:gd fmla="*/ 1566 w 1582" name="T84"/>
                <a:gd fmla="*/ 632 h 1582" name="T85"/>
                <a:gd fmla="*/ 1580 w 1582" name="T86"/>
                <a:gd fmla="*/ 752 h 1582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1582" w="1582">
                  <a:moveTo>
                    <a:pt x="1582" y="792"/>
                  </a:moveTo>
                  <a:lnTo>
                    <a:pt x="1582" y="792"/>
                  </a:lnTo>
                  <a:lnTo>
                    <a:pt x="1580" y="832"/>
                  </a:lnTo>
                  <a:lnTo>
                    <a:pt x="1578" y="872"/>
                  </a:lnTo>
                  <a:lnTo>
                    <a:pt x="1572" y="912"/>
                  </a:lnTo>
                  <a:lnTo>
                    <a:pt x="1566" y="952"/>
                  </a:lnTo>
                  <a:lnTo>
                    <a:pt x="1556" y="990"/>
                  </a:lnTo>
                  <a:lnTo>
                    <a:pt x="1546" y="1028"/>
                  </a:lnTo>
                  <a:lnTo>
                    <a:pt x="1534" y="1064"/>
                  </a:lnTo>
                  <a:lnTo>
                    <a:pt x="1520" y="1100"/>
                  </a:lnTo>
                  <a:lnTo>
                    <a:pt x="1504" y="1134"/>
                  </a:lnTo>
                  <a:lnTo>
                    <a:pt x="1486" y="1168"/>
                  </a:lnTo>
                  <a:lnTo>
                    <a:pt x="1468" y="1202"/>
                  </a:lnTo>
                  <a:lnTo>
                    <a:pt x="1446" y="1234"/>
                  </a:lnTo>
                  <a:lnTo>
                    <a:pt x="1424" y="1266"/>
                  </a:lnTo>
                  <a:lnTo>
                    <a:pt x="1402" y="1294"/>
                  </a:lnTo>
                  <a:lnTo>
                    <a:pt x="1376" y="1324"/>
                  </a:lnTo>
                  <a:lnTo>
                    <a:pt x="1350" y="1352"/>
                  </a:lnTo>
                  <a:lnTo>
                    <a:pt x="1322" y="1378"/>
                  </a:lnTo>
                  <a:lnTo>
                    <a:pt x="1294" y="1402"/>
                  </a:lnTo>
                  <a:lnTo>
                    <a:pt x="1264" y="1426"/>
                  </a:lnTo>
                  <a:lnTo>
                    <a:pt x="1234" y="1448"/>
                  </a:lnTo>
                  <a:lnTo>
                    <a:pt x="1200" y="1468"/>
                  </a:lnTo>
                  <a:lnTo>
                    <a:pt x="1168" y="1488"/>
                  </a:lnTo>
                  <a:lnTo>
                    <a:pt x="1134" y="1504"/>
                  </a:lnTo>
                  <a:lnTo>
                    <a:pt x="1098" y="1520"/>
                  </a:lnTo>
                  <a:lnTo>
                    <a:pt x="1062" y="1534"/>
                  </a:lnTo>
                  <a:lnTo>
                    <a:pt x="1026" y="1548"/>
                  </a:lnTo>
                  <a:lnTo>
                    <a:pt x="988" y="1558"/>
                  </a:lnTo>
                  <a:lnTo>
                    <a:pt x="950" y="1566"/>
                  </a:lnTo>
                  <a:lnTo>
                    <a:pt x="912" y="1574"/>
                  </a:lnTo>
                  <a:lnTo>
                    <a:pt x="872" y="1578"/>
                  </a:lnTo>
                  <a:lnTo>
                    <a:pt x="832" y="1582"/>
                  </a:lnTo>
                  <a:lnTo>
                    <a:pt x="790" y="1582"/>
                  </a:lnTo>
                  <a:lnTo>
                    <a:pt x="790" y="1582"/>
                  </a:lnTo>
                  <a:lnTo>
                    <a:pt x="750" y="1582"/>
                  </a:lnTo>
                  <a:lnTo>
                    <a:pt x="710" y="1578"/>
                  </a:lnTo>
                  <a:lnTo>
                    <a:pt x="670" y="1574"/>
                  </a:lnTo>
                  <a:lnTo>
                    <a:pt x="632" y="1566"/>
                  </a:lnTo>
                  <a:lnTo>
                    <a:pt x="594" y="1558"/>
                  </a:lnTo>
                  <a:lnTo>
                    <a:pt x="556" y="1548"/>
                  </a:lnTo>
                  <a:lnTo>
                    <a:pt x="518" y="1534"/>
                  </a:lnTo>
                  <a:lnTo>
                    <a:pt x="482" y="1520"/>
                  </a:lnTo>
                  <a:lnTo>
                    <a:pt x="448" y="1504"/>
                  </a:lnTo>
                  <a:lnTo>
                    <a:pt x="414" y="1488"/>
                  </a:lnTo>
                  <a:lnTo>
                    <a:pt x="380" y="1468"/>
                  </a:lnTo>
                  <a:lnTo>
                    <a:pt x="348" y="1448"/>
                  </a:lnTo>
                  <a:lnTo>
                    <a:pt x="318" y="1426"/>
                  </a:lnTo>
                  <a:lnTo>
                    <a:pt x="288" y="1402"/>
                  </a:lnTo>
                  <a:lnTo>
                    <a:pt x="258" y="1378"/>
                  </a:lnTo>
                  <a:lnTo>
                    <a:pt x="232" y="1352"/>
                  </a:lnTo>
                  <a:lnTo>
                    <a:pt x="206" y="1324"/>
                  </a:lnTo>
                  <a:lnTo>
                    <a:pt x="180" y="1294"/>
                  </a:lnTo>
                  <a:lnTo>
                    <a:pt x="156" y="1266"/>
                  </a:lnTo>
                  <a:lnTo>
                    <a:pt x="134" y="1234"/>
                  </a:lnTo>
                  <a:lnTo>
                    <a:pt x="114" y="1202"/>
                  </a:lnTo>
                  <a:lnTo>
                    <a:pt x="96" y="1168"/>
                  </a:lnTo>
                  <a:lnTo>
                    <a:pt x="78" y="1134"/>
                  </a:lnTo>
                  <a:lnTo>
                    <a:pt x="62" y="1100"/>
                  </a:lnTo>
                  <a:lnTo>
                    <a:pt x="48" y="1064"/>
                  </a:lnTo>
                  <a:lnTo>
                    <a:pt x="36" y="1028"/>
                  </a:lnTo>
                  <a:lnTo>
                    <a:pt x="24" y="990"/>
                  </a:lnTo>
                  <a:lnTo>
                    <a:pt x="16" y="952"/>
                  </a:lnTo>
                  <a:lnTo>
                    <a:pt x="8" y="912"/>
                  </a:lnTo>
                  <a:lnTo>
                    <a:pt x="4" y="872"/>
                  </a:lnTo>
                  <a:lnTo>
                    <a:pt x="0" y="832"/>
                  </a:lnTo>
                  <a:lnTo>
                    <a:pt x="0" y="792"/>
                  </a:lnTo>
                  <a:lnTo>
                    <a:pt x="0" y="792"/>
                  </a:lnTo>
                  <a:lnTo>
                    <a:pt x="0" y="752"/>
                  </a:lnTo>
                  <a:lnTo>
                    <a:pt x="4" y="710"/>
                  </a:lnTo>
                  <a:lnTo>
                    <a:pt x="8" y="672"/>
                  </a:lnTo>
                  <a:lnTo>
                    <a:pt x="16" y="632"/>
                  </a:lnTo>
                  <a:lnTo>
                    <a:pt x="24" y="594"/>
                  </a:lnTo>
                  <a:lnTo>
                    <a:pt x="36" y="556"/>
                  </a:lnTo>
                  <a:lnTo>
                    <a:pt x="48" y="520"/>
                  </a:lnTo>
                  <a:lnTo>
                    <a:pt x="62" y="484"/>
                  </a:lnTo>
                  <a:lnTo>
                    <a:pt x="78" y="448"/>
                  </a:lnTo>
                  <a:lnTo>
                    <a:pt x="96" y="414"/>
                  </a:lnTo>
                  <a:lnTo>
                    <a:pt x="114" y="382"/>
                  </a:lnTo>
                  <a:lnTo>
                    <a:pt x="134" y="350"/>
                  </a:lnTo>
                  <a:lnTo>
                    <a:pt x="156" y="318"/>
                  </a:lnTo>
                  <a:lnTo>
                    <a:pt x="180" y="288"/>
                  </a:lnTo>
                  <a:lnTo>
                    <a:pt x="206" y="260"/>
                  </a:lnTo>
                  <a:lnTo>
                    <a:pt x="232" y="232"/>
                  </a:lnTo>
                  <a:lnTo>
                    <a:pt x="258" y="206"/>
                  </a:lnTo>
                  <a:lnTo>
                    <a:pt x="288" y="182"/>
                  </a:lnTo>
                  <a:lnTo>
                    <a:pt x="318" y="158"/>
                  </a:lnTo>
                  <a:lnTo>
                    <a:pt x="348" y="136"/>
                  </a:lnTo>
                  <a:lnTo>
                    <a:pt x="380" y="116"/>
                  </a:lnTo>
                  <a:lnTo>
                    <a:pt x="414" y="96"/>
                  </a:lnTo>
                  <a:lnTo>
                    <a:pt x="448" y="78"/>
                  </a:lnTo>
                  <a:lnTo>
                    <a:pt x="482" y="62"/>
                  </a:lnTo>
                  <a:lnTo>
                    <a:pt x="518" y="48"/>
                  </a:lnTo>
                  <a:lnTo>
                    <a:pt x="556" y="36"/>
                  </a:lnTo>
                  <a:lnTo>
                    <a:pt x="594" y="26"/>
                  </a:lnTo>
                  <a:lnTo>
                    <a:pt x="632" y="16"/>
                  </a:lnTo>
                  <a:lnTo>
                    <a:pt x="670" y="10"/>
                  </a:lnTo>
                  <a:lnTo>
                    <a:pt x="710" y="4"/>
                  </a:lnTo>
                  <a:lnTo>
                    <a:pt x="750" y="2"/>
                  </a:lnTo>
                  <a:lnTo>
                    <a:pt x="790" y="0"/>
                  </a:lnTo>
                  <a:lnTo>
                    <a:pt x="790" y="0"/>
                  </a:lnTo>
                  <a:lnTo>
                    <a:pt x="832" y="2"/>
                  </a:lnTo>
                  <a:lnTo>
                    <a:pt x="872" y="4"/>
                  </a:lnTo>
                  <a:lnTo>
                    <a:pt x="912" y="10"/>
                  </a:lnTo>
                  <a:lnTo>
                    <a:pt x="950" y="16"/>
                  </a:lnTo>
                  <a:lnTo>
                    <a:pt x="988" y="26"/>
                  </a:lnTo>
                  <a:lnTo>
                    <a:pt x="1026" y="36"/>
                  </a:lnTo>
                  <a:lnTo>
                    <a:pt x="1062" y="48"/>
                  </a:lnTo>
                  <a:lnTo>
                    <a:pt x="1098" y="62"/>
                  </a:lnTo>
                  <a:lnTo>
                    <a:pt x="1134" y="78"/>
                  </a:lnTo>
                  <a:lnTo>
                    <a:pt x="1168" y="96"/>
                  </a:lnTo>
                  <a:lnTo>
                    <a:pt x="1200" y="116"/>
                  </a:lnTo>
                  <a:lnTo>
                    <a:pt x="1234" y="136"/>
                  </a:lnTo>
                  <a:lnTo>
                    <a:pt x="1264" y="158"/>
                  </a:lnTo>
                  <a:lnTo>
                    <a:pt x="1294" y="182"/>
                  </a:lnTo>
                  <a:lnTo>
                    <a:pt x="1322" y="206"/>
                  </a:lnTo>
                  <a:lnTo>
                    <a:pt x="1350" y="232"/>
                  </a:lnTo>
                  <a:lnTo>
                    <a:pt x="1376" y="260"/>
                  </a:lnTo>
                  <a:lnTo>
                    <a:pt x="1402" y="288"/>
                  </a:lnTo>
                  <a:lnTo>
                    <a:pt x="1424" y="318"/>
                  </a:lnTo>
                  <a:lnTo>
                    <a:pt x="1446" y="350"/>
                  </a:lnTo>
                  <a:lnTo>
                    <a:pt x="1468" y="382"/>
                  </a:lnTo>
                  <a:lnTo>
                    <a:pt x="1486" y="414"/>
                  </a:lnTo>
                  <a:lnTo>
                    <a:pt x="1504" y="448"/>
                  </a:lnTo>
                  <a:lnTo>
                    <a:pt x="1520" y="484"/>
                  </a:lnTo>
                  <a:lnTo>
                    <a:pt x="1534" y="520"/>
                  </a:lnTo>
                  <a:lnTo>
                    <a:pt x="1546" y="556"/>
                  </a:lnTo>
                  <a:lnTo>
                    <a:pt x="1556" y="594"/>
                  </a:lnTo>
                  <a:lnTo>
                    <a:pt x="1566" y="632"/>
                  </a:lnTo>
                  <a:lnTo>
                    <a:pt x="1572" y="672"/>
                  </a:lnTo>
                  <a:lnTo>
                    <a:pt x="1578" y="710"/>
                  </a:lnTo>
                  <a:lnTo>
                    <a:pt x="1580" y="752"/>
                  </a:lnTo>
                  <a:lnTo>
                    <a:pt x="1582" y="792"/>
                  </a:lnTo>
                  <a:lnTo>
                    <a:pt x="1582" y="792"/>
                  </a:lnTo>
                  <a:close/>
                </a:path>
              </a:pathLst>
            </a:custGeom>
            <a:solidFill>
              <a:srgbClr val="007EA8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5" name="Freeform 6"/>
            <p:cNvSpPr/>
            <p:nvPr/>
          </p:nvSpPr>
          <p:spPr bwMode="auto">
            <a:xfrm>
              <a:off x="1305645" y="776273"/>
              <a:ext cx="1415328" cy="1856638"/>
            </a:xfrm>
            <a:custGeom>
              <a:gdLst>
                <a:gd fmla="*/ 1024 w 1084" name="T0"/>
                <a:gd fmla="*/ 902 h 1422" name="T1"/>
                <a:gd fmla="*/ 868 w 1084" name="T2"/>
                <a:gd fmla="*/ 822 h 1422" name="T3"/>
                <a:gd fmla="*/ 764 w 1084" name="T4"/>
                <a:gd fmla="*/ 854 h 1422" name="T5"/>
                <a:gd fmla="*/ 710 w 1084" name="T6"/>
                <a:gd fmla="*/ 788 h 1422" name="T7"/>
                <a:gd fmla="*/ 664 w 1084" name="T8"/>
                <a:gd fmla="*/ 788 h 1422" name="T9"/>
                <a:gd fmla="*/ 634 w 1084" name="T10"/>
                <a:gd fmla="*/ 712 h 1422" name="T11"/>
                <a:gd fmla="*/ 576 w 1084" name="T12"/>
                <a:gd fmla="*/ 724 h 1422" name="T13"/>
                <a:gd fmla="*/ 576 w 1084" name="T14"/>
                <a:gd fmla="*/ 626 h 1422" name="T15"/>
                <a:gd fmla="*/ 724 w 1084" name="T16"/>
                <a:gd fmla="*/ 682 h 1422" name="T17"/>
                <a:gd fmla="*/ 762 w 1084" name="T18"/>
                <a:gd fmla="*/ 600 h 1422" name="T19"/>
                <a:gd fmla="*/ 806 w 1084" name="T20"/>
                <a:gd fmla="*/ 504 h 1422" name="T21"/>
                <a:gd fmla="*/ 926 w 1084" name="T22"/>
                <a:gd fmla="*/ 238 h 1422" name="T23"/>
                <a:gd fmla="*/ 844 w 1084" name="T24"/>
                <a:gd fmla="*/ 144 h 1422" name="T25"/>
                <a:gd fmla="*/ 800 w 1084" name="T26"/>
                <a:gd fmla="*/ 286 h 1422" name="T27"/>
                <a:gd fmla="*/ 628 w 1084" name="T28"/>
                <a:gd fmla="*/ 182 h 1422" name="T29"/>
                <a:gd fmla="*/ 752 w 1084" name="T30"/>
                <a:gd fmla="*/ 114 h 1422" name="T31"/>
                <a:gd fmla="*/ 714 w 1084" name="T32"/>
                <a:gd fmla="*/ 20 h 1422" name="T33"/>
                <a:gd fmla="*/ 440 w 1084" name="T34"/>
                <a:gd fmla="*/ 42 h 1422" name="T35"/>
                <a:gd fmla="*/ 272 w 1084" name="T36"/>
                <a:gd fmla="*/ 42 h 1422" name="T37"/>
                <a:gd fmla="*/ 48 w 1084" name="T38"/>
                <a:gd fmla="*/ 58 h 1422" name="T39"/>
                <a:gd fmla="*/ 28 w 1084" name="T40"/>
                <a:gd fmla="*/ 92 h 1422" name="T41"/>
                <a:gd fmla="*/ 60 w 1084" name="T42"/>
                <a:gd fmla="*/ 134 h 1422" name="T43"/>
                <a:gd fmla="*/ 22 w 1084" name="T44"/>
                <a:gd fmla="*/ 204 h 1422" name="T45"/>
                <a:gd fmla="*/ 32 w 1084" name="T46"/>
                <a:gd fmla="*/ 290 h 1422" name="T47"/>
                <a:gd fmla="*/ 136 w 1084" name="T48"/>
                <a:gd fmla="*/ 184 h 1422" name="T49"/>
                <a:gd fmla="*/ 308 w 1084" name="T50"/>
                <a:gd fmla="*/ 320 h 1422" name="T51"/>
                <a:gd fmla="*/ 370 w 1084" name="T52"/>
                <a:gd fmla="*/ 604 h 1422" name="T53"/>
                <a:gd fmla="*/ 534 w 1084" name="T54"/>
                <a:gd fmla="*/ 762 h 1422" name="T55"/>
                <a:gd fmla="*/ 698 w 1084" name="T56"/>
                <a:gd fmla="*/ 882 h 1422" name="T57"/>
                <a:gd fmla="*/ 740 w 1084" name="T58"/>
                <a:gd fmla="*/ 890 h 1422" name="T59"/>
                <a:gd fmla="*/ 742 w 1084" name="T60"/>
                <a:gd fmla="*/ 1056 h 1422" name="T61"/>
                <a:gd fmla="*/ 784 w 1084" name="T62"/>
                <a:gd fmla="*/ 1158 h 1422" name="T63"/>
                <a:gd fmla="*/ 694 w 1084" name="T64"/>
                <a:gd fmla="*/ 1422 h 1422" name="T65"/>
                <a:gd fmla="*/ 958 w 1084" name="T66"/>
                <a:gd fmla="*/ 1244 h 1422" name="T67"/>
                <a:gd fmla="*/ 1046 w 1084" name="T68"/>
                <a:gd fmla="*/ 1164 h 1422" name="T69"/>
                <a:gd fmla="*/ 1024 w 1084" name="T70"/>
                <a:gd fmla="*/ 962 h 1422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1422" w="1084">
                  <a:moveTo>
                    <a:pt x="1024" y="962"/>
                  </a:moveTo>
                  <a:lnTo>
                    <a:pt x="1024" y="902"/>
                  </a:lnTo>
                  <a:lnTo>
                    <a:pt x="968" y="854"/>
                  </a:lnTo>
                  <a:lnTo>
                    <a:pt x="868" y="822"/>
                  </a:lnTo>
                  <a:lnTo>
                    <a:pt x="784" y="822"/>
                  </a:lnTo>
                  <a:lnTo>
                    <a:pt x="764" y="854"/>
                  </a:lnTo>
                  <a:lnTo>
                    <a:pt x="730" y="834"/>
                  </a:lnTo>
                  <a:lnTo>
                    <a:pt x="710" y="788"/>
                  </a:lnTo>
                  <a:lnTo>
                    <a:pt x="664" y="788"/>
                  </a:lnTo>
                  <a:lnTo>
                    <a:pt x="664" y="788"/>
                  </a:lnTo>
                  <a:lnTo>
                    <a:pt x="688" y="712"/>
                  </a:lnTo>
                  <a:lnTo>
                    <a:pt x="634" y="712"/>
                  </a:lnTo>
                  <a:lnTo>
                    <a:pt x="604" y="744"/>
                  </a:lnTo>
                  <a:lnTo>
                    <a:pt x="576" y="724"/>
                  </a:lnTo>
                  <a:lnTo>
                    <a:pt x="576" y="682"/>
                  </a:lnTo>
                  <a:lnTo>
                    <a:pt x="576" y="626"/>
                  </a:lnTo>
                  <a:lnTo>
                    <a:pt x="700" y="596"/>
                  </a:lnTo>
                  <a:lnTo>
                    <a:pt x="724" y="682"/>
                  </a:lnTo>
                  <a:lnTo>
                    <a:pt x="762" y="654"/>
                  </a:lnTo>
                  <a:lnTo>
                    <a:pt x="762" y="600"/>
                  </a:lnTo>
                  <a:lnTo>
                    <a:pt x="784" y="578"/>
                  </a:lnTo>
                  <a:lnTo>
                    <a:pt x="806" y="504"/>
                  </a:lnTo>
                  <a:lnTo>
                    <a:pt x="1014" y="432"/>
                  </a:lnTo>
                  <a:lnTo>
                    <a:pt x="926" y="238"/>
                  </a:lnTo>
                  <a:lnTo>
                    <a:pt x="888" y="228"/>
                  </a:lnTo>
                  <a:lnTo>
                    <a:pt x="844" y="144"/>
                  </a:lnTo>
                  <a:lnTo>
                    <a:pt x="776" y="144"/>
                  </a:lnTo>
                  <a:lnTo>
                    <a:pt x="800" y="286"/>
                  </a:lnTo>
                  <a:lnTo>
                    <a:pt x="752" y="286"/>
                  </a:lnTo>
                  <a:lnTo>
                    <a:pt x="628" y="182"/>
                  </a:lnTo>
                  <a:lnTo>
                    <a:pt x="650" y="134"/>
                  </a:lnTo>
                  <a:lnTo>
                    <a:pt x="752" y="114"/>
                  </a:lnTo>
                  <a:lnTo>
                    <a:pt x="752" y="42"/>
                  </a:lnTo>
                  <a:lnTo>
                    <a:pt x="714" y="20"/>
                  </a:lnTo>
                  <a:lnTo>
                    <a:pt x="542" y="42"/>
                  </a:lnTo>
                  <a:lnTo>
                    <a:pt x="440" y="42"/>
                  </a:lnTo>
                  <a:lnTo>
                    <a:pt x="362" y="20"/>
                  </a:lnTo>
                  <a:lnTo>
                    <a:pt x="272" y="42"/>
                  </a:lnTo>
                  <a:lnTo>
                    <a:pt x="136" y="0"/>
                  </a:lnTo>
                  <a:lnTo>
                    <a:pt x="48" y="58"/>
                  </a:lnTo>
                  <a:lnTo>
                    <a:pt x="72" y="92"/>
                  </a:lnTo>
                  <a:lnTo>
                    <a:pt x="28" y="92"/>
                  </a:lnTo>
                  <a:lnTo>
                    <a:pt x="28" y="134"/>
                  </a:lnTo>
                  <a:lnTo>
                    <a:pt x="60" y="134"/>
                  </a:lnTo>
                  <a:lnTo>
                    <a:pt x="0" y="168"/>
                  </a:lnTo>
                  <a:lnTo>
                    <a:pt x="22" y="204"/>
                  </a:lnTo>
                  <a:lnTo>
                    <a:pt x="54" y="204"/>
                  </a:lnTo>
                  <a:lnTo>
                    <a:pt x="32" y="290"/>
                  </a:lnTo>
                  <a:lnTo>
                    <a:pt x="68" y="258"/>
                  </a:lnTo>
                  <a:lnTo>
                    <a:pt x="136" y="184"/>
                  </a:lnTo>
                  <a:lnTo>
                    <a:pt x="240" y="212"/>
                  </a:lnTo>
                  <a:lnTo>
                    <a:pt x="308" y="320"/>
                  </a:lnTo>
                  <a:lnTo>
                    <a:pt x="294" y="486"/>
                  </a:lnTo>
                  <a:lnTo>
                    <a:pt x="370" y="604"/>
                  </a:lnTo>
                  <a:lnTo>
                    <a:pt x="416" y="724"/>
                  </a:lnTo>
                  <a:lnTo>
                    <a:pt x="534" y="762"/>
                  </a:lnTo>
                  <a:lnTo>
                    <a:pt x="606" y="800"/>
                  </a:lnTo>
                  <a:lnTo>
                    <a:pt x="698" y="882"/>
                  </a:lnTo>
                  <a:lnTo>
                    <a:pt x="730" y="882"/>
                  </a:lnTo>
                  <a:lnTo>
                    <a:pt x="740" y="890"/>
                  </a:lnTo>
                  <a:lnTo>
                    <a:pt x="720" y="948"/>
                  </a:lnTo>
                  <a:lnTo>
                    <a:pt x="742" y="1056"/>
                  </a:lnTo>
                  <a:lnTo>
                    <a:pt x="720" y="1110"/>
                  </a:lnTo>
                  <a:lnTo>
                    <a:pt x="784" y="1158"/>
                  </a:lnTo>
                  <a:lnTo>
                    <a:pt x="808" y="1194"/>
                  </a:lnTo>
                  <a:lnTo>
                    <a:pt x="694" y="1422"/>
                  </a:lnTo>
                  <a:lnTo>
                    <a:pt x="850" y="1370"/>
                  </a:lnTo>
                  <a:lnTo>
                    <a:pt x="958" y="1244"/>
                  </a:lnTo>
                  <a:lnTo>
                    <a:pt x="980" y="1172"/>
                  </a:lnTo>
                  <a:lnTo>
                    <a:pt x="1046" y="1164"/>
                  </a:lnTo>
                  <a:lnTo>
                    <a:pt x="1084" y="996"/>
                  </a:lnTo>
                  <a:lnTo>
                    <a:pt x="1024" y="962"/>
                  </a:lnTo>
                  <a:close/>
                </a:path>
              </a:pathLst>
            </a:custGeom>
            <a:solidFill>
              <a:srgbClr val="91D04F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440" name="椭圆 439"/>
          <p:cNvSpPr/>
          <p:nvPr/>
        </p:nvSpPr>
        <p:spPr>
          <a:xfrm>
            <a:off x="4896099" y="1012374"/>
            <a:ext cx="607234" cy="60723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innerShdw blurRad="63500" dir="16200000" dist="508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b="1" kumimoji="1" lang="zh-CN" sz="12000"/>
          </a:p>
        </p:txBody>
      </p:sp>
      <p:sp>
        <p:nvSpPr>
          <p:cNvPr id="441" name="矩形 440"/>
          <p:cNvSpPr/>
          <p:nvPr/>
        </p:nvSpPr>
        <p:spPr>
          <a:xfrm>
            <a:off x="4987596" y="1028682"/>
            <a:ext cx="408305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/>
            <a:r>
              <a:rPr altLang="zh-CN" b="1" kumimoji="1" lang="en-US" sz="3200">
                <a:solidFill>
                  <a:srgbClr val="56C1DA"/>
                </a:solidFill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a:rPr>
              <a:t>1</a:t>
            </a:r>
          </a:p>
        </p:txBody>
      </p:sp>
      <p:sp>
        <p:nvSpPr>
          <p:cNvPr id="442" name="椭圆 441"/>
          <p:cNvSpPr/>
          <p:nvPr/>
        </p:nvSpPr>
        <p:spPr>
          <a:xfrm>
            <a:off x="4220807" y="1875974"/>
            <a:ext cx="607234" cy="60723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innerShdw blurRad="63500" dir="16200000" dist="508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b="1" kumimoji="1" lang="zh-CN" sz="12000"/>
          </a:p>
        </p:txBody>
      </p:sp>
      <p:sp>
        <p:nvSpPr>
          <p:cNvPr id="443" name="矩形 442"/>
          <p:cNvSpPr/>
          <p:nvPr/>
        </p:nvSpPr>
        <p:spPr>
          <a:xfrm>
            <a:off x="4312303" y="1892282"/>
            <a:ext cx="408305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/>
            <a:r>
              <a:rPr altLang="zh-CN" b="1" kumimoji="1" lang="en-US" smtClean="0" sz="3200">
                <a:solidFill>
                  <a:srgbClr val="82D640"/>
                </a:solidFill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a:rPr>
              <a:t>2</a:t>
            </a:r>
          </a:p>
        </p:txBody>
      </p:sp>
      <p:sp>
        <p:nvSpPr>
          <p:cNvPr id="444" name="椭圆 443"/>
          <p:cNvSpPr/>
          <p:nvPr/>
        </p:nvSpPr>
        <p:spPr>
          <a:xfrm>
            <a:off x="5207684" y="2764974"/>
            <a:ext cx="607234" cy="60723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innerShdw blurRad="63500" dir="16200000" dist="508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b="1" kumimoji="1" lang="zh-CN" sz="12000"/>
          </a:p>
        </p:txBody>
      </p:sp>
      <p:sp>
        <p:nvSpPr>
          <p:cNvPr id="445" name="矩形 444"/>
          <p:cNvSpPr/>
          <p:nvPr/>
        </p:nvSpPr>
        <p:spPr>
          <a:xfrm>
            <a:off x="5299180" y="2781282"/>
            <a:ext cx="408305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/>
            <a:r>
              <a:rPr altLang="zh-CN" b="1" kumimoji="1" lang="en-US" smtClean="0" sz="3200">
                <a:solidFill>
                  <a:srgbClr val="175562"/>
                </a:solidFill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a:rPr>
              <a:t>3</a:t>
            </a:r>
          </a:p>
        </p:txBody>
      </p:sp>
      <p:sp>
        <p:nvSpPr>
          <p:cNvPr id="446" name="椭圆 445"/>
          <p:cNvSpPr/>
          <p:nvPr/>
        </p:nvSpPr>
        <p:spPr>
          <a:xfrm>
            <a:off x="4896099" y="3628574"/>
            <a:ext cx="607234" cy="60723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innerShdw blurRad="63500" dir="16200000" dist="508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b="1" kumimoji="1" lang="zh-CN" sz="12000"/>
          </a:p>
        </p:txBody>
      </p:sp>
      <p:sp>
        <p:nvSpPr>
          <p:cNvPr id="447" name="矩形 446"/>
          <p:cNvSpPr/>
          <p:nvPr/>
        </p:nvSpPr>
        <p:spPr>
          <a:xfrm>
            <a:off x="4987596" y="3644882"/>
            <a:ext cx="408305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/>
            <a:r>
              <a:rPr altLang="zh-CN" b="1" kumimoji="1" lang="en-US" smtClean="0" sz="3200">
                <a:solidFill>
                  <a:srgbClr val="FCA826"/>
                </a:solidFill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a:rPr>
              <a:t>4</a:t>
            </a:r>
          </a:p>
        </p:txBody>
      </p:sp>
      <p:sp>
        <p:nvSpPr>
          <p:cNvPr id="449" name="文本框 8"/>
          <p:cNvSpPr txBox="1"/>
          <p:nvPr/>
        </p:nvSpPr>
        <p:spPr>
          <a:xfrm>
            <a:off x="794174" y="3919417"/>
            <a:ext cx="3479475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30000"/>
              </a:lnSpc>
            </a:pPr>
            <a:r>
              <a:rPr altLang="en-US" lang="zh-CN" smtClean="0" sz="1000">
                <a:solidFill>
                  <a:srgbClr val="404040"/>
                </a:solidFill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450" name="矩形 449"/>
          <p:cNvSpPr/>
          <p:nvPr/>
        </p:nvSpPr>
        <p:spPr>
          <a:xfrm>
            <a:off x="2808069" y="3620107"/>
            <a:ext cx="14655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lvl="0"/>
            <a:r>
              <a:rPr altLang="zh-CN" b="1" lang="en-US" smtClean="0">
                <a:solidFill>
                  <a:srgbClr val="FCA826"/>
                </a:solidFill>
              </a:rPr>
              <a:t>TEXT HERE</a:t>
            </a:r>
          </a:p>
        </p:txBody>
      </p:sp>
      <p:sp>
        <p:nvSpPr>
          <p:cNvPr id="452" name="文本框 8"/>
          <p:cNvSpPr txBox="1"/>
          <p:nvPr/>
        </p:nvSpPr>
        <p:spPr>
          <a:xfrm>
            <a:off x="152665" y="2143759"/>
            <a:ext cx="3479475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30000"/>
              </a:lnSpc>
            </a:pPr>
            <a:r>
              <a:rPr altLang="en-US" lang="zh-CN" smtClean="0" sz="1000">
                <a:solidFill>
                  <a:srgbClr val="404040"/>
                </a:solidFill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453" name="矩形 452"/>
          <p:cNvSpPr/>
          <p:nvPr/>
        </p:nvSpPr>
        <p:spPr>
          <a:xfrm>
            <a:off x="2166560" y="1844448"/>
            <a:ext cx="14655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lvl="0"/>
            <a:r>
              <a:rPr altLang="zh-CN" b="1" lang="en-US" smtClean="0">
                <a:solidFill>
                  <a:srgbClr val="82D640"/>
                </a:solidFill>
              </a:rPr>
              <a:t>TEXT HERE</a:t>
            </a:r>
          </a:p>
        </p:txBody>
      </p:sp>
      <p:sp>
        <p:nvSpPr>
          <p:cNvPr id="455" name="文本框 8"/>
          <p:cNvSpPr txBox="1"/>
          <p:nvPr/>
        </p:nvSpPr>
        <p:spPr>
          <a:xfrm>
            <a:off x="1089730" y="3017214"/>
            <a:ext cx="3479475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30000"/>
              </a:lnSpc>
            </a:pPr>
            <a:r>
              <a:rPr altLang="en-US" lang="zh-CN" smtClean="0" sz="1000">
                <a:solidFill>
                  <a:srgbClr val="404040"/>
                </a:solidFill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456" name="矩形 455"/>
          <p:cNvSpPr/>
          <p:nvPr/>
        </p:nvSpPr>
        <p:spPr>
          <a:xfrm>
            <a:off x="3103625" y="2717903"/>
            <a:ext cx="14655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lvl="0"/>
            <a:r>
              <a:rPr altLang="zh-CN" b="1" lang="en-US" smtClean="0">
                <a:solidFill>
                  <a:srgbClr val="175562"/>
                </a:solidFill>
              </a:rPr>
              <a:t>TEXT HERE</a:t>
            </a:r>
          </a:p>
        </p:txBody>
      </p:sp>
      <p:sp>
        <p:nvSpPr>
          <p:cNvPr id="458" name="文本框 8"/>
          <p:cNvSpPr txBox="1"/>
          <p:nvPr/>
        </p:nvSpPr>
        <p:spPr>
          <a:xfrm>
            <a:off x="541866" y="1113721"/>
            <a:ext cx="3479475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30000"/>
              </a:lnSpc>
            </a:pPr>
            <a:r>
              <a:rPr altLang="en-US" lang="zh-CN" smtClean="0" sz="1000">
                <a:solidFill>
                  <a:srgbClr val="404040"/>
                </a:solidFill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459" name="矩形 458"/>
          <p:cNvSpPr/>
          <p:nvPr/>
        </p:nvSpPr>
        <p:spPr>
          <a:xfrm>
            <a:off x="2555760" y="814410"/>
            <a:ext cx="14655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lvl="0">
              <a:tabLst>
                <a:tab pos="396875"/>
              </a:tabLst>
            </a:pPr>
            <a:r>
              <a:rPr altLang="zh-CN" b="1" lang="en-US" smtClean="0">
                <a:solidFill>
                  <a:srgbClr val="56C1DA"/>
                </a:solidFill>
              </a:rPr>
              <a:t>TEXT HERE</a:t>
            </a:r>
          </a:p>
        </p:txBody>
      </p:sp>
    </p:spTree>
    <p:extLst>
      <p:ext uri="{BB962C8B-B14F-4D97-AF65-F5344CB8AC3E}">
        <p14:creationId val="298899077"/>
      </p:ext>
    </p:extLst>
  </p:cSld>
  <p:clrMapOvr>
    <a:masterClrMapping/>
  </p:clrMapOvr>
  <mc:AlternateContent>
    <mc:Choice Requires="p14">
      <p:transition p14:dur="1300" spd="slow">
        <p14:pan/>
      </p:transition>
    </mc:Choice>
    <mc:Fallback>
      <p:transition spd="slow">
        <p:fade/>
      </p:transition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椭圆 1"/>
          <p:cNvSpPr/>
          <p:nvPr/>
        </p:nvSpPr>
        <p:spPr>
          <a:xfrm flipH="1">
            <a:off x="4314114" y="533962"/>
            <a:ext cx="3962846" cy="3962846"/>
          </a:xfrm>
          <a:prstGeom prst="ellipse">
            <a:avLst/>
          </a:prstGeom>
          <a:solidFill>
            <a:srgbClr val="15629C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1400">
              <a:solidFill>
                <a:srgbClr val="103154"/>
              </a:solidFill>
            </a:endParaRPr>
          </a:p>
        </p:txBody>
      </p:sp>
      <p:sp>
        <p:nvSpPr>
          <p:cNvPr id="3" name="椭圆 2"/>
          <p:cNvSpPr/>
          <p:nvPr/>
        </p:nvSpPr>
        <p:spPr>
          <a:xfrm flipH="1" rot="19747294">
            <a:off x="6596675" y="964095"/>
            <a:ext cx="905279" cy="90527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1400">
              <a:solidFill>
                <a:srgbClr val="103154"/>
              </a:solidFill>
            </a:endParaRPr>
          </a:p>
        </p:txBody>
      </p:sp>
      <p:sp>
        <p:nvSpPr>
          <p:cNvPr id="4" name="椭圆 3"/>
          <p:cNvSpPr/>
          <p:nvPr/>
        </p:nvSpPr>
        <p:spPr>
          <a:xfrm flipH="1">
            <a:off x="5056062" y="1566385"/>
            <a:ext cx="1465278" cy="146527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1400">
              <a:solidFill>
                <a:srgbClr val="103154"/>
              </a:solidFill>
            </a:endParaRPr>
          </a:p>
        </p:txBody>
      </p:sp>
      <p:sp>
        <p:nvSpPr>
          <p:cNvPr id="5" name="椭圆 4"/>
          <p:cNvSpPr/>
          <p:nvPr/>
        </p:nvSpPr>
        <p:spPr>
          <a:xfrm flipH="1" rot="19498992">
            <a:off x="5701103" y="894981"/>
            <a:ext cx="394921" cy="394921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1400">
              <a:solidFill>
                <a:srgbClr val="103154"/>
              </a:solidFill>
            </a:endParaRPr>
          </a:p>
        </p:txBody>
      </p:sp>
      <p:sp>
        <p:nvSpPr>
          <p:cNvPr id="6" name="椭圆 5"/>
          <p:cNvSpPr/>
          <p:nvPr/>
        </p:nvSpPr>
        <p:spPr>
          <a:xfrm flipH="1" rot="1719657">
            <a:off x="5623540" y="3409340"/>
            <a:ext cx="828630" cy="82863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1400">
              <a:solidFill>
                <a:srgbClr val="103154"/>
              </a:solidFill>
            </a:endParaRPr>
          </a:p>
        </p:txBody>
      </p:sp>
      <p:sp>
        <p:nvSpPr>
          <p:cNvPr id="7" name="椭圆 6"/>
          <p:cNvSpPr/>
          <p:nvPr/>
        </p:nvSpPr>
        <p:spPr>
          <a:xfrm flipH="1" rot="1418744">
            <a:off x="4802753" y="3049973"/>
            <a:ext cx="603619" cy="60361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1200">
              <a:solidFill>
                <a:srgbClr val="103154"/>
              </a:solidFill>
            </a:endParaRPr>
          </a:p>
        </p:txBody>
      </p:sp>
      <p:sp>
        <p:nvSpPr>
          <p:cNvPr id="8" name="椭圆 7"/>
          <p:cNvSpPr/>
          <p:nvPr/>
        </p:nvSpPr>
        <p:spPr>
          <a:xfrm flipH="1" rot="608903">
            <a:off x="7123627" y="2048825"/>
            <a:ext cx="933121" cy="933121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1400">
              <a:solidFill>
                <a:srgbClr val="103154"/>
              </a:solidFill>
            </a:endParaRPr>
          </a:p>
        </p:txBody>
      </p:sp>
      <p:cxnSp>
        <p:nvCxnSpPr>
          <p:cNvPr id="9" name="直线连接符 8"/>
          <p:cNvCxnSpPr>
            <a:stCxn id="5" idx="5"/>
            <a:endCxn id="4" idx="0"/>
          </p:cNvCxnSpPr>
          <p:nvPr/>
        </p:nvCxnSpPr>
        <p:spPr>
          <a:xfrm flipH="1">
            <a:off x="5788701" y="1286913"/>
            <a:ext cx="75630" cy="279472"/>
          </a:xfrm>
          <a:prstGeom prst="line">
            <a:avLst/>
          </a:prstGeom>
          <a:ln cmpd="sng" w="12700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线连接符 9"/>
          <p:cNvCxnSpPr>
            <a:stCxn id="3" idx="6"/>
            <a:endCxn id="4" idx="1"/>
          </p:cNvCxnSpPr>
          <p:nvPr/>
        </p:nvCxnSpPr>
        <p:spPr>
          <a:xfrm flipH="1">
            <a:off x="6306755" y="1649038"/>
            <a:ext cx="354078" cy="131932"/>
          </a:xfrm>
          <a:prstGeom prst="line">
            <a:avLst/>
          </a:prstGeom>
          <a:ln cmpd="sng" w="12700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线连接符 10"/>
          <p:cNvCxnSpPr>
            <a:stCxn id="8" idx="6"/>
            <a:endCxn id="4" idx="2"/>
          </p:cNvCxnSpPr>
          <p:nvPr/>
        </p:nvCxnSpPr>
        <p:spPr>
          <a:xfrm flipH="1" flipV="1">
            <a:off x="6521340" y="2299024"/>
            <a:ext cx="609586" cy="134154"/>
          </a:xfrm>
          <a:prstGeom prst="line">
            <a:avLst/>
          </a:prstGeom>
          <a:ln cmpd="sng" w="12700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直线连接符 11"/>
          <p:cNvCxnSpPr>
            <a:stCxn id="6" idx="7"/>
            <a:endCxn id="4" idx="4"/>
          </p:cNvCxnSpPr>
          <p:nvPr/>
        </p:nvCxnSpPr>
        <p:spPr>
          <a:xfrm flipH="1" flipV="1">
            <a:off x="5788701" y="3031663"/>
            <a:ext cx="132599" cy="394411"/>
          </a:xfrm>
          <a:prstGeom prst="line">
            <a:avLst/>
          </a:prstGeom>
          <a:ln cmpd="sng" w="12700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直线连接符 12"/>
          <p:cNvCxnSpPr>
            <a:stCxn id="7" idx="0"/>
            <a:endCxn id="4" idx="5"/>
          </p:cNvCxnSpPr>
          <p:nvPr/>
        </p:nvCxnSpPr>
        <p:spPr>
          <a:xfrm flipV="1">
            <a:off x="5225611" y="2817078"/>
            <a:ext cx="45036" cy="258235"/>
          </a:xfrm>
          <a:prstGeom prst="line">
            <a:avLst/>
          </a:prstGeom>
          <a:ln cmpd="sng" w="12700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线连接符 13"/>
          <p:cNvCxnSpPr>
            <a:stCxn id="8" idx="4"/>
            <a:endCxn id="6" idx="1"/>
          </p:cNvCxnSpPr>
          <p:nvPr/>
        </p:nvCxnSpPr>
        <p:spPr>
          <a:xfrm flipH="1">
            <a:off x="6435437" y="2974646"/>
            <a:ext cx="1072543" cy="732455"/>
          </a:xfrm>
          <a:prstGeom prst="line">
            <a:avLst/>
          </a:prstGeom>
          <a:ln cmpd="sng" w="12700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线连接符 14"/>
          <p:cNvCxnSpPr>
            <a:stCxn id="8" idx="7"/>
            <a:endCxn id="3" idx="4"/>
          </p:cNvCxnSpPr>
          <p:nvPr/>
        </p:nvCxnSpPr>
        <p:spPr>
          <a:xfrm flipH="1" flipV="1">
            <a:off x="7281617" y="1805217"/>
            <a:ext cx="41952" cy="327292"/>
          </a:xfrm>
          <a:prstGeom prst="line">
            <a:avLst/>
          </a:prstGeom>
          <a:ln cmpd="sng" w="12700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线连接符 15"/>
          <p:cNvCxnSpPr>
            <a:stCxn id="3" idx="7"/>
            <a:endCxn id="5" idx="3"/>
          </p:cNvCxnSpPr>
          <p:nvPr/>
        </p:nvCxnSpPr>
        <p:spPr>
          <a:xfrm flipH="1" flipV="1">
            <a:off x="6093035" y="1126674"/>
            <a:ext cx="517319" cy="179626"/>
          </a:xfrm>
          <a:prstGeom prst="line">
            <a:avLst/>
          </a:prstGeom>
          <a:ln cmpd="sng" w="12700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线连接符 16"/>
          <p:cNvCxnSpPr>
            <a:stCxn id="3" idx="5"/>
            <a:endCxn id="6" idx="0"/>
          </p:cNvCxnSpPr>
          <p:nvPr/>
        </p:nvCxnSpPr>
        <p:spPr>
          <a:xfrm flipH="1">
            <a:off x="6236571" y="1855697"/>
            <a:ext cx="702309" cy="1604409"/>
          </a:xfrm>
          <a:prstGeom prst="line">
            <a:avLst/>
          </a:prstGeom>
          <a:ln cmpd="sng" w="12700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线连接符 17"/>
          <p:cNvCxnSpPr>
            <a:stCxn id="6" idx="6"/>
            <a:endCxn id="7" idx="2"/>
          </p:cNvCxnSpPr>
          <p:nvPr/>
        </p:nvCxnSpPr>
        <p:spPr>
          <a:xfrm flipH="1" flipV="1">
            <a:off x="5381032" y="3472832"/>
            <a:ext cx="293273" cy="152108"/>
          </a:xfrm>
          <a:prstGeom prst="line">
            <a:avLst/>
          </a:prstGeom>
          <a:ln cmpd="sng" w="12700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直线连接符 18"/>
          <p:cNvCxnSpPr>
            <a:stCxn id="2" idx="7"/>
            <a:endCxn id="5" idx="7"/>
          </p:cNvCxnSpPr>
          <p:nvPr/>
        </p:nvCxnSpPr>
        <p:spPr>
          <a:xfrm flipV="1">
            <a:off x="4894459" y="1058209"/>
            <a:ext cx="809633" cy="56098"/>
          </a:xfrm>
          <a:prstGeom prst="line">
            <a:avLst/>
          </a:prstGeom>
          <a:ln cmpd="sng" w="12700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直线连接符 19"/>
          <p:cNvCxnSpPr>
            <a:stCxn id="2" idx="2"/>
            <a:endCxn id="8" idx="2"/>
          </p:cNvCxnSpPr>
          <p:nvPr/>
        </p:nvCxnSpPr>
        <p:spPr>
          <a:xfrm flipH="1">
            <a:off x="8049448" y="2515385"/>
            <a:ext cx="227512" cy="82207"/>
          </a:xfrm>
          <a:prstGeom prst="line">
            <a:avLst/>
          </a:prstGeom>
          <a:ln cmpd="sng" w="12700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直线连接符 20"/>
          <p:cNvCxnSpPr>
            <a:stCxn id="2" idx="4"/>
            <a:endCxn id="6" idx="3"/>
          </p:cNvCxnSpPr>
          <p:nvPr/>
        </p:nvCxnSpPr>
        <p:spPr>
          <a:xfrm flipH="1" flipV="1">
            <a:off x="6154410" y="4221238"/>
            <a:ext cx="141127" cy="275570"/>
          </a:xfrm>
          <a:prstGeom prst="line">
            <a:avLst/>
          </a:prstGeom>
          <a:ln cmpd="sng" w="12700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直线连接符 21"/>
          <p:cNvCxnSpPr>
            <a:stCxn id="2" idx="1"/>
            <a:endCxn id="3" idx="2"/>
          </p:cNvCxnSpPr>
          <p:nvPr/>
        </p:nvCxnSpPr>
        <p:spPr>
          <a:xfrm flipH="1">
            <a:off x="7437796" y="1114307"/>
            <a:ext cx="258819" cy="70125"/>
          </a:xfrm>
          <a:prstGeom prst="line">
            <a:avLst/>
          </a:prstGeom>
          <a:ln cmpd="sng" w="12700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直线连接符 22"/>
          <p:cNvCxnSpPr>
            <a:stCxn id="2" idx="5"/>
            <a:endCxn id="7" idx="4"/>
          </p:cNvCxnSpPr>
          <p:nvPr/>
        </p:nvCxnSpPr>
        <p:spPr>
          <a:xfrm flipV="1">
            <a:off x="4894459" y="3628253"/>
            <a:ext cx="89053" cy="288210"/>
          </a:xfrm>
          <a:prstGeom prst="line">
            <a:avLst/>
          </a:prstGeom>
          <a:ln cmpd="sng" w="12700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直线连接符 23"/>
          <p:cNvCxnSpPr>
            <a:stCxn id="7" idx="6"/>
            <a:endCxn id="2" idx="6"/>
          </p:cNvCxnSpPr>
          <p:nvPr/>
        </p:nvCxnSpPr>
        <p:spPr>
          <a:xfrm flipH="1" flipV="1">
            <a:off x="4314114" y="2515385"/>
            <a:ext cx="513978" cy="715349"/>
          </a:xfrm>
          <a:prstGeom prst="line">
            <a:avLst/>
          </a:prstGeom>
          <a:ln cmpd="sng" w="12700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线连接符 24"/>
          <p:cNvCxnSpPr>
            <a:stCxn id="2" idx="0"/>
            <a:endCxn id="5" idx="2"/>
          </p:cNvCxnSpPr>
          <p:nvPr/>
        </p:nvCxnSpPr>
        <p:spPr>
          <a:xfrm flipH="1">
            <a:off x="6060281" y="533962"/>
            <a:ext cx="235256" cy="445173"/>
          </a:xfrm>
          <a:prstGeom prst="line">
            <a:avLst/>
          </a:prstGeom>
          <a:ln cmpd="sng" w="12700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直线连接符 25"/>
          <p:cNvCxnSpPr>
            <a:stCxn id="2" idx="3"/>
            <a:endCxn id="4" idx="3"/>
          </p:cNvCxnSpPr>
          <p:nvPr/>
        </p:nvCxnSpPr>
        <p:spPr>
          <a:xfrm flipH="1" flipV="1">
            <a:off x="6306755" y="2817078"/>
            <a:ext cx="1389860" cy="1099385"/>
          </a:xfrm>
          <a:prstGeom prst="line">
            <a:avLst/>
          </a:prstGeom>
          <a:ln cmpd="sng" w="12700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直线连接符 26"/>
          <p:cNvCxnSpPr>
            <a:stCxn id="2" idx="3"/>
            <a:endCxn id="2" idx="4"/>
          </p:cNvCxnSpPr>
          <p:nvPr/>
        </p:nvCxnSpPr>
        <p:spPr>
          <a:xfrm flipH="1">
            <a:off x="6295537" y="3916463"/>
            <a:ext cx="1401078" cy="580345"/>
          </a:xfrm>
          <a:prstGeom prst="line">
            <a:avLst/>
          </a:prstGeom>
          <a:ln cmpd="sng" w="12700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组 27"/>
          <p:cNvGrpSpPr/>
          <p:nvPr/>
        </p:nvGrpSpPr>
        <p:grpSpPr>
          <a:xfrm>
            <a:off x="6789760" y="2791341"/>
            <a:ext cx="1813709" cy="2270448"/>
            <a:chOff x="6143961" y="2132096"/>
            <a:chExt cx="2351973" cy="2944261"/>
          </a:xfrm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grpSpPr>
        <p:sp>
          <p:nvSpPr>
            <p:cNvPr id="29" name="椭圆 28"/>
            <p:cNvSpPr/>
            <p:nvPr/>
          </p:nvSpPr>
          <p:spPr>
            <a:xfrm>
              <a:off x="6143961" y="2340817"/>
              <a:ext cx="1586496" cy="15864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b="1" kumimoji="1" lang="zh-CN" sz="6000"/>
            </a:p>
          </p:txBody>
        </p:sp>
        <p:grpSp>
          <p:nvGrpSpPr>
            <p:cNvPr id="30" name="组 29"/>
            <p:cNvGrpSpPr/>
            <p:nvPr/>
          </p:nvGrpSpPr>
          <p:grpSpPr>
            <a:xfrm rot="19400888">
              <a:off x="6162122" y="2132096"/>
              <a:ext cx="2333812" cy="2944261"/>
              <a:chOff x="1119130" y="1139048"/>
              <a:chExt cx="2333812" cy="2944261"/>
            </a:xfrm>
          </p:grpSpPr>
          <p:sp>
            <p:nvSpPr>
              <p:cNvPr id="31" name="Freeform 101"/>
              <p:cNvSpPr>
                <a:spLocks noEditPoints="1"/>
              </p:cNvSpPr>
              <p:nvPr/>
            </p:nvSpPr>
            <p:spPr bwMode="auto">
              <a:xfrm rot="2656536">
                <a:off x="1119130" y="1139048"/>
                <a:ext cx="2333812" cy="2333812"/>
              </a:xfrm>
              <a:custGeom>
                <a:cxnLst>
                  <a:cxn ang="0">
                    <a:pos x="208" y="190"/>
                  </a:cxn>
                  <a:cxn ang="0">
                    <a:pos x="218" y="174"/>
                  </a:cxn>
                  <a:cxn ang="0">
                    <a:pos x="232" y="136"/>
                  </a:cxn>
                  <a:cxn ang="0">
                    <a:pos x="232" y="116"/>
                  </a:cxn>
                  <a:cxn ang="0">
                    <a:pos x="230" y="94"/>
                  </a:cxn>
                  <a:cxn ang="0">
                    <a:pos x="214" y="52"/>
                  </a:cxn>
                  <a:cxn ang="0">
                    <a:pos x="182" y="20"/>
                  </a:cxn>
                  <a:cxn ang="0">
                    <a:pos x="140" y="4"/>
                  </a:cxn>
                  <a:cxn ang="0">
                    <a:pos x="116" y="0"/>
                  </a:cxn>
                  <a:cxn ang="0">
                    <a:pos x="106" y="2"/>
                  </a:cxn>
                  <a:cxn ang="0">
                    <a:pos x="72" y="10"/>
                  </a:cxn>
                  <a:cxn ang="0">
                    <a:pos x="34" y="34"/>
                  </a:cxn>
                  <a:cxn ang="0">
                    <a:pos x="10" y="72"/>
                  </a:cxn>
                  <a:cxn ang="0">
                    <a:pos x="2" y="106"/>
                  </a:cxn>
                  <a:cxn ang="0">
                    <a:pos x="0" y="116"/>
                  </a:cxn>
                  <a:cxn ang="0">
                    <a:pos x="4" y="140"/>
                  </a:cxn>
                  <a:cxn ang="0">
                    <a:pos x="20" y="182"/>
                  </a:cxn>
                  <a:cxn ang="0">
                    <a:pos x="52" y="214"/>
                  </a:cxn>
                  <a:cxn ang="0">
                    <a:pos x="94" y="230"/>
                  </a:cxn>
                  <a:cxn ang="0">
                    <a:pos x="116" y="232"/>
                  </a:cxn>
                  <a:cxn ang="0">
                    <a:pos x="138" y="232"/>
                  </a:cxn>
                  <a:cxn ang="0">
                    <a:pos x="174" y="218"/>
                  </a:cxn>
                  <a:cxn ang="0">
                    <a:pos x="262" y="280"/>
                  </a:cxn>
                  <a:cxn ang="0">
                    <a:pos x="266" y="282"/>
                  </a:cxn>
                  <a:cxn ang="0">
                    <a:pos x="270" y="284"/>
                  </a:cxn>
                  <a:cxn ang="0">
                    <a:pos x="280" y="280"/>
                  </a:cxn>
                  <a:cxn ang="0">
                    <a:pos x="282" y="276"/>
                  </a:cxn>
                  <a:cxn ang="0">
                    <a:pos x="282" y="266"/>
                  </a:cxn>
                  <a:cxn ang="0">
                    <a:pos x="280" y="262"/>
                  </a:cxn>
                  <a:cxn ang="0">
                    <a:pos x="116" y="208"/>
                  </a:cxn>
                  <a:cxn ang="0">
                    <a:pos x="82" y="200"/>
                  </a:cxn>
                  <a:cxn ang="0">
                    <a:pos x="54" y="180"/>
                  </a:cxn>
                  <a:cxn ang="0">
                    <a:pos x="34" y="152"/>
                  </a:cxn>
                  <a:cxn ang="0">
                    <a:pos x="26" y="116"/>
                  </a:cxn>
                  <a:cxn ang="0">
                    <a:pos x="28" y="98"/>
                  </a:cxn>
                  <a:cxn ang="0">
                    <a:pos x="42" y="66"/>
                  </a:cxn>
                  <a:cxn ang="0">
                    <a:pos x="66" y="42"/>
                  </a:cxn>
                  <a:cxn ang="0">
                    <a:pos x="98" y="28"/>
                  </a:cxn>
                  <a:cxn ang="0">
                    <a:pos x="116" y="26"/>
                  </a:cxn>
                  <a:cxn ang="0">
                    <a:pos x="152" y="34"/>
                  </a:cxn>
                  <a:cxn ang="0">
                    <a:pos x="180" y="54"/>
                  </a:cxn>
                  <a:cxn ang="0">
                    <a:pos x="200" y="82"/>
                  </a:cxn>
                  <a:cxn ang="0">
                    <a:pos x="208" y="116"/>
                  </a:cxn>
                  <a:cxn ang="0">
                    <a:pos x="206" y="136"/>
                  </a:cxn>
                  <a:cxn ang="0">
                    <a:pos x="192" y="168"/>
                  </a:cxn>
                  <a:cxn ang="0">
                    <a:pos x="168" y="192"/>
                  </a:cxn>
                  <a:cxn ang="0">
                    <a:pos x="136" y="206"/>
                  </a:cxn>
                  <a:cxn ang="0">
                    <a:pos x="116" y="208"/>
                  </a:cxn>
                </a:cxnLst>
                <a:rect b="b" l="0" r="r" t="0"/>
                <a:pathLst>
                  <a:path h="284" w="284">
                    <a:moveTo>
                      <a:pt x="280" y="262"/>
                    </a:moveTo>
                    <a:lnTo>
                      <a:pt x="208" y="190"/>
                    </a:lnTo>
                    <a:lnTo>
                      <a:pt x="208" y="190"/>
                    </a:lnTo>
                    <a:lnTo>
                      <a:pt x="218" y="174"/>
                    </a:lnTo>
                    <a:lnTo>
                      <a:pt x="226" y="156"/>
                    </a:lnTo>
                    <a:lnTo>
                      <a:pt x="232" y="136"/>
                    </a:lnTo>
                    <a:lnTo>
                      <a:pt x="232" y="116"/>
                    </a:lnTo>
                    <a:lnTo>
                      <a:pt x="232" y="116"/>
                    </a:lnTo>
                    <a:lnTo>
                      <a:pt x="232" y="106"/>
                    </a:lnTo>
                    <a:lnTo>
                      <a:pt x="230" y="94"/>
                    </a:lnTo>
                    <a:lnTo>
                      <a:pt x="224" y="72"/>
                    </a:lnTo>
                    <a:lnTo>
                      <a:pt x="214" y="52"/>
                    </a:lnTo>
                    <a:lnTo>
                      <a:pt x="198" y="34"/>
                    </a:lnTo>
                    <a:lnTo>
                      <a:pt x="182" y="20"/>
                    </a:lnTo>
                    <a:lnTo>
                      <a:pt x="162" y="10"/>
                    </a:lnTo>
                    <a:lnTo>
                      <a:pt x="140" y="4"/>
                    </a:lnTo>
                    <a:lnTo>
                      <a:pt x="128" y="2"/>
                    </a:lnTo>
                    <a:lnTo>
                      <a:pt x="116" y="0"/>
                    </a:lnTo>
                    <a:lnTo>
                      <a:pt x="116" y="0"/>
                    </a:lnTo>
                    <a:lnTo>
                      <a:pt x="106" y="2"/>
                    </a:lnTo>
                    <a:lnTo>
                      <a:pt x="94" y="4"/>
                    </a:lnTo>
                    <a:lnTo>
                      <a:pt x="72" y="10"/>
                    </a:lnTo>
                    <a:lnTo>
                      <a:pt x="52" y="20"/>
                    </a:lnTo>
                    <a:lnTo>
                      <a:pt x="34" y="34"/>
                    </a:lnTo>
                    <a:lnTo>
                      <a:pt x="20" y="52"/>
                    </a:lnTo>
                    <a:lnTo>
                      <a:pt x="10" y="72"/>
                    </a:lnTo>
                    <a:lnTo>
                      <a:pt x="4" y="94"/>
                    </a:lnTo>
                    <a:lnTo>
                      <a:pt x="2" y="106"/>
                    </a:lnTo>
                    <a:lnTo>
                      <a:pt x="0" y="116"/>
                    </a:lnTo>
                    <a:lnTo>
                      <a:pt x="0" y="116"/>
                    </a:lnTo>
                    <a:lnTo>
                      <a:pt x="2" y="128"/>
                    </a:lnTo>
                    <a:lnTo>
                      <a:pt x="4" y="140"/>
                    </a:lnTo>
                    <a:lnTo>
                      <a:pt x="10" y="162"/>
                    </a:lnTo>
                    <a:lnTo>
                      <a:pt x="20" y="182"/>
                    </a:lnTo>
                    <a:lnTo>
                      <a:pt x="34" y="198"/>
                    </a:lnTo>
                    <a:lnTo>
                      <a:pt x="52" y="214"/>
                    </a:lnTo>
                    <a:lnTo>
                      <a:pt x="72" y="224"/>
                    </a:lnTo>
                    <a:lnTo>
                      <a:pt x="94" y="230"/>
                    </a:lnTo>
                    <a:lnTo>
                      <a:pt x="106" y="232"/>
                    </a:lnTo>
                    <a:lnTo>
                      <a:pt x="116" y="232"/>
                    </a:lnTo>
                    <a:lnTo>
                      <a:pt x="116" y="232"/>
                    </a:lnTo>
                    <a:lnTo>
                      <a:pt x="138" y="232"/>
                    </a:lnTo>
                    <a:lnTo>
                      <a:pt x="156" y="226"/>
                    </a:lnTo>
                    <a:lnTo>
                      <a:pt x="174" y="218"/>
                    </a:lnTo>
                    <a:lnTo>
                      <a:pt x="190" y="208"/>
                    </a:lnTo>
                    <a:lnTo>
                      <a:pt x="262" y="280"/>
                    </a:lnTo>
                    <a:lnTo>
                      <a:pt x="262" y="280"/>
                    </a:lnTo>
                    <a:lnTo>
                      <a:pt x="266" y="282"/>
                    </a:lnTo>
                    <a:lnTo>
                      <a:pt x="270" y="284"/>
                    </a:lnTo>
                    <a:lnTo>
                      <a:pt x="270" y="284"/>
                    </a:lnTo>
                    <a:lnTo>
                      <a:pt x="276" y="282"/>
                    </a:lnTo>
                    <a:lnTo>
                      <a:pt x="280" y="280"/>
                    </a:lnTo>
                    <a:lnTo>
                      <a:pt x="280" y="280"/>
                    </a:lnTo>
                    <a:lnTo>
                      <a:pt x="282" y="276"/>
                    </a:lnTo>
                    <a:lnTo>
                      <a:pt x="284" y="270"/>
                    </a:lnTo>
                    <a:lnTo>
                      <a:pt x="282" y="266"/>
                    </a:lnTo>
                    <a:lnTo>
                      <a:pt x="280" y="262"/>
                    </a:lnTo>
                    <a:lnTo>
                      <a:pt x="280" y="262"/>
                    </a:lnTo>
                    <a:close/>
                    <a:moveTo>
                      <a:pt x="116" y="208"/>
                    </a:moveTo>
                    <a:lnTo>
                      <a:pt x="116" y="208"/>
                    </a:lnTo>
                    <a:lnTo>
                      <a:pt x="98" y="206"/>
                    </a:lnTo>
                    <a:lnTo>
                      <a:pt x="82" y="200"/>
                    </a:lnTo>
                    <a:lnTo>
                      <a:pt x="66" y="192"/>
                    </a:lnTo>
                    <a:lnTo>
                      <a:pt x="54" y="180"/>
                    </a:lnTo>
                    <a:lnTo>
                      <a:pt x="42" y="168"/>
                    </a:lnTo>
                    <a:lnTo>
                      <a:pt x="34" y="152"/>
                    </a:lnTo>
                    <a:lnTo>
                      <a:pt x="28" y="136"/>
                    </a:lnTo>
                    <a:lnTo>
                      <a:pt x="26" y="116"/>
                    </a:lnTo>
                    <a:lnTo>
                      <a:pt x="26" y="116"/>
                    </a:lnTo>
                    <a:lnTo>
                      <a:pt x="28" y="98"/>
                    </a:lnTo>
                    <a:lnTo>
                      <a:pt x="34" y="82"/>
                    </a:lnTo>
                    <a:lnTo>
                      <a:pt x="42" y="66"/>
                    </a:lnTo>
                    <a:lnTo>
                      <a:pt x="54" y="54"/>
                    </a:lnTo>
                    <a:lnTo>
                      <a:pt x="66" y="42"/>
                    </a:lnTo>
                    <a:lnTo>
                      <a:pt x="82" y="34"/>
                    </a:lnTo>
                    <a:lnTo>
                      <a:pt x="98" y="28"/>
                    </a:lnTo>
                    <a:lnTo>
                      <a:pt x="116" y="26"/>
                    </a:lnTo>
                    <a:lnTo>
                      <a:pt x="116" y="26"/>
                    </a:lnTo>
                    <a:lnTo>
                      <a:pt x="136" y="28"/>
                    </a:lnTo>
                    <a:lnTo>
                      <a:pt x="152" y="34"/>
                    </a:lnTo>
                    <a:lnTo>
                      <a:pt x="168" y="42"/>
                    </a:lnTo>
                    <a:lnTo>
                      <a:pt x="180" y="54"/>
                    </a:lnTo>
                    <a:lnTo>
                      <a:pt x="192" y="66"/>
                    </a:lnTo>
                    <a:lnTo>
                      <a:pt x="200" y="82"/>
                    </a:lnTo>
                    <a:lnTo>
                      <a:pt x="206" y="98"/>
                    </a:lnTo>
                    <a:lnTo>
                      <a:pt x="208" y="116"/>
                    </a:lnTo>
                    <a:lnTo>
                      <a:pt x="208" y="116"/>
                    </a:lnTo>
                    <a:lnTo>
                      <a:pt x="206" y="136"/>
                    </a:lnTo>
                    <a:lnTo>
                      <a:pt x="200" y="152"/>
                    </a:lnTo>
                    <a:lnTo>
                      <a:pt x="192" y="168"/>
                    </a:lnTo>
                    <a:lnTo>
                      <a:pt x="180" y="180"/>
                    </a:lnTo>
                    <a:lnTo>
                      <a:pt x="168" y="192"/>
                    </a:lnTo>
                    <a:lnTo>
                      <a:pt x="152" y="200"/>
                    </a:lnTo>
                    <a:lnTo>
                      <a:pt x="136" y="206"/>
                    </a:lnTo>
                    <a:lnTo>
                      <a:pt x="116" y="208"/>
                    </a:lnTo>
                    <a:lnTo>
                      <a:pt x="116" y="208"/>
                    </a:lnTo>
                    <a:close/>
                  </a:path>
                </a:pathLst>
              </a:custGeom>
              <a:solidFill>
                <a:srgbClr val="404040"/>
              </a:solidFill>
              <a:ln w="9525">
                <a:noFill/>
                <a:round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2" name="圆角矩形 31"/>
              <p:cNvSpPr/>
              <p:nvPr/>
            </p:nvSpPr>
            <p:spPr>
              <a:xfrm>
                <a:off x="2109548" y="3285542"/>
                <a:ext cx="388325" cy="797767"/>
              </a:xfrm>
              <a:prstGeom prst="roundRect">
                <a:avLst/>
              </a:prstGeom>
              <a:solidFill>
                <a:srgbClr val="404040"/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kumimoji="1" lang="zh-CN"/>
              </a:p>
            </p:txBody>
          </p:sp>
        </p:grpSp>
      </p:grpSp>
      <p:grpSp>
        <p:nvGrpSpPr>
          <p:cNvPr id="52" name="组 51"/>
          <p:cNvGrpSpPr/>
          <p:nvPr/>
        </p:nvGrpSpPr>
        <p:grpSpPr>
          <a:xfrm>
            <a:off x="572379" y="901333"/>
            <a:ext cx="3447639" cy="769442"/>
            <a:chOff x="585205" y="578435"/>
            <a:chExt cx="2822852" cy="769442"/>
          </a:xfrm>
        </p:grpSpPr>
        <p:sp>
          <p:nvSpPr>
            <p:cNvPr id="33" name="圆角矩形 32"/>
            <p:cNvSpPr/>
            <p:nvPr/>
          </p:nvSpPr>
          <p:spPr>
            <a:xfrm>
              <a:off x="585205" y="849235"/>
              <a:ext cx="2822852" cy="394600"/>
            </a:xfrm>
            <a:prstGeom prst="roundRect">
              <a:avLst/>
            </a:prstGeom>
            <a:solidFill>
              <a:srgbClr val="56C1DA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585205" y="578435"/>
              <a:ext cx="2822852" cy="2743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kumimoji="1" lang="en-US" smtClean="0" sz="1200">
                  <a:solidFill>
                    <a:srgbClr val="56C1DA"/>
                  </a:solidFill>
                </a:rPr>
                <a:t>TEXT HERE 点击此处添加标题 </a:t>
              </a: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585205" y="855434"/>
              <a:ext cx="2728394" cy="2895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zh-CN" lang="zh-CN" sz="1000">
                  <a:solidFill>
                    <a:schemeClr val="bg1"/>
                  </a:solidFill>
                  <a:latin typeface="+mn-ea"/>
                </a:rPr>
                <a:t>点击此处添加文本信息。建议正文10号字，1.3倍字间距。</a:t>
              </a:r>
            </a:p>
          </p:txBody>
        </p:sp>
      </p:grpSp>
      <p:grpSp>
        <p:nvGrpSpPr>
          <p:cNvPr id="53" name="组 52"/>
          <p:cNvGrpSpPr/>
          <p:nvPr/>
        </p:nvGrpSpPr>
        <p:grpSpPr>
          <a:xfrm>
            <a:off x="572379" y="1758634"/>
            <a:ext cx="3447639" cy="771175"/>
            <a:chOff x="585205" y="1675692"/>
            <a:chExt cx="2822852" cy="771175"/>
          </a:xfrm>
        </p:grpSpPr>
        <p:sp>
          <p:nvSpPr>
            <p:cNvPr id="36" name="圆角矩形 35"/>
            <p:cNvSpPr/>
            <p:nvPr/>
          </p:nvSpPr>
          <p:spPr>
            <a:xfrm>
              <a:off x="585205" y="1946492"/>
              <a:ext cx="2822852" cy="442004"/>
            </a:xfrm>
            <a:prstGeom prst="roundRect">
              <a:avLst/>
            </a:prstGeom>
            <a:solidFill>
              <a:srgbClr val="82D640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585205" y="1675692"/>
              <a:ext cx="2822852" cy="2743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kumimoji="1" lang="en-US" smtClean="0" sz="1200">
                  <a:solidFill>
                    <a:srgbClr val="82D640"/>
                  </a:solidFill>
                </a:rPr>
                <a:t>TEXT HERE 点击此处添加标题</a:t>
              </a: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585205" y="1973917"/>
              <a:ext cx="2728394" cy="2895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altLang="zh-CN" lang="zh-CN" sz="1000">
                  <a:solidFill>
                    <a:srgbClr val="FFFFFF"/>
                  </a:solidFill>
                  <a:latin typeface="微软雅黑"/>
                </a:rPr>
                <a:t>点击此处添加文本信息。建议正文10号字，1.3倍字间距。</a:t>
              </a:r>
            </a:p>
          </p:txBody>
        </p:sp>
      </p:grpSp>
      <p:grpSp>
        <p:nvGrpSpPr>
          <p:cNvPr id="54" name="组 53"/>
          <p:cNvGrpSpPr/>
          <p:nvPr/>
        </p:nvGrpSpPr>
        <p:grpSpPr>
          <a:xfrm>
            <a:off x="630321" y="2617668"/>
            <a:ext cx="3447639" cy="755351"/>
            <a:chOff x="643147" y="2681458"/>
            <a:chExt cx="2822852" cy="755351"/>
          </a:xfrm>
        </p:grpSpPr>
        <p:sp>
          <p:nvSpPr>
            <p:cNvPr id="39" name="圆角矩形 38"/>
            <p:cNvSpPr/>
            <p:nvPr/>
          </p:nvSpPr>
          <p:spPr>
            <a:xfrm>
              <a:off x="643147" y="2952258"/>
              <a:ext cx="2822852" cy="466431"/>
            </a:xfrm>
            <a:prstGeom prst="roundRect">
              <a:avLst/>
            </a:prstGeom>
            <a:solidFill>
              <a:srgbClr val="175562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643147" y="2681458"/>
              <a:ext cx="2822852" cy="2743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kumimoji="1" lang="en-US" smtClean="0" sz="1200">
                  <a:solidFill>
                    <a:srgbClr val="175562"/>
                  </a:solidFill>
                </a:rPr>
                <a:t>TEXT HERE 点击此处添加标题</a:t>
              </a: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643147" y="2963859"/>
              <a:ext cx="2728394" cy="2895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altLang="zh-CN" lang="zh-CN" sz="1000">
                  <a:solidFill>
                    <a:srgbClr val="FFFFFF"/>
                  </a:solidFill>
                  <a:latin typeface="微软雅黑"/>
                </a:rPr>
                <a:t>点击此处添加文本信息。建议正文10号字，1.3倍字间距。</a:t>
              </a:r>
            </a:p>
          </p:txBody>
        </p:sp>
      </p:grpSp>
      <p:grpSp>
        <p:nvGrpSpPr>
          <p:cNvPr id="55" name="组 54"/>
          <p:cNvGrpSpPr/>
          <p:nvPr/>
        </p:nvGrpSpPr>
        <p:grpSpPr>
          <a:xfrm>
            <a:off x="630321" y="3460878"/>
            <a:ext cx="3447639" cy="763351"/>
            <a:chOff x="643147" y="3778715"/>
            <a:chExt cx="2822852" cy="763351"/>
          </a:xfrm>
        </p:grpSpPr>
        <p:sp>
          <p:nvSpPr>
            <p:cNvPr id="42" name="圆角矩形 41"/>
            <p:cNvSpPr/>
            <p:nvPr/>
          </p:nvSpPr>
          <p:spPr>
            <a:xfrm>
              <a:off x="643147" y="4049515"/>
              <a:ext cx="2822852" cy="440259"/>
            </a:xfrm>
            <a:prstGeom prst="roundRect">
              <a:avLst/>
            </a:prstGeom>
            <a:solidFill>
              <a:srgbClr val="FCA826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643147" y="3778714"/>
              <a:ext cx="2822852" cy="2743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kumimoji="1" lang="en-US" smtClean="0" sz="1200">
                  <a:solidFill>
                    <a:srgbClr val="FCA826"/>
                  </a:solidFill>
                </a:rPr>
                <a:t>TEXT HERE 点击此处添加标题</a:t>
              </a:r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679663" y="4069116"/>
              <a:ext cx="2728394" cy="2895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altLang="zh-CN" lang="zh-CN" sz="1000">
                  <a:solidFill>
                    <a:srgbClr val="FFFFFF"/>
                  </a:solidFill>
                  <a:latin typeface="微软雅黑"/>
                </a:rPr>
                <a:t>点击此处添加文本信息。建议正文10号字，1.3倍字间距。</a:t>
              </a:r>
            </a:p>
          </p:txBody>
        </p:sp>
      </p:grpSp>
      <p:sp>
        <p:nvSpPr>
          <p:cNvPr id="45" name="文本框 44"/>
          <p:cNvSpPr txBox="1"/>
          <p:nvPr/>
        </p:nvSpPr>
        <p:spPr>
          <a:xfrm>
            <a:off x="3925729" y="4666345"/>
            <a:ext cx="1292542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kumimoji="1" lang="en-US" smtClean="0" sz="1000"/>
              <a:t>LOGO | COMPANY</a:t>
            </a:r>
          </a:p>
        </p:txBody>
      </p:sp>
      <p:sp>
        <p:nvSpPr>
          <p:cNvPr id="46" name="矩形 45"/>
          <p:cNvSpPr/>
          <p:nvPr/>
        </p:nvSpPr>
        <p:spPr>
          <a:xfrm>
            <a:off x="5128563" y="2114358"/>
            <a:ext cx="12623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b="1" kumimoji="1" lang="en-US">
                <a:solidFill>
                  <a:srgbClr val="103154"/>
                </a:solidFill>
              </a:rPr>
              <a:t>PIC HERE</a:t>
            </a:r>
          </a:p>
        </p:txBody>
      </p:sp>
      <p:sp>
        <p:nvSpPr>
          <p:cNvPr id="47" name="矩形 46"/>
          <p:cNvSpPr/>
          <p:nvPr/>
        </p:nvSpPr>
        <p:spPr>
          <a:xfrm>
            <a:off x="7322189" y="2260540"/>
            <a:ext cx="5638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b="1" kumimoji="1" lang="en-US" smtClean="0">
                <a:solidFill>
                  <a:srgbClr val="103154"/>
                </a:solidFill>
              </a:rPr>
              <a:t>PIC</a:t>
            </a:r>
          </a:p>
        </p:txBody>
      </p:sp>
      <p:sp>
        <p:nvSpPr>
          <p:cNvPr id="48" name="矩形 47"/>
          <p:cNvSpPr/>
          <p:nvPr/>
        </p:nvSpPr>
        <p:spPr>
          <a:xfrm>
            <a:off x="6780347" y="1244025"/>
            <a:ext cx="5638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b="1" kumimoji="1" lang="en-US" smtClean="0">
                <a:solidFill>
                  <a:srgbClr val="103154"/>
                </a:solidFill>
              </a:rPr>
              <a:t>PIC</a:t>
            </a:r>
          </a:p>
        </p:txBody>
      </p:sp>
      <p:sp>
        <p:nvSpPr>
          <p:cNvPr id="49" name="矩形 48"/>
          <p:cNvSpPr/>
          <p:nvPr/>
        </p:nvSpPr>
        <p:spPr>
          <a:xfrm>
            <a:off x="5753875" y="3621044"/>
            <a:ext cx="5638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b="1" kumimoji="1" lang="en-US" smtClean="0">
                <a:solidFill>
                  <a:srgbClr val="103154"/>
                </a:solidFill>
              </a:rPr>
              <a:t>PIC</a:t>
            </a:r>
          </a:p>
        </p:txBody>
      </p:sp>
      <p:sp>
        <p:nvSpPr>
          <p:cNvPr id="50" name="矩形 49"/>
          <p:cNvSpPr/>
          <p:nvPr/>
        </p:nvSpPr>
        <p:spPr>
          <a:xfrm>
            <a:off x="4837773" y="3164487"/>
            <a:ext cx="5638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b="1" kumimoji="1" lang="en-US" smtClean="0">
                <a:solidFill>
                  <a:srgbClr val="103154"/>
                </a:solidFill>
              </a:rPr>
              <a:t>PIC</a:t>
            </a:r>
          </a:p>
        </p:txBody>
      </p:sp>
      <p:sp>
        <p:nvSpPr>
          <p:cNvPr id="51" name="文本框 50"/>
          <p:cNvSpPr txBox="1"/>
          <p:nvPr/>
        </p:nvSpPr>
        <p:spPr>
          <a:xfrm>
            <a:off x="220399" y="151146"/>
            <a:ext cx="1367143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kumimoji="1" lang="en-US" smtClean="0">
                <a:latin typeface="Century Gothic"/>
                <a:ea typeface="微软雅黑"/>
              </a:rPr>
              <a:t>PART ONE</a:t>
            </a:r>
          </a:p>
          <a:p>
            <a:r>
              <a:rPr altLang="zh-CN" b="1" kumimoji="1" lang="en-US" smtClean="0">
                <a:latin typeface="Century Gothic"/>
                <a:ea typeface="微软雅黑"/>
              </a:rPr>
              <a:t>工作概况</a:t>
            </a:r>
          </a:p>
        </p:txBody>
      </p:sp>
    </p:spTree>
    <p:extLst>
      <p:ext uri="{BB962C8B-B14F-4D97-AF65-F5344CB8AC3E}">
        <p14:creationId val="3520494251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56C1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组 6"/>
          <p:cNvGrpSpPr/>
          <p:nvPr/>
        </p:nvGrpSpPr>
        <p:grpSpPr>
          <a:xfrm>
            <a:off x="0" y="-7447"/>
            <a:ext cx="9144000" cy="5150948"/>
            <a:chOff x="0" y="-7447"/>
            <a:chExt cx="9144000" cy="5150948"/>
          </a:xfrm>
        </p:grpSpPr>
        <p:cxnSp>
          <p:nvCxnSpPr>
            <p:cNvPr id="8" name="直线连接符 7"/>
            <p:cNvCxnSpPr/>
            <p:nvPr/>
          </p:nvCxnSpPr>
          <p:spPr>
            <a:xfrm>
              <a:off x="0" y="0"/>
              <a:ext cx="1396002" cy="32629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线连接符 8"/>
            <p:cNvCxnSpPr/>
            <p:nvPr/>
          </p:nvCxnSpPr>
          <p:spPr>
            <a:xfrm flipV="1">
              <a:off x="732049" y="326292"/>
              <a:ext cx="663953" cy="9096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线连接符 9"/>
            <p:cNvCxnSpPr/>
            <p:nvPr/>
          </p:nvCxnSpPr>
          <p:spPr>
            <a:xfrm>
              <a:off x="0" y="0"/>
              <a:ext cx="732049" cy="12359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线连接符 10"/>
            <p:cNvCxnSpPr/>
            <p:nvPr/>
          </p:nvCxnSpPr>
          <p:spPr>
            <a:xfrm>
              <a:off x="0" y="1693188"/>
              <a:ext cx="1975651" cy="389395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线连接符 11"/>
            <p:cNvCxnSpPr/>
            <p:nvPr/>
          </p:nvCxnSpPr>
          <p:spPr>
            <a:xfrm flipV="1">
              <a:off x="1396002" y="0"/>
              <a:ext cx="1205861" cy="32629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线连接符 12"/>
            <p:cNvCxnSpPr/>
            <p:nvPr/>
          </p:nvCxnSpPr>
          <p:spPr>
            <a:xfrm flipV="1">
              <a:off x="1975651" y="0"/>
              <a:ext cx="626211" cy="208258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线连接符 13"/>
            <p:cNvCxnSpPr/>
            <p:nvPr/>
          </p:nvCxnSpPr>
          <p:spPr>
            <a:xfrm flipH="1" flipV="1">
              <a:off x="1396003" y="326292"/>
              <a:ext cx="579648" cy="175629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线连接符 14"/>
            <p:cNvCxnSpPr/>
            <p:nvPr/>
          </p:nvCxnSpPr>
          <p:spPr>
            <a:xfrm>
              <a:off x="732049" y="1235988"/>
              <a:ext cx="1243602" cy="846594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线连接符 15"/>
            <p:cNvCxnSpPr/>
            <p:nvPr/>
          </p:nvCxnSpPr>
          <p:spPr>
            <a:xfrm flipV="1">
              <a:off x="573292" y="2082584"/>
              <a:ext cx="1402359" cy="898133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线连接符 16"/>
            <p:cNvCxnSpPr/>
            <p:nvPr/>
          </p:nvCxnSpPr>
          <p:spPr>
            <a:xfrm>
              <a:off x="6676641" y="3311124"/>
              <a:ext cx="1561117" cy="27808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线连接符 17"/>
            <p:cNvCxnSpPr/>
            <p:nvPr/>
          </p:nvCxnSpPr>
          <p:spPr>
            <a:xfrm flipH="1">
              <a:off x="1975651" y="1693188"/>
              <a:ext cx="1058384" cy="3893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线连接符 18"/>
            <p:cNvCxnSpPr/>
            <p:nvPr/>
          </p:nvCxnSpPr>
          <p:spPr>
            <a:xfrm>
              <a:off x="2601863" y="0"/>
              <a:ext cx="432172" cy="16931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线连接符 19"/>
            <p:cNvCxnSpPr/>
            <p:nvPr/>
          </p:nvCxnSpPr>
          <p:spPr>
            <a:xfrm>
              <a:off x="574727" y="2980718"/>
              <a:ext cx="1321545" cy="39684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线连接符 20"/>
            <p:cNvCxnSpPr/>
            <p:nvPr/>
          </p:nvCxnSpPr>
          <p:spPr>
            <a:xfrm flipH="1">
              <a:off x="1896273" y="2082584"/>
              <a:ext cx="79378" cy="128752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线连接符 21"/>
            <p:cNvCxnSpPr/>
            <p:nvPr/>
          </p:nvCxnSpPr>
          <p:spPr>
            <a:xfrm>
              <a:off x="0" y="2980717"/>
              <a:ext cx="573294" cy="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线连接符 22"/>
            <p:cNvCxnSpPr/>
            <p:nvPr/>
          </p:nvCxnSpPr>
          <p:spPr>
            <a:xfrm>
              <a:off x="0" y="1693188"/>
              <a:ext cx="573293" cy="128752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线连接符 23"/>
            <p:cNvCxnSpPr/>
            <p:nvPr/>
          </p:nvCxnSpPr>
          <p:spPr>
            <a:xfrm flipV="1">
              <a:off x="0" y="1235988"/>
              <a:ext cx="732049" cy="45720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线连接符 24"/>
            <p:cNvCxnSpPr/>
            <p:nvPr/>
          </p:nvCxnSpPr>
          <p:spPr>
            <a:xfrm>
              <a:off x="8237759" y="3589204"/>
              <a:ext cx="906241" cy="15542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线连接符 25"/>
            <p:cNvCxnSpPr/>
            <p:nvPr/>
          </p:nvCxnSpPr>
          <p:spPr>
            <a:xfrm flipV="1">
              <a:off x="8237758" y="1587364"/>
              <a:ext cx="906242" cy="200184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线连接符 26"/>
            <p:cNvCxnSpPr/>
            <p:nvPr/>
          </p:nvCxnSpPr>
          <p:spPr>
            <a:xfrm>
              <a:off x="7496889" y="2151760"/>
              <a:ext cx="740870" cy="1437444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线连接符 27"/>
            <p:cNvCxnSpPr/>
            <p:nvPr/>
          </p:nvCxnSpPr>
          <p:spPr>
            <a:xfrm>
              <a:off x="2601862" y="0"/>
              <a:ext cx="1658135" cy="108469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线连接符 28"/>
            <p:cNvCxnSpPr/>
            <p:nvPr/>
          </p:nvCxnSpPr>
          <p:spPr>
            <a:xfrm flipV="1">
              <a:off x="3448569" y="1084699"/>
              <a:ext cx="811428" cy="15129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线连接符 29"/>
            <p:cNvCxnSpPr/>
            <p:nvPr/>
          </p:nvCxnSpPr>
          <p:spPr>
            <a:xfrm>
              <a:off x="2601863" y="0"/>
              <a:ext cx="846706" cy="122854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线连接符 30"/>
            <p:cNvCxnSpPr/>
            <p:nvPr/>
          </p:nvCxnSpPr>
          <p:spPr>
            <a:xfrm>
              <a:off x="3034035" y="1685741"/>
              <a:ext cx="1975651" cy="389395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线连接符 31"/>
            <p:cNvCxnSpPr/>
            <p:nvPr/>
          </p:nvCxnSpPr>
          <p:spPr>
            <a:xfrm flipV="1">
              <a:off x="4259997" y="-7446"/>
              <a:ext cx="1375901" cy="1092145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线连接符 32"/>
            <p:cNvCxnSpPr/>
            <p:nvPr/>
          </p:nvCxnSpPr>
          <p:spPr>
            <a:xfrm flipV="1">
              <a:off x="5009686" y="-7447"/>
              <a:ext cx="626211" cy="208258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线连接符 33"/>
            <p:cNvCxnSpPr/>
            <p:nvPr/>
          </p:nvCxnSpPr>
          <p:spPr>
            <a:xfrm flipH="1" flipV="1">
              <a:off x="4259997" y="1084699"/>
              <a:ext cx="749689" cy="99043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线连接符 34"/>
            <p:cNvCxnSpPr/>
            <p:nvPr/>
          </p:nvCxnSpPr>
          <p:spPr>
            <a:xfrm>
              <a:off x="3448569" y="1235989"/>
              <a:ext cx="1561117" cy="83914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线连接符 35"/>
            <p:cNvCxnSpPr/>
            <p:nvPr/>
          </p:nvCxnSpPr>
          <p:spPr>
            <a:xfrm flipV="1">
              <a:off x="3607327" y="2075137"/>
              <a:ext cx="1402359" cy="898133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线连接符 36"/>
            <p:cNvCxnSpPr/>
            <p:nvPr/>
          </p:nvCxnSpPr>
          <p:spPr>
            <a:xfrm flipH="1">
              <a:off x="5009686" y="1685741"/>
              <a:ext cx="1058384" cy="3893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线连接符 37"/>
            <p:cNvCxnSpPr/>
            <p:nvPr/>
          </p:nvCxnSpPr>
          <p:spPr>
            <a:xfrm>
              <a:off x="5635898" y="-7447"/>
              <a:ext cx="432172" cy="16931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线连接符 38"/>
            <p:cNvCxnSpPr/>
            <p:nvPr/>
          </p:nvCxnSpPr>
          <p:spPr>
            <a:xfrm flipH="1" flipV="1">
              <a:off x="1975651" y="2082584"/>
              <a:ext cx="1633111" cy="89068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线连接符 39"/>
            <p:cNvCxnSpPr/>
            <p:nvPr/>
          </p:nvCxnSpPr>
          <p:spPr>
            <a:xfrm flipH="1">
              <a:off x="4259999" y="326292"/>
              <a:ext cx="95536" cy="75840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线连接符 40"/>
            <p:cNvCxnSpPr/>
            <p:nvPr/>
          </p:nvCxnSpPr>
          <p:spPr>
            <a:xfrm flipV="1">
              <a:off x="1896272" y="2973271"/>
              <a:ext cx="1711057" cy="40428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线连接符 41"/>
            <p:cNvCxnSpPr/>
            <p:nvPr/>
          </p:nvCxnSpPr>
          <p:spPr>
            <a:xfrm>
              <a:off x="3034035" y="1685741"/>
              <a:ext cx="573293" cy="128752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线连接符 42"/>
            <p:cNvCxnSpPr/>
            <p:nvPr/>
          </p:nvCxnSpPr>
          <p:spPr>
            <a:xfrm flipV="1">
              <a:off x="3034035" y="1235989"/>
              <a:ext cx="414534" cy="44975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线连接符 43"/>
            <p:cNvCxnSpPr/>
            <p:nvPr/>
          </p:nvCxnSpPr>
          <p:spPr>
            <a:xfrm flipH="1">
              <a:off x="5741735" y="1693188"/>
              <a:ext cx="326335" cy="1617935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线连接符 44"/>
            <p:cNvCxnSpPr/>
            <p:nvPr/>
          </p:nvCxnSpPr>
          <p:spPr>
            <a:xfrm flipH="1" flipV="1">
              <a:off x="5635898" y="0"/>
              <a:ext cx="1616497" cy="47869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线连接符 45"/>
            <p:cNvCxnSpPr/>
            <p:nvPr/>
          </p:nvCxnSpPr>
          <p:spPr>
            <a:xfrm>
              <a:off x="5009686" y="2075135"/>
              <a:ext cx="732049" cy="12359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线连接符 46"/>
            <p:cNvCxnSpPr/>
            <p:nvPr/>
          </p:nvCxnSpPr>
          <p:spPr>
            <a:xfrm flipH="1" flipV="1">
              <a:off x="1" y="2973270"/>
              <a:ext cx="574726" cy="79231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线连接符 47"/>
            <p:cNvCxnSpPr/>
            <p:nvPr/>
          </p:nvCxnSpPr>
          <p:spPr>
            <a:xfrm flipV="1">
              <a:off x="7252395" y="0"/>
              <a:ext cx="985363" cy="48943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线连接符 48"/>
            <p:cNvCxnSpPr/>
            <p:nvPr/>
          </p:nvCxnSpPr>
          <p:spPr>
            <a:xfrm flipV="1">
              <a:off x="7690926" y="0"/>
              <a:ext cx="546832" cy="12359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线连接符 49"/>
            <p:cNvCxnSpPr/>
            <p:nvPr/>
          </p:nvCxnSpPr>
          <p:spPr>
            <a:xfrm flipH="1" flipV="1">
              <a:off x="7108816" y="0"/>
              <a:ext cx="143579" cy="47869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线连接符 50"/>
            <p:cNvCxnSpPr/>
            <p:nvPr/>
          </p:nvCxnSpPr>
          <p:spPr>
            <a:xfrm flipV="1">
              <a:off x="6068070" y="478692"/>
              <a:ext cx="1184325" cy="121449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线连接符 51"/>
            <p:cNvCxnSpPr/>
            <p:nvPr/>
          </p:nvCxnSpPr>
          <p:spPr>
            <a:xfrm flipV="1">
              <a:off x="573292" y="3370112"/>
              <a:ext cx="1322980" cy="39546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线连接符 52"/>
            <p:cNvCxnSpPr/>
            <p:nvPr/>
          </p:nvCxnSpPr>
          <p:spPr>
            <a:xfrm flipH="1" flipV="1">
              <a:off x="7252396" y="489438"/>
              <a:ext cx="438530" cy="739103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线连接符 53"/>
            <p:cNvCxnSpPr/>
            <p:nvPr/>
          </p:nvCxnSpPr>
          <p:spPr>
            <a:xfrm flipV="1">
              <a:off x="6068070" y="1235988"/>
              <a:ext cx="1622856" cy="45720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线连接符 54"/>
            <p:cNvCxnSpPr/>
            <p:nvPr/>
          </p:nvCxnSpPr>
          <p:spPr>
            <a:xfrm flipH="1" flipV="1">
              <a:off x="1896273" y="3377558"/>
              <a:ext cx="961365" cy="79368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线连接符 55"/>
            <p:cNvCxnSpPr/>
            <p:nvPr/>
          </p:nvCxnSpPr>
          <p:spPr>
            <a:xfrm flipH="1">
              <a:off x="573292" y="2973270"/>
              <a:ext cx="1435" cy="79231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线连接符 56"/>
            <p:cNvCxnSpPr/>
            <p:nvPr/>
          </p:nvCxnSpPr>
          <p:spPr>
            <a:xfrm>
              <a:off x="3607327" y="2993390"/>
              <a:ext cx="2134408" cy="317733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线连接符 57"/>
            <p:cNvCxnSpPr/>
            <p:nvPr/>
          </p:nvCxnSpPr>
          <p:spPr>
            <a:xfrm flipH="1">
              <a:off x="2857638" y="2973270"/>
              <a:ext cx="749689" cy="119797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线连接符 58"/>
            <p:cNvCxnSpPr/>
            <p:nvPr/>
          </p:nvCxnSpPr>
          <p:spPr>
            <a:xfrm flipV="1">
              <a:off x="2857638" y="4171240"/>
              <a:ext cx="1322980" cy="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线连接符 59"/>
            <p:cNvCxnSpPr/>
            <p:nvPr/>
          </p:nvCxnSpPr>
          <p:spPr>
            <a:xfrm>
              <a:off x="6068070" y="1693189"/>
              <a:ext cx="608571" cy="1617934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线连接符 60"/>
            <p:cNvCxnSpPr/>
            <p:nvPr/>
          </p:nvCxnSpPr>
          <p:spPr>
            <a:xfrm flipV="1">
              <a:off x="6676641" y="2151760"/>
              <a:ext cx="820248" cy="1159364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线连接符 61"/>
            <p:cNvCxnSpPr/>
            <p:nvPr/>
          </p:nvCxnSpPr>
          <p:spPr>
            <a:xfrm>
              <a:off x="5741735" y="3311123"/>
              <a:ext cx="934906" cy="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线连接符 62"/>
            <p:cNvCxnSpPr/>
            <p:nvPr/>
          </p:nvCxnSpPr>
          <p:spPr>
            <a:xfrm flipV="1">
              <a:off x="8237759" y="3311123"/>
              <a:ext cx="906241" cy="278082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线连接符 63"/>
            <p:cNvCxnSpPr/>
            <p:nvPr/>
          </p:nvCxnSpPr>
          <p:spPr>
            <a:xfrm flipV="1">
              <a:off x="7496889" y="1235989"/>
              <a:ext cx="194037" cy="91577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线连接符 64"/>
            <p:cNvCxnSpPr/>
            <p:nvPr/>
          </p:nvCxnSpPr>
          <p:spPr>
            <a:xfrm flipV="1">
              <a:off x="7496889" y="1587364"/>
              <a:ext cx="1647111" cy="5643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线连接符 65"/>
            <p:cNvCxnSpPr/>
            <p:nvPr/>
          </p:nvCxnSpPr>
          <p:spPr>
            <a:xfrm flipH="1" flipV="1">
              <a:off x="6068071" y="1693190"/>
              <a:ext cx="1428818" cy="45857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线连接符 66"/>
            <p:cNvCxnSpPr/>
            <p:nvPr/>
          </p:nvCxnSpPr>
          <p:spPr>
            <a:xfrm flipV="1">
              <a:off x="4180618" y="3311124"/>
              <a:ext cx="1561117" cy="86011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线连接符 67"/>
            <p:cNvCxnSpPr/>
            <p:nvPr/>
          </p:nvCxnSpPr>
          <p:spPr>
            <a:xfrm flipH="1" flipV="1">
              <a:off x="5741735" y="3311124"/>
              <a:ext cx="493913" cy="159206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线连接符 68"/>
            <p:cNvCxnSpPr/>
            <p:nvPr/>
          </p:nvCxnSpPr>
          <p:spPr>
            <a:xfrm>
              <a:off x="8237759" y="0"/>
              <a:ext cx="906241" cy="1587364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线连接符 69"/>
            <p:cNvCxnSpPr/>
            <p:nvPr/>
          </p:nvCxnSpPr>
          <p:spPr>
            <a:xfrm>
              <a:off x="7690926" y="1235989"/>
              <a:ext cx="1453074" cy="351375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线连接符 70"/>
            <p:cNvCxnSpPr/>
            <p:nvPr/>
          </p:nvCxnSpPr>
          <p:spPr>
            <a:xfrm flipH="1">
              <a:off x="1825713" y="3370111"/>
              <a:ext cx="70560" cy="147134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线连接符 71"/>
            <p:cNvCxnSpPr/>
            <p:nvPr/>
          </p:nvCxnSpPr>
          <p:spPr>
            <a:xfrm>
              <a:off x="573292" y="3765580"/>
              <a:ext cx="1252421" cy="107588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线连接符 72"/>
            <p:cNvCxnSpPr/>
            <p:nvPr/>
          </p:nvCxnSpPr>
          <p:spPr>
            <a:xfrm flipV="1">
              <a:off x="1825713" y="4171240"/>
              <a:ext cx="1031925" cy="67022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线连接符 73"/>
            <p:cNvCxnSpPr/>
            <p:nvPr/>
          </p:nvCxnSpPr>
          <p:spPr>
            <a:xfrm flipH="1">
              <a:off x="1" y="3765580"/>
              <a:ext cx="573291" cy="52912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线连接符 74"/>
            <p:cNvCxnSpPr/>
            <p:nvPr/>
          </p:nvCxnSpPr>
          <p:spPr>
            <a:xfrm flipH="1" flipV="1">
              <a:off x="3607328" y="2993390"/>
              <a:ext cx="573290" cy="117785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线连接符 75"/>
            <p:cNvCxnSpPr/>
            <p:nvPr/>
          </p:nvCxnSpPr>
          <p:spPr>
            <a:xfrm>
              <a:off x="4180618" y="4171241"/>
              <a:ext cx="2055030" cy="73195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线连接符 76"/>
            <p:cNvCxnSpPr/>
            <p:nvPr/>
          </p:nvCxnSpPr>
          <p:spPr>
            <a:xfrm flipH="1">
              <a:off x="5971052" y="4903191"/>
              <a:ext cx="264597" cy="24030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线连接符 77"/>
            <p:cNvCxnSpPr/>
            <p:nvPr/>
          </p:nvCxnSpPr>
          <p:spPr>
            <a:xfrm flipH="1">
              <a:off x="6235649" y="3311124"/>
              <a:ext cx="440992" cy="1592067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线连接符 78"/>
            <p:cNvCxnSpPr/>
            <p:nvPr/>
          </p:nvCxnSpPr>
          <p:spPr>
            <a:xfrm flipH="1" flipV="1">
              <a:off x="6235649" y="4903191"/>
              <a:ext cx="1528298" cy="24030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线连接符 79"/>
            <p:cNvCxnSpPr/>
            <p:nvPr/>
          </p:nvCxnSpPr>
          <p:spPr>
            <a:xfrm flipH="1">
              <a:off x="7763947" y="3589204"/>
              <a:ext cx="473812" cy="155429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线连接符 80"/>
            <p:cNvCxnSpPr/>
            <p:nvPr/>
          </p:nvCxnSpPr>
          <p:spPr>
            <a:xfrm>
              <a:off x="6676641" y="3311124"/>
              <a:ext cx="1087306" cy="1832376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线连接符 81"/>
            <p:cNvCxnSpPr/>
            <p:nvPr/>
          </p:nvCxnSpPr>
          <p:spPr>
            <a:xfrm flipH="1" flipV="1">
              <a:off x="573293" y="3765581"/>
              <a:ext cx="560196" cy="137791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线连接符 82"/>
            <p:cNvCxnSpPr/>
            <p:nvPr/>
          </p:nvCxnSpPr>
          <p:spPr>
            <a:xfrm flipH="1" flipV="1">
              <a:off x="2857639" y="4171241"/>
              <a:ext cx="590930" cy="97225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线连接符 83"/>
            <p:cNvCxnSpPr/>
            <p:nvPr/>
          </p:nvCxnSpPr>
          <p:spPr>
            <a:xfrm flipH="1" flipV="1">
              <a:off x="1" y="4294702"/>
              <a:ext cx="1133488" cy="84879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线连接符 84"/>
            <p:cNvCxnSpPr/>
            <p:nvPr/>
          </p:nvCxnSpPr>
          <p:spPr>
            <a:xfrm flipV="1">
              <a:off x="3448569" y="4171241"/>
              <a:ext cx="732049" cy="97226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线连接符 85"/>
            <p:cNvCxnSpPr/>
            <p:nvPr/>
          </p:nvCxnSpPr>
          <p:spPr>
            <a:xfrm>
              <a:off x="1825713" y="4841460"/>
              <a:ext cx="1622856" cy="30204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线连接符 86"/>
            <p:cNvCxnSpPr/>
            <p:nvPr/>
          </p:nvCxnSpPr>
          <p:spPr>
            <a:xfrm flipH="1">
              <a:off x="1133491" y="4841460"/>
              <a:ext cx="692222" cy="30204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线连接符 87"/>
            <p:cNvCxnSpPr/>
            <p:nvPr/>
          </p:nvCxnSpPr>
          <p:spPr>
            <a:xfrm>
              <a:off x="4544450" y="4903191"/>
              <a:ext cx="1426602" cy="240309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线连接符 88"/>
            <p:cNvCxnSpPr/>
            <p:nvPr/>
          </p:nvCxnSpPr>
          <p:spPr>
            <a:xfrm flipV="1">
              <a:off x="3448569" y="4903192"/>
              <a:ext cx="1095881" cy="24030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线连接符 89"/>
            <p:cNvCxnSpPr/>
            <p:nvPr/>
          </p:nvCxnSpPr>
          <p:spPr>
            <a:xfrm flipH="1" flipV="1">
              <a:off x="4180619" y="4171241"/>
              <a:ext cx="363831" cy="73195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线连接符 90"/>
            <p:cNvCxnSpPr/>
            <p:nvPr/>
          </p:nvCxnSpPr>
          <p:spPr>
            <a:xfrm flipV="1">
              <a:off x="4355535" y="2"/>
              <a:ext cx="1280362" cy="32629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线连接符 91"/>
            <p:cNvCxnSpPr/>
            <p:nvPr/>
          </p:nvCxnSpPr>
          <p:spPr>
            <a:xfrm flipH="1" flipV="1">
              <a:off x="2601864" y="3"/>
              <a:ext cx="1753671" cy="326288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线连接符 92"/>
            <p:cNvCxnSpPr/>
            <p:nvPr/>
          </p:nvCxnSpPr>
          <p:spPr>
            <a:xfrm flipV="1">
              <a:off x="4544450" y="4903191"/>
              <a:ext cx="1691198" cy="1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线连接符 93"/>
            <p:cNvCxnSpPr/>
            <p:nvPr/>
          </p:nvCxnSpPr>
          <p:spPr>
            <a:xfrm flipH="1" flipV="1">
              <a:off x="1825714" y="4841460"/>
              <a:ext cx="294330" cy="302040"/>
            </a:xfrm>
            <a:prstGeom prst="line">
              <a:avLst/>
            </a:prstGeom>
            <a:ln cmpd="sng" w="3175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组 1"/>
          <p:cNvGrpSpPr/>
          <p:nvPr/>
        </p:nvGrpSpPr>
        <p:grpSpPr>
          <a:xfrm>
            <a:off x="3138963" y="922818"/>
            <a:ext cx="2866074" cy="2866074"/>
            <a:chOff x="3131053" y="1062488"/>
            <a:chExt cx="2866074" cy="2866074"/>
          </a:xfrm>
          <a:solidFill>
            <a:srgbClr val="FDCC56"/>
          </a:solidFill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grpSpPr>
        <p:sp>
          <p:nvSpPr>
            <p:cNvPr id="3" name="空心弧 2"/>
            <p:cNvSpPr/>
            <p:nvPr/>
          </p:nvSpPr>
          <p:spPr>
            <a:xfrm>
              <a:off x="3131053" y="1062488"/>
              <a:ext cx="2866074" cy="2866074"/>
            </a:xfrm>
            <a:prstGeom prst="blockArc">
              <a:avLst>
                <a:gd fmla="val 13797986" name="adj1"/>
                <a:gd fmla="val 10838748" name="adj2"/>
                <a:gd fmla="val 22684" name="adj3"/>
              </a:avLst>
            </a:prstGeom>
            <a:solidFill>
              <a:srgbClr val="15629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>
                <a:solidFill>
                  <a:schemeClr val="tx1"/>
                </a:solidFill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3346948" y="1278383"/>
              <a:ext cx="2434284" cy="2434284"/>
            </a:xfrm>
            <a:prstGeom prst="ellipse">
              <a:avLst/>
            </a:prstGeom>
            <a:solidFill>
              <a:srgbClr val="FDCC56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b="1" kumimoji="1" lang="en-US" smtClean="0" sz="12000"/>
                <a:t>2</a:t>
              </a:r>
            </a:p>
          </p:txBody>
        </p:sp>
      </p:grpSp>
    </p:spTree>
    <p:extLst>
      <p:ext uri="{BB962C8B-B14F-4D97-AF65-F5344CB8AC3E}">
        <p14:creationId val="925036238"/>
      </p:ext>
    </p:extLst>
  </p:cSld>
  <p:clrMapOvr>
    <a:masterClrMapping/>
  </p:clrMapOvr>
  <mc:AlternateContent>
    <mc:Choice Requires="p14">
      <p:transition p14:dur="800" spd="slow">
        <p14:flythrough/>
      </p:transition>
    </mc:Choice>
    <mc:Fallback>
      <p:transition spd="slow">
        <p:fade/>
      </p:transition>
    </mc:Fallback>
  </mc:AlternateContent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6"/>
          <p:cNvSpPr txBox="1"/>
          <p:nvPr/>
        </p:nvSpPr>
        <p:spPr>
          <a:xfrm>
            <a:off x="3382584" y="2564847"/>
            <a:ext cx="563352" cy="304784"/>
          </a:xfrm>
          <a:prstGeom prst="rect">
            <a:avLst/>
          </a:prstGeom>
          <a:noFill/>
        </p:spPr>
        <p:txBody>
          <a:bodyPr bIns="45712" lIns="91424" rIns="91424" rtlCol="0" tIns="45712" wrap="none">
            <a:spAutoFit/>
          </a:bodyPr>
          <a:lstStyle/>
          <a:p>
            <a:pPr defTabSz="914220">
              <a:defRPr/>
            </a:pPr>
            <a:r>
              <a:rPr kern="0" lang="en-US" smtClean="0" sz="1400">
                <a:solidFill>
                  <a:sysClr lastClr="FFFFFF" val="window">
                    <a:lumMod val="50000"/>
                  </a:sysClr>
                </a:solidFill>
              </a:rPr>
              <a:t>2011</a:t>
            </a:r>
          </a:p>
        </p:txBody>
      </p:sp>
      <p:sp>
        <p:nvSpPr>
          <p:cNvPr id="3" name="TextBox 7"/>
          <p:cNvSpPr txBox="1"/>
          <p:nvPr/>
        </p:nvSpPr>
        <p:spPr>
          <a:xfrm>
            <a:off x="3382585" y="2954365"/>
            <a:ext cx="576548" cy="304784"/>
          </a:xfrm>
          <a:prstGeom prst="rect">
            <a:avLst/>
          </a:prstGeom>
          <a:noFill/>
        </p:spPr>
        <p:txBody>
          <a:bodyPr bIns="45712" lIns="91424" rIns="91424" rtlCol="0" tIns="45712" wrap="none">
            <a:spAutoFit/>
          </a:bodyPr>
          <a:lstStyle/>
          <a:p>
            <a:pPr defTabSz="914220">
              <a:defRPr/>
            </a:pPr>
            <a:r>
              <a:rPr kern="0" lang="en-US" smtClean="0" sz="1400">
                <a:solidFill>
                  <a:sysClr lastClr="FFFFFF" val="window">
                    <a:lumMod val="50000"/>
                  </a:sysClr>
                </a:solidFill>
              </a:rPr>
              <a:t>2010</a:t>
            </a:r>
          </a:p>
        </p:txBody>
      </p:sp>
      <p:sp>
        <p:nvSpPr>
          <p:cNvPr id="4" name="TextBox 8"/>
          <p:cNvSpPr txBox="1"/>
          <p:nvPr/>
        </p:nvSpPr>
        <p:spPr>
          <a:xfrm>
            <a:off x="3382585" y="3343874"/>
            <a:ext cx="576548" cy="304784"/>
          </a:xfrm>
          <a:prstGeom prst="rect">
            <a:avLst/>
          </a:prstGeom>
          <a:noFill/>
        </p:spPr>
        <p:txBody>
          <a:bodyPr bIns="45712" lIns="91424" rIns="91424" rtlCol="0" tIns="45712" wrap="none">
            <a:spAutoFit/>
          </a:bodyPr>
          <a:lstStyle/>
          <a:p>
            <a:pPr defTabSz="914220">
              <a:defRPr/>
            </a:pPr>
            <a:r>
              <a:rPr kern="0" lang="en-US" smtClean="0" sz="1400">
                <a:solidFill>
                  <a:sysClr lastClr="FFFFFF" val="window">
                    <a:lumMod val="50000"/>
                  </a:sysClr>
                </a:solidFill>
              </a:rPr>
              <a:t>2009</a:t>
            </a:r>
          </a:p>
        </p:txBody>
      </p:sp>
      <p:sp>
        <p:nvSpPr>
          <p:cNvPr id="5" name="TextBox 9"/>
          <p:cNvSpPr txBox="1"/>
          <p:nvPr/>
        </p:nvSpPr>
        <p:spPr>
          <a:xfrm>
            <a:off x="3382585" y="3733382"/>
            <a:ext cx="576548" cy="304784"/>
          </a:xfrm>
          <a:prstGeom prst="rect">
            <a:avLst/>
          </a:prstGeom>
          <a:noFill/>
        </p:spPr>
        <p:txBody>
          <a:bodyPr bIns="45712" lIns="91424" rIns="91424" rtlCol="0" tIns="45712" wrap="none">
            <a:spAutoFit/>
          </a:bodyPr>
          <a:lstStyle/>
          <a:p>
            <a:pPr defTabSz="914220">
              <a:defRPr/>
            </a:pPr>
            <a:r>
              <a:rPr kern="0" lang="en-US" smtClean="0" sz="1400">
                <a:solidFill>
                  <a:sysClr lastClr="FFFFFF" val="window">
                    <a:lumMod val="50000"/>
                  </a:sysClr>
                </a:solidFill>
              </a:rPr>
              <a:t>2008</a:t>
            </a:r>
          </a:p>
        </p:txBody>
      </p:sp>
      <p:sp>
        <p:nvSpPr>
          <p:cNvPr id="6" name="TextBox 10"/>
          <p:cNvSpPr txBox="1"/>
          <p:nvPr/>
        </p:nvSpPr>
        <p:spPr>
          <a:xfrm>
            <a:off x="3382585" y="1006814"/>
            <a:ext cx="576548" cy="304784"/>
          </a:xfrm>
          <a:prstGeom prst="rect">
            <a:avLst/>
          </a:prstGeom>
          <a:noFill/>
        </p:spPr>
        <p:txBody>
          <a:bodyPr bIns="45712" lIns="91424" rIns="91424" rtlCol="0" tIns="45712" wrap="none">
            <a:spAutoFit/>
          </a:bodyPr>
          <a:lstStyle/>
          <a:p>
            <a:pPr defTabSz="914220">
              <a:defRPr/>
            </a:pPr>
            <a:r>
              <a:rPr kern="0" lang="en-US" smtClean="0" sz="1400">
                <a:solidFill>
                  <a:sysClr lastClr="FFFFFF" val="window">
                    <a:lumMod val="50000"/>
                  </a:sysClr>
                </a:solidFill>
              </a:rPr>
              <a:t>2015</a:t>
            </a:r>
          </a:p>
        </p:txBody>
      </p:sp>
      <p:sp>
        <p:nvSpPr>
          <p:cNvPr id="7" name="TextBox 11"/>
          <p:cNvSpPr txBox="1"/>
          <p:nvPr/>
        </p:nvSpPr>
        <p:spPr>
          <a:xfrm>
            <a:off x="3382585" y="1396325"/>
            <a:ext cx="576548" cy="304784"/>
          </a:xfrm>
          <a:prstGeom prst="rect">
            <a:avLst/>
          </a:prstGeom>
          <a:noFill/>
        </p:spPr>
        <p:txBody>
          <a:bodyPr bIns="45712" lIns="91424" rIns="91424" rtlCol="0" tIns="45712" wrap="none">
            <a:spAutoFit/>
          </a:bodyPr>
          <a:lstStyle/>
          <a:p>
            <a:pPr defTabSz="914220">
              <a:defRPr/>
            </a:pPr>
            <a:r>
              <a:rPr kern="0" lang="en-US" smtClean="0" sz="1400">
                <a:solidFill>
                  <a:sysClr lastClr="FFFFFF" val="window">
                    <a:lumMod val="50000"/>
                  </a:sysClr>
                </a:solidFill>
              </a:rPr>
              <a:t>2014</a:t>
            </a:r>
          </a:p>
        </p:txBody>
      </p:sp>
      <p:sp>
        <p:nvSpPr>
          <p:cNvPr id="8" name="TextBox 12"/>
          <p:cNvSpPr txBox="1"/>
          <p:nvPr/>
        </p:nvSpPr>
        <p:spPr>
          <a:xfrm>
            <a:off x="3382585" y="1785835"/>
            <a:ext cx="576548" cy="304784"/>
          </a:xfrm>
          <a:prstGeom prst="rect">
            <a:avLst/>
          </a:prstGeom>
          <a:noFill/>
        </p:spPr>
        <p:txBody>
          <a:bodyPr bIns="45712" lIns="91424" rIns="91424" rtlCol="0" tIns="45712" wrap="none">
            <a:spAutoFit/>
          </a:bodyPr>
          <a:lstStyle/>
          <a:p>
            <a:pPr defTabSz="914220">
              <a:defRPr/>
            </a:pPr>
            <a:r>
              <a:rPr kern="0" lang="en-US" smtClean="0" sz="1400">
                <a:solidFill>
                  <a:sysClr lastClr="FFFFFF" val="window">
                    <a:lumMod val="50000"/>
                  </a:sysClr>
                </a:solidFill>
              </a:rPr>
              <a:t>2013</a:t>
            </a:r>
          </a:p>
        </p:txBody>
      </p:sp>
      <p:sp>
        <p:nvSpPr>
          <p:cNvPr id="9" name="TextBox 13"/>
          <p:cNvSpPr txBox="1"/>
          <p:nvPr/>
        </p:nvSpPr>
        <p:spPr>
          <a:xfrm>
            <a:off x="3382585" y="2175344"/>
            <a:ext cx="576548" cy="304784"/>
          </a:xfrm>
          <a:prstGeom prst="rect">
            <a:avLst/>
          </a:prstGeom>
          <a:noFill/>
        </p:spPr>
        <p:txBody>
          <a:bodyPr bIns="45712" lIns="91424" rIns="91424" rtlCol="0" tIns="45712" wrap="none">
            <a:spAutoFit/>
          </a:bodyPr>
          <a:lstStyle/>
          <a:p>
            <a:pPr defTabSz="914220">
              <a:defRPr/>
            </a:pPr>
            <a:r>
              <a:rPr kern="0" lang="en-US" smtClean="0" sz="1400">
                <a:solidFill>
                  <a:sysClr lastClr="FFFFFF" val="window">
                    <a:lumMod val="50000"/>
                  </a:sysClr>
                </a:solidFill>
              </a:rPr>
              <a:t>2012</a:t>
            </a:r>
          </a:p>
        </p:txBody>
      </p:sp>
      <p:cxnSp>
        <p:nvCxnSpPr>
          <p:cNvPr id="10" name="直接连接符 15"/>
          <p:cNvCxnSpPr/>
          <p:nvPr/>
        </p:nvCxnSpPr>
        <p:spPr>
          <a:xfrm>
            <a:off x="3996416" y="1153373"/>
            <a:ext cx="4320000" cy="0"/>
          </a:xfrm>
          <a:prstGeom prst="line">
            <a:avLst/>
          </a:prstGeom>
          <a:noFill/>
          <a:ln algn="ctr" cap="flat" cmpd="sng" w="9525">
            <a:solidFill>
              <a:sysClr lastClr="FFFFFF" val="window">
                <a:lumMod val="50000"/>
              </a:sysClr>
            </a:solidFill>
            <a:prstDash val="sysDot"/>
          </a:ln>
          <a:effectLst/>
        </p:spPr>
      </p:cxnSp>
      <p:cxnSp>
        <p:nvCxnSpPr>
          <p:cNvPr id="11" name="直接连接符 16"/>
          <p:cNvCxnSpPr/>
          <p:nvPr/>
        </p:nvCxnSpPr>
        <p:spPr>
          <a:xfrm>
            <a:off x="3996416" y="1542883"/>
            <a:ext cx="4320000" cy="0"/>
          </a:xfrm>
          <a:prstGeom prst="line">
            <a:avLst/>
          </a:prstGeom>
          <a:noFill/>
          <a:ln algn="ctr" cap="flat" cmpd="sng" w="9525">
            <a:solidFill>
              <a:sysClr lastClr="FFFFFF" val="window">
                <a:lumMod val="50000"/>
              </a:sysClr>
            </a:solidFill>
            <a:prstDash val="sysDot"/>
          </a:ln>
          <a:effectLst/>
        </p:spPr>
      </p:cxnSp>
      <p:cxnSp>
        <p:nvCxnSpPr>
          <p:cNvPr id="12" name="直接连接符 17"/>
          <p:cNvCxnSpPr/>
          <p:nvPr/>
        </p:nvCxnSpPr>
        <p:spPr>
          <a:xfrm>
            <a:off x="3996416" y="1932393"/>
            <a:ext cx="4320000" cy="0"/>
          </a:xfrm>
          <a:prstGeom prst="line">
            <a:avLst/>
          </a:prstGeom>
          <a:noFill/>
          <a:ln algn="ctr" cap="flat" cmpd="sng" w="9525">
            <a:solidFill>
              <a:sysClr lastClr="FFFFFF" val="window">
                <a:lumMod val="50000"/>
              </a:sysClr>
            </a:solidFill>
            <a:prstDash val="sysDot"/>
          </a:ln>
          <a:effectLst/>
        </p:spPr>
      </p:cxnSp>
      <p:cxnSp>
        <p:nvCxnSpPr>
          <p:cNvPr id="13" name="直接连接符 18"/>
          <p:cNvCxnSpPr/>
          <p:nvPr/>
        </p:nvCxnSpPr>
        <p:spPr>
          <a:xfrm>
            <a:off x="3996416" y="2321903"/>
            <a:ext cx="4320000" cy="0"/>
          </a:xfrm>
          <a:prstGeom prst="line">
            <a:avLst/>
          </a:prstGeom>
          <a:noFill/>
          <a:ln algn="ctr" cap="flat" cmpd="sng" w="9525">
            <a:solidFill>
              <a:sysClr lastClr="FFFFFF" val="window">
                <a:lumMod val="50000"/>
              </a:sysClr>
            </a:solidFill>
            <a:prstDash val="sysDot"/>
          </a:ln>
          <a:effectLst/>
        </p:spPr>
      </p:cxnSp>
      <p:cxnSp>
        <p:nvCxnSpPr>
          <p:cNvPr id="14" name="直接连接符 19"/>
          <p:cNvCxnSpPr/>
          <p:nvPr/>
        </p:nvCxnSpPr>
        <p:spPr>
          <a:xfrm>
            <a:off x="3996416" y="2711413"/>
            <a:ext cx="4320000" cy="0"/>
          </a:xfrm>
          <a:prstGeom prst="line">
            <a:avLst/>
          </a:prstGeom>
          <a:noFill/>
          <a:ln algn="ctr" cap="flat" cmpd="sng" w="9525">
            <a:solidFill>
              <a:sysClr lastClr="FFFFFF" val="window">
                <a:lumMod val="50000"/>
              </a:sysClr>
            </a:solidFill>
            <a:prstDash val="sysDot"/>
          </a:ln>
          <a:effectLst/>
        </p:spPr>
      </p:cxnSp>
      <p:cxnSp>
        <p:nvCxnSpPr>
          <p:cNvPr id="15" name="直接连接符 20"/>
          <p:cNvCxnSpPr/>
          <p:nvPr/>
        </p:nvCxnSpPr>
        <p:spPr>
          <a:xfrm>
            <a:off x="3996416" y="3100923"/>
            <a:ext cx="4320000" cy="0"/>
          </a:xfrm>
          <a:prstGeom prst="line">
            <a:avLst/>
          </a:prstGeom>
          <a:noFill/>
          <a:ln algn="ctr" cap="flat" cmpd="sng" w="9525">
            <a:solidFill>
              <a:sysClr lastClr="FFFFFF" val="window">
                <a:lumMod val="50000"/>
              </a:sysClr>
            </a:solidFill>
            <a:prstDash val="sysDot"/>
          </a:ln>
          <a:effectLst/>
        </p:spPr>
      </p:cxnSp>
      <p:cxnSp>
        <p:nvCxnSpPr>
          <p:cNvPr id="16" name="直接连接符 21"/>
          <p:cNvCxnSpPr/>
          <p:nvPr/>
        </p:nvCxnSpPr>
        <p:spPr>
          <a:xfrm>
            <a:off x="3996416" y="3490433"/>
            <a:ext cx="4320000" cy="0"/>
          </a:xfrm>
          <a:prstGeom prst="line">
            <a:avLst/>
          </a:prstGeom>
          <a:noFill/>
          <a:ln algn="ctr" cap="flat" cmpd="sng" w="9525">
            <a:solidFill>
              <a:sysClr lastClr="FFFFFF" val="window">
                <a:lumMod val="50000"/>
              </a:sysClr>
            </a:solidFill>
            <a:prstDash val="sysDot"/>
          </a:ln>
          <a:effectLst/>
        </p:spPr>
      </p:cxnSp>
      <p:cxnSp>
        <p:nvCxnSpPr>
          <p:cNvPr id="17" name="直接连接符 22"/>
          <p:cNvCxnSpPr/>
          <p:nvPr/>
        </p:nvCxnSpPr>
        <p:spPr>
          <a:xfrm>
            <a:off x="3996416" y="3879940"/>
            <a:ext cx="4320000" cy="0"/>
          </a:xfrm>
          <a:prstGeom prst="line">
            <a:avLst/>
          </a:prstGeom>
          <a:noFill/>
          <a:ln algn="ctr" cap="flat" cmpd="sng" w="9525">
            <a:solidFill>
              <a:sysClr lastClr="FFFFFF" val="window">
                <a:lumMod val="50000"/>
              </a:sysClr>
            </a:solidFill>
            <a:prstDash val="sysDot"/>
          </a:ln>
          <a:effectLst/>
        </p:spPr>
      </p:cxnSp>
      <p:sp>
        <p:nvSpPr>
          <p:cNvPr id="18" name="矩形 17"/>
          <p:cNvSpPr/>
          <p:nvPr/>
        </p:nvSpPr>
        <p:spPr>
          <a:xfrm>
            <a:off x="494339" y="1759126"/>
            <a:ext cx="2547945" cy="1676384"/>
          </a:xfrm>
          <a:prstGeom prst="rect">
            <a:avLst/>
          </a:prstGeom>
        </p:spPr>
        <p:txBody>
          <a:bodyPr bIns="45712" lIns="91424" rIns="91424" tIns="45712" wrap="square">
            <a:spAutoFit/>
          </a:bodyPr>
          <a:lstStyle/>
          <a:p>
            <a:pPr defTabSz="457200">
              <a:lnSpc>
                <a:spcPct val="130000"/>
              </a:lnSpc>
            </a:pPr>
            <a:r>
              <a:rPr altLang="en-US" lang="zh-CN" sz="1000">
                <a:solidFill>
                  <a:srgbClr val="000000"/>
                </a:solidFill>
                <a:latin typeface="Century Gothic"/>
              </a:rPr>
              <a:t>标题数字等都可以通过点击和重新输入进行更改，顶部“开始”面板中可以对字体、字号、颜色、行距等进行修改。建议正文10号字，1.3倍字间距。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19" name="矩形 18"/>
          <p:cNvSpPr/>
          <p:nvPr/>
        </p:nvSpPr>
        <p:spPr>
          <a:xfrm>
            <a:off x="494341" y="1210222"/>
            <a:ext cx="1935448" cy="502904"/>
          </a:xfrm>
          <a:prstGeom prst="rect">
            <a:avLst/>
          </a:prstGeom>
        </p:spPr>
        <p:txBody>
          <a:bodyPr bIns="45712" lIns="91424" rIns="91424" tIns="45712" wrap="none">
            <a:spAutoFit/>
          </a:bodyPr>
          <a:lstStyle/>
          <a:p>
            <a:pPr defTabSz="914220">
              <a:lnSpc>
                <a:spcPct val="150000"/>
              </a:lnSpc>
              <a:defRPr/>
            </a:pPr>
            <a:r>
              <a:rPr altLang="zh-CN" b="1" kern="0" lang="en-US">
                <a:solidFill>
                  <a:srgbClr val="56C1DA"/>
                </a:solidFill>
              </a:rPr>
              <a:t>EXAMPLE TEXT</a:t>
            </a:r>
          </a:p>
        </p:txBody>
      </p:sp>
      <p:grpSp>
        <p:nvGrpSpPr>
          <p:cNvPr id="37" name="组 36"/>
          <p:cNvGrpSpPr/>
          <p:nvPr/>
        </p:nvGrpSpPr>
        <p:grpSpPr>
          <a:xfrm>
            <a:off x="7308305" y="1119821"/>
            <a:ext cx="406792" cy="1168528"/>
            <a:chOff x="7308305" y="2711414"/>
            <a:chExt cx="406792" cy="1168528"/>
          </a:xfrm>
        </p:grpSpPr>
        <p:sp>
          <p:nvSpPr>
            <p:cNvPr id="23" name="五边形 22"/>
            <p:cNvSpPr/>
            <p:nvPr/>
          </p:nvSpPr>
          <p:spPr>
            <a:xfrm rot="5400000">
              <a:off x="6925743" y="3093976"/>
              <a:ext cx="1168528" cy="403404"/>
            </a:xfrm>
            <a:prstGeom prst="homePlate">
              <a:avLst/>
            </a:prstGeom>
            <a:solidFill>
              <a:srgbClr val="FCA826"/>
            </a:solidFill>
            <a:ln algn="ctr" cap="flat" cmpd="sng" w="25400">
              <a:noFill/>
              <a:prstDash val="solid"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txBody>
            <a:bodyPr anchor="ctr" bIns="45712" lIns="91424" rIns="91424" rtlCol="0" tIns="45712"/>
            <a:lstStyle/>
            <a:p>
              <a:pPr algn="ctr" defTabSz="914220">
                <a:defRPr/>
              </a:pPr>
              <a:endParaRPr kern="0" lang="en-US">
                <a:solidFill>
                  <a:sysClr lastClr="FFFFFF" val="window"/>
                </a:solidFill>
                <a:latin typeface="Arial"/>
                <a:ea typeface="微软雅黑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7308306" y="3206638"/>
              <a:ext cx="406792" cy="365744"/>
            </a:xfrm>
            <a:prstGeom prst="rect">
              <a:avLst/>
            </a:prstGeom>
          </p:spPr>
          <p:txBody>
            <a:bodyPr bIns="45712" lIns="91424" rIns="91424" tIns="45712" wrap="square">
              <a:spAutoFit/>
            </a:bodyPr>
            <a:lstStyle/>
            <a:p>
              <a:pPr algn="ctr" defTabSz="914220">
                <a:lnSpc>
                  <a:spcPct val="150000"/>
                </a:lnSpc>
                <a:defRPr/>
              </a:pPr>
              <a:r>
                <a:rPr altLang="zh-CN" kern="0" lang="en-US" sz="600">
                  <a:solidFill>
                    <a:sysClr lastClr="FFFFFF" val="window"/>
                  </a:solidFill>
                </a:rPr>
                <a:t>YOUR TEXT</a:t>
              </a:r>
            </a:p>
          </p:txBody>
        </p:sp>
        <p:sp>
          <p:nvSpPr>
            <p:cNvPr id="28" name="Freeform 89"/>
            <p:cNvSpPr>
              <a:spLocks noChangeAspect="1" noEditPoints="1"/>
            </p:cNvSpPr>
            <p:nvPr/>
          </p:nvSpPr>
          <p:spPr bwMode="auto">
            <a:xfrm>
              <a:off x="7397833" y="3026638"/>
              <a:ext cx="224348" cy="180000"/>
            </a:xfrm>
            <a:custGeom>
              <a:gdLst>
                <a:gd fmla="*/ 51 w 173" name="T0"/>
                <a:gd fmla="*/ 35 h 137" name="T1"/>
                <a:gd fmla="*/ 65 w 173" name="T2"/>
                <a:gd fmla="*/ 76 h 137" name="T3"/>
                <a:gd fmla="*/ 136 w 173" name="T4"/>
                <a:gd fmla="*/ 72 h 137" name="T5"/>
                <a:gd fmla="*/ 151 w 173" name="T6"/>
                <a:gd fmla="*/ 35 h 137" name="T7"/>
                <a:gd fmla="*/ 51 w 173" name="T8"/>
                <a:gd fmla="*/ 35 h 137" name="T9"/>
                <a:gd fmla="*/ 8 w 173" name="T10"/>
                <a:gd fmla="*/ 0 h 137" name="T11"/>
                <a:gd fmla="*/ 33 w 173" name="T12"/>
                <a:gd fmla="*/ 0 h 137" name="T13"/>
                <a:gd fmla="*/ 35 w 173" name="T14"/>
                <a:gd fmla="*/ 0 h 137" name="T15"/>
                <a:gd fmla="*/ 39 w 173" name="T16"/>
                <a:gd fmla="*/ 2 h 137" name="T17"/>
                <a:gd fmla="*/ 41 w 173" name="T18"/>
                <a:gd fmla="*/ 6 h 137" name="T19"/>
                <a:gd fmla="*/ 41 w 173" name="T20"/>
                <a:gd fmla="*/ 6 h 137" name="T21"/>
                <a:gd fmla="*/ 45 w 173" name="T22"/>
                <a:gd fmla="*/ 17 h 137" name="T23"/>
                <a:gd fmla="*/ 165 w 173" name="T24"/>
                <a:gd fmla="*/ 17 h 137" name="T25"/>
                <a:gd fmla="*/ 169 w 173" name="T26"/>
                <a:gd fmla="*/ 19 h 137" name="T27"/>
                <a:gd fmla="*/ 171 w 173" name="T28"/>
                <a:gd fmla="*/ 21 h 137" name="T29"/>
                <a:gd fmla="*/ 173 w 173" name="T30"/>
                <a:gd fmla="*/ 27 h 137" name="T31"/>
                <a:gd fmla="*/ 171 w 173" name="T32"/>
                <a:gd fmla="*/ 29 h 137" name="T33"/>
                <a:gd fmla="*/ 171 w 173" name="T34"/>
                <a:gd fmla="*/ 29 h 137" name="T35"/>
                <a:gd fmla="*/ 147 w 173" name="T36"/>
                <a:gd fmla="*/ 84 h 137" name="T37"/>
                <a:gd fmla="*/ 147 w 173" name="T38"/>
                <a:gd fmla="*/ 84 h 137" name="T39"/>
                <a:gd fmla="*/ 145 w 173" name="T40"/>
                <a:gd fmla="*/ 86 h 137" name="T41"/>
                <a:gd fmla="*/ 142 w 173" name="T42"/>
                <a:gd fmla="*/ 88 h 137" name="T43"/>
                <a:gd fmla="*/ 71 w 173" name="T44"/>
                <a:gd fmla="*/ 92 h 137" name="T45"/>
                <a:gd fmla="*/ 75 w 173" name="T46"/>
                <a:gd fmla="*/ 104 h 137" name="T47"/>
                <a:gd fmla="*/ 151 w 173" name="T48"/>
                <a:gd fmla="*/ 104 h 137" name="T49"/>
                <a:gd fmla="*/ 157 w 173" name="T50"/>
                <a:gd fmla="*/ 106 h 137" name="T51"/>
                <a:gd fmla="*/ 163 w 173" name="T52"/>
                <a:gd fmla="*/ 110 h 137" name="T53"/>
                <a:gd fmla="*/ 165 w 173" name="T54"/>
                <a:gd fmla="*/ 114 h 137" name="T55"/>
                <a:gd fmla="*/ 167 w 173" name="T56"/>
                <a:gd fmla="*/ 119 h 137" name="T57"/>
                <a:gd fmla="*/ 165 w 173" name="T58"/>
                <a:gd fmla="*/ 127 h 137" name="T59"/>
                <a:gd fmla="*/ 163 w 173" name="T60"/>
                <a:gd fmla="*/ 131 h 137" name="T61"/>
                <a:gd fmla="*/ 157 w 173" name="T62"/>
                <a:gd fmla="*/ 135 h 137" name="T63"/>
                <a:gd fmla="*/ 151 w 173" name="T64"/>
                <a:gd fmla="*/ 137 h 137" name="T65"/>
                <a:gd fmla="*/ 145 w 173" name="T66"/>
                <a:gd fmla="*/ 135 h 137" name="T67"/>
                <a:gd fmla="*/ 140 w 173" name="T68"/>
                <a:gd fmla="*/ 131 h 137" name="T69"/>
                <a:gd fmla="*/ 136 w 173" name="T70"/>
                <a:gd fmla="*/ 127 h 137" name="T71"/>
                <a:gd fmla="*/ 136 w 173" name="T72"/>
                <a:gd fmla="*/ 119 h 137" name="T73"/>
                <a:gd fmla="*/ 59 w 173" name="T74"/>
                <a:gd fmla="*/ 119 h 137" name="T75"/>
                <a:gd fmla="*/ 59 w 173" name="T76"/>
                <a:gd fmla="*/ 127 h 137" name="T77"/>
                <a:gd fmla="*/ 55 w 173" name="T78"/>
                <a:gd fmla="*/ 131 h 137" name="T79"/>
                <a:gd fmla="*/ 49 w 173" name="T80"/>
                <a:gd fmla="*/ 135 h 137" name="T81"/>
                <a:gd fmla="*/ 43 w 173" name="T82"/>
                <a:gd fmla="*/ 137 h 137" name="T83"/>
                <a:gd fmla="*/ 37 w 173" name="T84"/>
                <a:gd fmla="*/ 135 h 137" name="T85"/>
                <a:gd fmla="*/ 31 w 173" name="T86"/>
                <a:gd fmla="*/ 131 h 137" name="T87"/>
                <a:gd fmla="*/ 30 w 173" name="T88"/>
                <a:gd fmla="*/ 127 h 137" name="T89"/>
                <a:gd fmla="*/ 28 w 173" name="T90"/>
                <a:gd fmla="*/ 119 h 137" name="T91"/>
                <a:gd fmla="*/ 30 w 173" name="T92"/>
                <a:gd fmla="*/ 114 h 137" name="T93"/>
                <a:gd fmla="*/ 31 w 173" name="T94"/>
                <a:gd fmla="*/ 110 h 137" name="T95"/>
                <a:gd fmla="*/ 37 w 173" name="T96"/>
                <a:gd fmla="*/ 106 h 137" name="T97"/>
                <a:gd fmla="*/ 43 w 173" name="T98"/>
                <a:gd fmla="*/ 104 h 137" name="T99"/>
                <a:gd fmla="*/ 59 w 173" name="T100"/>
                <a:gd fmla="*/ 104 h 137" name="T101"/>
                <a:gd fmla="*/ 28 w 173" name="T102"/>
                <a:gd fmla="*/ 15 h 137" name="T103"/>
                <a:gd fmla="*/ 8 w 173" name="T104"/>
                <a:gd fmla="*/ 15 h 137" name="T105"/>
                <a:gd fmla="*/ 4 w 173" name="T106"/>
                <a:gd fmla="*/ 13 h 137" name="T107"/>
                <a:gd fmla="*/ 2 w 173" name="T108"/>
                <a:gd fmla="*/ 11 h 137" name="T109"/>
                <a:gd fmla="*/ 0 w 173" name="T110"/>
                <a:gd fmla="*/ 7 h 137" name="T111"/>
                <a:gd fmla="*/ 2 w 173" name="T112"/>
                <a:gd fmla="*/ 4 h 137" name="T113"/>
                <a:gd fmla="*/ 4 w 173" name="T114"/>
                <a:gd fmla="*/ 0 h 137" name="T115"/>
                <a:gd fmla="*/ 8 w 173" name="T116"/>
                <a:gd fmla="*/ 0 h 137" name="T1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b="b" l="0" r="r" t="0"/>
              <a:pathLst>
                <a:path h="137" w="173">
                  <a:moveTo>
                    <a:pt x="51" y="35"/>
                  </a:moveTo>
                  <a:lnTo>
                    <a:pt x="65" y="76"/>
                  </a:lnTo>
                  <a:lnTo>
                    <a:pt x="136" y="72"/>
                  </a:lnTo>
                  <a:lnTo>
                    <a:pt x="151" y="35"/>
                  </a:lnTo>
                  <a:lnTo>
                    <a:pt x="51" y="35"/>
                  </a:lnTo>
                  <a:close/>
                  <a:moveTo>
                    <a:pt x="8" y="0"/>
                  </a:moveTo>
                  <a:lnTo>
                    <a:pt x="33" y="0"/>
                  </a:lnTo>
                  <a:lnTo>
                    <a:pt x="35" y="0"/>
                  </a:lnTo>
                  <a:lnTo>
                    <a:pt x="39" y="2"/>
                  </a:lnTo>
                  <a:lnTo>
                    <a:pt x="41" y="6"/>
                  </a:lnTo>
                  <a:lnTo>
                    <a:pt x="41" y="6"/>
                  </a:lnTo>
                  <a:lnTo>
                    <a:pt x="45" y="17"/>
                  </a:lnTo>
                  <a:lnTo>
                    <a:pt x="165" y="17"/>
                  </a:lnTo>
                  <a:lnTo>
                    <a:pt x="169" y="19"/>
                  </a:lnTo>
                  <a:lnTo>
                    <a:pt x="171" y="21"/>
                  </a:lnTo>
                  <a:lnTo>
                    <a:pt x="173" y="27"/>
                  </a:lnTo>
                  <a:lnTo>
                    <a:pt x="171" y="29"/>
                  </a:lnTo>
                  <a:lnTo>
                    <a:pt x="171" y="29"/>
                  </a:lnTo>
                  <a:lnTo>
                    <a:pt x="147" y="84"/>
                  </a:lnTo>
                  <a:lnTo>
                    <a:pt x="147" y="84"/>
                  </a:lnTo>
                  <a:lnTo>
                    <a:pt x="145" y="86"/>
                  </a:lnTo>
                  <a:lnTo>
                    <a:pt x="142" y="88"/>
                  </a:lnTo>
                  <a:lnTo>
                    <a:pt x="71" y="92"/>
                  </a:lnTo>
                  <a:lnTo>
                    <a:pt x="75" y="104"/>
                  </a:lnTo>
                  <a:lnTo>
                    <a:pt x="151" y="104"/>
                  </a:lnTo>
                  <a:lnTo>
                    <a:pt x="157" y="106"/>
                  </a:lnTo>
                  <a:lnTo>
                    <a:pt x="163" y="110"/>
                  </a:lnTo>
                  <a:lnTo>
                    <a:pt x="165" y="114"/>
                  </a:lnTo>
                  <a:lnTo>
                    <a:pt x="167" y="119"/>
                  </a:lnTo>
                  <a:lnTo>
                    <a:pt x="165" y="127"/>
                  </a:lnTo>
                  <a:lnTo>
                    <a:pt x="163" y="131"/>
                  </a:lnTo>
                  <a:lnTo>
                    <a:pt x="157" y="135"/>
                  </a:lnTo>
                  <a:lnTo>
                    <a:pt x="151" y="137"/>
                  </a:lnTo>
                  <a:lnTo>
                    <a:pt x="145" y="135"/>
                  </a:lnTo>
                  <a:lnTo>
                    <a:pt x="140" y="131"/>
                  </a:lnTo>
                  <a:lnTo>
                    <a:pt x="136" y="127"/>
                  </a:lnTo>
                  <a:lnTo>
                    <a:pt x="136" y="119"/>
                  </a:lnTo>
                  <a:lnTo>
                    <a:pt x="59" y="119"/>
                  </a:lnTo>
                  <a:lnTo>
                    <a:pt x="59" y="127"/>
                  </a:lnTo>
                  <a:lnTo>
                    <a:pt x="55" y="131"/>
                  </a:lnTo>
                  <a:lnTo>
                    <a:pt x="49" y="135"/>
                  </a:lnTo>
                  <a:lnTo>
                    <a:pt x="43" y="137"/>
                  </a:lnTo>
                  <a:lnTo>
                    <a:pt x="37" y="135"/>
                  </a:lnTo>
                  <a:lnTo>
                    <a:pt x="31" y="131"/>
                  </a:lnTo>
                  <a:lnTo>
                    <a:pt x="30" y="127"/>
                  </a:lnTo>
                  <a:lnTo>
                    <a:pt x="28" y="119"/>
                  </a:lnTo>
                  <a:lnTo>
                    <a:pt x="30" y="114"/>
                  </a:lnTo>
                  <a:lnTo>
                    <a:pt x="31" y="110"/>
                  </a:lnTo>
                  <a:lnTo>
                    <a:pt x="37" y="106"/>
                  </a:lnTo>
                  <a:lnTo>
                    <a:pt x="43" y="104"/>
                  </a:lnTo>
                  <a:lnTo>
                    <a:pt x="59" y="104"/>
                  </a:lnTo>
                  <a:lnTo>
                    <a:pt x="28" y="15"/>
                  </a:lnTo>
                  <a:lnTo>
                    <a:pt x="8" y="15"/>
                  </a:lnTo>
                  <a:lnTo>
                    <a:pt x="4" y="13"/>
                  </a:lnTo>
                  <a:lnTo>
                    <a:pt x="2" y="11"/>
                  </a:lnTo>
                  <a:lnTo>
                    <a:pt x="0" y="7"/>
                  </a:lnTo>
                  <a:lnTo>
                    <a:pt x="2" y="4"/>
                  </a:lnTo>
                  <a:lnTo>
                    <a:pt x="4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ysClr lastClr="FFFFFF" val="window"/>
            </a:solidFill>
            <a:ln w="0">
              <a:noFill/>
              <a:prstDash val="solid"/>
              <a:round/>
            </a:ln>
          </p:spPr>
          <p:txBody>
            <a:bodyPr anchor="t" anchorCtr="0" bIns="45712" compatLnSpc="1" lIns="91424" numCol="1" rIns="91424" tIns="45712" vert="horz" wrap="square">
              <a:prstTxWarp prst="textNoShape">
                <a:avLst/>
              </a:prstTxWarp>
            </a:bodyPr>
            <a:lstStyle/>
            <a:p>
              <a:pPr defTabSz="914220">
                <a:defRPr/>
              </a:pPr>
              <a:endParaRPr kern="0" lang="en-US">
                <a:solidFill>
                  <a:sysClr lastClr="000000" val="windowText"/>
                </a:solidFill>
              </a:endParaRPr>
            </a:p>
          </p:txBody>
        </p:sp>
      </p:grpSp>
      <p:grpSp>
        <p:nvGrpSpPr>
          <p:cNvPr id="35" name="组 34"/>
          <p:cNvGrpSpPr/>
          <p:nvPr/>
        </p:nvGrpSpPr>
        <p:grpSpPr>
          <a:xfrm>
            <a:off x="5551203" y="2321903"/>
            <a:ext cx="406792" cy="1558040"/>
            <a:chOff x="5551203" y="1542883"/>
            <a:chExt cx="406792" cy="1558040"/>
          </a:xfrm>
        </p:grpSpPr>
        <p:sp>
          <p:nvSpPr>
            <p:cNvPr id="21" name="五边形 20"/>
            <p:cNvSpPr/>
            <p:nvPr/>
          </p:nvSpPr>
          <p:spPr>
            <a:xfrm rot="5400000">
              <a:off x="4973887" y="2120201"/>
              <a:ext cx="1558040" cy="403404"/>
            </a:xfrm>
            <a:prstGeom prst="homePlate">
              <a:avLst/>
            </a:prstGeom>
            <a:solidFill>
              <a:srgbClr val="82D640"/>
            </a:solidFill>
            <a:ln algn="ctr" cap="flat" cmpd="sng" w="25400">
              <a:noFill/>
              <a:prstDash val="solid"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txBody>
            <a:bodyPr anchor="ctr" bIns="45712" lIns="91424" rIns="91424" rtlCol="0" tIns="45712"/>
            <a:lstStyle/>
            <a:p>
              <a:pPr algn="ctr" defTabSz="914220">
                <a:defRPr/>
              </a:pPr>
              <a:endParaRPr kern="0" lang="en-US">
                <a:solidFill>
                  <a:sysClr lastClr="FFFFFF" val="window"/>
                </a:solidFill>
                <a:latin typeface="Arial"/>
                <a:ea typeface="微软雅黑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5551203" y="2502215"/>
              <a:ext cx="406792" cy="365744"/>
            </a:xfrm>
            <a:prstGeom prst="rect">
              <a:avLst/>
            </a:prstGeom>
          </p:spPr>
          <p:txBody>
            <a:bodyPr bIns="45712" lIns="91424" rIns="91424" tIns="45712" wrap="square">
              <a:spAutoFit/>
            </a:bodyPr>
            <a:lstStyle/>
            <a:p>
              <a:pPr algn="ctr" defTabSz="914220">
                <a:lnSpc>
                  <a:spcPct val="150000"/>
                </a:lnSpc>
                <a:defRPr/>
              </a:pPr>
              <a:r>
                <a:rPr altLang="zh-CN" kern="0" lang="en-US" sz="600">
                  <a:solidFill>
                    <a:sysClr lastClr="FFFFFF" val="window"/>
                  </a:solidFill>
                </a:rPr>
                <a:t>YOUR TEXT</a:t>
              </a:r>
            </a:p>
          </p:txBody>
        </p:sp>
        <p:sp>
          <p:nvSpPr>
            <p:cNvPr id="29" name="Freeform 113"/>
            <p:cNvSpPr>
              <a:spLocks noChangeAspect="1"/>
            </p:cNvSpPr>
            <p:nvPr/>
          </p:nvSpPr>
          <p:spPr bwMode="auto">
            <a:xfrm>
              <a:off x="5654080" y="2294628"/>
              <a:ext cx="201038" cy="180000"/>
            </a:xfrm>
            <a:custGeom>
              <a:gdLst>
                <a:gd fmla="*/ 90 w 173" name="T0"/>
                <a:gd fmla="*/ 0 h 153" name="T1"/>
                <a:gd fmla="*/ 120 w 173" name="T2"/>
                <a:gd fmla="*/ 2 h 153" name="T3"/>
                <a:gd fmla="*/ 142 w 173" name="T4"/>
                <a:gd fmla="*/ 11 h 153" name="T5"/>
                <a:gd fmla="*/ 159 w 173" name="T6"/>
                <a:gd fmla="*/ 25 h 153" name="T7"/>
                <a:gd fmla="*/ 169 w 173" name="T8"/>
                <a:gd fmla="*/ 45 h 153" name="T9"/>
                <a:gd fmla="*/ 173 w 173" name="T10"/>
                <a:gd fmla="*/ 65 h 153" name="T11"/>
                <a:gd fmla="*/ 169 w 173" name="T12"/>
                <a:gd fmla="*/ 86 h 153" name="T13"/>
                <a:gd fmla="*/ 159 w 173" name="T14"/>
                <a:gd fmla="*/ 104 h 153" name="T15"/>
                <a:gd fmla="*/ 142 w 173" name="T16"/>
                <a:gd fmla="*/ 118 h 153" name="T17"/>
                <a:gd fmla="*/ 120 w 173" name="T18"/>
                <a:gd fmla="*/ 127 h 153" name="T19"/>
                <a:gd fmla="*/ 90 w 173" name="T20"/>
                <a:gd fmla="*/ 131 h 153" name="T21"/>
                <a:gd fmla="*/ 83 w 173" name="T22"/>
                <a:gd fmla="*/ 129 h 153" name="T23"/>
                <a:gd fmla="*/ 73 w 173" name="T24"/>
                <a:gd fmla="*/ 127 h 153" name="T25"/>
                <a:gd fmla="*/ 57 w 173" name="T26"/>
                <a:gd fmla="*/ 141 h 153" name="T27"/>
                <a:gd fmla="*/ 41 w 173" name="T28"/>
                <a:gd fmla="*/ 149 h 153" name="T29"/>
                <a:gd fmla="*/ 28 w 173" name="T30"/>
                <a:gd fmla="*/ 151 h 153" name="T31"/>
                <a:gd fmla="*/ 16 w 173" name="T32"/>
                <a:gd fmla="*/ 153 h 153" name="T33"/>
                <a:gd fmla="*/ 12 w 173" name="T34"/>
                <a:gd fmla="*/ 151 h 153" name="T35"/>
                <a:gd fmla="*/ 28 w 173" name="T36"/>
                <a:gd fmla="*/ 141 h 153" name="T37"/>
                <a:gd fmla="*/ 35 w 173" name="T38"/>
                <a:gd fmla="*/ 129 h 153" name="T39"/>
                <a:gd fmla="*/ 35 w 173" name="T40"/>
                <a:gd fmla="*/ 121 h 153" name="T41"/>
                <a:gd fmla="*/ 33 w 173" name="T42"/>
                <a:gd fmla="*/ 116 h 153" name="T43"/>
                <a:gd fmla="*/ 16 w 173" name="T44"/>
                <a:gd fmla="*/ 102 h 153" name="T45"/>
                <a:gd fmla="*/ 4 w 173" name="T46"/>
                <a:gd fmla="*/ 84 h 153" name="T47"/>
                <a:gd fmla="*/ 0 w 173" name="T48"/>
                <a:gd fmla="*/ 65 h 153" name="T49"/>
                <a:gd fmla="*/ 6 w 173" name="T50"/>
                <a:gd fmla="*/ 45 h 153" name="T51"/>
                <a:gd fmla="*/ 18 w 173" name="T52"/>
                <a:gd fmla="*/ 25 h 153" name="T53"/>
                <a:gd fmla="*/ 37 w 173" name="T54"/>
                <a:gd fmla="*/ 11 h 153" name="T55"/>
                <a:gd fmla="*/ 63 w 173" name="T56"/>
                <a:gd fmla="*/ 2 h 153" name="T57"/>
                <a:gd fmla="*/ 90 w 173" name="T58"/>
                <a:gd fmla="*/ 0 h 153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153" w="173">
                  <a:moveTo>
                    <a:pt x="90" y="0"/>
                  </a:moveTo>
                  <a:lnTo>
                    <a:pt x="120" y="2"/>
                  </a:lnTo>
                  <a:lnTo>
                    <a:pt x="142" y="11"/>
                  </a:lnTo>
                  <a:lnTo>
                    <a:pt x="159" y="25"/>
                  </a:lnTo>
                  <a:lnTo>
                    <a:pt x="169" y="45"/>
                  </a:lnTo>
                  <a:lnTo>
                    <a:pt x="173" y="65"/>
                  </a:lnTo>
                  <a:lnTo>
                    <a:pt x="169" y="86"/>
                  </a:lnTo>
                  <a:lnTo>
                    <a:pt x="159" y="104"/>
                  </a:lnTo>
                  <a:lnTo>
                    <a:pt x="142" y="118"/>
                  </a:lnTo>
                  <a:lnTo>
                    <a:pt x="120" y="127"/>
                  </a:lnTo>
                  <a:lnTo>
                    <a:pt x="90" y="131"/>
                  </a:lnTo>
                  <a:lnTo>
                    <a:pt x="83" y="129"/>
                  </a:lnTo>
                  <a:lnTo>
                    <a:pt x="73" y="127"/>
                  </a:lnTo>
                  <a:lnTo>
                    <a:pt x="57" y="141"/>
                  </a:lnTo>
                  <a:lnTo>
                    <a:pt x="41" y="149"/>
                  </a:lnTo>
                  <a:lnTo>
                    <a:pt x="28" y="151"/>
                  </a:lnTo>
                  <a:lnTo>
                    <a:pt x="16" y="153"/>
                  </a:lnTo>
                  <a:lnTo>
                    <a:pt x="12" y="151"/>
                  </a:lnTo>
                  <a:lnTo>
                    <a:pt x="28" y="141"/>
                  </a:lnTo>
                  <a:lnTo>
                    <a:pt x="35" y="129"/>
                  </a:lnTo>
                  <a:lnTo>
                    <a:pt x="35" y="121"/>
                  </a:lnTo>
                  <a:lnTo>
                    <a:pt x="33" y="116"/>
                  </a:lnTo>
                  <a:lnTo>
                    <a:pt x="16" y="102"/>
                  </a:lnTo>
                  <a:lnTo>
                    <a:pt x="4" y="84"/>
                  </a:lnTo>
                  <a:lnTo>
                    <a:pt x="0" y="65"/>
                  </a:lnTo>
                  <a:lnTo>
                    <a:pt x="6" y="45"/>
                  </a:lnTo>
                  <a:lnTo>
                    <a:pt x="18" y="25"/>
                  </a:lnTo>
                  <a:lnTo>
                    <a:pt x="37" y="11"/>
                  </a:lnTo>
                  <a:lnTo>
                    <a:pt x="63" y="2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ysClr lastClr="FFFFFF" val="window"/>
            </a:solidFill>
            <a:ln w="0">
              <a:noFill/>
              <a:prstDash val="solid"/>
              <a:round/>
            </a:ln>
          </p:spPr>
          <p:txBody>
            <a:bodyPr anchor="t" anchorCtr="0" bIns="45712" compatLnSpc="1" lIns="91424" numCol="1" rIns="91424" tIns="45712" vert="horz" wrap="square">
              <a:prstTxWarp prst="textNoShape">
                <a:avLst/>
              </a:prstTxWarp>
            </a:bodyPr>
            <a:lstStyle/>
            <a:p>
              <a:pPr defTabSz="914220">
                <a:defRPr/>
              </a:pPr>
              <a:endParaRPr kern="0" lang="en-US">
                <a:solidFill>
                  <a:sysClr lastClr="000000" val="windowText"/>
                </a:solidFill>
              </a:endParaRPr>
            </a:p>
          </p:txBody>
        </p:sp>
      </p:grpSp>
      <p:grpSp>
        <p:nvGrpSpPr>
          <p:cNvPr id="36" name="组 35"/>
          <p:cNvGrpSpPr/>
          <p:nvPr/>
        </p:nvGrpSpPr>
        <p:grpSpPr>
          <a:xfrm>
            <a:off x="6426366" y="1932393"/>
            <a:ext cx="406793" cy="1558040"/>
            <a:chOff x="6426366" y="1932393"/>
            <a:chExt cx="406793" cy="1558040"/>
          </a:xfrm>
        </p:grpSpPr>
        <p:sp>
          <p:nvSpPr>
            <p:cNvPr id="22" name="五边形 21"/>
            <p:cNvSpPr/>
            <p:nvPr/>
          </p:nvSpPr>
          <p:spPr>
            <a:xfrm rot="5400000">
              <a:off x="5852437" y="2509711"/>
              <a:ext cx="1558040" cy="403404"/>
            </a:xfrm>
            <a:prstGeom prst="homePlate">
              <a:avLst/>
            </a:prstGeom>
            <a:solidFill>
              <a:srgbClr val="175562"/>
            </a:solidFill>
            <a:ln algn="ctr" cap="flat" cmpd="sng" w="25400">
              <a:noFill/>
              <a:prstDash val="solid"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txBody>
            <a:bodyPr anchor="ctr" bIns="45712" lIns="91424" rIns="91424" rtlCol="0" tIns="45712"/>
            <a:lstStyle/>
            <a:p>
              <a:pPr algn="ctr" defTabSz="914220">
                <a:defRPr/>
              </a:pPr>
              <a:endParaRPr kern="0" lang="en-US">
                <a:solidFill>
                  <a:sysClr lastClr="FFFFFF" val="window"/>
                </a:solidFill>
                <a:latin typeface="Arial"/>
                <a:ea typeface="微软雅黑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6426365" y="2854426"/>
              <a:ext cx="406792" cy="365744"/>
            </a:xfrm>
            <a:prstGeom prst="rect">
              <a:avLst/>
            </a:prstGeom>
          </p:spPr>
          <p:txBody>
            <a:bodyPr bIns="45712" lIns="91424" rIns="91424" tIns="45712" wrap="square">
              <a:spAutoFit/>
            </a:bodyPr>
            <a:lstStyle/>
            <a:p>
              <a:pPr algn="ctr" defTabSz="914220">
                <a:lnSpc>
                  <a:spcPct val="150000"/>
                </a:lnSpc>
                <a:defRPr/>
              </a:pPr>
              <a:r>
                <a:rPr altLang="zh-CN" kern="0" lang="en-US" sz="600">
                  <a:solidFill>
                    <a:sysClr lastClr="FFFFFF" val="window"/>
                  </a:solidFill>
                </a:rPr>
                <a:t>YOUR TEXT</a:t>
              </a:r>
            </a:p>
          </p:txBody>
        </p:sp>
        <p:sp>
          <p:nvSpPr>
            <p:cNvPr id="30" name="Freeform 197"/>
            <p:cNvSpPr>
              <a:spLocks noChangeAspect="1" noEditPoints="1"/>
            </p:cNvSpPr>
            <p:nvPr/>
          </p:nvSpPr>
          <p:spPr bwMode="auto">
            <a:xfrm>
              <a:off x="6547817" y="2621413"/>
              <a:ext cx="167293" cy="180000"/>
            </a:xfrm>
            <a:custGeom>
              <a:gdLst>
                <a:gd fmla="*/ 23 w 157" name="T0"/>
                <a:gd fmla="*/ 136 h 171" name="T1"/>
                <a:gd fmla="*/ 25 w 157" name="T2"/>
                <a:gd fmla="*/ 144 h 171" name="T3"/>
                <a:gd fmla="*/ 132 w 157" name="T4"/>
                <a:gd fmla="*/ 144 h 171" name="T5"/>
                <a:gd fmla="*/ 134 w 157" name="T6"/>
                <a:gd fmla="*/ 136 h 171" name="T7"/>
                <a:gd fmla="*/ 29 w 157" name="T8"/>
                <a:gd fmla="*/ 132 h 171" name="T9"/>
                <a:gd fmla="*/ 23 w 157" name="T10"/>
                <a:gd fmla="*/ 100 h 171" name="T11"/>
                <a:gd fmla="*/ 25 w 157" name="T12"/>
                <a:gd fmla="*/ 112 h 171" name="T13"/>
                <a:gd fmla="*/ 132 w 157" name="T14"/>
                <a:gd fmla="*/ 112 h 171" name="T15"/>
                <a:gd fmla="*/ 134 w 157" name="T16"/>
                <a:gd fmla="*/ 100 h 171" name="T17"/>
                <a:gd fmla="*/ 29 w 157" name="T18"/>
                <a:gd fmla="*/ 96 h 171" name="T19"/>
                <a:gd fmla="*/ 23 w 157" name="T20"/>
                <a:gd fmla="*/ 65 h 171" name="T21"/>
                <a:gd fmla="*/ 25 w 157" name="T22"/>
                <a:gd fmla="*/ 77 h 171" name="T23"/>
                <a:gd fmla="*/ 132 w 157" name="T24"/>
                <a:gd fmla="*/ 77 h 171" name="T25"/>
                <a:gd fmla="*/ 134 w 157" name="T26"/>
                <a:gd fmla="*/ 65 h 171" name="T27"/>
                <a:gd fmla="*/ 29 w 157" name="T28"/>
                <a:gd fmla="*/ 61 h 171" name="T29"/>
                <a:gd fmla="*/ 22 w 157" name="T30"/>
                <a:gd fmla="*/ 24 h 171" name="T31"/>
                <a:gd fmla="*/ 31 w 157" name="T32"/>
                <a:gd fmla="*/ 40 h 171" name="T33"/>
                <a:gd fmla="*/ 49 w 157" name="T34"/>
                <a:gd fmla="*/ 36 h 171" name="T35"/>
                <a:gd fmla="*/ 55 w 157" name="T36"/>
                <a:gd fmla="*/ 16 h 171" name="T37"/>
                <a:gd fmla="*/ 63 w 157" name="T38"/>
                <a:gd fmla="*/ 30 h 171" name="T39"/>
                <a:gd fmla="*/ 78 w 157" name="T40"/>
                <a:gd fmla="*/ 40 h 171" name="T41"/>
                <a:gd fmla="*/ 94 w 157" name="T42"/>
                <a:gd fmla="*/ 30 h 171" name="T43"/>
                <a:gd fmla="*/ 102 w 157" name="T44"/>
                <a:gd fmla="*/ 16 h 171" name="T45"/>
                <a:gd fmla="*/ 108 w 157" name="T46"/>
                <a:gd fmla="*/ 36 h 171" name="T47"/>
                <a:gd fmla="*/ 126 w 157" name="T48"/>
                <a:gd fmla="*/ 40 h 171" name="T49"/>
                <a:gd fmla="*/ 135 w 157" name="T50"/>
                <a:gd fmla="*/ 24 h 171" name="T51"/>
                <a:gd fmla="*/ 153 w 157" name="T52"/>
                <a:gd fmla="*/ 18 h 171" name="T53"/>
                <a:gd fmla="*/ 157 w 157" name="T54"/>
                <a:gd fmla="*/ 163 h 171" name="T55"/>
                <a:gd fmla="*/ 149 w 157" name="T56"/>
                <a:gd fmla="*/ 171 h 171" name="T57"/>
                <a:gd fmla="*/ 2 w 157" name="T58"/>
                <a:gd fmla="*/ 167 h 171" name="T59"/>
                <a:gd fmla="*/ 2 w 157" name="T60"/>
                <a:gd fmla="*/ 20 h 171" name="T61"/>
                <a:gd fmla="*/ 118 w 157" name="T62"/>
                <a:gd fmla="*/ 0 h 171" name="T63"/>
                <a:gd fmla="*/ 128 w 157" name="T64"/>
                <a:gd fmla="*/ 8 h 171" name="T65"/>
                <a:gd fmla="*/ 124 w 157" name="T66"/>
                <a:gd fmla="*/ 32 h 171" name="T67"/>
                <a:gd fmla="*/ 112 w 157" name="T68"/>
                <a:gd fmla="*/ 28 h 171" name="T69"/>
                <a:gd fmla="*/ 112 w 157" name="T70"/>
                <a:gd fmla="*/ 4 h 171" name="T71"/>
                <a:gd fmla="*/ 78 w 157" name="T72"/>
                <a:gd fmla="*/ 0 h 171" name="T73"/>
                <a:gd fmla="*/ 86 w 157" name="T74"/>
                <a:gd fmla="*/ 8 h 171" name="T75"/>
                <a:gd fmla="*/ 82 w 157" name="T76"/>
                <a:gd fmla="*/ 32 h 171" name="T77"/>
                <a:gd fmla="*/ 71 w 157" name="T78"/>
                <a:gd fmla="*/ 28 h 171" name="T79"/>
                <a:gd fmla="*/ 71 w 157" name="T80"/>
                <a:gd fmla="*/ 4 h 171" name="T81"/>
                <a:gd fmla="*/ 39 w 157" name="T82"/>
                <a:gd fmla="*/ 0 h 171" name="T83"/>
                <a:gd fmla="*/ 47 w 157" name="T84"/>
                <a:gd fmla="*/ 8 h 171" name="T85"/>
                <a:gd fmla="*/ 43 w 157" name="T86"/>
                <a:gd fmla="*/ 32 h 171" name="T87"/>
                <a:gd fmla="*/ 31 w 157" name="T88"/>
                <a:gd fmla="*/ 28 h 171" name="T89"/>
                <a:gd fmla="*/ 31 w 157" name="T90"/>
                <a:gd fmla="*/ 4 h 171" name="T9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b="b" l="0" r="r" t="0"/>
              <a:pathLst>
                <a:path h="171" w="157">
                  <a:moveTo>
                    <a:pt x="29" y="132"/>
                  </a:moveTo>
                  <a:lnTo>
                    <a:pt x="25" y="132"/>
                  </a:lnTo>
                  <a:lnTo>
                    <a:pt x="23" y="136"/>
                  </a:lnTo>
                  <a:lnTo>
                    <a:pt x="22" y="138"/>
                  </a:lnTo>
                  <a:lnTo>
                    <a:pt x="23" y="142"/>
                  </a:lnTo>
                  <a:lnTo>
                    <a:pt x="25" y="144"/>
                  </a:lnTo>
                  <a:lnTo>
                    <a:pt x="29" y="146"/>
                  </a:lnTo>
                  <a:lnTo>
                    <a:pt x="128" y="146"/>
                  </a:lnTo>
                  <a:lnTo>
                    <a:pt x="132" y="144"/>
                  </a:lnTo>
                  <a:lnTo>
                    <a:pt x="134" y="142"/>
                  </a:lnTo>
                  <a:lnTo>
                    <a:pt x="135" y="138"/>
                  </a:lnTo>
                  <a:lnTo>
                    <a:pt x="134" y="136"/>
                  </a:lnTo>
                  <a:lnTo>
                    <a:pt x="132" y="132"/>
                  </a:lnTo>
                  <a:lnTo>
                    <a:pt x="128" y="132"/>
                  </a:lnTo>
                  <a:lnTo>
                    <a:pt x="29" y="132"/>
                  </a:lnTo>
                  <a:close/>
                  <a:moveTo>
                    <a:pt x="29" y="96"/>
                  </a:moveTo>
                  <a:lnTo>
                    <a:pt x="25" y="98"/>
                  </a:lnTo>
                  <a:lnTo>
                    <a:pt x="23" y="100"/>
                  </a:lnTo>
                  <a:lnTo>
                    <a:pt x="22" y="104"/>
                  </a:lnTo>
                  <a:lnTo>
                    <a:pt x="23" y="108"/>
                  </a:lnTo>
                  <a:lnTo>
                    <a:pt x="25" y="112"/>
                  </a:lnTo>
                  <a:lnTo>
                    <a:pt x="29" y="112"/>
                  </a:lnTo>
                  <a:lnTo>
                    <a:pt x="128" y="112"/>
                  </a:lnTo>
                  <a:lnTo>
                    <a:pt x="132" y="112"/>
                  </a:lnTo>
                  <a:lnTo>
                    <a:pt x="134" y="108"/>
                  </a:lnTo>
                  <a:lnTo>
                    <a:pt x="135" y="104"/>
                  </a:lnTo>
                  <a:lnTo>
                    <a:pt x="134" y="100"/>
                  </a:lnTo>
                  <a:lnTo>
                    <a:pt x="132" y="98"/>
                  </a:lnTo>
                  <a:lnTo>
                    <a:pt x="128" y="96"/>
                  </a:lnTo>
                  <a:lnTo>
                    <a:pt x="29" y="96"/>
                  </a:lnTo>
                  <a:close/>
                  <a:moveTo>
                    <a:pt x="29" y="61"/>
                  </a:moveTo>
                  <a:lnTo>
                    <a:pt x="25" y="63"/>
                  </a:lnTo>
                  <a:lnTo>
                    <a:pt x="23" y="65"/>
                  </a:lnTo>
                  <a:lnTo>
                    <a:pt x="22" y="69"/>
                  </a:lnTo>
                  <a:lnTo>
                    <a:pt x="23" y="73"/>
                  </a:lnTo>
                  <a:lnTo>
                    <a:pt x="25" y="77"/>
                  </a:lnTo>
                  <a:lnTo>
                    <a:pt x="29" y="79"/>
                  </a:lnTo>
                  <a:lnTo>
                    <a:pt x="128" y="79"/>
                  </a:lnTo>
                  <a:lnTo>
                    <a:pt x="132" y="77"/>
                  </a:lnTo>
                  <a:lnTo>
                    <a:pt x="134" y="73"/>
                  </a:lnTo>
                  <a:lnTo>
                    <a:pt x="135" y="69"/>
                  </a:lnTo>
                  <a:lnTo>
                    <a:pt x="134" y="65"/>
                  </a:lnTo>
                  <a:lnTo>
                    <a:pt x="132" y="63"/>
                  </a:lnTo>
                  <a:lnTo>
                    <a:pt x="128" y="61"/>
                  </a:lnTo>
                  <a:lnTo>
                    <a:pt x="29" y="61"/>
                  </a:lnTo>
                  <a:close/>
                  <a:moveTo>
                    <a:pt x="8" y="16"/>
                  </a:moveTo>
                  <a:lnTo>
                    <a:pt x="22" y="16"/>
                  </a:lnTo>
                  <a:lnTo>
                    <a:pt x="22" y="24"/>
                  </a:lnTo>
                  <a:lnTo>
                    <a:pt x="23" y="30"/>
                  </a:lnTo>
                  <a:lnTo>
                    <a:pt x="27" y="36"/>
                  </a:lnTo>
                  <a:lnTo>
                    <a:pt x="31" y="40"/>
                  </a:lnTo>
                  <a:lnTo>
                    <a:pt x="39" y="40"/>
                  </a:lnTo>
                  <a:lnTo>
                    <a:pt x="45" y="40"/>
                  </a:lnTo>
                  <a:lnTo>
                    <a:pt x="49" y="36"/>
                  </a:lnTo>
                  <a:lnTo>
                    <a:pt x="53" y="30"/>
                  </a:lnTo>
                  <a:lnTo>
                    <a:pt x="55" y="24"/>
                  </a:lnTo>
                  <a:lnTo>
                    <a:pt x="55" y="16"/>
                  </a:lnTo>
                  <a:lnTo>
                    <a:pt x="63" y="16"/>
                  </a:lnTo>
                  <a:lnTo>
                    <a:pt x="63" y="24"/>
                  </a:lnTo>
                  <a:lnTo>
                    <a:pt x="63" y="30"/>
                  </a:lnTo>
                  <a:lnTo>
                    <a:pt x="67" y="36"/>
                  </a:lnTo>
                  <a:lnTo>
                    <a:pt x="73" y="40"/>
                  </a:lnTo>
                  <a:lnTo>
                    <a:pt x="78" y="40"/>
                  </a:lnTo>
                  <a:lnTo>
                    <a:pt x="84" y="40"/>
                  </a:lnTo>
                  <a:lnTo>
                    <a:pt x="90" y="36"/>
                  </a:lnTo>
                  <a:lnTo>
                    <a:pt x="94" y="30"/>
                  </a:lnTo>
                  <a:lnTo>
                    <a:pt x="94" y="24"/>
                  </a:lnTo>
                  <a:lnTo>
                    <a:pt x="94" y="16"/>
                  </a:lnTo>
                  <a:lnTo>
                    <a:pt x="102" y="16"/>
                  </a:lnTo>
                  <a:lnTo>
                    <a:pt x="102" y="24"/>
                  </a:lnTo>
                  <a:lnTo>
                    <a:pt x="104" y="30"/>
                  </a:lnTo>
                  <a:lnTo>
                    <a:pt x="108" y="36"/>
                  </a:lnTo>
                  <a:lnTo>
                    <a:pt x="112" y="40"/>
                  </a:lnTo>
                  <a:lnTo>
                    <a:pt x="118" y="40"/>
                  </a:lnTo>
                  <a:lnTo>
                    <a:pt x="126" y="40"/>
                  </a:lnTo>
                  <a:lnTo>
                    <a:pt x="130" y="36"/>
                  </a:lnTo>
                  <a:lnTo>
                    <a:pt x="134" y="30"/>
                  </a:lnTo>
                  <a:lnTo>
                    <a:pt x="135" y="24"/>
                  </a:lnTo>
                  <a:lnTo>
                    <a:pt x="135" y="16"/>
                  </a:lnTo>
                  <a:lnTo>
                    <a:pt x="149" y="16"/>
                  </a:lnTo>
                  <a:lnTo>
                    <a:pt x="153" y="18"/>
                  </a:lnTo>
                  <a:lnTo>
                    <a:pt x="155" y="20"/>
                  </a:lnTo>
                  <a:lnTo>
                    <a:pt x="157" y="24"/>
                  </a:lnTo>
                  <a:lnTo>
                    <a:pt x="157" y="163"/>
                  </a:lnTo>
                  <a:lnTo>
                    <a:pt x="155" y="167"/>
                  </a:lnTo>
                  <a:lnTo>
                    <a:pt x="153" y="171"/>
                  </a:lnTo>
                  <a:lnTo>
                    <a:pt x="149" y="171"/>
                  </a:lnTo>
                  <a:lnTo>
                    <a:pt x="8" y="171"/>
                  </a:lnTo>
                  <a:lnTo>
                    <a:pt x="4" y="171"/>
                  </a:lnTo>
                  <a:lnTo>
                    <a:pt x="2" y="167"/>
                  </a:lnTo>
                  <a:lnTo>
                    <a:pt x="0" y="163"/>
                  </a:lnTo>
                  <a:lnTo>
                    <a:pt x="0" y="24"/>
                  </a:lnTo>
                  <a:lnTo>
                    <a:pt x="2" y="20"/>
                  </a:lnTo>
                  <a:lnTo>
                    <a:pt x="4" y="18"/>
                  </a:lnTo>
                  <a:lnTo>
                    <a:pt x="8" y="16"/>
                  </a:lnTo>
                  <a:close/>
                  <a:moveTo>
                    <a:pt x="118" y="0"/>
                  </a:moveTo>
                  <a:lnTo>
                    <a:pt x="124" y="0"/>
                  </a:lnTo>
                  <a:lnTo>
                    <a:pt x="126" y="4"/>
                  </a:lnTo>
                  <a:lnTo>
                    <a:pt x="128" y="8"/>
                  </a:lnTo>
                  <a:lnTo>
                    <a:pt x="128" y="24"/>
                  </a:lnTo>
                  <a:lnTo>
                    <a:pt x="126" y="28"/>
                  </a:lnTo>
                  <a:lnTo>
                    <a:pt x="124" y="32"/>
                  </a:lnTo>
                  <a:lnTo>
                    <a:pt x="118" y="32"/>
                  </a:lnTo>
                  <a:lnTo>
                    <a:pt x="114" y="32"/>
                  </a:lnTo>
                  <a:lnTo>
                    <a:pt x="112" y="28"/>
                  </a:lnTo>
                  <a:lnTo>
                    <a:pt x="110" y="24"/>
                  </a:lnTo>
                  <a:lnTo>
                    <a:pt x="110" y="8"/>
                  </a:lnTo>
                  <a:lnTo>
                    <a:pt x="112" y="4"/>
                  </a:lnTo>
                  <a:lnTo>
                    <a:pt x="114" y="0"/>
                  </a:lnTo>
                  <a:lnTo>
                    <a:pt x="118" y="0"/>
                  </a:lnTo>
                  <a:close/>
                  <a:moveTo>
                    <a:pt x="78" y="0"/>
                  </a:moveTo>
                  <a:lnTo>
                    <a:pt x="82" y="0"/>
                  </a:lnTo>
                  <a:lnTo>
                    <a:pt x="86" y="4"/>
                  </a:lnTo>
                  <a:lnTo>
                    <a:pt x="86" y="8"/>
                  </a:lnTo>
                  <a:lnTo>
                    <a:pt x="86" y="24"/>
                  </a:lnTo>
                  <a:lnTo>
                    <a:pt x="86" y="28"/>
                  </a:lnTo>
                  <a:lnTo>
                    <a:pt x="82" y="32"/>
                  </a:lnTo>
                  <a:lnTo>
                    <a:pt x="78" y="32"/>
                  </a:lnTo>
                  <a:lnTo>
                    <a:pt x="75" y="32"/>
                  </a:lnTo>
                  <a:lnTo>
                    <a:pt x="71" y="28"/>
                  </a:lnTo>
                  <a:lnTo>
                    <a:pt x="71" y="24"/>
                  </a:lnTo>
                  <a:lnTo>
                    <a:pt x="71" y="8"/>
                  </a:lnTo>
                  <a:lnTo>
                    <a:pt x="71" y="4"/>
                  </a:lnTo>
                  <a:lnTo>
                    <a:pt x="75" y="0"/>
                  </a:lnTo>
                  <a:lnTo>
                    <a:pt x="78" y="0"/>
                  </a:lnTo>
                  <a:close/>
                  <a:moveTo>
                    <a:pt x="39" y="0"/>
                  </a:moveTo>
                  <a:lnTo>
                    <a:pt x="43" y="0"/>
                  </a:lnTo>
                  <a:lnTo>
                    <a:pt x="45" y="4"/>
                  </a:lnTo>
                  <a:lnTo>
                    <a:pt x="47" y="8"/>
                  </a:lnTo>
                  <a:lnTo>
                    <a:pt x="47" y="24"/>
                  </a:lnTo>
                  <a:lnTo>
                    <a:pt x="45" y="28"/>
                  </a:lnTo>
                  <a:lnTo>
                    <a:pt x="43" y="32"/>
                  </a:lnTo>
                  <a:lnTo>
                    <a:pt x="39" y="32"/>
                  </a:lnTo>
                  <a:lnTo>
                    <a:pt x="33" y="32"/>
                  </a:lnTo>
                  <a:lnTo>
                    <a:pt x="31" y="28"/>
                  </a:lnTo>
                  <a:lnTo>
                    <a:pt x="29" y="24"/>
                  </a:lnTo>
                  <a:lnTo>
                    <a:pt x="29" y="8"/>
                  </a:lnTo>
                  <a:lnTo>
                    <a:pt x="31" y="4"/>
                  </a:lnTo>
                  <a:lnTo>
                    <a:pt x="33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ysClr lastClr="FFFFFF" val="window"/>
            </a:solidFill>
            <a:ln w="0">
              <a:noFill/>
              <a:prstDash val="solid"/>
              <a:round/>
            </a:ln>
          </p:spPr>
          <p:txBody>
            <a:bodyPr anchor="t" anchorCtr="0" bIns="45712" compatLnSpc="1" lIns="91424" numCol="1" rIns="91424" tIns="45712" vert="horz" wrap="square">
              <a:prstTxWarp prst="textNoShape">
                <a:avLst/>
              </a:prstTxWarp>
            </a:bodyPr>
            <a:lstStyle/>
            <a:p>
              <a:pPr defTabSz="914220">
                <a:defRPr/>
              </a:pPr>
              <a:endParaRPr kern="0" lang="en-US">
                <a:solidFill>
                  <a:sysClr lastClr="000000" val="windowText"/>
                </a:solidFill>
              </a:endParaRPr>
            </a:p>
          </p:txBody>
        </p:sp>
      </p:grpSp>
      <p:grpSp>
        <p:nvGrpSpPr>
          <p:cNvPr id="34" name="组 33"/>
          <p:cNvGrpSpPr/>
          <p:nvPr/>
        </p:nvGrpSpPr>
        <p:grpSpPr>
          <a:xfrm>
            <a:off x="4669266" y="3099281"/>
            <a:ext cx="406792" cy="833070"/>
            <a:chOff x="4669266" y="1143749"/>
            <a:chExt cx="406792" cy="833070"/>
          </a:xfrm>
        </p:grpSpPr>
        <p:sp>
          <p:nvSpPr>
            <p:cNvPr id="20" name="五边形 19"/>
            <p:cNvSpPr/>
            <p:nvPr/>
          </p:nvSpPr>
          <p:spPr>
            <a:xfrm rot="5400000">
              <a:off x="4457819" y="1358582"/>
              <a:ext cx="833070" cy="403404"/>
            </a:xfrm>
            <a:prstGeom prst="homePlate">
              <a:avLst/>
            </a:prstGeom>
            <a:solidFill>
              <a:srgbClr val="56C1DA"/>
            </a:solidFill>
            <a:ln algn="ctr" cap="flat" cmpd="sng" w="25400">
              <a:noFill/>
              <a:prstDash val="solid"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txBody>
            <a:bodyPr anchor="ctr" bIns="45712" lIns="91424" rIns="91424" rtlCol="0" tIns="45712"/>
            <a:lstStyle/>
            <a:p>
              <a:pPr algn="ctr" defTabSz="914220">
                <a:defRPr/>
              </a:pPr>
              <a:endParaRPr kern="0" lang="en-US">
                <a:solidFill>
                  <a:sysClr lastClr="FFFFFF" val="window"/>
                </a:solidFill>
                <a:latin typeface="Arial"/>
                <a:ea typeface="微软雅黑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4669267" y="1408585"/>
              <a:ext cx="406792" cy="365744"/>
            </a:xfrm>
            <a:prstGeom prst="rect">
              <a:avLst/>
            </a:prstGeom>
          </p:spPr>
          <p:txBody>
            <a:bodyPr bIns="45712" lIns="91424" rIns="91424" tIns="45712" wrap="square">
              <a:spAutoFit/>
            </a:bodyPr>
            <a:lstStyle/>
            <a:p>
              <a:pPr algn="ctr" defTabSz="914220">
                <a:lnSpc>
                  <a:spcPct val="150000"/>
                </a:lnSpc>
                <a:defRPr/>
              </a:pPr>
              <a:r>
                <a:rPr altLang="zh-CN" kern="0" lang="en-US" sz="600">
                  <a:solidFill>
                    <a:sysClr lastClr="FFFFFF" val="window"/>
                  </a:solidFill>
                </a:rPr>
                <a:t>YOUR TEXT</a:t>
              </a:r>
            </a:p>
          </p:txBody>
        </p:sp>
        <p:sp>
          <p:nvSpPr>
            <p:cNvPr id="31" name="Freeform 234"/>
            <p:cNvSpPr>
              <a:spLocks noChangeAspect="1"/>
            </p:cNvSpPr>
            <p:nvPr/>
          </p:nvSpPr>
          <p:spPr bwMode="auto">
            <a:xfrm>
              <a:off x="4781101" y="1210222"/>
              <a:ext cx="186506" cy="180000"/>
            </a:xfrm>
            <a:custGeom>
              <a:gdLst>
                <a:gd fmla="*/ 94 w 173" name="T0"/>
                <a:gd fmla="*/ 2 h 167" name="T1"/>
                <a:gd fmla="*/ 108 w 173" name="T2"/>
                <a:gd fmla="*/ 7 h 167" name="T3"/>
                <a:gd fmla="*/ 114 w 173" name="T4"/>
                <a:gd fmla="*/ 15 h 167" name="T5"/>
                <a:gd fmla="*/ 118 w 173" name="T6"/>
                <a:gd fmla="*/ 25 h 167" name="T7"/>
                <a:gd fmla="*/ 118 w 173" name="T8"/>
                <a:gd fmla="*/ 37 h 167" name="T9"/>
                <a:gd fmla="*/ 118 w 173" name="T10"/>
                <a:gd fmla="*/ 43 h 167" name="T11"/>
                <a:gd fmla="*/ 120 w 173" name="T12"/>
                <a:gd fmla="*/ 49 h 167" name="T13"/>
                <a:gd fmla="*/ 120 w 173" name="T14"/>
                <a:gd fmla="*/ 55 h 167" name="T15"/>
                <a:gd fmla="*/ 118 w 173" name="T16"/>
                <a:gd fmla="*/ 61 h 167" name="T17"/>
                <a:gd fmla="*/ 116 w 173" name="T18"/>
                <a:gd fmla="*/ 64 h 167" name="T19"/>
                <a:gd fmla="*/ 112 w 173" name="T20"/>
                <a:gd fmla="*/ 72 h 167" name="T21"/>
                <a:gd fmla="*/ 108 w 173" name="T22"/>
                <a:gd fmla="*/ 82 h 167" name="T23"/>
                <a:gd fmla="*/ 106 w 173" name="T24"/>
                <a:gd fmla="*/ 84 h 167" name="T25"/>
                <a:gd fmla="*/ 106 w 173" name="T26"/>
                <a:gd fmla="*/ 100 h 167" name="T27"/>
                <a:gd fmla="*/ 110 w 173" name="T28"/>
                <a:gd fmla="*/ 102 h 167" name="T29"/>
                <a:gd fmla="*/ 118 w 173" name="T30"/>
                <a:gd fmla="*/ 106 h 167" name="T31"/>
                <a:gd fmla="*/ 132 w 173" name="T32"/>
                <a:gd fmla="*/ 112 h 167" name="T33"/>
                <a:gd fmla="*/ 138 w 173" name="T34"/>
                <a:gd fmla="*/ 114 h 167" name="T35"/>
                <a:gd fmla="*/ 142 w 173" name="T36"/>
                <a:gd fmla="*/ 114 h 167" name="T37"/>
                <a:gd fmla="*/ 147 w 173" name="T38"/>
                <a:gd fmla="*/ 116 h 167" name="T39"/>
                <a:gd fmla="*/ 163 w 173" name="T40"/>
                <a:gd fmla="*/ 129 h 167" name="T41"/>
                <a:gd fmla="*/ 173 w 173" name="T42"/>
                <a:gd fmla="*/ 153 h 167" name="T43"/>
                <a:gd fmla="*/ 173 w 173" name="T44"/>
                <a:gd fmla="*/ 159 h 167" name="T45"/>
                <a:gd fmla="*/ 171 w 173" name="T46"/>
                <a:gd fmla="*/ 163 h 167" name="T47"/>
                <a:gd fmla="*/ 165 w 173" name="T48"/>
                <a:gd fmla="*/ 167 h 167" name="T49"/>
                <a:gd fmla="*/ 4 w 173" name="T50"/>
                <a:gd fmla="*/ 165 h 167" name="T51"/>
                <a:gd fmla="*/ 0 w 173" name="T52"/>
                <a:gd fmla="*/ 159 h 167" name="T53"/>
                <a:gd fmla="*/ 0 w 173" name="T54"/>
                <a:gd fmla="*/ 159 h 167" name="T55"/>
                <a:gd fmla="*/ 4 w 173" name="T56"/>
                <a:gd fmla="*/ 143 h 167" name="T57"/>
                <a:gd fmla="*/ 22 w 173" name="T58"/>
                <a:gd fmla="*/ 117 h 167" name="T59"/>
                <a:gd fmla="*/ 30 w 173" name="T60"/>
                <a:gd fmla="*/ 116 h 167" name="T61"/>
                <a:gd fmla="*/ 33 w 173" name="T62"/>
                <a:gd fmla="*/ 114 h 167" name="T63"/>
                <a:gd fmla="*/ 37 w 173" name="T64"/>
                <a:gd fmla="*/ 114 h 167" name="T65"/>
                <a:gd fmla="*/ 47 w 173" name="T66"/>
                <a:gd fmla="*/ 110 h 167" name="T67"/>
                <a:gd fmla="*/ 59 w 173" name="T68"/>
                <a:gd fmla="*/ 104 h 167" name="T69"/>
                <a:gd fmla="*/ 67 w 173" name="T70"/>
                <a:gd fmla="*/ 102 h 167" name="T71"/>
                <a:gd fmla="*/ 67 w 173" name="T72"/>
                <a:gd fmla="*/ 100 h 167" name="T73"/>
                <a:gd fmla="*/ 67 w 173" name="T74"/>
                <a:gd fmla="*/ 84 h 167" name="T75"/>
                <a:gd fmla="*/ 63 w 173" name="T76"/>
                <a:gd fmla="*/ 78 h 167" name="T77"/>
                <a:gd fmla="*/ 59 w 173" name="T78"/>
                <a:gd fmla="*/ 64 h 167" name="T79"/>
                <a:gd fmla="*/ 55 w 173" name="T80"/>
                <a:gd fmla="*/ 62 h 167" name="T81"/>
                <a:gd fmla="*/ 55 w 173" name="T82"/>
                <a:gd fmla="*/ 57 h 167" name="T83"/>
                <a:gd fmla="*/ 53 w 173" name="T84"/>
                <a:gd fmla="*/ 51 h 167" name="T85"/>
                <a:gd fmla="*/ 53 w 173" name="T86"/>
                <a:gd fmla="*/ 45 h 167" name="T87"/>
                <a:gd fmla="*/ 57 w 173" name="T88"/>
                <a:gd fmla="*/ 43 h 167" name="T89"/>
                <a:gd fmla="*/ 55 w 173" name="T90"/>
                <a:gd fmla="*/ 31 h 167" name="T91"/>
                <a:gd fmla="*/ 57 w 173" name="T92"/>
                <a:gd fmla="*/ 19 h 167" name="T93"/>
                <a:gd fmla="*/ 65 w 173" name="T94"/>
                <a:gd fmla="*/ 9 h 167" name="T95"/>
                <a:gd fmla="*/ 79 w 173" name="T96"/>
                <a:gd fmla="*/ 2 h 167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167" w="173">
                  <a:moveTo>
                    <a:pt x="86" y="0"/>
                  </a:moveTo>
                  <a:lnTo>
                    <a:pt x="94" y="2"/>
                  </a:lnTo>
                  <a:lnTo>
                    <a:pt x="102" y="4"/>
                  </a:lnTo>
                  <a:lnTo>
                    <a:pt x="108" y="7"/>
                  </a:lnTo>
                  <a:lnTo>
                    <a:pt x="112" y="11"/>
                  </a:lnTo>
                  <a:lnTo>
                    <a:pt x="114" y="15"/>
                  </a:lnTo>
                  <a:lnTo>
                    <a:pt x="116" y="21"/>
                  </a:lnTo>
                  <a:lnTo>
                    <a:pt x="118" y="25"/>
                  </a:lnTo>
                  <a:lnTo>
                    <a:pt x="118" y="31"/>
                  </a:lnTo>
                  <a:lnTo>
                    <a:pt x="118" y="37"/>
                  </a:lnTo>
                  <a:lnTo>
                    <a:pt x="116" y="43"/>
                  </a:lnTo>
                  <a:lnTo>
                    <a:pt x="118" y="43"/>
                  </a:lnTo>
                  <a:lnTo>
                    <a:pt x="120" y="45"/>
                  </a:lnTo>
                  <a:lnTo>
                    <a:pt x="120" y="49"/>
                  </a:lnTo>
                  <a:lnTo>
                    <a:pt x="120" y="51"/>
                  </a:lnTo>
                  <a:lnTo>
                    <a:pt x="120" y="55"/>
                  </a:lnTo>
                  <a:lnTo>
                    <a:pt x="118" y="57"/>
                  </a:lnTo>
                  <a:lnTo>
                    <a:pt x="118" y="61"/>
                  </a:lnTo>
                  <a:lnTo>
                    <a:pt x="118" y="62"/>
                  </a:lnTo>
                  <a:lnTo>
                    <a:pt x="116" y="64"/>
                  </a:lnTo>
                  <a:lnTo>
                    <a:pt x="114" y="64"/>
                  </a:lnTo>
                  <a:lnTo>
                    <a:pt x="112" y="72"/>
                  </a:lnTo>
                  <a:lnTo>
                    <a:pt x="110" y="78"/>
                  </a:lnTo>
                  <a:lnTo>
                    <a:pt x="108" y="82"/>
                  </a:lnTo>
                  <a:lnTo>
                    <a:pt x="106" y="84"/>
                  </a:lnTo>
                  <a:lnTo>
                    <a:pt x="106" y="84"/>
                  </a:lnTo>
                  <a:lnTo>
                    <a:pt x="106" y="100"/>
                  </a:lnTo>
                  <a:lnTo>
                    <a:pt x="106" y="100"/>
                  </a:lnTo>
                  <a:lnTo>
                    <a:pt x="106" y="102"/>
                  </a:lnTo>
                  <a:lnTo>
                    <a:pt x="110" y="102"/>
                  </a:lnTo>
                  <a:lnTo>
                    <a:pt x="114" y="104"/>
                  </a:lnTo>
                  <a:lnTo>
                    <a:pt x="118" y="106"/>
                  </a:lnTo>
                  <a:lnTo>
                    <a:pt x="126" y="110"/>
                  </a:lnTo>
                  <a:lnTo>
                    <a:pt x="132" y="112"/>
                  </a:lnTo>
                  <a:lnTo>
                    <a:pt x="136" y="114"/>
                  </a:lnTo>
                  <a:lnTo>
                    <a:pt x="138" y="114"/>
                  </a:lnTo>
                  <a:lnTo>
                    <a:pt x="140" y="114"/>
                  </a:lnTo>
                  <a:lnTo>
                    <a:pt x="142" y="114"/>
                  </a:lnTo>
                  <a:lnTo>
                    <a:pt x="143" y="116"/>
                  </a:lnTo>
                  <a:lnTo>
                    <a:pt x="147" y="116"/>
                  </a:lnTo>
                  <a:lnTo>
                    <a:pt x="151" y="117"/>
                  </a:lnTo>
                  <a:lnTo>
                    <a:pt x="163" y="129"/>
                  </a:lnTo>
                  <a:lnTo>
                    <a:pt x="169" y="143"/>
                  </a:lnTo>
                  <a:lnTo>
                    <a:pt x="173" y="153"/>
                  </a:lnTo>
                  <a:lnTo>
                    <a:pt x="173" y="159"/>
                  </a:lnTo>
                  <a:lnTo>
                    <a:pt x="173" y="159"/>
                  </a:lnTo>
                  <a:lnTo>
                    <a:pt x="173" y="159"/>
                  </a:lnTo>
                  <a:lnTo>
                    <a:pt x="171" y="163"/>
                  </a:lnTo>
                  <a:lnTo>
                    <a:pt x="169" y="165"/>
                  </a:lnTo>
                  <a:lnTo>
                    <a:pt x="165" y="167"/>
                  </a:lnTo>
                  <a:lnTo>
                    <a:pt x="8" y="167"/>
                  </a:lnTo>
                  <a:lnTo>
                    <a:pt x="4" y="165"/>
                  </a:lnTo>
                  <a:lnTo>
                    <a:pt x="2" y="163"/>
                  </a:lnTo>
                  <a:lnTo>
                    <a:pt x="0" y="159"/>
                  </a:lnTo>
                  <a:lnTo>
                    <a:pt x="0" y="159"/>
                  </a:lnTo>
                  <a:lnTo>
                    <a:pt x="0" y="159"/>
                  </a:lnTo>
                  <a:lnTo>
                    <a:pt x="0" y="153"/>
                  </a:lnTo>
                  <a:lnTo>
                    <a:pt x="4" y="143"/>
                  </a:lnTo>
                  <a:lnTo>
                    <a:pt x="10" y="129"/>
                  </a:lnTo>
                  <a:lnTo>
                    <a:pt x="22" y="117"/>
                  </a:lnTo>
                  <a:lnTo>
                    <a:pt x="26" y="116"/>
                  </a:lnTo>
                  <a:lnTo>
                    <a:pt x="30" y="116"/>
                  </a:lnTo>
                  <a:lnTo>
                    <a:pt x="31" y="114"/>
                  </a:lnTo>
                  <a:lnTo>
                    <a:pt x="33" y="114"/>
                  </a:lnTo>
                  <a:lnTo>
                    <a:pt x="35" y="114"/>
                  </a:lnTo>
                  <a:lnTo>
                    <a:pt x="37" y="114"/>
                  </a:lnTo>
                  <a:lnTo>
                    <a:pt x="41" y="112"/>
                  </a:lnTo>
                  <a:lnTo>
                    <a:pt x="47" y="110"/>
                  </a:lnTo>
                  <a:lnTo>
                    <a:pt x="55" y="108"/>
                  </a:lnTo>
                  <a:lnTo>
                    <a:pt x="59" y="104"/>
                  </a:lnTo>
                  <a:lnTo>
                    <a:pt x="63" y="104"/>
                  </a:lnTo>
                  <a:lnTo>
                    <a:pt x="67" y="102"/>
                  </a:lnTo>
                  <a:lnTo>
                    <a:pt x="67" y="102"/>
                  </a:lnTo>
                  <a:lnTo>
                    <a:pt x="67" y="100"/>
                  </a:lnTo>
                  <a:lnTo>
                    <a:pt x="67" y="84"/>
                  </a:lnTo>
                  <a:lnTo>
                    <a:pt x="67" y="84"/>
                  </a:lnTo>
                  <a:lnTo>
                    <a:pt x="65" y="82"/>
                  </a:lnTo>
                  <a:lnTo>
                    <a:pt x="63" y="78"/>
                  </a:lnTo>
                  <a:lnTo>
                    <a:pt x="61" y="72"/>
                  </a:lnTo>
                  <a:lnTo>
                    <a:pt x="59" y="64"/>
                  </a:lnTo>
                  <a:lnTo>
                    <a:pt x="57" y="64"/>
                  </a:lnTo>
                  <a:lnTo>
                    <a:pt x="55" y="62"/>
                  </a:lnTo>
                  <a:lnTo>
                    <a:pt x="55" y="61"/>
                  </a:lnTo>
                  <a:lnTo>
                    <a:pt x="55" y="57"/>
                  </a:lnTo>
                  <a:lnTo>
                    <a:pt x="53" y="55"/>
                  </a:lnTo>
                  <a:lnTo>
                    <a:pt x="53" y="51"/>
                  </a:lnTo>
                  <a:lnTo>
                    <a:pt x="53" y="49"/>
                  </a:lnTo>
                  <a:lnTo>
                    <a:pt x="53" y="45"/>
                  </a:lnTo>
                  <a:lnTo>
                    <a:pt x="55" y="43"/>
                  </a:lnTo>
                  <a:lnTo>
                    <a:pt x="57" y="43"/>
                  </a:lnTo>
                  <a:lnTo>
                    <a:pt x="55" y="37"/>
                  </a:lnTo>
                  <a:lnTo>
                    <a:pt x="55" y="31"/>
                  </a:lnTo>
                  <a:lnTo>
                    <a:pt x="55" y="25"/>
                  </a:lnTo>
                  <a:lnTo>
                    <a:pt x="57" y="19"/>
                  </a:lnTo>
                  <a:lnTo>
                    <a:pt x="59" y="13"/>
                  </a:lnTo>
                  <a:lnTo>
                    <a:pt x="65" y="9"/>
                  </a:lnTo>
                  <a:lnTo>
                    <a:pt x="71" y="4"/>
                  </a:lnTo>
                  <a:lnTo>
                    <a:pt x="79" y="2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ysClr lastClr="FFFFFF" val="window"/>
            </a:solidFill>
            <a:ln w="0">
              <a:noFill/>
              <a:prstDash val="solid"/>
              <a:round/>
            </a:ln>
          </p:spPr>
          <p:txBody>
            <a:bodyPr anchor="t" anchorCtr="0" bIns="45712" compatLnSpc="1" lIns="91424" numCol="1" rIns="91424" tIns="45712" vert="horz" wrap="square">
              <a:prstTxWarp prst="textNoShape">
                <a:avLst/>
              </a:prstTxWarp>
            </a:bodyPr>
            <a:lstStyle/>
            <a:p>
              <a:pPr defTabSz="914220">
                <a:defRPr/>
              </a:pPr>
              <a:endParaRPr kern="0" lang="en-US">
                <a:solidFill>
                  <a:sysClr lastClr="000000" val="windowText"/>
                </a:solidFill>
              </a:endParaRPr>
            </a:p>
          </p:txBody>
        </p:sp>
      </p:grpSp>
      <p:sp>
        <p:nvSpPr>
          <p:cNvPr id="32" name="文本框 31"/>
          <p:cNvSpPr txBox="1"/>
          <p:nvPr/>
        </p:nvSpPr>
        <p:spPr>
          <a:xfrm>
            <a:off x="220399" y="151146"/>
            <a:ext cx="1367143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kumimoji="1" lang="en-US" smtClean="0">
                <a:latin typeface="Century Gothic"/>
                <a:ea typeface="微软雅黑"/>
              </a:rPr>
              <a:t>PART TWO</a:t>
            </a:r>
          </a:p>
          <a:p>
            <a:r>
              <a:rPr altLang="zh-CN" b="1" kumimoji="1" lang="en-US" smtClean="0">
                <a:latin typeface="Century Gothic"/>
                <a:ea typeface="微软雅黑"/>
              </a:rPr>
              <a:t>工作亮点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4078129" y="4818745"/>
            <a:ext cx="1292542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kumimoji="1" lang="en-US" smtClean="0" sz="1000"/>
              <a:t>LOGO | COMPANY</a:t>
            </a:r>
          </a:p>
        </p:txBody>
      </p:sp>
    </p:spTree>
    <p:extLst>
      <p:ext uri="{BB962C8B-B14F-4D97-AF65-F5344CB8AC3E}">
        <p14:creationId val="4264015575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220399" y="151146"/>
            <a:ext cx="1367143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kumimoji="1" lang="en-US" smtClean="0">
                <a:latin typeface="Century Gothic"/>
                <a:ea typeface="微软雅黑"/>
              </a:rPr>
              <a:t>PART TWO</a:t>
            </a:r>
          </a:p>
          <a:p>
            <a:r>
              <a:rPr altLang="zh-CN" b="1" kumimoji="1" lang="en-US" smtClean="0">
                <a:latin typeface="Century Gothic"/>
                <a:ea typeface="微软雅黑"/>
              </a:rPr>
              <a:t>工作亮点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078129" y="4818745"/>
            <a:ext cx="1292542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kumimoji="1" lang="en-US" smtClean="0" sz="1000"/>
              <a:t>LOGO | COMPANY</a:t>
            </a:r>
          </a:p>
        </p:txBody>
      </p:sp>
      <p:grpSp>
        <p:nvGrpSpPr>
          <p:cNvPr id="36" name="组合 10"/>
          <p:cNvGrpSpPr/>
          <p:nvPr/>
        </p:nvGrpSpPr>
        <p:grpSpPr>
          <a:xfrm>
            <a:off x="683568" y="951570"/>
            <a:ext cx="2844316" cy="3672408"/>
            <a:chOff x="647564" y="987574"/>
            <a:chExt cx="2844316" cy="3672408"/>
          </a:xfrm>
        </p:grpSpPr>
        <p:sp>
          <p:nvSpPr>
            <p:cNvPr id="37" name="圆角矩形 36"/>
            <p:cNvSpPr/>
            <p:nvPr/>
          </p:nvSpPr>
          <p:spPr>
            <a:xfrm>
              <a:off x="647564" y="1059582"/>
              <a:ext cx="2844316" cy="3600400"/>
            </a:xfrm>
            <a:prstGeom prst="roundRect">
              <a:avLst>
                <a:gd fmla="val 4947" name="adj"/>
              </a:avLst>
            </a:prstGeom>
            <a:gradFill>
              <a:gsLst>
                <a:gs pos="0">
                  <a:sysClr lastClr="000000" val="windowText">
                    <a:lumMod val="77000"/>
                    <a:lumOff val="23000"/>
                  </a:sysClr>
                </a:gs>
                <a:gs pos="100000">
                  <a:sysClr lastClr="000000" val="windowText">
                    <a:lumMod val="57000"/>
                  </a:sysClr>
                </a:gs>
              </a:gsLst>
              <a:lin ang="2400000" scaled="0"/>
            </a:gradFill>
            <a:ln algn="ctr" cap="flat" cmpd="sng" w="25400">
              <a:noFill/>
              <a:prstDash val="solid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FFFFFF" val="window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grpSp>
          <p:nvGrpSpPr>
            <p:cNvPr id="38" name="组合 9"/>
            <p:cNvGrpSpPr/>
            <p:nvPr/>
          </p:nvGrpSpPr>
          <p:grpSpPr>
            <a:xfrm>
              <a:off x="769427" y="1383618"/>
              <a:ext cx="2600590" cy="3075736"/>
              <a:chOff x="769427" y="1383618"/>
              <a:chExt cx="2600590" cy="3075736"/>
            </a:xfrm>
          </p:grpSpPr>
          <p:sp>
            <p:nvSpPr>
              <p:cNvPr id="55" name="圆角矩形 54"/>
              <p:cNvSpPr/>
              <p:nvPr/>
            </p:nvSpPr>
            <p:spPr>
              <a:xfrm>
                <a:off x="769427" y="1383618"/>
                <a:ext cx="2600590" cy="3075736"/>
              </a:xfrm>
              <a:prstGeom prst="roundRect">
                <a:avLst>
                  <a:gd fmla="val 4833" name="adj"/>
                </a:avLst>
              </a:prstGeom>
              <a:solidFill>
                <a:sysClr lastClr="FFFFFF" val="window">
                  <a:lumMod val="95000"/>
                </a:sysClr>
              </a:solidFill>
              <a:ln algn="ctr" cap="flat" cmpd="sng" w="25400">
                <a:noFill/>
                <a:prstDash val="solid"/>
              </a:ln>
              <a:effectLst>
                <a:outerShdw algn="tl" blurRad="101600" dir="2700000" dist="38100" rotWithShape="0">
                  <a:prstClr val="black">
                    <a:alpha val="29000"/>
                  </a:prstClr>
                </a:outerShdw>
              </a:effectLst>
            </p:spPr>
            <p:txBody>
              <a:bodyPr anchor="ctr" rtlCol="0"/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FFFFFF" val="window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  <p:grpSp>
            <p:nvGrpSpPr>
              <p:cNvPr id="56" name="组合 8"/>
              <p:cNvGrpSpPr/>
              <p:nvPr/>
            </p:nvGrpSpPr>
            <p:grpSpPr>
              <a:xfrm>
                <a:off x="1015404" y="2031690"/>
                <a:ext cx="2066948" cy="2160240"/>
                <a:chOff x="954229" y="2031690"/>
                <a:chExt cx="2230986" cy="2160240"/>
              </a:xfrm>
            </p:grpSpPr>
            <p:cxnSp>
              <p:nvCxnSpPr>
                <p:cNvPr id="57" name="直接连接符 7"/>
                <p:cNvCxnSpPr/>
                <p:nvPr/>
              </p:nvCxnSpPr>
              <p:spPr>
                <a:xfrm>
                  <a:off x="954229" y="2031690"/>
                  <a:ext cx="2230986" cy="0"/>
                </a:xfrm>
                <a:prstGeom prst="line">
                  <a:avLst/>
                </a:prstGeom>
                <a:noFill/>
                <a:ln algn="ctr" cap="flat" cmpd="sng" w="9525">
                  <a:solidFill>
                    <a:sysClr lastClr="FFFFFF" val="window">
                      <a:lumMod val="85000"/>
                    </a:sysClr>
                  </a:solidFill>
                  <a:prstDash val="solid"/>
                </a:ln>
                <a:effectLst/>
              </p:spPr>
            </p:cxnSp>
            <p:cxnSp>
              <p:nvCxnSpPr>
                <p:cNvPr id="58" name="直接连接符 80"/>
                <p:cNvCxnSpPr/>
                <p:nvPr/>
              </p:nvCxnSpPr>
              <p:spPr>
                <a:xfrm>
                  <a:off x="954229" y="2391730"/>
                  <a:ext cx="2230986" cy="0"/>
                </a:xfrm>
                <a:prstGeom prst="line">
                  <a:avLst/>
                </a:prstGeom>
                <a:noFill/>
                <a:ln algn="ctr" cap="flat" cmpd="sng" w="9525">
                  <a:solidFill>
                    <a:sysClr lastClr="FFFFFF" val="window">
                      <a:lumMod val="85000"/>
                    </a:sysClr>
                  </a:solidFill>
                  <a:prstDash val="solid"/>
                </a:ln>
                <a:effectLst/>
              </p:spPr>
            </p:cxnSp>
            <p:cxnSp>
              <p:nvCxnSpPr>
                <p:cNvPr id="59" name="直接连接符 81"/>
                <p:cNvCxnSpPr/>
                <p:nvPr/>
              </p:nvCxnSpPr>
              <p:spPr>
                <a:xfrm>
                  <a:off x="954229" y="2751770"/>
                  <a:ext cx="2230986" cy="0"/>
                </a:xfrm>
                <a:prstGeom prst="line">
                  <a:avLst/>
                </a:prstGeom>
                <a:noFill/>
                <a:ln algn="ctr" cap="flat" cmpd="sng" w="9525">
                  <a:solidFill>
                    <a:sysClr lastClr="FFFFFF" val="window">
                      <a:lumMod val="85000"/>
                    </a:sysClr>
                  </a:solidFill>
                  <a:prstDash val="solid"/>
                </a:ln>
                <a:effectLst/>
              </p:spPr>
            </p:cxnSp>
            <p:cxnSp>
              <p:nvCxnSpPr>
                <p:cNvPr id="60" name="直接连接符 82"/>
                <p:cNvCxnSpPr/>
                <p:nvPr/>
              </p:nvCxnSpPr>
              <p:spPr>
                <a:xfrm>
                  <a:off x="954229" y="3111810"/>
                  <a:ext cx="2230986" cy="0"/>
                </a:xfrm>
                <a:prstGeom prst="line">
                  <a:avLst/>
                </a:prstGeom>
                <a:noFill/>
                <a:ln algn="ctr" cap="flat" cmpd="sng" w="9525">
                  <a:solidFill>
                    <a:sysClr lastClr="FFFFFF" val="window">
                      <a:lumMod val="85000"/>
                    </a:sysClr>
                  </a:solidFill>
                  <a:prstDash val="solid"/>
                </a:ln>
                <a:effectLst/>
              </p:spPr>
            </p:cxnSp>
            <p:cxnSp>
              <p:nvCxnSpPr>
                <p:cNvPr id="61" name="直接连接符 83"/>
                <p:cNvCxnSpPr/>
                <p:nvPr/>
              </p:nvCxnSpPr>
              <p:spPr>
                <a:xfrm>
                  <a:off x="954229" y="3471850"/>
                  <a:ext cx="2230986" cy="0"/>
                </a:xfrm>
                <a:prstGeom prst="line">
                  <a:avLst/>
                </a:prstGeom>
                <a:noFill/>
                <a:ln algn="ctr" cap="flat" cmpd="sng" w="9525">
                  <a:solidFill>
                    <a:sysClr lastClr="FFFFFF" val="window">
                      <a:lumMod val="85000"/>
                    </a:sysClr>
                  </a:solidFill>
                  <a:prstDash val="solid"/>
                </a:ln>
                <a:effectLst/>
              </p:spPr>
            </p:cxnSp>
            <p:cxnSp>
              <p:nvCxnSpPr>
                <p:cNvPr id="62" name="直接连接符 84"/>
                <p:cNvCxnSpPr/>
                <p:nvPr/>
              </p:nvCxnSpPr>
              <p:spPr>
                <a:xfrm>
                  <a:off x="954229" y="3831890"/>
                  <a:ext cx="2230986" cy="0"/>
                </a:xfrm>
                <a:prstGeom prst="line">
                  <a:avLst/>
                </a:prstGeom>
                <a:noFill/>
                <a:ln algn="ctr" cap="flat" cmpd="sng" w="9525">
                  <a:solidFill>
                    <a:sysClr lastClr="FFFFFF" val="window">
                      <a:lumMod val="85000"/>
                    </a:sysClr>
                  </a:solidFill>
                  <a:prstDash val="solid"/>
                </a:ln>
                <a:effectLst/>
              </p:spPr>
            </p:cxnSp>
            <p:cxnSp>
              <p:nvCxnSpPr>
                <p:cNvPr id="63" name="直接连接符 85"/>
                <p:cNvCxnSpPr/>
                <p:nvPr/>
              </p:nvCxnSpPr>
              <p:spPr>
                <a:xfrm>
                  <a:off x="954229" y="4191930"/>
                  <a:ext cx="2230986" cy="0"/>
                </a:xfrm>
                <a:prstGeom prst="line">
                  <a:avLst/>
                </a:prstGeom>
                <a:noFill/>
                <a:ln algn="ctr" cap="flat" cmpd="sng" w="9525">
                  <a:solidFill>
                    <a:sysClr lastClr="FFFFFF" val="window">
                      <a:lumMod val="85000"/>
                    </a:sysClr>
                  </a:solidFill>
                  <a:prstDash val="solid"/>
                </a:ln>
                <a:effectLst/>
              </p:spPr>
            </p:cxnSp>
          </p:grpSp>
        </p:grpSp>
        <p:grpSp>
          <p:nvGrpSpPr>
            <p:cNvPr id="39" name="组合 5"/>
            <p:cNvGrpSpPr/>
            <p:nvPr/>
          </p:nvGrpSpPr>
          <p:grpSpPr>
            <a:xfrm>
              <a:off x="1007604" y="987574"/>
              <a:ext cx="146540" cy="648072"/>
              <a:chOff x="899592" y="987574"/>
              <a:chExt cx="146540" cy="648072"/>
            </a:xfrm>
          </p:grpSpPr>
          <p:sp>
            <p:nvSpPr>
              <p:cNvPr id="52" name="椭圆 51"/>
              <p:cNvSpPr/>
              <p:nvPr/>
            </p:nvSpPr>
            <p:spPr>
              <a:xfrm>
                <a:off x="899592" y="1489106"/>
                <a:ext cx="146540" cy="146540"/>
              </a:xfrm>
              <a:prstGeom prst="ellipse">
                <a:avLst/>
              </a:prstGeom>
              <a:solidFill>
                <a:sysClr lastClr="000000" val="windowText">
                  <a:lumMod val="75000"/>
                  <a:lumOff val="25000"/>
                </a:sysClr>
              </a:solidFill>
              <a:ln algn="ctr" cap="flat" cmpd="sng" w="25400">
                <a:noFill/>
                <a:prstDash val="solid"/>
              </a:ln>
              <a:effectLst>
                <a:innerShdw blurRad="114300">
                  <a:prstClr val="black"/>
                </a:innerShdw>
              </a:effectLst>
            </p:spPr>
            <p:txBody>
              <a:bodyPr anchor="ctr" rtlCol="0"/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FFFFFF" val="window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  <p:sp>
            <p:nvSpPr>
              <p:cNvPr id="53" name="圆角矩形 52"/>
              <p:cNvSpPr/>
              <p:nvPr/>
            </p:nvSpPr>
            <p:spPr>
              <a:xfrm>
                <a:off x="936858" y="987574"/>
                <a:ext cx="72008" cy="612068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ysClr lastClr="000000" val="windowText">
                      <a:lumMod val="50000"/>
                      <a:lumOff val="50000"/>
                    </a:sysClr>
                  </a:gs>
                  <a:gs pos="100000">
                    <a:sysClr lastClr="FFFFFF" val="window">
                      <a:lumMod val="75000"/>
                    </a:sysClr>
                  </a:gs>
                </a:gsLst>
                <a:lin ang="5400000" scaled="0"/>
              </a:gradFill>
              <a:ln algn="ctr" cap="flat" cmpd="sng" w="25400">
                <a:noFill/>
                <a:prstDash val="solid"/>
              </a:ln>
              <a:effectLst/>
            </p:spPr>
            <p:txBody>
              <a:bodyPr anchor="ctr" rtlCol="0"/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FFFFFF" val="window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  <p:sp>
            <p:nvSpPr>
              <p:cNvPr id="54" name="圆角矩形 53"/>
              <p:cNvSpPr/>
              <p:nvPr/>
            </p:nvSpPr>
            <p:spPr>
              <a:xfrm>
                <a:off x="961885" y="1023578"/>
                <a:ext cx="46981" cy="502794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ysClr lastClr="FFFFFF" val="window">
                      <a:alpha val="49000"/>
                    </a:sysClr>
                  </a:gs>
                  <a:gs pos="100000">
                    <a:sysClr lastClr="FFFFFF" val="window">
                      <a:lumMod val="75000"/>
                      <a:alpha val="38000"/>
                    </a:sysClr>
                  </a:gs>
                </a:gsLst>
                <a:lin ang="5400000" scaled="0"/>
              </a:gradFill>
              <a:ln algn="ctr" cap="flat" cmpd="sng" w="25400">
                <a:noFill/>
                <a:prstDash val="solid"/>
              </a:ln>
              <a:effectLst/>
            </p:spPr>
            <p:txBody>
              <a:bodyPr anchor="ctr" rtlCol="0"/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FFFFFF" val="window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</p:grpSp>
        <p:grpSp>
          <p:nvGrpSpPr>
            <p:cNvPr id="40" name="组合 32"/>
            <p:cNvGrpSpPr/>
            <p:nvPr/>
          </p:nvGrpSpPr>
          <p:grpSpPr>
            <a:xfrm>
              <a:off x="1259632" y="987574"/>
              <a:ext cx="146540" cy="648072"/>
              <a:chOff x="899592" y="987574"/>
              <a:chExt cx="146540" cy="648072"/>
            </a:xfrm>
          </p:grpSpPr>
          <p:sp>
            <p:nvSpPr>
              <p:cNvPr id="49" name="椭圆 48"/>
              <p:cNvSpPr/>
              <p:nvPr/>
            </p:nvSpPr>
            <p:spPr>
              <a:xfrm>
                <a:off x="899592" y="1489106"/>
                <a:ext cx="146540" cy="146540"/>
              </a:xfrm>
              <a:prstGeom prst="ellipse">
                <a:avLst/>
              </a:prstGeom>
              <a:solidFill>
                <a:sysClr lastClr="000000" val="windowText">
                  <a:lumMod val="75000"/>
                  <a:lumOff val="25000"/>
                </a:sysClr>
              </a:solidFill>
              <a:ln algn="ctr" cap="flat" cmpd="sng" w="25400">
                <a:noFill/>
                <a:prstDash val="solid"/>
              </a:ln>
              <a:effectLst>
                <a:innerShdw blurRad="114300">
                  <a:prstClr val="black"/>
                </a:innerShdw>
              </a:effectLst>
            </p:spPr>
            <p:txBody>
              <a:bodyPr anchor="ctr" rtlCol="0"/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FFFFFF" val="window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  <p:sp>
            <p:nvSpPr>
              <p:cNvPr id="50" name="圆角矩形 49"/>
              <p:cNvSpPr/>
              <p:nvPr/>
            </p:nvSpPr>
            <p:spPr>
              <a:xfrm>
                <a:off x="936858" y="987574"/>
                <a:ext cx="72008" cy="612068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ysClr lastClr="000000" val="windowText">
                      <a:lumMod val="50000"/>
                      <a:lumOff val="50000"/>
                    </a:sysClr>
                  </a:gs>
                  <a:gs pos="100000">
                    <a:sysClr lastClr="FFFFFF" val="window">
                      <a:lumMod val="75000"/>
                    </a:sysClr>
                  </a:gs>
                </a:gsLst>
                <a:lin ang="5400000" scaled="0"/>
              </a:gradFill>
              <a:ln algn="ctr" cap="flat" cmpd="sng" w="25400">
                <a:noFill/>
                <a:prstDash val="solid"/>
              </a:ln>
              <a:effectLst/>
            </p:spPr>
            <p:txBody>
              <a:bodyPr anchor="ctr" rtlCol="0"/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FFFFFF" val="window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  <p:sp>
            <p:nvSpPr>
              <p:cNvPr id="51" name="圆角矩形 50"/>
              <p:cNvSpPr/>
              <p:nvPr/>
            </p:nvSpPr>
            <p:spPr>
              <a:xfrm>
                <a:off x="961885" y="1023578"/>
                <a:ext cx="46981" cy="502794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ysClr lastClr="FFFFFF" val="window">
                      <a:alpha val="49000"/>
                    </a:sysClr>
                  </a:gs>
                  <a:gs pos="100000">
                    <a:sysClr lastClr="FFFFFF" val="window">
                      <a:lumMod val="75000"/>
                      <a:alpha val="38000"/>
                    </a:sysClr>
                  </a:gs>
                </a:gsLst>
                <a:lin ang="5400000" scaled="0"/>
              </a:gradFill>
              <a:ln algn="ctr" cap="flat" cmpd="sng" w="25400">
                <a:noFill/>
                <a:prstDash val="solid"/>
              </a:ln>
              <a:effectLst/>
            </p:spPr>
            <p:txBody>
              <a:bodyPr anchor="ctr" rtlCol="0"/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FFFFFF" val="window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</p:grpSp>
        <p:grpSp>
          <p:nvGrpSpPr>
            <p:cNvPr id="41" name="组合 52"/>
            <p:cNvGrpSpPr/>
            <p:nvPr/>
          </p:nvGrpSpPr>
          <p:grpSpPr>
            <a:xfrm>
              <a:off x="2733272" y="987574"/>
              <a:ext cx="146540" cy="648072"/>
              <a:chOff x="899592" y="987574"/>
              <a:chExt cx="146540" cy="648072"/>
            </a:xfrm>
          </p:grpSpPr>
          <p:sp>
            <p:nvSpPr>
              <p:cNvPr id="46" name="椭圆 45"/>
              <p:cNvSpPr/>
              <p:nvPr/>
            </p:nvSpPr>
            <p:spPr>
              <a:xfrm>
                <a:off x="899592" y="1489106"/>
                <a:ext cx="146540" cy="146540"/>
              </a:xfrm>
              <a:prstGeom prst="ellipse">
                <a:avLst/>
              </a:prstGeom>
              <a:solidFill>
                <a:sysClr lastClr="000000" val="windowText">
                  <a:lumMod val="75000"/>
                  <a:lumOff val="25000"/>
                </a:sysClr>
              </a:solidFill>
              <a:ln algn="ctr" cap="flat" cmpd="sng" w="25400">
                <a:noFill/>
                <a:prstDash val="solid"/>
              </a:ln>
              <a:effectLst>
                <a:innerShdw blurRad="114300">
                  <a:prstClr val="black"/>
                </a:innerShdw>
              </a:effectLst>
            </p:spPr>
            <p:txBody>
              <a:bodyPr anchor="ctr" rtlCol="0"/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FFFFFF" val="window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  <p:sp>
            <p:nvSpPr>
              <p:cNvPr id="47" name="圆角矩形 46"/>
              <p:cNvSpPr/>
              <p:nvPr/>
            </p:nvSpPr>
            <p:spPr>
              <a:xfrm>
                <a:off x="936858" y="987574"/>
                <a:ext cx="72008" cy="612068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ysClr lastClr="000000" val="windowText">
                      <a:lumMod val="50000"/>
                      <a:lumOff val="50000"/>
                    </a:sysClr>
                  </a:gs>
                  <a:gs pos="100000">
                    <a:sysClr lastClr="FFFFFF" val="window">
                      <a:lumMod val="75000"/>
                    </a:sysClr>
                  </a:gs>
                </a:gsLst>
                <a:lin ang="5400000" scaled="0"/>
              </a:gradFill>
              <a:ln algn="ctr" cap="flat" cmpd="sng" w="25400">
                <a:noFill/>
                <a:prstDash val="solid"/>
              </a:ln>
              <a:effectLst/>
            </p:spPr>
            <p:txBody>
              <a:bodyPr anchor="ctr" rtlCol="0"/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FFFFFF" val="window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  <p:sp>
            <p:nvSpPr>
              <p:cNvPr id="48" name="圆角矩形 47"/>
              <p:cNvSpPr/>
              <p:nvPr/>
            </p:nvSpPr>
            <p:spPr>
              <a:xfrm>
                <a:off x="961885" y="1023578"/>
                <a:ext cx="46981" cy="502794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ysClr lastClr="FFFFFF" val="window">
                      <a:alpha val="49000"/>
                    </a:sysClr>
                  </a:gs>
                  <a:gs pos="100000">
                    <a:sysClr lastClr="FFFFFF" val="window">
                      <a:lumMod val="75000"/>
                      <a:alpha val="38000"/>
                    </a:sysClr>
                  </a:gs>
                </a:gsLst>
                <a:lin ang="5400000" scaled="0"/>
              </a:gradFill>
              <a:ln algn="ctr" cap="flat" cmpd="sng" w="25400">
                <a:noFill/>
                <a:prstDash val="solid"/>
              </a:ln>
              <a:effectLst/>
            </p:spPr>
            <p:txBody>
              <a:bodyPr anchor="ctr" rtlCol="0"/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FFFFFF" val="window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</p:grpSp>
        <p:grpSp>
          <p:nvGrpSpPr>
            <p:cNvPr id="42" name="组合 72"/>
            <p:cNvGrpSpPr/>
            <p:nvPr/>
          </p:nvGrpSpPr>
          <p:grpSpPr>
            <a:xfrm>
              <a:off x="2985300" y="987574"/>
              <a:ext cx="146540" cy="648072"/>
              <a:chOff x="899592" y="987574"/>
              <a:chExt cx="146540" cy="648072"/>
            </a:xfrm>
          </p:grpSpPr>
          <p:sp>
            <p:nvSpPr>
              <p:cNvPr id="43" name="椭圆 42"/>
              <p:cNvSpPr/>
              <p:nvPr/>
            </p:nvSpPr>
            <p:spPr>
              <a:xfrm>
                <a:off x="899592" y="1489106"/>
                <a:ext cx="146540" cy="146540"/>
              </a:xfrm>
              <a:prstGeom prst="ellipse">
                <a:avLst/>
              </a:prstGeom>
              <a:solidFill>
                <a:sysClr lastClr="000000" val="windowText">
                  <a:lumMod val="75000"/>
                  <a:lumOff val="25000"/>
                </a:sysClr>
              </a:solidFill>
              <a:ln algn="ctr" cap="flat" cmpd="sng" w="25400">
                <a:noFill/>
                <a:prstDash val="solid"/>
              </a:ln>
              <a:effectLst>
                <a:innerShdw blurRad="114300">
                  <a:prstClr val="black"/>
                </a:innerShdw>
              </a:effectLst>
            </p:spPr>
            <p:txBody>
              <a:bodyPr anchor="ctr" rtlCol="0"/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FFFFFF" val="window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  <p:sp>
            <p:nvSpPr>
              <p:cNvPr id="44" name="圆角矩形 43"/>
              <p:cNvSpPr/>
              <p:nvPr/>
            </p:nvSpPr>
            <p:spPr>
              <a:xfrm>
                <a:off x="936858" y="987574"/>
                <a:ext cx="72008" cy="612068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ysClr lastClr="000000" val="windowText">
                      <a:lumMod val="50000"/>
                      <a:lumOff val="50000"/>
                    </a:sysClr>
                  </a:gs>
                  <a:gs pos="100000">
                    <a:sysClr lastClr="FFFFFF" val="window">
                      <a:lumMod val="75000"/>
                    </a:sysClr>
                  </a:gs>
                </a:gsLst>
                <a:lin ang="5400000" scaled="0"/>
              </a:gradFill>
              <a:ln algn="ctr" cap="flat" cmpd="sng" w="25400">
                <a:noFill/>
                <a:prstDash val="solid"/>
              </a:ln>
              <a:effectLst/>
            </p:spPr>
            <p:txBody>
              <a:bodyPr anchor="ctr" rtlCol="0"/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FFFFFF" val="window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  <p:sp>
            <p:nvSpPr>
              <p:cNvPr id="45" name="圆角矩形 44"/>
              <p:cNvSpPr/>
              <p:nvPr/>
            </p:nvSpPr>
            <p:spPr>
              <a:xfrm>
                <a:off x="961885" y="1023578"/>
                <a:ext cx="46981" cy="502794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ysClr lastClr="FFFFFF" val="window">
                      <a:alpha val="49000"/>
                    </a:sysClr>
                  </a:gs>
                  <a:gs pos="100000">
                    <a:sysClr lastClr="FFFFFF" val="window">
                      <a:lumMod val="75000"/>
                      <a:alpha val="38000"/>
                    </a:sysClr>
                  </a:gs>
                </a:gsLst>
                <a:lin ang="5400000" scaled="0"/>
              </a:gradFill>
              <a:ln algn="ctr" cap="flat" cmpd="sng" w="25400">
                <a:noFill/>
                <a:prstDash val="solid"/>
              </a:ln>
              <a:effectLst/>
            </p:spPr>
            <p:txBody>
              <a:bodyPr anchor="ctr" rtlCol="0"/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FFFFFF" val="window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</p:grpSp>
      </p:grpSp>
      <p:sp>
        <p:nvSpPr>
          <p:cNvPr id="64" name="矩形 63"/>
          <p:cNvSpPr/>
          <p:nvPr/>
        </p:nvSpPr>
        <p:spPr>
          <a:xfrm>
            <a:off x="876919" y="2319722"/>
            <a:ext cx="2457631" cy="1432544"/>
          </a:xfrm>
          <a:prstGeom prst="rect">
            <a:avLst/>
          </a:prstGeom>
        </p:spPr>
        <p:txBody>
          <a:bodyPr bIns="45712" lIns="91424" rIns="91424" tIns="45712" wrap="square">
            <a:spAutoFit/>
          </a:bodyPr>
          <a:lstStyle/>
          <a:p>
            <a:pPr algn="ctr" defTabSz="914400" eaLnBrk="1" fontAlgn="auto" hangingPunct="1" indent="0" latinLnBrk="0" lvl="0" marL="0" marR="0">
              <a:lnSpc>
                <a:spcPct val="2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0" kumimoji="0" lang="zh-CN" noProof="0" normalizeH="0" spc="0" strike="noStrike" sz="1100" u="none">
                <a:ln>
                  <a:noFill/>
                </a:ln>
                <a:solidFill>
                  <a:sysClr lastClr="000000" val="windowText">
                    <a:lumMod val="50000"/>
                    <a:lumOff val="50000"/>
                  </a:sysClr>
                </a:solidFill>
                <a:effectLst/>
                <a:uLnTx/>
                <a:uFillTx/>
              </a:rPr>
              <a:t>标题数字等都可以通过点击和重新输入进行更改，顶部“开始”面板中可以对字体、字号、颜色、行距进行修改。建议正文10号字，1.3倍字间距。</a:t>
            </a:r>
          </a:p>
        </p:txBody>
      </p:sp>
      <p:sp>
        <p:nvSpPr>
          <p:cNvPr id="65" name="TextBox 87"/>
          <p:cNvSpPr txBox="1"/>
          <p:nvPr/>
        </p:nvSpPr>
        <p:spPr>
          <a:xfrm>
            <a:off x="948398" y="1995686"/>
            <a:ext cx="2314673" cy="304784"/>
          </a:xfrm>
          <a:prstGeom prst="rect">
            <a:avLst/>
          </a:prstGeom>
          <a:noFill/>
          <a:effectLst/>
        </p:spPr>
        <p:txBody>
          <a:bodyPr bIns="45712" lIns="91424" rIns="91424" rtlCol="0" tIns="45712" wrap="square">
            <a:spAutoFit/>
          </a:bodyPr>
          <a:lstStyle>
            <a:defPPr>
              <a:defRPr lang="zh-CN"/>
            </a:defPPr>
            <a:lvl1pPr algn="ctr">
              <a:defRPr sz="4800">
                <a:solidFill>
                  <a:schemeClr val="bg1"/>
                </a:solidFill>
                <a:effectLst>
                  <a:outerShdw algn="tl" blurRad="114300" dir="2700000" dist="63500">
                    <a:srgbClr val="000000">
                      <a:alpha val="20000"/>
                    </a:srgbClr>
                  </a:outerShdw>
                </a:effectLst>
                <a:latin typeface="+mj-lt"/>
                <a:ea charset="-122" panose="03000509000000000000" pitchFamily="65" typeface="方正粗宋简体"/>
              </a:defRPr>
            </a:lvl1pPr>
          </a:lstStyle>
          <a:p>
            <a:pPr defTabSz="457200" lvl="0"/>
            <a:r>
              <a:rPr altLang="en-US" b="1" lang="zh-CN" sz="1400">
                <a:solidFill>
                  <a:srgbClr val="56C1DA"/>
                </a:solidFill>
                <a:effectLst/>
                <a:latin typeface="Century Gothic"/>
                <a:ea typeface="微软雅黑"/>
              </a:rPr>
              <a:t>点击此处添加标题</a:t>
            </a:r>
          </a:p>
        </p:txBody>
      </p:sp>
      <p:sp>
        <p:nvSpPr>
          <p:cNvPr id="66" name="矩形 65"/>
          <p:cNvSpPr/>
          <p:nvPr/>
        </p:nvSpPr>
        <p:spPr>
          <a:xfrm>
            <a:off x="3779913" y="3338454"/>
            <a:ext cx="4788532" cy="1082024"/>
          </a:xfrm>
          <a:prstGeom prst="rect">
            <a:avLst/>
          </a:prstGeom>
        </p:spPr>
        <p:txBody>
          <a:bodyPr bIns="45712" lIns="91424" rIns="91424" tIns="45712" wrap="square">
            <a:spAutoFit/>
          </a:bodyPr>
          <a:lstStyle/>
          <a:p>
            <a:pPr defTabSz="457200" indent="-171450" marL="171450">
              <a:lnSpc>
                <a:spcPct val="130000"/>
              </a:lnSpc>
              <a:buFont typeface="Arial"/>
              <a:buChar char="•"/>
            </a:pPr>
            <a:r>
              <a:rPr altLang="en-US" lang="zh-CN" sz="1000">
                <a:solidFill>
                  <a:srgbClr val="404040"/>
                </a:solidFill>
                <a:latin typeface="Century Gothic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  <a:p>
            <a:pPr defTabSz="457200" indent="-171450" marL="171450">
              <a:lnSpc>
                <a:spcPct val="130000"/>
              </a:lnSpc>
              <a:buFont typeface="Arial"/>
              <a:buChar char="•"/>
            </a:pPr>
            <a:endParaRPr altLang="en-US" lang="zh-CN" sz="1000">
              <a:solidFill>
                <a:srgbClr val="404040"/>
              </a:solidFill>
              <a:latin typeface="Century Gothic"/>
            </a:endParaRPr>
          </a:p>
          <a:p>
            <a:pPr defTabSz="457200" indent="-171450" marL="171450">
              <a:lnSpc>
                <a:spcPct val="130000"/>
              </a:lnSpc>
              <a:buFont typeface="Arial"/>
              <a:buChar char="•"/>
            </a:pPr>
            <a:r>
              <a:rPr altLang="en-US" lang="zh-CN" sz="1000">
                <a:solidFill>
                  <a:srgbClr val="404040"/>
                </a:solidFill>
                <a:latin typeface="Century Gothic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graphicFrame>
        <p:nvGraphicFramePr>
          <p:cNvPr id="67" name="图表 66"/>
          <p:cNvGraphicFramePr/>
          <p:nvPr>
            <p:extLst>
              <p:ext uri="{D42A27DB-BD31-4B8C-83A1-F6EECF244321}">
                <p14:modId val="3053657039"/>
              </p:ext>
            </p:extLst>
          </p:nvPr>
        </p:nvGraphicFramePr>
        <p:xfrm>
          <a:off x="3779913" y="951570"/>
          <a:ext cx="4788532" cy="2053824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  <p:extLst>
      <p:ext uri="{BB962C8B-B14F-4D97-AF65-F5344CB8AC3E}">
        <p14:creationId val="391071372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像素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奥斯汀">
      <a:majorFont>
        <a:latin typeface="Century Gothic"/>
        <a:ea typeface="Arial"/>
        <a:cs typeface="Arial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Arial"/>
        <a:cs typeface="Arial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奥斯汀">
      <a:majorFont>
        <a:latin typeface="Century Gothic"/>
        <a:ea typeface="Arial"/>
        <a:cs typeface="Arial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Arial"/>
        <a:cs typeface="Arial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r="http://schemas.openxmlformats.org/officeDocument/2006/relationships" xmlns:a="http://schemas.openxmlformats.org/drawingml/2006/main" name="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奥斯汀">
      <a:majorFont>
        <a:latin typeface="Century Gothic"/>
        <a:ea typeface="Arial"/>
        <a:cs typeface="Arial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Arial"/>
        <a:cs typeface="Arial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4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5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Override1.xml><?xml version="1.0" encoding="utf-8"?>
<a:themeOverride xmlns:r="http://schemas.openxmlformats.org/officeDocument/2006/relationships"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常用字体2">
    <a:majorFont>
      <a:latin typeface="Impact"/>
      <a:ea typeface="微软雅黑"/>
      <a:cs typeface="Arial"/>
    </a:majorFont>
    <a:minorFont>
      <a:latin typeface="Arial"/>
      <a:ea typeface="微软雅黑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:vt="http://schemas.openxmlformats.org/officeDocument/2006/docPropsVTypes" xmlns="http://schemas.openxmlformats.org/officeDocument/2006/extended-properties">
  <Template>微软雅黑.thmx</Template>
  <Company/>
  <PresentationFormat>On-screen Show (16:9)</PresentationFormat>
  <Paragraphs>183</Paragraphs>
  <Slides>20</Slides>
  <Notes>0</Notes>
  <TotalTime>787</TotalTime>
  <HiddenSlides>0</HiddenSlides>
  <MMClips>0</MMClips>
  <ScaleCrop>0</ScaleCrop>
  <HeadingPairs>
    <vt:vector baseType="variant" size="6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baseType="lpstr" size="30">
      <vt:lpstr>Arial</vt:lpstr>
      <vt:lpstr>Century Gothic</vt:lpstr>
      <vt:lpstr>微软雅黑</vt:lpstr>
      <vt:lpstr>Calibri Light</vt:lpstr>
      <vt:lpstr>Calibri</vt:lpstr>
      <vt:lpstr>方正粗宋简体</vt:lpstr>
      <vt:lpstr>Impact</vt:lpstr>
      <vt:lpstr>宋体</vt:lpstr>
      <vt:lpstr>Segoe UI Light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2015-04-19T08:05:59Z</dcterms:created>
  <cp:lastModifiedBy>kan</cp:lastModifiedBy>
  <dcterms:modified xsi:type="dcterms:W3CDTF">2021-08-22T05:54:13Z</dcterms:modified>
  <cp:revision>93</cp:revision>
</cp:coreProperties>
</file>