
<file path=[Content_Types].xml><?xml version="1.0" encoding="utf-8"?>
<Types xmlns="http://schemas.openxmlformats.org/package/2006/content-types"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tableStyles+xml" PartName="/ppt/tableStyles.xml"/>
  <Override ContentType="application/vnd.openxmlformats-officedocument.presentationml.tags+xml" PartName="/ppt/tags/tag1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core.xml" Type="http://schemas.openxmlformats.org/package/2006/relationships/metadata/core-properties"/><Relationship Id="rId3" Target="docProps/app.xml" Type="http://schemas.openxmlformats.org/officeDocument/2006/relationships/extended-properties"/><Relationship Id="rId4" Target="docProps/thumbnail.jpeg" Type="http://schemas.openxmlformats.org/package/2006/relationships/metadata/thumbnail"/></Relationships>
</file>

<file path=ppt/presentation.xml><?xml version="1.0" encoding="utf-8"?>
<p:presentation xmlns:r="http://schemas.openxmlformats.org/officeDocument/2006/relationships" xmlns:a="http://schemas.openxmlformats.org/drawingml/2006/main" xmlns:p="http://schemas.openxmlformats.org/presentationml/2006/main" saveSubsetFonts="1">
  <p:sldMasterIdLst>
    <p:sldMasterId id="2147483648" r:id="rId1"/>
    <p:sldMasterId id="2147483650" r:id="rId2"/>
  </p:sldMasterIdLst>
  <p:notesMasterIdLst>
    <p:notesMasterId r:id="rId3"/>
  </p:notesMasterIdLst>
  <p:sldIdLst>
    <p:sldId id="256" r:id="rId4"/>
    <p:sldId id="257" r:id="rId5"/>
    <p:sldId id="258" r:id="rId6"/>
    <p:sldId id="264" r:id="rId7"/>
    <p:sldId id="259" r:id="rId8"/>
    <p:sldId id="265" r:id="rId9"/>
    <p:sldId id="260" r:id="rId10"/>
    <p:sldId id="266" r:id="rId11"/>
    <p:sldId id="261" r:id="rId12"/>
    <p:sldId id="267" r:id="rId13"/>
    <p:sldId id="263" r:id="rId14"/>
  </p:sldIdLst>
  <p:sldSz cx="12192000" cy="6858000"/>
  <p:notesSz cx="6858000" cy="9144000"/>
  <p:custDataLst>
    <p:tags r:id="rId15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6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475" autoAdjust="0"/>
    <p:restoredTop sz="94660"/>
  </p:normalViewPr>
  <p:slideViewPr>
    <p:cSldViewPr snapToGrid="0" showGuides="1">
      <p:cViewPr varScale="1">
        <p:scale>
          <a:sx n="92" d="100"/>
          <a:sy n="92" d="100"/>
        </p:scale>
        <p:origin x="324" y="84"/>
      </p:cViewPr>
      <p:guideLst>
        <p:guide orient="horz" pos="236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10" Target="slides/slide7.xml" Type="http://schemas.openxmlformats.org/officeDocument/2006/relationships/slide"/><Relationship Id="rId11" Target="slides/slide8.xml" Type="http://schemas.openxmlformats.org/officeDocument/2006/relationships/slide"/><Relationship Id="rId12" Target="slides/slide9.xml" Type="http://schemas.openxmlformats.org/officeDocument/2006/relationships/slide"/><Relationship Id="rId13" Target="slides/slide10.xml" Type="http://schemas.openxmlformats.org/officeDocument/2006/relationships/slide"/><Relationship Id="rId14" Target="slides/slide11.xml" Type="http://schemas.openxmlformats.org/officeDocument/2006/relationships/slide"/><Relationship Id="rId15" Target="tags/tag1.xml" Type="http://schemas.openxmlformats.org/officeDocument/2006/relationships/tags"/><Relationship Id="rId16" Target="presProps.xml" Type="http://schemas.openxmlformats.org/officeDocument/2006/relationships/presProps"/><Relationship Id="rId17" Target="viewProps.xml" Type="http://schemas.openxmlformats.org/officeDocument/2006/relationships/viewProps"/><Relationship Id="rId18" Target="theme/theme1.xml" Type="http://schemas.openxmlformats.org/officeDocument/2006/relationships/theme"/><Relationship Id="rId19" Target="tableStyles.xml" Type="http://schemas.openxmlformats.org/officeDocument/2006/relationships/tableStyles"/><Relationship Id="rId2" Target="slideMasters/slideMaster2.xml" Type="http://schemas.openxmlformats.org/officeDocument/2006/relationships/slideMaster"/><Relationship Id="rId3" Target="notesMasters/notesMaster1.xml" Type="http://schemas.openxmlformats.org/officeDocument/2006/relationships/notesMaster"/><Relationship Id="rId4" Target="slides/slide1.xml" Type="http://schemas.openxmlformats.org/officeDocument/2006/relationships/slide"/><Relationship Id="rId5" Target="slides/slide2.xml" Type="http://schemas.openxmlformats.org/officeDocument/2006/relationships/slide"/><Relationship Id="rId6" Target="slides/slide3.xml" Type="http://schemas.openxmlformats.org/officeDocument/2006/relationships/slide"/><Relationship Id="rId7" Target="slides/slide4.xml" Type="http://schemas.openxmlformats.org/officeDocument/2006/relationships/slide"/><Relationship Id="rId8" Target="slides/slide5.xml" Type="http://schemas.openxmlformats.org/officeDocument/2006/relationships/slide"/><Relationship Id="rId9" Target="slides/slide6.xml" Type="http://schemas.openxmlformats.org/officeDocument/2006/relationships/slide"/></Relationships>
</file>

<file path=ppt/notesMasters/_rels/notes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CCB478-FE5B-48B8-ACE8-D9B869B7EB7A}" type="datetimeFigureOut">
              <a:rPr lang="zh-CN" altLang="en-US" smtClean="0"/>
              <a:t>2015/12/25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7A46C-FDAB-43AD-9F50-247EFE04A74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val="1754183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media/image1.png" Type="http://schemas.openxmlformats.org/officeDocument/2006/relationships/image"/><Relationship Id="rId2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2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标题幻灯片"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65" name="图片 64"/>
          <p:cNvPicPr>
            <a:picLocks noChangeAspect="1"/>
          </p:cNvPicPr>
          <p:nvPr userDrawn="1"/>
        </p:nvPicPr>
        <p:blipFill>
          <a:blip r:embed="rId1"/>
          <a:stretch>
            <a:fillRect/>
          </a:stretch>
        </p:blipFill>
        <p:spPr>
          <a:xfrm>
            <a:off x="-76735" y="-67359"/>
            <a:ext cx="12345470" cy="6992718"/>
          </a:xfrm>
          <a:prstGeom prst="rect">
            <a:avLst/>
          </a:prstGeom>
        </p:spPr>
      </p:pic>
    </p:spTree>
    <p:extLst>
      <p:ext uri="{BB962C8B-B14F-4D97-AF65-F5344CB8AC3E}">
        <p14:creationId val="1882281195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77926458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072260284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垂直排列标题与 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277842102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86546137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361531542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948989239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212053004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3942430472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1045049015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560933839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227328330"/>
      </p:ext>
    </p:extLst>
  </p:cSld>
  <p:clrMapOvr>
    <a:masterClrMapping/>
  </p:clrMapOvr>
  <p:transition/>
  <p:timing/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theme/theme1.xml" Type="http://schemas.openxmlformats.org/officeDocument/2006/relationships/theme"/></Relationships>
</file>

<file path=ppt/slideMasters/_rels/slideMaster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10" Target="../slideLayouts/slideLayout11.xml" Type="http://schemas.openxmlformats.org/officeDocument/2006/relationships/slideLayout"/><Relationship Id="rId11" Target="../slideLayouts/slideLayout12.xml" Type="http://schemas.openxmlformats.org/officeDocument/2006/relationships/slideLayout"/><Relationship Id="rId12" Target="../theme/theme2.xml" Type="http://schemas.openxmlformats.org/officeDocument/2006/relationships/theme"/><Relationship Id="rId2" Target="../slideLayouts/slideLayout3.xml" Type="http://schemas.openxmlformats.org/officeDocument/2006/relationships/slideLayout"/><Relationship Id="rId3" Target="../slideLayouts/slideLayout4.xml" Type="http://schemas.openxmlformats.org/officeDocument/2006/relationships/slideLayout"/><Relationship Id="rId4" Target="../slideLayouts/slideLayout5.xml" Type="http://schemas.openxmlformats.org/officeDocument/2006/relationships/slideLayout"/><Relationship Id="rId5" Target="../slideLayouts/slideLayout6.xml" Type="http://schemas.openxmlformats.org/officeDocument/2006/relationships/slideLayout"/><Relationship Id="rId6" Target="../slideLayouts/slideLayout7.xml" Type="http://schemas.openxmlformats.org/officeDocument/2006/relationships/slideLayout"/><Relationship Id="rId7" Target="../slideLayouts/slideLayout8.xml" Type="http://schemas.openxmlformats.org/officeDocument/2006/relationships/slideLayout"/><Relationship Id="rId8" Target="../slideLayouts/slideLayout9.xml" Type="http://schemas.openxmlformats.org/officeDocument/2006/relationships/slideLayout"/><Relationship Id="rId9" Target="../slideLayouts/slideLayout10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  <p:extLst>
      <p:ext uri="{BB962C8B-B14F-4D97-AF65-F5344CB8AC3E}">
        <p14:creationId val="3646188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E5758D-A3C3-4E88-8AC0-22500507BD7E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2015/12/25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E786F-588D-4932-A7B2-AE3451FA4ACA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val="412626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ransition/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0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1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2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3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4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5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6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7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8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_rels/slide9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/Relationships>
</file>

<file path=ppt/slides/slide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5" name="文本框 64"/>
          <p:cNvSpPr txBox="1"/>
          <p:nvPr/>
        </p:nvSpPr>
        <p:spPr>
          <a:xfrm>
            <a:off x="3890983" y="1361991"/>
            <a:ext cx="4399280" cy="262128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lang="en-US" smtClean="0" sz="166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2016</a:t>
            </a:r>
          </a:p>
        </p:txBody>
      </p:sp>
      <p:sp>
        <p:nvSpPr>
          <p:cNvPr id="66" name="文本框 65"/>
          <p:cNvSpPr txBox="1"/>
          <p:nvPr/>
        </p:nvSpPr>
        <p:spPr>
          <a:xfrm>
            <a:off x="1948625" y="3939532"/>
            <a:ext cx="8283996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4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BUSINESS REPORT</a:t>
            </a:r>
          </a:p>
        </p:txBody>
      </p:sp>
      <p:sp>
        <p:nvSpPr>
          <p:cNvPr id="68" name="文本框 67"/>
          <p:cNvSpPr txBox="1"/>
          <p:nvPr/>
        </p:nvSpPr>
        <p:spPr>
          <a:xfrm>
            <a:off x="1948625" y="4848586"/>
            <a:ext cx="828399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洛伊PPT工作室</a:t>
            </a:r>
          </a:p>
        </p:txBody>
      </p:sp>
    </p:spTree>
    <p:extLst>
      <p:ext uri="{BB962C8B-B14F-4D97-AF65-F5344CB8AC3E}">
        <p14:creationId val="4006082724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椭圆 5"/>
          <p:cNvSpPr/>
          <p:nvPr/>
        </p:nvSpPr>
        <p:spPr>
          <a:xfrm>
            <a:off x="356071" y="669046"/>
            <a:ext cx="314570" cy="31457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文本框 6"/>
          <p:cNvSpPr txBox="1"/>
          <p:nvPr/>
        </p:nvSpPr>
        <p:spPr>
          <a:xfrm>
            <a:off x="965260" y="472388"/>
            <a:ext cx="6648651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40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04 Add your title here</a:t>
            </a:r>
          </a:p>
        </p:txBody>
      </p:sp>
      <p:sp>
        <p:nvSpPr>
          <p:cNvPr id="5" name="椭圆 4"/>
          <p:cNvSpPr/>
          <p:nvPr/>
        </p:nvSpPr>
        <p:spPr>
          <a:xfrm>
            <a:off x="3523549" y="2334618"/>
            <a:ext cx="766036" cy="766036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8" name="椭圆 7"/>
          <p:cNvSpPr/>
          <p:nvPr/>
        </p:nvSpPr>
        <p:spPr>
          <a:xfrm>
            <a:off x="5539658" y="3366729"/>
            <a:ext cx="556342" cy="556342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9" name="椭圆 8"/>
          <p:cNvSpPr/>
          <p:nvPr/>
        </p:nvSpPr>
        <p:spPr>
          <a:xfrm>
            <a:off x="5000830" y="5150031"/>
            <a:ext cx="292826" cy="292826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10" name="椭圆 9"/>
          <p:cNvSpPr/>
          <p:nvPr/>
        </p:nvSpPr>
        <p:spPr>
          <a:xfrm>
            <a:off x="9134472" y="3366729"/>
            <a:ext cx="556342" cy="556342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cxnSp>
        <p:nvCxnSpPr>
          <p:cNvPr id="4" name="直接连接符 3"/>
          <p:cNvCxnSpPr/>
          <p:nvPr/>
        </p:nvCxnSpPr>
        <p:spPr>
          <a:xfrm>
            <a:off x="3875314" y="2670629"/>
            <a:ext cx="1930400" cy="957942"/>
          </a:xfrm>
          <a:prstGeom prst="line">
            <a:avLst/>
          </a:prstGeom>
          <a:ln>
            <a:solidFill>
              <a:srgbClr val="2626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 flipV="1">
            <a:off x="5138057" y="3614057"/>
            <a:ext cx="682172" cy="1669143"/>
          </a:xfrm>
          <a:prstGeom prst="line">
            <a:avLst/>
          </a:prstGeom>
          <a:ln>
            <a:solidFill>
              <a:srgbClr val="2626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直接连接符 18"/>
          <p:cNvCxnSpPr>
            <a:stCxn id="9" idx="2"/>
          </p:cNvCxnSpPr>
          <p:nvPr/>
        </p:nvCxnSpPr>
        <p:spPr>
          <a:xfrm flipV="1">
            <a:off x="5000830" y="3614057"/>
            <a:ext cx="4476999" cy="1682387"/>
          </a:xfrm>
          <a:prstGeom prst="line">
            <a:avLst/>
          </a:prstGeom>
          <a:ln>
            <a:solidFill>
              <a:srgbClr val="2626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文本框 21"/>
          <p:cNvSpPr txBox="1"/>
          <p:nvPr/>
        </p:nvSpPr>
        <p:spPr>
          <a:xfrm>
            <a:off x="812572" y="2409019"/>
            <a:ext cx="294891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2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1.Text Here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812572" y="3039159"/>
            <a:ext cx="349637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zh-CN" b="1" lang="en-US" smtClean="0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here,you can describe your content.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5919541" y="2285985"/>
            <a:ext cx="294891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2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2.Text Here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5919541" y="2916126"/>
            <a:ext cx="349637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zh-CN" b="1" lang="en-US" smtClean="0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here,you can describe your content.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8820029" y="4036227"/>
            <a:ext cx="294891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2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4.Text Here</a:t>
            </a:r>
          </a:p>
        </p:txBody>
      </p:sp>
      <p:sp>
        <p:nvSpPr>
          <p:cNvPr id="27" name="文本框 26"/>
          <p:cNvSpPr txBox="1"/>
          <p:nvPr/>
        </p:nvSpPr>
        <p:spPr>
          <a:xfrm>
            <a:off x="8820026" y="4666367"/>
            <a:ext cx="349637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zh-CN" b="1" lang="en-US" smtClean="0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here,you can describe your content.</a:t>
            </a:r>
          </a:p>
        </p:txBody>
      </p:sp>
      <p:sp>
        <p:nvSpPr>
          <p:cNvPr id="28" name="文本框 27"/>
          <p:cNvSpPr txBox="1"/>
          <p:nvPr/>
        </p:nvSpPr>
        <p:spPr>
          <a:xfrm>
            <a:off x="2623028" y="5251143"/>
            <a:ext cx="294891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2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3.Text Here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2623028" y="5881284"/>
            <a:ext cx="349637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zh-CN" b="1" lang="en-US" smtClean="0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here,you can describe your content.</a:t>
            </a:r>
          </a:p>
        </p:txBody>
      </p:sp>
    </p:spTree>
    <p:extLst>
      <p:ext uri="{BB962C8B-B14F-4D97-AF65-F5344CB8AC3E}">
        <p14:creationId val="3227833726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5" name="文本框 64"/>
          <p:cNvSpPr txBox="1"/>
          <p:nvPr/>
        </p:nvSpPr>
        <p:spPr>
          <a:xfrm>
            <a:off x="3370284" y="1416855"/>
            <a:ext cx="5440680" cy="219456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lang="en-US" smtClean="0" sz="138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THANKS</a:t>
            </a:r>
          </a:p>
        </p:txBody>
      </p:sp>
      <p:sp>
        <p:nvSpPr>
          <p:cNvPr id="66" name="文本框 65"/>
          <p:cNvSpPr txBox="1"/>
          <p:nvPr/>
        </p:nvSpPr>
        <p:spPr>
          <a:xfrm>
            <a:off x="1948625" y="3939532"/>
            <a:ext cx="8283996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4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BUSINESS REPORT</a:t>
            </a:r>
          </a:p>
        </p:txBody>
      </p:sp>
      <p:sp>
        <p:nvSpPr>
          <p:cNvPr id="68" name="文本框 67"/>
          <p:cNvSpPr txBox="1"/>
          <p:nvPr/>
        </p:nvSpPr>
        <p:spPr>
          <a:xfrm>
            <a:off x="1948625" y="4848586"/>
            <a:ext cx="8283996" cy="3962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en-US" b="1" lang="zh-CN" smtClean="0" sz="2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洛伊PPT工作室</a:t>
            </a:r>
          </a:p>
        </p:txBody>
      </p:sp>
    </p:spTree>
    <p:extLst>
      <p:ext uri="{BB962C8B-B14F-4D97-AF65-F5344CB8AC3E}">
        <p14:creationId val="3026212831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1956397" y="1134886"/>
            <a:ext cx="3230880" cy="1005840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pPr algn="ctr"/>
            <a:r>
              <a:rPr altLang="zh-CN" lang="en-US" smtClean="0" sz="6000">
                <a:solidFill>
                  <a:schemeClr val="tx1">
                    <a:lumMod val="85000"/>
                    <a:lumOff val="15000"/>
                  </a:schemeClr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CONTENTS</a:t>
            </a:r>
          </a:p>
        </p:txBody>
      </p:sp>
      <p:cxnSp>
        <p:nvCxnSpPr>
          <p:cNvPr id="5" name="直接连接符 4"/>
          <p:cNvCxnSpPr/>
          <p:nvPr/>
        </p:nvCxnSpPr>
        <p:spPr>
          <a:xfrm>
            <a:off x="6096000" y="1614084"/>
            <a:ext cx="4906297" cy="0"/>
          </a:xfrm>
          <a:prstGeom prst="line">
            <a:avLst/>
          </a:prstGeom>
          <a:ln>
            <a:solidFill>
              <a:srgbClr val="262626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文本框 5"/>
          <p:cNvSpPr txBox="1"/>
          <p:nvPr/>
        </p:nvSpPr>
        <p:spPr>
          <a:xfrm>
            <a:off x="1318285" y="2675360"/>
            <a:ext cx="294891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2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1.Text Here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318285" y="3305501"/>
            <a:ext cx="349637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zh-CN" b="1" lang="en-US" smtClean="0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here,you can describe your content.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6900049" y="2675360"/>
            <a:ext cx="294891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2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2.Text Here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6900045" y="3305501"/>
            <a:ext cx="349637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zh-CN" b="1" lang="en-US" smtClean="0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here,you can describe your content.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1318285" y="4281120"/>
            <a:ext cx="294891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z="2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3.Text Here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1318285" y="4911261"/>
            <a:ext cx="349637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zh-CN" b="1" lang="en-US" smtClean="0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here,you can describe your content.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6900049" y="4281120"/>
            <a:ext cx="294891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2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4.Text Here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6900045" y="4911261"/>
            <a:ext cx="349637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zh-CN" b="1" lang="en-US" smtClean="0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here,you can describe your content.</a:t>
            </a:r>
          </a:p>
        </p:txBody>
      </p:sp>
    </p:spTree>
    <p:extLst>
      <p:ext uri="{BB962C8B-B14F-4D97-AF65-F5344CB8AC3E}">
        <p14:creationId val="1739906514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5470471" y="2484703"/>
            <a:ext cx="3496372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44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Text Here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470470" y="3308517"/>
            <a:ext cx="497070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zh-CN" b="1" lang="en-US" smtClean="0" sz="24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here,you can describe your content.</a:t>
            </a:r>
          </a:p>
        </p:txBody>
      </p:sp>
      <p:sp>
        <p:nvSpPr>
          <p:cNvPr id="5" name="矩形 4"/>
          <p:cNvSpPr/>
          <p:nvPr/>
        </p:nvSpPr>
        <p:spPr>
          <a:xfrm>
            <a:off x="2828708" y="2269168"/>
            <a:ext cx="3000593" cy="2194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mtClean="0" sz="13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01</a:t>
            </a:r>
          </a:p>
        </p:txBody>
      </p:sp>
    </p:spTree>
    <p:extLst>
      <p:ext uri="{BB962C8B-B14F-4D97-AF65-F5344CB8AC3E}">
        <p14:creationId val="4059282990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椭圆 5"/>
          <p:cNvSpPr/>
          <p:nvPr/>
        </p:nvSpPr>
        <p:spPr>
          <a:xfrm>
            <a:off x="356071" y="669046"/>
            <a:ext cx="314570" cy="31457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文本框 6"/>
          <p:cNvSpPr txBox="1"/>
          <p:nvPr/>
        </p:nvSpPr>
        <p:spPr>
          <a:xfrm>
            <a:off x="965260" y="472388"/>
            <a:ext cx="6648651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40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01 Add your title here</a:t>
            </a:r>
          </a:p>
        </p:txBody>
      </p:sp>
      <p:grpSp>
        <p:nvGrpSpPr>
          <p:cNvPr id="27" name="组合 26"/>
          <p:cNvGrpSpPr/>
          <p:nvPr/>
        </p:nvGrpSpPr>
        <p:grpSpPr>
          <a:xfrm>
            <a:off x="3892081" y="1811104"/>
            <a:ext cx="4415697" cy="3858216"/>
            <a:chOff x="3843094" y="1811104"/>
            <a:chExt cx="4415697" cy="3858216"/>
          </a:xfrm>
        </p:grpSpPr>
        <p:sp>
          <p:nvSpPr>
            <p:cNvPr id="10" name="椭圆 9"/>
            <p:cNvSpPr/>
            <p:nvPr/>
          </p:nvSpPr>
          <p:spPr>
            <a:xfrm>
              <a:off x="4631108" y="2324480"/>
              <a:ext cx="2843175" cy="2843175"/>
            </a:xfrm>
            <a:prstGeom prst="ellipse">
              <a:avLst/>
            </a:prstGeom>
            <a:noFill/>
            <a:ln w="28575">
              <a:solidFill>
                <a:srgbClr val="26262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lvl="0"/>
              <a:r>
                <a:rPr altLang="zh-CN" b="1" lang="en-US" sz="4400">
                  <a:solidFill>
                    <a:srgbClr val="262626"/>
                  </a:solidFill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Text Here</a:t>
              </a:r>
            </a:p>
          </p:txBody>
        </p:sp>
        <p:sp>
          <p:nvSpPr>
            <p:cNvPr id="13" name="椭圆 12"/>
            <p:cNvSpPr/>
            <p:nvPr/>
          </p:nvSpPr>
          <p:spPr>
            <a:xfrm>
              <a:off x="3843094" y="1811104"/>
              <a:ext cx="1199003" cy="1199003"/>
            </a:xfrm>
            <a:prstGeom prst="ellipse">
              <a:avLst/>
            </a:prstGeom>
            <a:noFill/>
            <a:ln w="28575">
              <a:solidFill>
                <a:srgbClr val="26262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z="2000">
                  <a:solidFill>
                    <a:srgbClr val="262626"/>
                  </a:solidFill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Text Here</a:t>
              </a:r>
            </a:p>
          </p:txBody>
        </p:sp>
        <p:sp>
          <p:nvSpPr>
            <p:cNvPr id="16" name="椭圆 15"/>
            <p:cNvSpPr/>
            <p:nvPr/>
          </p:nvSpPr>
          <p:spPr>
            <a:xfrm>
              <a:off x="7059788" y="1811104"/>
              <a:ext cx="1199003" cy="1199003"/>
            </a:xfrm>
            <a:prstGeom prst="ellipse">
              <a:avLst/>
            </a:prstGeom>
            <a:noFill/>
            <a:ln w="28575">
              <a:solidFill>
                <a:srgbClr val="26262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 lvl="0"/>
              <a:r>
                <a:rPr altLang="zh-CN" b="1" lang="en-US" sz="2000">
                  <a:solidFill>
                    <a:srgbClr val="262626"/>
                  </a:solidFill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Text Here</a:t>
              </a:r>
            </a:p>
          </p:txBody>
        </p:sp>
        <p:sp>
          <p:nvSpPr>
            <p:cNvPr id="19" name="椭圆 18"/>
            <p:cNvSpPr/>
            <p:nvPr/>
          </p:nvSpPr>
          <p:spPr>
            <a:xfrm>
              <a:off x="7059788" y="4470317"/>
              <a:ext cx="1199003" cy="1199003"/>
            </a:xfrm>
            <a:prstGeom prst="ellipse">
              <a:avLst/>
            </a:prstGeom>
            <a:noFill/>
            <a:ln w="28575">
              <a:solidFill>
                <a:srgbClr val="26262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z="2000">
                  <a:solidFill>
                    <a:srgbClr val="262626"/>
                  </a:solidFill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Text Here</a:t>
              </a:r>
            </a:p>
          </p:txBody>
        </p:sp>
        <p:sp>
          <p:nvSpPr>
            <p:cNvPr id="22" name="椭圆 21"/>
            <p:cNvSpPr/>
            <p:nvPr/>
          </p:nvSpPr>
          <p:spPr>
            <a:xfrm>
              <a:off x="3843094" y="4470317"/>
              <a:ext cx="1199003" cy="1199003"/>
            </a:xfrm>
            <a:prstGeom prst="ellipse">
              <a:avLst/>
            </a:prstGeom>
            <a:noFill/>
            <a:ln w="28575">
              <a:solidFill>
                <a:srgbClr val="262626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r>
                <a:rPr altLang="zh-CN" b="1" lang="en-US" sz="2000">
                  <a:solidFill>
                    <a:srgbClr val="262626"/>
                  </a:solidFill>
                  <a:latin charset="-122" panose="02000000000000000000" pitchFamily="2" typeface="方正兰亭超细黑简体"/>
                  <a:ea charset="-122" panose="02000000000000000000" pitchFamily="2" typeface="方正兰亭超细黑简体"/>
                </a:rPr>
                <a:t>Text Here</a:t>
              </a:r>
            </a:p>
          </p:txBody>
        </p:sp>
      </p:grpSp>
      <p:sp>
        <p:nvSpPr>
          <p:cNvPr id="23" name="TextBox 16"/>
          <p:cNvSpPr txBox="1"/>
          <p:nvPr/>
        </p:nvSpPr>
        <p:spPr>
          <a:xfrm>
            <a:off x="1017788" y="1917104"/>
            <a:ext cx="2982923" cy="579120"/>
          </a:xfrm>
          <a:prstGeom prst="rect">
            <a:avLst/>
          </a:prstGeom>
          <a:noFill/>
          <a:ln>
            <a:noFill/>
          </a:ln>
        </p:spPr>
        <p:txBody>
          <a:bodyPr rtlCol="0" wrap="square">
            <a:spAutoFit/>
          </a:bodyPr>
          <a:lstStyle>
            <a:defPPr>
              <a:defRPr lang="zh-CN"/>
            </a:defPPr>
            <a:lvl1pPr lvl="0">
              <a:defRPr b="1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defRPr>
            </a:lvl1pPr>
          </a:lstStyle>
          <a:p>
            <a:r>
              <a:rPr altLang="zh-CN" lang="en-US"/>
              <a:t>Enter your text here,you can describe your content.</a:t>
            </a:r>
          </a:p>
        </p:txBody>
      </p:sp>
      <p:sp>
        <p:nvSpPr>
          <p:cNvPr id="24" name="TextBox 17"/>
          <p:cNvSpPr txBox="1"/>
          <p:nvPr/>
        </p:nvSpPr>
        <p:spPr>
          <a:xfrm>
            <a:off x="1017788" y="4777430"/>
            <a:ext cx="3009699" cy="579120"/>
          </a:xfrm>
          <a:prstGeom prst="rect">
            <a:avLst/>
          </a:prstGeom>
          <a:noFill/>
          <a:ln>
            <a:noFill/>
          </a:ln>
        </p:spPr>
        <p:txBody>
          <a:bodyPr rtlCol="0" wrap="square">
            <a:spAutoFit/>
          </a:bodyPr>
          <a:lstStyle>
            <a:defPPr>
              <a:defRPr lang="zh-CN"/>
            </a:defPPr>
            <a:lvl1pPr lvl="0">
              <a:defRPr b="1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defRPr>
            </a:lvl1pPr>
          </a:lstStyle>
          <a:p>
            <a:r>
              <a:rPr altLang="zh-CN" lang="en-US"/>
              <a:t>Enter your text here,you can describe your content.</a:t>
            </a:r>
          </a:p>
        </p:txBody>
      </p:sp>
      <p:sp>
        <p:nvSpPr>
          <p:cNvPr id="25" name="TextBox 18"/>
          <p:cNvSpPr txBox="1"/>
          <p:nvPr/>
        </p:nvSpPr>
        <p:spPr>
          <a:xfrm>
            <a:off x="8606446" y="1917104"/>
            <a:ext cx="2954182" cy="579120"/>
          </a:xfrm>
          <a:prstGeom prst="rect">
            <a:avLst/>
          </a:prstGeom>
          <a:noFill/>
          <a:ln>
            <a:noFill/>
          </a:ln>
        </p:spPr>
        <p:txBody>
          <a:bodyPr rtlCol="0" wrap="square">
            <a:spAutoFit/>
          </a:bodyPr>
          <a:lstStyle>
            <a:defPPr>
              <a:defRPr lang="zh-CN"/>
            </a:defPPr>
            <a:lvl1pPr algn="ctr" lvl="0">
              <a:defRPr sz="2000">
                <a:solidFill>
                  <a:prstClr val="white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defRPr>
            </a:lvl1pPr>
          </a:lstStyle>
          <a:p>
            <a:pPr algn="l" lvl="0"/>
            <a:r>
              <a:rPr altLang="zh-CN" b="1" lang="en-US" sz="1600">
                <a:solidFill>
                  <a:srgbClr val="262626"/>
                </a:solidFill>
              </a:rPr>
              <a:t>Enter your text here,you can describe your content.</a:t>
            </a:r>
          </a:p>
        </p:txBody>
      </p:sp>
      <p:sp>
        <p:nvSpPr>
          <p:cNvPr id="26" name="TextBox 19"/>
          <p:cNvSpPr txBox="1"/>
          <p:nvPr/>
        </p:nvSpPr>
        <p:spPr>
          <a:xfrm>
            <a:off x="8548669" y="4777430"/>
            <a:ext cx="3011961" cy="579120"/>
          </a:xfrm>
          <a:prstGeom prst="rect">
            <a:avLst/>
          </a:prstGeom>
          <a:noFill/>
          <a:ln>
            <a:noFill/>
          </a:ln>
        </p:spPr>
        <p:txBody>
          <a:bodyPr rtlCol="0" wrap="square">
            <a:spAutoFit/>
          </a:bodyPr>
          <a:lstStyle>
            <a:defPPr>
              <a:defRPr lang="zh-CN"/>
            </a:defPPr>
            <a:lvl1pPr lvl="0">
              <a:defRPr b="1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defRPr>
            </a:lvl1pPr>
          </a:lstStyle>
          <a:p>
            <a:r>
              <a:rPr altLang="zh-CN" lang="en-US"/>
              <a:t>Enter your text here,you can describe your content.</a:t>
            </a:r>
          </a:p>
        </p:txBody>
      </p:sp>
    </p:spTree>
    <p:extLst>
      <p:ext uri="{BB962C8B-B14F-4D97-AF65-F5344CB8AC3E}">
        <p14:creationId val="842683445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5470471" y="2484703"/>
            <a:ext cx="3496372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44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Text Here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470470" y="3308517"/>
            <a:ext cx="497070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zh-CN" b="1" lang="en-US" smtClean="0" sz="24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 you can describe your content.</a:t>
            </a:r>
          </a:p>
        </p:txBody>
      </p:sp>
      <p:sp>
        <p:nvSpPr>
          <p:cNvPr id="5" name="矩形 4"/>
          <p:cNvSpPr/>
          <p:nvPr/>
        </p:nvSpPr>
        <p:spPr>
          <a:xfrm>
            <a:off x="2828708" y="2269168"/>
            <a:ext cx="3000593" cy="2194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mtClean="0" sz="13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02</a:t>
            </a:r>
          </a:p>
        </p:txBody>
      </p:sp>
    </p:spTree>
    <p:extLst>
      <p:ext uri="{BB962C8B-B14F-4D97-AF65-F5344CB8AC3E}">
        <p14:creationId val="918518375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椭圆 5"/>
          <p:cNvSpPr/>
          <p:nvPr/>
        </p:nvSpPr>
        <p:spPr>
          <a:xfrm>
            <a:off x="356071" y="669046"/>
            <a:ext cx="314570" cy="31457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文本框 6"/>
          <p:cNvSpPr txBox="1"/>
          <p:nvPr/>
        </p:nvSpPr>
        <p:spPr>
          <a:xfrm>
            <a:off x="965260" y="472388"/>
            <a:ext cx="6648651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40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02 Add your title here</a:t>
            </a:r>
          </a:p>
        </p:txBody>
      </p:sp>
      <p:cxnSp>
        <p:nvCxnSpPr>
          <p:cNvPr id="4" name="直接连接符 3"/>
          <p:cNvCxnSpPr/>
          <p:nvPr/>
        </p:nvCxnSpPr>
        <p:spPr>
          <a:xfrm>
            <a:off x="1397030" y="4572000"/>
            <a:ext cx="9397940" cy="0"/>
          </a:xfrm>
          <a:prstGeom prst="line">
            <a:avLst/>
          </a:prstGeom>
          <a:ln>
            <a:solidFill>
              <a:srgbClr val="2626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" name="组合 16"/>
          <p:cNvGrpSpPr/>
          <p:nvPr/>
        </p:nvGrpSpPr>
        <p:grpSpPr>
          <a:xfrm>
            <a:off x="1721518" y="2362200"/>
            <a:ext cx="1395664" cy="2209800"/>
            <a:chOff x="1504950" y="1676400"/>
            <a:chExt cx="1828800" cy="2895600"/>
          </a:xfrm>
        </p:grpSpPr>
        <p:cxnSp>
          <p:nvCxnSpPr>
            <p:cNvPr id="8" name="直接连接符 7"/>
            <p:cNvCxnSpPr/>
            <p:nvPr/>
          </p:nvCxnSpPr>
          <p:spPr>
            <a:xfrm flipH="1" flipV="1">
              <a:off x="2419350" y="3505200"/>
              <a:ext cx="0" cy="1066800"/>
            </a:xfrm>
            <a:prstGeom prst="line">
              <a:avLst/>
            </a:prstGeom>
            <a:ln>
              <a:solidFill>
                <a:srgbClr val="2626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椭圆 12"/>
            <p:cNvSpPr/>
            <p:nvPr/>
          </p:nvSpPr>
          <p:spPr>
            <a:xfrm>
              <a:off x="1504950" y="1676400"/>
              <a:ext cx="1828800" cy="1828800"/>
            </a:xfrm>
            <a:prstGeom prst="ellipse">
              <a:avLst/>
            </a:prstGeom>
            <a:noFill/>
            <a:ln>
              <a:solidFill>
                <a:srgbClr val="2626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9" name="组合 18"/>
          <p:cNvGrpSpPr/>
          <p:nvPr/>
        </p:nvGrpSpPr>
        <p:grpSpPr>
          <a:xfrm>
            <a:off x="3956050" y="1676400"/>
            <a:ext cx="1828800" cy="2895600"/>
            <a:chOff x="3956050" y="1676400"/>
            <a:chExt cx="1828800" cy="2895600"/>
          </a:xfrm>
        </p:grpSpPr>
        <p:cxnSp>
          <p:nvCxnSpPr>
            <p:cNvPr id="9" name="直接连接符 8"/>
            <p:cNvCxnSpPr/>
            <p:nvPr/>
          </p:nvCxnSpPr>
          <p:spPr>
            <a:xfrm flipH="1" flipV="1">
              <a:off x="4870450" y="3505200"/>
              <a:ext cx="0" cy="1066800"/>
            </a:xfrm>
            <a:prstGeom prst="line">
              <a:avLst/>
            </a:prstGeom>
            <a:ln>
              <a:solidFill>
                <a:srgbClr val="2626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椭圆 13"/>
            <p:cNvSpPr/>
            <p:nvPr/>
          </p:nvSpPr>
          <p:spPr>
            <a:xfrm>
              <a:off x="3956050" y="1676400"/>
              <a:ext cx="1828800" cy="1828800"/>
            </a:xfrm>
            <a:prstGeom prst="ellipse">
              <a:avLst/>
            </a:prstGeom>
            <a:noFill/>
            <a:ln>
              <a:solidFill>
                <a:srgbClr val="2626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18" name="组合 17"/>
          <p:cNvGrpSpPr/>
          <p:nvPr/>
        </p:nvGrpSpPr>
        <p:grpSpPr>
          <a:xfrm>
            <a:off x="6623719" y="2362201"/>
            <a:ext cx="1395662" cy="2209798"/>
            <a:chOff x="6407150" y="1676400"/>
            <a:chExt cx="1828800" cy="2895600"/>
          </a:xfrm>
        </p:grpSpPr>
        <p:cxnSp>
          <p:nvCxnSpPr>
            <p:cNvPr id="10" name="直接连接符 9"/>
            <p:cNvCxnSpPr/>
            <p:nvPr/>
          </p:nvCxnSpPr>
          <p:spPr>
            <a:xfrm flipH="1" flipV="1">
              <a:off x="7321550" y="3505200"/>
              <a:ext cx="0" cy="1066800"/>
            </a:xfrm>
            <a:prstGeom prst="line">
              <a:avLst/>
            </a:prstGeom>
            <a:ln>
              <a:solidFill>
                <a:srgbClr val="2626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椭圆 14"/>
            <p:cNvSpPr/>
            <p:nvPr/>
          </p:nvSpPr>
          <p:spPr>
            <a:xfrm>
              <a:off x="6407150" y="1676400"/>
              <a:ext cx="1828800" cy="1828800"/>
            </a:xfrm>
            <a:prstGeom prst="ellipse">
              <a:avLst/>
            </a:prstGeom>
            <a:noFill/>
            <a:ln>
              <a:solidFill>
                <a:srgbClr val="2626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grpSp>
        <p:nvGrpSpPr>
          <p:cNvPr id="20" name="组合 19"/>
          <p:cNvGrpSpPr/>
          <p:nvPr/>
        </p:nvGrpSpPr>
        <p:grpSpPr>
          <a:xfrm>
            <a:off x="9124950" y="2517775"/>
            <a:ext cx="1295400" cy="2051050"/>
            <a:chOff x="8858250" y="1676400"/>
            <a:chExt cx="1828800" cy="2895600"/>
          </a:xfrm>
        </p:grpSpPr>
        <p:cxnSp>
          <p:nvCxnSpPr>
            <p:cNvPr id="11" name="直接连接符 10"/>
            <p:cNvCxnSpPr/>
            <p:nvPr/>
          </p:nvCxnSpPr>
          <p:spPr>
            <a:xfrm flipH="1" flipV="1">
              <a:off x="9772650" y="3505200"/>
              <a:ext cx="0" cy="1066800"/>
            </a:xfrm>
            <a:prstGeom prst="line">
              <a:avLst/>
            </a:prstGeom>
            <a:ln>
              <a:solidFill>
                <a:srgbClr val="26262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" name="椭圆 15"/>
            <p:cNvSpPr/>
            <p:nvPr/>
          </p:nvSpPr>
          <p:spPr>
            <a:xfrm>
              <a:off x="8858250" y="1676400"/>
              <a:ext cx="1828800" cy="1828800"/>
            </a:xfrm>
            <a:prstGeom prst="ellipse">
              <a:avLst/>
            </a:prstGeom>
            <a:noFill/>
            <a:ln>
              <a:solidFill>
                <a:srgbClr val="26262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 rtlCol="0"/>
            <a:lstStyle/>
            <a:p>
              <a:pPr algn="ctr"/>
              <a:endParaRPr altLang="en-US" lang="zh-CN"/>
            </a:p>
          </p:txBody>
        </p:sp>
      </p:grpSp>
      <p:sp>
        <p:nvSpPr>
          <p:cNvPr id="21" name="矩形 20"/>
          <p:cNvSpPr/>
          <p:nvPr/>
        </p:nvSpPr>
        <p:spPr>
          <a:xfrm>
            <a:off x="1444742" y="2710225"/>
            <a:ext cx="2091874" cy="701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mtClean="0" sz="40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25%</a:t>
            </a:r>
          </a:p>
        </p:txBody>
      </p:sp>
      <p:sp>
        <p:nvSpPr>
          <p:cNvPr id="22" name="矩形 21"/>
          <p:cNvSpPr/>
          <p:nvPr/>
        </p:nvSpPr>
        <p:spPr>
          <a:xfrm>
            <a:off x="3874644" y="2263914"/>
            <a:ext cx="2091874" cy="701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mtClean="0" sz="40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45%</a:t>
            </a:r>
          </a:p>
        </p:txBody>
      </p:sp>
      <p:sp>
        <p:nvSpPr>
          <p:cNvPr id="23" name="矩形 22"/>
          <p:cNvSpPr/>
          <p:nvPr/>
        </p:nvSpPr>
        <p:spPr>
          <a:xfrm>
            <a:off x="6304546" y="2743363"/>
            <a:ext cx="2091874" cy="701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mtClean="0" sz="40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20%</a:t>
            </a:r>
          </a:p>
        </p:txBody>
      </p:sp>
      <p:sp>
        <p:nvSpPr>
          <p:cNvPr id="24" name="矩形 23"/>
          <p:cNvSpPr/>
          <p:nvPr/>
        </p:nvSpPr>
        <p:spPr>
          <a:xfrm>
            <a:off x="8746238" y="2811532"/>
            <a:ext cx="2091874" cy="7010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mtClean="0" sz="40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15%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1225887" y="4809720"/>
            <a:ext cx="240865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2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Text Here</a:t>
            </a:r>
          </a:p>
        </p:txBody>
      </p:sp>
      <p:sp>
        <p:nvSpPr>
          <p:cNvPr id="26" name="文本框 25"/>
          <p:cNvSpPr txBox="1"/>
          <p:nvPr/>
        </p:nvSpPr>
        <p:spPr>
          <a:xfrm>
            <a:off x="1205050" y="5439861"/>
            <a:ext cx="245033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pPr algn="ctr"/>
            <a:r>
              <a:rPr altLang="zh-CN" b="1" lang="en-US" smtClean="0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 you can describe your content.</a:t>
            </a:r>
          </a:p>
        </p:txBody>
      </p:sp>
      <p:sp>
        <p:nvSpPr>
          <p:cNvPr id="29" name="文本框 28"/>
          <p:cNvSpPr txBox="1"/>
          <p:nvPr/>
        </p:nvSpPr>
        <p:spPr>
          <a:xfrm>
            <a:off x="3664290" y="4798830"/>
            <a:ext cx="240865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2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Text Here</a:t>
            </a:r>
          </a:p>
        </p:txBody>
      </p:sp>
      <p:sp>
        <p:nvSpPr>
          <p:cNvPr id="30" name="文本框 29"/>
          <p:cNvSpPr txBox="1"/>
          <p:nvPr/>
        </p:nvSpPr>
        <p:spPr>
          <a:xfrm>
            <a:off x="3643454" y="5428971"/>
            <a:ext cx="245033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pPr algn="ctr"/>
            <a:r>
              <a:rPr altLang="zh-CN" b="1" lang="en-US" smtClean="0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 you can describe your content.</a:t>
            </a:r>
          </a:p>
        </p:txBody>
      </p:sp>
      <p:sp>
        <p:nvSpPr>
          <p:cNvPr id="31" name="文本框 30"/>
          <p:cNvSpPr txBox="1"/>
          <p:nvPr/>
        </p:nvSpPr>
        <p:spPr>
          <a:xfrm>
            <a:off x="6102693" y="4787940"/>
            <a:ext cx="240865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2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Text Here</a:t>
            </a:r>
          </a:p>
        </p:txBody>
      </p:sp>
      <p:sp>
        <p:nvSpPr>
          <p:cNvPr id="32" name="文本框 31"/>
          <p:cNvSpPr txBox="1"/>
          <p:nvPr/>
        </p:nvSpPr>
        <p:spPr>
          <a:xfrm>
            <a:off x="6081857" y="5418081"/>
            <a:ext cx="245033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pPr algn="ctr"/>
            <a:r>
              <a:rPr altLang="zh-CN" b="1" lang="en-US" smtClean="0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 you can describe your content.</a:t>
            </a:r>
          </a:p>
        </p:txBody>
      </p:sp>
      <p:sp>
        <p:nvSpPr>
          <p:cNvPr id="33" name="文本框 32"/>
          <p:cNvSpPr txBox="1"/>
          <p:nvPr/>
        </p:nvSpPr>
        <p:spPr>
          <a:xfrm>
            <a:off x="8590083" y="4777050"/>
            <a:ext cx="2408657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ctr"/>
            <a:r>
              <a:rPr altLang="zh-CN" b="1" lang="en-US" smtClean="0" sz="2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Text Here</a:t>
            </a:r>
          </a:p>
        </p:txBody>
      </p:sp>
      <p:sp>
        <p:nvSpPr>
          <p:cNvPr id="34" name="文本框 33"/>
          <p:cNvSpPr txBox="1"/>
          <p:nvPr/>
        </p:nvSpPr>
        <p:spPr>
          <a:xfrm>
            <a:off x="8569245" y="5407190"/>
            <a:ext cx="245033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pPr algn="ctr"/>
            <a:r>
              <a:rPr altLang="zh-CN" b="1" lang="en-US" smtClean="0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 you can describe your content.</a:t>
            </a:r>
          </a:p>
        </p:txBody>
      </p:sp>
    </p:spTree>
    <p:extLst>
      <p:ext uri="{BB962C8B-B14F-4D97-AF65-F5344CB8AC3E}">
        <p14:creationId val="2925440812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5470471" y="2484703"/>
            <a:ext cx="3496372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44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Text Here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470470" y="3308517"/>
            <a:ext cx="497070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zh-CN" b="1" lang="en-US" smtClean="0" sz="24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 you can describe your content.</a:t>
            </a:r>
          </a:p>
        </p:txBody>
      </p:sp>
      <p:sp>
        <p:nvSpPr>
          <p:cNvPr id="5" name="矩形 4"/>
          <p:cNvSpPr/>
          <p:nvPr/>
        </p:nvSpPr>
        <p:spPr>
          <a:xfrm>
            <a:off x="2828708" y="2269168"/>
            <a:ext cx="3000593" cy="2194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mtClean="0" sz="13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03</a:t>
            </a:r>
          </a:p>
        </p:txBody>
      </p:sp>
    </p:spTree>
    <p:extLst>
      <p:ext uri="{BB962C8B-B14F-4D97-AF65-F5344CB8AC3E}">
        <p14:creationId val="3618293814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6" name="椭圆 5"/>
          <p:cNvSpPr/>
          <p:nvPr/>
        </p:nvSpPr>
        <p:spPr>
          <a:xfrm>
            <a:off x="356071" y="669046"/>
            <a:ext cx="314570" cy="314570"/>
          </a:xfrm>
          <a:prstGeom prst="ellipse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/>
            <a:endParaRPr altLang="en-US" lang="zh-CN"/>
          </a:p>
        </p:txBody>
      </p:sp>
      <p:sp>
        <p:nvSpPr>
          <p:cNvPr id="7" name="文本框 6"/>
          <p:cNvSpPr txBox="1"/>
          <p:nvPr/>
        </p:nvSpPr>
        <p:spPr>
          <a:xfrm>
            <a:off x="965260" y="472388"/>
            <a:ext cx="6648651" cy="70104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40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03 Add your title here</a:t>
            </a:r>
          </a:p>
        </p:txBody>
      </p:sp>
      <p:sp>
        <p:nvSpPr>
          <p:cNvPr id="8" name="等腰三角形 6"/>
          <p:cNvSpPr/>
          <p:nvPr/>
        </p:nvSpPr>
        <p:spPr>
          <a:xfrm>
            <a:off x="4924368" y="2003568"/>
            <a:ext cx="2343263" cy="1920759"/>
          </a:xfrm>
          <a:custGeom>
            <a:rect b="b" l="l" r="r" t="t"/>
            <a:pathLst>
              <a:path h="1469072" w="1796802">
                <a:moveTo>
                  <a:pt x="898401" y="0"/>
                </a:moveTo>
                <a:lnTo>
                  <a:pt x="1796802" y="1469072"/>
                </a:lnTo>
                <a:lnTo>
                  <a:pt x="1015417" y="1469072"/>
                </a:lnTo>
                <a:lnTo>
                  <a:pt x="1015417" y="1372637"/>
                </a:lnTo>
                <a:lnTo>
                  <a:pt x="1154781" y="1372637"/>
                </a:lnTo>
                <a:lnTo>
                  <a:pt x="876052" y="1125318"/>
                </a:lnTo>
                <a:lnTo>
                  <a:pt x="597323" y="1372637"/>
                </a:lnTo>
                <a:lnTo>
                  <a:pt x="736688" y="1372637"/>
                </a:lnTo>
                <a:lnTo>
                  <a:pt x="736688" y="1469072"/>
                </a:lnTo>
                <a:lnTo>
                  <a:pt x="0" y="1469072"/>
                </a:lnTo>
                <a:close/>
              </a:path>
            </a:pathLst>
          </a:custGeom>
          <a:noFill/>
          <a:ln w="3175">
            <a:solidFill>
              <a:srgbClr val="26262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tIns="288000"/>
          <a:lstStyle/>
          <a:p>
            <a:pPr algn="ctr">
              <a:defRPr/>
            </a:pPr>
            <a:r>
              <a:rPr altLang="zh-CN" lang="en-US" sz="5333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01</a:t>
            </a:r>
          </a:p>
        </p:txBody>
      </p:sp>
      <p:sp>
        <p:nvSpPr>
          <p:cNvPr id="9" name="等腰三角形 7"/>
          <p:cNvSpPr/>
          <p:nvPr/>
        </p:nvSpPr>
        <p:spPr>
          <a:xfrm>
            <a:off x="6220200" y="4175582"/>
            <a:ext cx="2301861" cy="1962288"/>
          </a:xfrm>
          <a:custGeom>
            <a:rect b="b" l="l" r="r" t="t"/>
            <a:pathLst>
              <a:path h="1500603" w="1765052">
                <a:moveTo>
                  <a:pt x="882526" y="0"/>
                </a:moveTo>
                <a:lnTo>
                  <a:pt x="1765052" y="1500603"/>
                </a:lnTo>
                <a:lnTo>
                  <a:pt x="0" y="1500603"/>
                </a:lnTo>
                <a:lnTo>
                  <a:pt x="375894" y="861452"/>
                </a:lnTo>
                <a:lnTo>
                  <a:pt x="464514" y="915388"/>
                </a:lnTo>
                <a:lnTo>
                  <a:pt x="392059" y="1034436"/>
                </a:lnTo>
                <a:lnTo>
                  <a:pt x="748236" y="924919"/>
                </a:lnTo>
                <a:lnTo>
                  <a:pt x="681880" y="558240"/>
                </a:lnTo>
                <a:lnTo>
                  <a:pt x="609424" y="677289"/>
                </a:lnTo>
                <a:lnTo>
                  <a:pt x="517210" y="621166"/>
                </a:lnTo>
                <a:close/>
              </a:path>
            </a:pathLst>
          </a:custGeom>
          <a:noFill/>
          <a:ln w="3175">
            <a:solidFill>
              <a:srgbClr val="26262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lIns="288000" rIns="0" tIns="816000"/>
          <a:lstStyle/>
          <a:p>
            <a:pPr algn="ctr">
              <a:defRPr/>
            </a:pPr>
            <a:r>
              <a:rPr altLang="zh-CN" lang="en-US" sz="5333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03</a:t>
            </a:r>
          </a:p>
        </p:txBody>
      </p:sp>
      <p:sp>
        <p:nvSpPr>
          <p:cNvPr id="10" name="等腰三角形 11"/>
          <p:cNvSpPr/>
          <p:nvPr/>
        </p:nvSpPr>
        <p:spPr>
          <a:xfrm>
            <a:off x="3661656" y="4175582"/>
            <a:ext cx="2301861" cy="1962288"/>
          </a:xfrm>
          <a:custGeom>
            <a:rect b="b" l="l" r="r" t="t"/>
            <a:pathLst>
              <a:path h="1500603" w="1765052">
                <a:moveTo>
                  <a:pt x="882526" y="0"/>
                </a:moveTo>
                <a:lnTo>
                  <a:pt x="1236032" y="601083"/>
                </a:lnTo>
                <a:lnTo>
                  <a:pt x="1121186" y="667974"/>
                </a:lnTo>
                <a:lnTo>
                  <a:pt x="1051045" y="547547"/>
                </a:lnTo>
                <a:lnTo>
                  <a:pt x="977616" y="912876"/>
                </a:lnTo>
                <a:lnTo>
                  <a:pt x="1331611" y="1029255"/>
                </a:lnTo>
                <a:lnTo>
                  <a:pt x="1261469" y="908828"/>
                </a:lnTo>
                <a:lnTo>
                  <a:pt x="1377332" y="841344"/>
                </a:lnTo>
                <a:lnTo>
                  <a:pt x="1765052" y="1500603"/>
                </a:lnTo>
                <a:lnTo>
                  <a:pt x="0" y="1500603"/>
                </a:lnTo>
                <a:close/>
              </a:path>
            </a:pathLst>
          </a:custGeom>
          <a:noFill/>
          <a:ln w="3175">
            <a:solidFill>
              <a:srgbClr val="26262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lIns="0" rIns="240000" tIns="816000"/>
          <a:lstStyle/>
          <a:p>
            <a:pPr algn="ctr">
              <a:defRPr/>
            </a:pPr>
            <a:r>
              <a:rPr altLang="zh-CN" lang="en-US" sz="5333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02</a:t>
            </a:r>
          </a:p>
        </p:txBody>
      </p:sp>
      <p:sp>
        <p:nvSpPr>
          <p:cNvPr id="11" name="任意多边形 10"/>
          <p:cNvSpPr/>
          <p:nvPr/>
        </p:nvSpPr>
        <p:spPr>
          <a:xfrm>
            <a:off x="4878828" y="4040611"/>
            <a:ext cx="2376383" cy="2028737"/>
          </a:xfrm>
          <a:custGeom>
            <a:gdLst>
              <a:gd fmla="*/ 0 w 1822450" name="connsiteX0"/>
              <a:gd fmla="*/ 0 h 1551623" name="connsiteY0"/>
              <a:gd fmla="*/ 1822450 w 1822450" name="connsiteX1"/>
              <a:gd fmla="*/ 0 h 1551623" name="connsiteY1"/>
              <a:gd fmla="*/ 911225 w 1822450" name="connsiteX2"/>
              <a:gd fmla="*/ 1551623 h 1551623" name="connsiteY2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b="b" l="l" r="r" t="t"/>
            <a:pathLst>
              <a:path h="1551623" w="1822450">
                <a:moveTo>
                  <a:pt x="0" y="0"/>
                </a:moveTo>
                <a:lnTo>
                  <a:pt x="1822450" y="0"/>
                </a:lnTo>
                <a:lnTo>
                  <a:pt x="911225" y="1551623"/>
                </a:lnTo>
                <a:close/>
              </a:path>
            </a:pathLst>
          </a:custGeom>
          <a:noFill/>
          <a:ln w="3175">
            <a:solidFill>
              <a:srgbClr val="262626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bIns="528000" lIns="576000" rIns="576000" tIns="0"/>
          <a:lstStyle/>
          <a:p>
            <a:pPr algn="ctr"/>
            <a:r>
              <a:rPr altLang="en-US" lang="zh-CN" smtClean="0" sz="3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输入标题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7255211" y="2285723"/>
            <a:ext cx="294891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2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01.Text Here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7255208" y="2915864"/>
            <a:ext cx="349637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zh-CN" b="1" lang="en-US" smtClean="0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 you can describe your content.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8515441" y="5023060"/>
            <a:ext cx="294891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2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03.Text Here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8515438" y="5653202"/>
            <a:ext cx="349637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zh-CN" b="1" lang="en-US" smtClean="0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 you can describe your content.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1218724" y="3832710"/>
            <a:ext cx="2948915" cy="5181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2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02.Text Here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1218724" y="4462850"/>
            <a:ext cx="3496372" cy="57912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zh-CN" b="1" lang="en-US" smtClean="0" sz="16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 you can describe your content.</a:t>
            </a:r>
          </a:p>
        </p:txBody>
      </p:sp>
    </p:spTree>
    <p:extLst>
      <p:ext uri="{BB962C8B-B14F-4D97-AF65-F5344CB8AC3E}">
        <p14:creationId val="2504856360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a14="http://schemas.microsoft.com/office/drawing/2010/main" xmlns:m="http://schemas.openxmlformats.org/officeDocument/2006/math" xmlns:mc="http://schemas.openxmlformats.org/markup-compatibility/2006" xmlns:p="http://schemas.openxmlformats.org/presentationml/2006/main" xmlns:p14="http://schemas.microsoft.com/office/powerpoint/2010/main" xmlns:p15="http://schemas.microsoft.com/office/powerpoint/2012/main" xmlns:p159="http://schemas.microsoft.com/office/powerpoint/2015/09/main" xmlns:r="http://schemas.openxmlformats.org/officeDocument/2006/relationships" xmlns:w="http://schemas.openxmlformats.org/wordprocessingml/2006/main" xmlns:wp="http://schemas.openxmlformats.org/drawingml/2006/wordprocessingDrawing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文本框 2"/>
          <p:cNvSpPr txBox="1"/>
          <p:nvPr/>
        </p:nvSpPr>
        <p:spPr>
          <a:xfrm>
            <a:off x="5470471" y="2484703"/>
            <a:ext cx="3496372" cy="76200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r>
              <a:rPr altLang="zh-CN" b="1" lang="en-US" smtClean="0" sz="44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Text Here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5470470" y="3308517"/>
            <a:ext cx="4970701" cy="822960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>
            <a:defPPr>
              <a:defRPr lang="zh-CN"/>
            </a:defPPr>
            <a:lvl1pPr>
              <a:defRPr sz="1400">
                <a:solidFill>
                  <a:schemeClr val="bg1"/>
                </a:solidFill>
                <a:latin charset="-122" pitchFamily="34" typeface="微软雅黑"/>
                <a:ea charset="-122" pitchFamily="34" typeface="微软雅黑"/>
              </a:defRPr>
            </a:lvl1pPr>
          </a:lstStyle>
          <a:p>
            <a:r>
              <a:rPr altLang="zh-CN" b="1" lang="en-US" smtClean="0" sz="24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Enter your text here, you can describe your content.</a:t>
            </a:r>
          </a:p>
        </p:txBody>
      </p:sp>
      <p:sp>
        <p:nvSpPr>
          <p:cNvPr id="5" name="矩形 4"/>
          <p:cNvSpPr/>
          <p:nvPr/>
        </p:nvSpPr>
        <p:spPr>
          <a:xfrm>
            <a:off x="2828708" y="2269168"/>
            <a:ext cx="3000593" cy="2194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altLang="zh-CN" lang="en-US" smtClean="0" sz="13800">
                <a:solidFill>
                  <a:srgbClr val="262626"/>
                </a:solidFill>
                <a:latin charset="-122" panose="02000000000000000000" pitchFamily="2" typeface="方正兰亭超细黑简体"/>
                <a:ea charset="-122" panose="02000000000000000000" pitchFamily="2" typeface="方正兰亭超细黑简体"/>
              </a:rPr>
              <a:t>04</a:t>
            </a:r>
          </a:p>
        </p:txBody>
      </p:sp>
    </p:spTree>
    <p:extLst>
      <p:ext uri="{BB962C8B-B14F-4D97-AF65-F5344CB8AC3E}">
        <p14:creationId val="1494945888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04.14"/>
  <p:tag name="AS_TITLE" val="Aspose.Slides for .NET 4.0 Client Profile"/>
  <p:tag name="AS_VERSION" val="20.4"/>
</p:tagLst>
</file>

<file path=ppt/theme/theme1.xml><?xml version="1.0" encoding="utf-8"?>
<a:theme xmlns:r="http://schemas.openxmlformats.org/officeDocument/2006/relationships" xmlns:a="http://schemas.openxmlformats.org/drawingml/2006/main" name="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id="{62F939B6-93AF-4DB8-9C6B-D6C7DFDC589F}" name="Office Theme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/>
  <PresentationFormat>宽屏</PresentationFormat>
  <Paragraphs>70</Paragraphs>
  <Slides>11</Slides>
  <Notes>0</Notes>
  <TotalTime>115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baseType="lpstr" size="19">
      <vt:lpstr>Arial</vt:lpstr>
      <vt:lpstr>等线 Light</vt:lpstr>
      <vt:lpstr>等线</vt:lpstr>
      <vt:lpstr>Calibri Light</vt:lpstr>
      <vt:lpstr>Calibri</vt:lpstr>
      <vt:lpstr>方正兰亭超细黑简体</vt:lpstr>
      <vt:lpstr>微软雅黑</vt:lpstr>
      <vt:lpstr>Office 主题​​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.NET</Application>
  <AppVersion>20.0400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2015-12-23T13:23:36Z</dcterms:created>
  <cp:lastModifiedBy>Administrator</cp:lastModifiedBy>
  <dcterms:modified xsi:type="dcterms:W3CDTF">2021-08-20T11:18:53Z</dcterms:modified>
  <cp:revision>24</cp:revision>
  <dc:title>PowerPoint 演示文稿</dc:title>
</cp:coreProperties>
</file>