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"/>
  </p:notesMasterIdLst>
  <p:sldIdLst>
    <p:sldId id="256" r:id="rId4"/>
    <p:sldId id="288" r:id="rId5"/>
    <p:sldId id="289" r:id="rId6"/>
    <p:sldId id="283" r:id="rId7"/>
    <p:sldId id="293" r:id="rId8"/>
    <p:sldId id="297" r:id="rId9"/>
    <p:sldId id="309" r:id="rId10"/>
    <p:sldId id="294" r:id="rId11"/>
    <p:sldId id="290" r:id="rId12"/>
    <p:sldId id="298" r:id="rId13"/>
    <p:sldId id="305" r:id="rId14"/>
    <p:sldId id="306" r:id="rId15"/>
    <p:sldId id="310" r:id="rId16"/>
    <p:sldId id="307" r:id="rId17"/>
    <p:sldId id="313" r:id="rId18"/>
    <p:sldId id="291" r:id="rId19"/>
    <p:sldId id="299" r:id="rId20"/>
    <p:sldId id="300" r:id="rId21"/>
    <p:sldId id="301" r:id="rId22"/>
    <p:sldId id="308" r:id="rId23"/>
    <p:sldId id="292" r:id="rId24"/>
    <p:sldId id="303" r:id="rId25"/>
    <p:sldId id="304" r:id="rId26"/>
    <p:sldId id="302" r:id="rId27"/>
    <p:sldId id="295" r:id="rId28"/>
    <p:sldId id="311" r:id="rId29"/>
    <p:sldId id="312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3" pos="6471" userDrawn="1">
          <p15:clr>
            <a:srgbClr val="A4A3A4"/>
          </p15:clr>
        </p15:guide>
        <p15:guide id="4" pos="1413" userDrawn="1">
          <p15:clr>
            <a:srgbClr val="A4A3A4"/>
          </p15:clr>
        </p15:guide>
        <p15:guide id="5" pos="2887" userDrawn="1">
          <p15:clr>
            <a:srgbClr val="A4A3A4"/>
          </p15:clr>
        </p15:guide>
        <p15:guide id="6" pos="2547" userDrawn="1">
          <p15:clr>
            <a:srgbClr val="A4A3A4"/>
          </p15:clr>
        </p15:guide>
        <p15:guide id="7" pos="4725" userDrawn="1">
          <p15:clr>
            <a:srgbClr val="A4A3A4"/>
          </p15:clr>
        </p15:guide>
        <p15:guide id="8" pos="7310" userDrawn="1">
          <p15:clr>
            <a:srgbClr val="A4A3A4"/>
          </p15:clr>
        </p15:guide>
        <p15:guide id="9" pos="733" userDrawn="1">
          <p15:clr>
            <a:srgbClr val="A4A3A4"/>
          </p15:clr>
        </p15:guide>
        <p15:guide id="10" orient="horz" pos="799" userDrawn="1">
          <p15:clr>
            <a:srgbClr val="A4A3A4"/>
          </p15:clr>
        </p15:guide>
        <p15:guide id="11" orient="horz" pos="2409" userDrawn="1">
          <p15:clr>
            <a:srgbClr val="A4A3A4"/>
          </p15:clr>
        </p15:guide>
        <p15:guide id="12" pos="34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0" y="96"/>
      </p:cViewPr>
      <p:guideLst>
        <p:guide orient="horz" pos="3067"/>
        <p:guide pos="6471"/>
        <p:guide pos="1413"/>
        <p:guide pos="2887"/>
        <p:guide pos="2547"/>
        <p:guide pos="4725"/>
        <p:guide pos="7310"/>
        <p:guide pos="733"/>
        <p:guide orient="horz" pos="799"/>
        <p:guide orient="horz" pos="2409"/>
        <p:guide pos="345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D0E7F-5421-4613-9A34-B388AF8D6A6C}" type="datetimeFigureOut">
              <a:rPr lang="zh-CN" altLang="en-US" smtClean="0"/>
              <a:t>2017/2/8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6002-82FD-49E9-B0F0-2EB8DB32B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064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498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295152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2882113" y="2022462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4" name="Freeform 110"/>
            <p:cNvSpPr/>
            <p:nvPr/>
          </p:nvSpPr>
          <p:spPr bwMode="auto">
            <a:xfrm>
              <a:off x="-60325" y="1279526"/>
              <a:ext cx="3186113" cy="4276725"/>
            </a:xfrm>
            <a:custGeom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" name="Freeform 111"/>
            <p:cNvSpPr/>
            <p:nvPr/>
          </p:nvSpPr>
          <p:spPr bwMode="auto">
            <a:xfrm>
              <a:off x="2484437" y="684213"/>
              <a:ext cx="1468438" cy="1327150"/>
            </a:xfrm>
            <a:custGeom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112"/>
            <p:cNvSpPr/>
            <p:nvPr/>
          </p:nvSpPr>
          <p:spPr bwMode="auto">
            <a:xfrm>
              <a:off x="1952625" y="735013"/>
              <a:ext cx="868363" cy="539750"/>
            </a:xfrm>
            <a:custGeom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1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113"/>
            <p:cNvSpPr/>
            <p:nvPr/>
          </p:nvSpPr>
          <p:spPr bwMode="auto">
            <a:xfrm>
              <a:off x="1990725" y="884238"/>
              <a:ext cx="255588" cy="217488"/>
            </a:xfrm>
            <a:custGeom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114"/>
            <p:cNvSpPr/>
            <p:nvPr/>
          </p:nvSpPr>
          <p:spPr bwMode="auto">
            <a:xfrm>
              <a:off x="1920875" y="1042988"/>
              <a:ext cx="125413" cy="68263"/>
            </a:xfrm>
            <a:custGeom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Freeform 115"/>
            <p:cNvSpPr/>
            <p:nvPr/>
          </p:nvSpPr>
          <p:spPr bwMode="auto">
            <a:xfrm>
              <a:off x="1741487" y="1012826"/>
              <a:ext cx="182563" cy="98425"/>
            </a:xfrm>
            <a:custGeom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116"/>
            <p:cNvSpPr/>
            <p:nvPr/>
          </p:nvSpPr>
          <p:spPr bwMode="auto">
            <a:xfrm>
              <a:off x="1373187" y="1311276"/>
              <a:ext cx="409575" cy="265113"/>
            </a:xfrm>
            <a:custGeom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117"/>
            <p:cNvSpPr/>
            <p:nvPr/>
          </p:nvSpPr>
          <p:spPr bwMode="auto">
            <a:xfrm>
              <a:off x="1201737" y="1260476"/>
              <a:ext cx="265113" cy="187325"/>
            </a:xfrm>
            <a:custGeom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118"/>
            <p:cNvSpPr/>
            <p:nvPr/>
          </p:nvSpPr>
          <p:spPr bwMode="auto">
            <a:xfrm>
              <a:off x="1314450" y="1114426"/>
              <a:ext cx="198438" cy="96838"/>
            </a:xfrm>
            <a:custGeom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119"/>
            <p:cNvSpPr/>
            <p:nvPr/>
          </p:nvSpPr>
          <p:spPr bwMode="auto">
            <a:xfrm>
              <a:off x="1520825" y="1079501"/>
              <a:ext cx="153988" cy="63500"/>
            </a:xfrm>
            <a:custGeom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20"/>
            <p:cNvSpPr/>
            <p:nvPr/>
          </p:nvSpPr>
          <p:spPr bwMode="auto">
            <a:xfrm>
              <a:off x="1584325" y="1036638"/>
              <a:ext cx="85725" cy="58738"/>
            </a:xfrm>
            <a:custGeom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21"/>
            <p:cNvSpPr/>
            <p:nvPr/>
          </p:nvSpPr>
          <p:spPr bwMode="auto">
            <a:xfrm>
              <a:off x="1428750" y="1157288"/>
              <a:ext cx="304800" cy="125413"/>
            </a:xfrm>
            <a:custGeom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2"/>
            <p:cNvSpPr/>
            <p:nvPr/>
          </p:nvSpPr>
          <p:spPr bwMode="auto">
            <a:xfrm>
              <a:off x="1779587" y="1282701"/>
              <a:ext cx="157163" cy="160338"/>
            </a:xfrm>
            <a:custGeom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23"/>
            <p:cNvSpPr/>
            <p:nvPr/>
          </p:nvSpPr>
          <p:spPr bwMode="auto">
            <a:xfrm>
              <a:off x="1755775" y="1152526"/>
              <a:ext cx="254000" cy="125413"/>
            </a:xfrm>
            <a:custGeom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24"/>
            <p:cNvSpPr/>
            <p:nvPr/>
          </p:nvSpPr>
          <p:spPr bwMode="auto">
            <a:xfrm>
              <a:off x="2038350" y="1298576"/>
              <a:ext cx="660400" cy="614363"/>
            </a:xfrm>
            <a:custGeom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6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5"/>
            <p:cNvSpPr/>
            <p:nvPr/>
          </p:nvSpPr>
          <p:spPr bwMode="auto">
            <a:xfrm>
              <a:off x="2046287" y="1689101"/>
              <a:ext cx="176213" cy="141288"/>
            </a:xfrm>
            <a:custGeom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2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26"/>
            <p:cNvSpPr/>
            <p:nvPr/>
          </p:nvSpPr>
          <p:spPr bwMode="auto">
            <a:xfrm>
              <a:off x="2092325" y="1841501"/>
              <a:ext cx="76200" cy="39688"/>
            </a:xfrm>
            <a:custGeom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27"/>
            <p:cNvSpPr/>
            <p:nvPr/>
          </p:nvSpPr>
          <p:spPr bwMode="auto">
            <a:xfrm>
              <a:off x="2171700" y="1884363"/>
              <a:ext cx="61913" cy="52388"/>
            </a:xfrm>
            <a:custGeom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28"/>
            <p:cNvSpPr/>
            <p:nvPr/>
          </p:nvSpPr>
          <p:spPr bwMode="auto">
            <a:xfrm>
              <a:off x="2468562" y="1974851"/>
              <a:ext cx="26988" cy="34925"/>
            </a:xfrm>
            <a:custGeom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29"/>
            <p:cNvSpPr/>
            <p:nvPr/>
          </p:nvSpPr>
          <p:spPr bwMode="auto">
            <a:xfrm>
              <a:off x="2547937" y="1916113"/>
              <a:ext cx="30163" cy="20638"/>
            </a:xfrm>
            <a:custGeom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30"/>
            <p:cNvSpPr/>
            <p:nvPr/>
          </p:nvSpPr>
          <p:spPr bwMode="auto">
            <a:xfrm>
              <a:off x="2136775" y="2170113"/>
              <a:ext cx="42863" cy="39688"/>
            </a:xfrm>
            <a:custGeom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31"/>
            <p:cNvSpPr/>
            <p:nvPr/>
          </p:nvSpPr>
          <p:spPr bwMode="auto">
            <a:xfrm>
              <a:off x="765175" y="2152651"/>
              <a:ext cx="58738" cy="104775"/>
            </a:xfrm>
            <a:custGeom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32"/>
            <p:cNvSpPr/>
            <p:nvPr/>
          </p:nvSpPr>
          <p:spPr bwMode="auto">
            <a:xfrm>
              <a:off x="769937" y="2281238"/>
              <a:ext cx="47625" cy="46038"/>
            </a:xfrm>
            <a:custGeom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33"/>
            <p:cNvSpPr/>
            <p:nvPr/>
          </p:nvSpPr>
          <p:spPr bwMode="auto">
            <a:xfrm>
              <a:off x="790575" y="2332038"/>
              <a:ext cx="23813" cy="15875"/>
            </a:xfrm>
            <a:custGeom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34"/>
            <p:cNvSpPr/>
            <p:nvPr/>
          </p:nvSpPr>
          <p:spPr bwMode="auto">
            <a:xfrm>
              <a:off x="798512" y="2338388"/>
              <a:ext cx="25400" cy="20638"/>
            </a:xfrm>
            <a:custGeom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35"/>
            <p:cNvSpPr/>
            <p:nvPr/>
          </p:nvSpPr>
          <p:spPr bwMode="auto">
            <a:xfrm>
              <a:off x="-177801" y="2295526"/>
              <a:ext cx="103188" cy="39688"/>
            </a:xfrm>
            <a:custGeom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36"/>
            <p:cNvSpPr/>
            <p:nvPr/>
          </p:nvSpPr>
          <p:spPr bwMode="auto">
            <a:xfrm>
              <a:off x="-23813" y="1982788"/>
              <a:ext cx="85725" cy="44450"/>
            </a:xfrm>
            <a:custGeom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37"/>
            <p:cNvSpPr/>
            <p:nvPr/>
          </p:nvSpPr>
          <p:spPr bwMode="auto">
            <a:xfrm>
              <a:off x="-71438" y="1581151"/>
              <a:ext cx="160338" cy="182563"/>
            </a:xfrm>
            <a:custGeom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38"/>
            <p:cNvSpPr/>
            <p:nvPr/>
          </p:nvSpPr>
          <p:spPr bwMode="auto">
            <a:xfrm>
              <a:off x="3533775" y="1589088"/>
              <a:ext cx="390525" cy="276225"/>
            </a:xfrm>
            <a:custGeom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139"/>
            <p:cNvSpPr/>
            <p:nvPr/>
          </p:nvSpPr>
          <p:spPr bwMode="auto">
            <a:xfrm>
              <a:off x="4773612" y="2895601"/>
              <a:ext cx="1917700" cy="1933575"/>
            </a:xfrm>
            <a:custGeom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140"/>
            <p:cNvSpPr/>
            <p:nvPr/>
          </p:nvSpPr>
          <p:spPr bwMode="auto">
            <a:xfrm>
              <a:off x="6515100" y="4186238"/>
              <a:ext cx="212725" cy="382588"/>
            </a:xfrm>
            <a:custGeom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41"/>
            <p:cNvSpPr/>
            <p:nvPr/>
          </p:nvSpPr>
          <p:spPr bwMode="auto">
            <a:xfrm>
              <a:off x="5048250" y="1098551"/>
              <a:ext cx="4883150" cy="2771775"/>
            </a:xfrm>
            <a:custGeom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42"/>
            <p:cNvSpPr/>
            <p:nvPr/>
          </p:nvSpPr>
          <p:spPr bwMode="auto">
            <a:xfrm>
              <a:off x="5564188" y="941388"/>
              <a:ext cx="414338" cy="223838"/>
            </a:xfrm>
            <a:custGeom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43"/>
            <p:cNvSpPr/>
            <p:nvPr/>
          </p:nvSpPr>
          <p:spPr bwMode="auto">
            <a:xfrm>
              <a:off x="6503988" y="1135063"/>
              <a:ext cx="427038" cy="342900"/>
            </a:xfrm>
            <a:custGeom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4"/>
            <p:cNvSpPr/>
            <p:nvPr/>
          </p:nvSpPr>
          <p:spPr bwMode="auto">
            <a:xfrm>
              <a:off x="6338888" y="900113"/>
              <a:ext cx="180975" cy="84138"/>
            </a:xfrm>
            <a:custGeom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45"/>
            <p:cNvSpPr/>
            <p:nvPr/>
          </p:nvSpPr>
          <p:spPr bwMode="auto">
            <a:xfrm>
              <a:off x="6527800" y="933451"/>
              <a:ext cx="77788" cy="31750"/>
            </a:xfrm>
            <a:custGeom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46"/>
            <p:cNvSpPr/>
            <p:nvPr/>
          </p:nvSpPr>
          <p:spPr bwMode="auto">
            <a:xfrm>
              <a:off x="6559550" y="860426"/>
              <a:ext cx="120650" cy="69850"/>
            </a:xfrm>
            <a:custGeom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47"/>
            <p:cNvSpPr/>
            <p:nvPr/>
          </p:nvSpPr>
          <p:spPr bwMode="auto">
            <a:xfrm>
              <a:off x="6613525" y="938213"/>
              <a:ext cx="74613" cy="28575"/>
            </a:xfrm>
            <a:custGeom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48"/>
            <p:cNvSpPr/>
            <p:nvPr/>
          </p:nvSpPr>
          <p:spPr bwMode="auto">
            <a:xfrm>
              <a:off x="6684963" y="900113"/>
              <a:ext cx="69850" cy="66675"/>
            </a:xfrm>
            <a:custGeom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49"/>
            <p:cNvSpPr/>
            <p:nvPr/>
          </p:nvSpPr>
          <p:spPr bwMode="auto">
            <a:xfrm>
              <a:off x="6645275" y="965201"/>
              <a:ext cx="57150" cy="19050"/>
            </a:xfrm>
            <a:custGeom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150"/>
            <p:cNvSpPr/>
            <p:nvPr/>
          </p:nvSpPr>
          <p:spPr bwMode="auto">
            <a:xfrm>
              <a:off x="6645275" y="839788"/>
              <a:ext cx="34925" cy="23813"/>
            </a:xfrm>
            <a:custGeom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51"/>
            <p:cNvSpPr/>
            <p:nvPr/>
          </p:nvSpPr>
          <p:spPr bwMode="auto">
            <a:xfrm>
              <a:off x="6746875" y="868363"/>
              <a:ext cx="77788" cy="61913"/>
            </a:xfrm>
            <a:custGeom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152"/>
            <p:cNvSpPr/>
            <p:nvPr/>
          </p:nvSpPr>
          <p:spPr bwMode="auto">
            <a:xfrm>
              <a:off x="7412038" y="890588"/>
              <a:ext cx="246063" cy="168275"/>
            </a:xfrm>
            <a:custGeom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2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53"/>
            <p:cNvSpPr/>
            <p:nvPr/>
          </p:nvSpPr>
          <p:spPr bwMode="auto">
            <a:xfrm>
              <a:off x="7631113" y="1004888"/>
              <a:ext cx="157163" cy="90488"/>
            </a:xfrm>
            <a:custGeom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54"/>
            <p:cNvSpPr/>
            <p:nvPr/>
          </p:nvSpPr>
          <p:spPr bwMode="auto">
            <a:xfrm>
              <a:off x="7227888" y="1185863"/>
              <a:ext cx="39688" cy="42863"/>
            </a:xfrm>
            <a:custGeom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55"/>
            <p:cNvSpPr/>
            <p:nvPr/>
          </p:nvSpPr>
          <p:spPr bwMode="auto">
            <a:xfrm>
              <a:off x="7391400" y="1114426"/>
              <a:ext cx="33338" cy="28575"/>
            </a:xfrm>
            <a:custGeom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56"/>
            <p:cNvSpPr/>
            <p:nvPr/>
          </p:nvSpPr>
          <p:spPr bwMode="auto">
            <a:xfrm>
              <a:off x="7131050" y="914401"/>
              <a:ext cx="30163" cy="19050"/>
            </a:xfrm>
            <a:custGeom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57"/>
            <p:cNvSpPr/>
            <p:nvPr/>
          </p:nvSpPr>
          <p:spPr bwMode="auto">
            <a:xfrm>
              <a:off x="8523288" y="1162051"/>
              <a:ext cx="211138" cy="101600"/>
            </a:xfrm>
            <a:custGeom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58"/>
            <p:cNvSpPr/>
            <p:nvPr/>
          </p:nvSpPr>
          <p:spPr bwMode="auto">
            <a:xfrm>
              <a:off x="8618538" y="1263651"/>
              <a:ext cx="101600" cy="65088"/>
            </a:xfrm>
            <a:custGeom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59"/>
            <p:cNvSpPr/>
            <p:nvPr/>
          </p:nvSpPr>
          <p:spPr bwMode="auto">
            <a:xfrm>
              <a:off x="8488363" y="1252538"/>
              <a:ext cx="46038" cy="41275"/>
            </a:xfrm>
            <a:custGeom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60"/>
            <p:cNvSpPr/>
            <p:nvPr/>
          </p:nvSpPr>
          <p:spPr bwMode="auto">
            <a:xfrm>
              <a:off x="8755063" y="1185863"/>
              <a:ext cx="109538" cy="66675"/>
            </a:xfrm>
            <a:custGeom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61"/>
            <p:cNvSpPr/>
            <p:nvPr/>
          </p:nvSpPr>
          <p:spPr bwMode="auto">
            <a:xfrm>
              <a:off x="9567863" y="1404938"/>
              <a:ext cx="111125" cy="46038"/>
            </a:xfrm>
            <a:custGeom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62"/>
            <p:cNvSpPr/>
            <p:nvPr/>
          </p:nvSpPr>
          <p:spPr bwMode="auto">
            <a:xfrm>
              <a:off x="10475913" y="1951038"/>
              <a:ext cx="60325" cy="114300"/>
            </a:xfrm>
            <a:custGeom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63"/>
            <p:cNvSpPr/>
            <p:nvPr/>
          </p:nvSpPr>
          <p:spPr bwMode="auto">
            <a:xfrm>
              <a:off x="10464800" y="2085976"/>
              <a:ext cx="42863" cy="33338"/>
            </a:xfrm>
            <a:custGeom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64"/>
            <p:cNvSpPr/>
            <p:nvPr/>
          </p:nvSpPr>
          <p:spPr bwMode="auto">
            <a:xfrm>
              <a:off x="10445750" y="2124076"/>
              <a:ext cx="74613" cy="58738"/>
            </a:xfrm>
            <a:custGeom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65"/>
            <p:cNvSpPr/>
            <p:nvPr/>
          </p:nvSpPr>
          <p:spPr bwMode="auto">
            <a:xfrm>
              <a:off x="10085388" y="1993901"/>
              <a:ext cx="46038" cy="39688"/>
            </a:xfrm>
            <a:custGeom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66"/>
            <p:cNvSpPr/>
            <p:nvPr/>
          </p:nvSpPr>
          <p:spPr bwMode="auto">
            <a:xfrm>
              <a:off x="9880600" y="1806576"/>
              <a:ext cx="114300" cy="44450"/>
            </a:xfrm>
            <a:custGeom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67"/>
            <p:cNvSpPr/>
            <p:nvPr/>
          </p:nvSpPr>
          <p:spPr bwMode="auto">
            <a:xfrm>
              <a:off x="10158413" y="2297113"/>
              <a:ext cx="58738" cy="46038"/>
            </a:xfrm>
            <a:custGeom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68"/>
            <p:cNvSpPr/>
            <p:nvPr/>
          </p:nvSpPr>
          <p:spPr bwMode="auto">
            <a:xfrm>
              <a:off x="9999663" y="2343151"/>
              <a:ext cx="65088" cy="39688"/>
            </a:xfrm>
            <a:custGeom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69"/>
            <p:cNvSpPr/>
            <p:nvPr/>
          </p:nvSpPr>
          <p:spPr bwMode="auto">
            <a:xfrm>
              <a:off x="9931400" y="2378076"/>
              <a:ext cx="55563" cy="20638"/>
            </a:xfrm>
            <a:custGeom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70"/>
            <p:cNvSpPr/>
            <p:nvPr/>
          </p:nvSpPr>
          <p:spPr bwMode="auto">
            <a:xfrm>
              <a:off x="9847263" y="2379663"/>
              <a:ext cx="46038" cy="26988"/>
            </a:xfrm>
            <a:custGeom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71"/>
            <p:cNvSpPr/>
            <p:nvPr/>
          </p:nvSpPr>
          <p:spPr bwMode="auto">
            <a:xfrm>
              <a:off x="9485313" y="2174876"/>
              <a:ext cx="63500" cy="61913"/>
            </a:xfrm>
            <a:custGeom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72"/>
            <p:cNvSpPr/>
            <p:nvPr/>
          </p:nvSpPr>
          <p:spPr bwMode="auto">
            <a:xfrm>
              <a:off x="9544050" y="2206626"/>
              <a:ext cx="50800" cy="39688"/>
            </a:xfrm>
            <a:custGeom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73"/>
            <p:cNvSpPr/>
            <p:nvPr/>
          </p:nvSpPr>
          <p:spPr bwMode="auto">
            <a:xfrm>
              <a:off x="8923338" y="2244726"/>
              <a:ext cx="147638" cy="330200"/>
            </a:xfrm>
            <a:custGeom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74"/>
            <p:cNvSpPr/>
            <p:nvPr/>
          </p:nvSpPr>
          <p:spPr bwMode="auto">
            <a:xfrm>
              <a:off x="8963025" y="2543176"/>
              <a:ext cx="276225" cy="198438"/>
            </a:xfrm>
            <a:custGeom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75"/>
            <p:cNvSpPr/>
            <p:nvPr/>
          </p:nvSpPr>
          <p:spPr bwMode="auto">
            <a:xfrm>
              <a:off x="8755063" y="2735263"/>
              <a:ext cx="320675" cy="360363"/>
            </a:xfrm>
            <a:custGeom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76"/>
            <p:cNvSpPr/>
            <p:nvPr/>
          </p:nvSpPr>
          <p:spPr bwMode="auto">
            <a:xfrm>
              <a:off x="8555038" y="3227388"/>
              <a:ext cx="61913" cy="95250"/>
            </a:xfrm>
            <a:custGeom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77"/>
            <p:cNvSpPr/>
            <p:nvPr/>
          </p:nvSpPr>
          <p:spPr bwMode="auto">
            <a:xfrm>
              <a:off x="8667750" y="3227388"/>
              <a:ext cx="50800" cy="42863"/>
            </a:xfrm>
            <a:custGeom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78"/>
            <p:cNvSpPr/>
            <p:nvPr/>
          </p:nvSpPr>
          <p:spPr bwMode="auto">
            <a:xfrm>
              <a:off x="8758238" y="3179763"/>
              <a:ext cx="23813" cy="23813"/>
            </a:xfrm>
            <a:custGeom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79"/>
            <p:cNvSpPr/>
            <p:nvPr/>
          </p:nvSpPr>
          <p:spPr bwMode="auto">
            <a:xfrm>
              <a:off x="8763000" y="3136901"/>
              <a:ext cx="49213" cy="34925"/>
            </a:xfrm>
            <a:custGeom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80"/>
            <p:cNvSpPr/>
            <p:nvPr/>
          </p:nvSpPr>
          <p:spPr bwMode="auto">
            <a:xfrm>
              <a:off x="8605838" y="3408363"/>
              <a:ext cx="136525" cy="168275"/>
            </a:xfrm>
            <a:custGeom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2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81"/>
            <p:cNvSpPr/>
            <p:nvPr/>
          </p:nvSpPr>
          <p:spPr bwMode="auto">
            <a:xfrm>
              <a:off x="8680450" y="3641726"/>
              <a:ext cx="168275" cy="111125"/>
            </a:xfrm>
            <a:custGeom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82"/>
            <p:cNvSpPr/>
            <p:nvPr/>
          </p:nvSpPr>
          <p:spPr bwMode="auto">
            <a:xfrm>
              <a:off x="8366125" y="3705226"/>
              <a:ext cx="298450" cy="274638"/>
            </a:xfrm>
            <a:custGeom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83"/>
            <p:cNvSpPr/>
            <p:nvPr/>
          </p:nvSpPr>
          <p:spPr bwMode="auto">
            <a:xfrm>
              <a:off x="9009063" y="3881438"/>
              <a:ext cx="644525" cy="273050"/>
            </a:xfrm>
            <a:custGeom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84"/>
            <p:cNvSpPr/>
            <p:nvPr/>
          </p:nvSpPr>
          <p:spPr bwMode="auto">
            <a:xfrm>
              <a:off x="9115425" y="4006851"/>
              <a:ext cx="53975" cy="46038"/>
            </a:xfrm>
            <a:custGeom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85"/>
            <p:cNvSpPr/>
            <p:nvPr/>
          </p:nvSpPr>
          <p:spPr bwMode="auto">
            <a:xfrm>
              <a:off x="8836025" y="4089401"/>
              <a:ext cx="117475" cy="65088"/>
            </a:xfrm>
            <a:custGeom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86"/>
            <p:cNvSpPr/>
            <p:nvPr/>
          </p:nvSpPr>
          <p:spPr bwMode="auto">
            <a:xfrm>
              <a:off x="8704263" y="4113213"/>
              <a:ext cx="80963" cy="33338"/>
            </a:xfrm>
            <a:custGeom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87"/>
            <p:cNvSpPr/>
            <p:nvPr/>
          </p:nvSpPr>
          <p:spPr bwMode="auto">
            <a:xfrm>
              <a:off x="8293100" y="4029076"/>
              <a:ext cx="536575" cy="82550"/>
            </a:xfrm>
            <a:custGeom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88"/>
            <p:cNvSpPr/>
            <p:nvPr/>
          </p:nvSpPr>
          <p:spPr bwMode="auto">
            <a:xfrm>
              <a:off x="7967663" y="3748088"/>
              <a:ext cx="365125" cy="290513"/>
            </a:xfrm>
            <a:custGeom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89"/>
            <p:cNvSpPr/>
            <p:nvPr/>
          </p:nvSpPr>
          <p:spPr bwMode="auto">
            <a:xfrm>
              <a:off x="7500938" y="3651251"/>
              <a:ext cx="111125" cy="92075"/>
            </a:xfrm>
            <a:custGeom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90"/>
            <p:cNvSpPr/>
            <p:nvPr/>
          </p:nvSpPr>
          <p:spPr bwMode="auto">
            <a:xfrm>
              <a:off x="10390188" y="4995863"/>
              <a:ext cx="203200" cy="200025"/>
            </a:xfrm>
            <a:custGeom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91"/>
            <p:cNvSpPr/>
            <p:nvPr/>
          </p:nvSpPr>
          <p:spPr bwMode="auto">
            <a:xfrm>
              <a:off x="10475913" y="4795838"/>
              <a:ext cx="228600" cy="223838"/>
            </a:xfrm>
            <a:custGeom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92"/>
            <p:cNvSpPr/>
            <p:nvPr/>
          </p:nvSpPr>
          <p:spPr bwMode="auto">
            <a:xfrm>
              <a:off x="8632825" y="4151313"/>
              <a:ext cx="1241425" cy="809625"/>
            </a:xfrm>
            <a:custGeom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93"/>
            <p:cNvSpPr/>
            <p:nvPr/>
          </p:nvSpPr>
          <p:spPr bwMode="auto">
            <a:xfrm>
              <a:off x="9653588" y="4995863"/>
              <a:ext cx="165100" cy="103188"/>
            </a:xfrm>
            <a:custGeom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88" name="任意多边形 87"/>
          <p:cNvSpPr/>
          <p:nvPr userDrawn="1"/>
        </p:nvSpPr>
        <p:spPr>
          <a:xfrm>
            <a:off x="6351" y="788196"/>
            <a:ext cx="8821621" cy="98038"/>
          </a:xfrm>
          <a:custGeom>
            <a:gdLst>
              <a:gd name="connsiteX0" fmla="*/ 0 w 8821621"/>
              <a:gd name="connsiteY0" fmla="*/ 0 h 98038"/>
              <a:gd name="connsiteX1" fmla="*/ 8723583 w 8821621"/>
              <a:gd name="connsiteY1" fmla="*/ 0 h 98038"/>
              <a:gd name="connsiteX2" fmla="*/ 8821621 w 8821621"/>
              <a:gd name="connsiteY2" fmla="*/ 98038 h 98038"/>
              <a:gd name="connsiteX3" fmla="*/ 0 w 8821621"/>
              <a:gd name="connsiteY3" fmla="*/ 98038 h 98038"/>
              <a:gd name="connsiteX4" fmla="*/ 0 w 8821621"/>
              <a:gd name="connsiteY4" fmla="*/ 0 h 980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1621" h="98038">
                <a:moveTo>
                  <a:pt x="0" y="0"/>
                </a:moveTo>
                <a:lnTo>
                  <a:pt x="8723583" y="0"/>
                </a:lnTo>
                <a:lnTo>
                  <a:pt x="8821621" y="98038"/>
                </a:lnTo>
                <a:lnTo>
                  <a:pt x="0" y="98038"/>
                </a:lnTo>
                <a:lnTo>
                  <a:pt x="0" y="0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89" name="任意多边形 88"/>
          <p:cNvSpPr/>
          <p:nvPr userDrawn="1"/>
        </p:nvSpPr>
        <p:spPr>
          <a:xfrm>
            <a:off x="11085630" y="788196"/>
            <a:ext cx="1112721" cy="98038"/>
          </a:xfrm>
          <a:custGeom>
            <a:gdLst>
              <a:gd name="connsiteX0" fmla="*/ 98038 w 1112721"/>
              <a:gd name="connsiteY0" fmla="*/ 0 h 98038"/>
              <a:gd name="connsiteX1" fmla="*/ 1112721 w 1112721"/>
              <a:gd name="connsiteY1" fmla="*/ 0 h 98038"/>
              <a:gd name="connsiteX2" fmla="*/ 1112721 w 1112721"/>
              <a:gd name="connsiteY2" fmla="*/ 98038 h 98038"/>
              <a:gd name="connsiteX3" fmla="*/ 0 w 1112721"/>
              <a:gd name="connsiteY3" fmla="*/ 98038 h 98038"/>
              <a:gd name="connsiteX4" fmla="*/ 98038 w 1112721"/>
              <a:gd name="connsiteY4" fmla="*/ 0 h 980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721" h="98038">
                <a:moveTo>
                  <a:pt x="98038" y="0"/>
                </a:moveTo>
                <a:lnTo>
                  <a:pt x="1112721" y="0"/>
                </a:lnTo>
                <a:lnTo>
                  <a:pt x="1112721" y="98038"/>
                </a:lnTo>
                <a:lnTo>
                  <a:pt x="0" y="98038"/>
                </a:lnTo>
                <a:lnTo>
                  <a:pt x="98038" y="0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0" name="任意多边形 89"/>
          <p:cNvSpPr/>
          <p:nvPr userDrawn="1"/>
        </p:nvSpPr>
        <p:spPr>
          <a:xfrm>
            <a:off x="8827971" y="886234"/>
            <a:ext cx="2257658" cy="40866"/>
          </a:xfrm>
          <a:custGeom>
            <a:gdLst>
              <a:gd name="connsiteX0" fmla="*/ 0 w 2257658"/>
              <a:gd name="connsiteY0" fmla="*/ 0 h 40866"/>
              <a:gd name="connsiteX1" fmla="*/ 2257658 w 2257658"/>
              <a:gd name="connsiteY1" fmla="*/ 0 h 40866"/>
              <a:gd name="connsiteX2" fmla="*/ 2216792 w 2257658"/>
              <a:gd name="connsiteY2" fmla="*/ 40866 h 40866"/>
              <a:gd name="connsiteX3" fmla="*/ 40866 w 2257658"/>
              <a:gd name="connsiteY3" fmla="*/ 40866 h 40866"/>
              <a:gd name="connsiteX4" fmla="*/ 0 w 2257658"/>
              <a:gd name="connsiteY4" fmla="*/ 0 h 408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658" h="40866">
                <a:moveTo>
                  <a:pt x="0" y="0"/>
                </a:moveTo>
                <a:lnTo>
                  <a:pt x="2257658" y="0"/>
                </a:lnTo>
                <a:lnTo>
                  <a:pt x="2216792" y="40866"/>
                </a:lnTo>
                <a:lnTo>
                  <a:pt x="40866" y="40866"/>
                </a:lnTo>
                <a:lnTo>
                  <a:pt x="0" y="0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6" name="直角三角形 95"/>
          <p:cNvSpPr/>
          <p:nvPr userDrawn="1"/>
        </p:nvSpPr>
        <p:spPr>
          <a:xfrm>
            <a:off x="8468" y="352037"/>
            <a:ext cx="436159" cy="436159"/>
          </a:xfrm>
          <a:prstGeom prst="rtTriangle">
            <a:avLst/>
          </a:pr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pic>
        <p:nvPicPr>
          <p:cNvPr id="119" name="图片 1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8007" y="189797"/>
            <a:ext cx="2382379" cy="654193"/>
          </a:xfrm>
          <a:prstGeom prst="rect">
            <a:avLst/>
          </a:prstGeom>
        </p:spPr>
      </p:pic>
    </p:spTree>
    <p:extLst>
      <p:ext uri="{BB962C8B-B14F-4D97-AF65-F5344CB8AC3E}">
        <p14:creationId val="251120583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896325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158290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600421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9177790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2882113" y="2022462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4" name="Freeform 110"/>
            <p:cNvSpPr/>
            <p:nvPr/>
          </p:nvSpPr>
          <p:spPr bwMode="auto">
            <a:xfrm>
              <a:off x="-60325" y="1279526"/>
              <a:ext cx="3186113" cy="4276725"/>
            </a:xfrm>
            <a:custGeom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" name="Freeform 111"/>
            <p:cNvSpPr/>
            <p:nvPr/>
          </p:nvSpPr>
          <p:spPr bwMode="auto">
            <a:xfrm>
              <a:off x="2484437" y="684213"/>
              <a:ext cx="1468438" cy="1327150"/>
            </a:xfrm>
            <a:custGeom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112"/>
            <p:cNvSpPr/>
            <p:nvPr/>
          </p:nvSpPr>
          <p:spPr bwMode="auto">
            <a:xfrm>
              <a:off x="1952625" y="735013"/>
              <a:ext cx="868363" cy="539750"/>
            </a:xfrm>
            <a:custGeom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1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113"/>
            <p:cNvSpPr/>
            <p:nvPr/>
          </p:nvSpPr>
          <p:spPr bwMode="auto">
            <a:xfrm>
              <a:off x="1990725" y="884238"/>
              <a:ext cx="255588" cy="217488"/>
            </a:xfrm>
            <a:custGeom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114"/>
            <p:cNvSpPr/>
            <p:nvPr/>
          </p:nvSpPr>
          <p:spPr bwMode="auto">
            <a:xfrm>
              <a:off x="1920875" y="1042988"/>
              <a:ext cx="125413" cy="68263"/>
            </a:xfrm>
            <a:custGeom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Freeform 115"/>
            <p:cNvSpPr/>
            <p:nvPr/>
          </p:nvSpPr>
          <p:spPr bwMode="auto">
            <a:xfrm>
              <a:off x="1741487" y="1012826"/>
              <a:ext cx="182563" cy="98425"/>
            </a:xfrm>
            <a:custGeom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116"/>
            <p:cNvSpPr/>
            <p:nvPr/>
          </p:nvSpPr>
          <p:spPr bwMode="auto">
            <a:xfrm>
              <a:off x="1373187" y="1311276"/>
              <a:ext cx="409575" cy="265113"/>
            </a:xfrm>
            <a:custGeom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117"/>
            <p:cNvSpPr/>
            <p:nvPr/>
          </p:nvSpPr>
          <p:spPr bwMode="auto">
            <a:xfrm>
              <a:off x="1201737" y="1260476"/>
              <a:ext cx="265113" cy="187325"/>
            </a:xfrm>
            <a:custGeom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118"/>
            <p:cNvSpPr/>
            <p:nvPr/>
          </p:nvSpPr>
          <p:spPr bwMode="auto">
            <a:xfrm>
              <a:off x="1314450" y="1114426"/>
              <a:ext cx="198438" cy="96838"/>
            </a:xfrm>
            <a:custGeom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119"/>
            <p:cNvSpPr/>
            <p:nvPr/>
          </p:nvSpPr>
          <p:spPr bwMode="auto">
            <a:xfrm>
              <a:off x="1520825" y="1079501"/>
              <a:ext cx="153988" cy="63500"/>
            </a:xfrm>
            <a:custGeom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20"/>
            <p:cNvSpPr/>
            <p:nvPr/>
          </p:nvSpPr>
          <p:spPr bwMode="auto">
            <a:xfrm>
              <a:off x="1584325" y="1036638"/>
              <a:ext cx="85725" cy="58738"/>
            </a:xfrm>
            <a:custGeom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21"/>
            <p:cNvSpPr/>
            <p:nvPr/>
          </p:nvSpPr>
          <p:spPr bwMode="auto">
            <a:xfrm>
              <a:off x="1428750" y="1157288"/>
              <a:ext cx="304800" cy="125413"/>
            </a:xfrm>
            <a:custGeom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2"/>
            <p:cNvSpPr/>
            <p:nvPr/>
          </p:nvSpPr>
          <p:spPr bwMode="auto">
            <a:xfrm>
              <a:off x="1779587" y="1282701"/>
              <a:ext cx="157163" cy="160338"/>
            </a:xfrm>
            <a:custGeom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23"/>
            <p:cNvSpPr/>
            <p:nvPr/>
          </p:nvSpPr>
          <p:spPr bwMode="auto">
            <a:xfrm>
              <a:off x="1755775" y="1152526"/>
              <a:ext cx="254000" cy="125413"/>
            </a:xfrm>
            <a:custGeom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24"/>
            <p:cNvSpPr/>
            <p:nvPr/>
          </p:nvSpPr>
          <p:spPr bwMode="auto">
            <a:xfrm>
              <a:off x="2038350" y="1298576"/>
              <a:ext cx="660400" cy="614363"/>
            </a:xfrm>
            <a:custGeom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6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5"/>
            <p:cNvSpPr/>
            <p:nvPr/>
          </p:nvSpPr>
          <p:spPr bwMode="auto">
            <a:xfrm>
              <a:off x="2046287" y="1689101"/>
              <a:ext cx="176213" cy="141288"/>
            </a:xfrm>
            <a:custGeom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2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26"/>
            <p:cNvSpPr/>
            <p:nvPr/>
          </p:nvSpPr>
          <p:spPr bwMode="auto">
            <a:xfrm>
              <a:off x="2092325" y="1841501"/>
              <a:ext cx="76200" cy="39688"/>
            </a:xfrm>
            <a:custGeom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27"/>
            <p:cNvSpPr/>
            <p:nvPr/>
          </p:nvSpPr>
          <p:spPr bwMode="auto">
            <a:xfrm>
              <a:off x="2171700" y="1884363"/>
              <a:ext cx="61913" cy="52388"/>
            </a:xfrm>
            <a:custGeom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28"/>
            <p:cNvSpPr/>
            <p:nvPr/>
          </p:nvSpPr>
          <p:spPr bwMode="auto">
            <a:xfrm>
              <a:off x="2468562" y="1974851"/>
              <a:ext cx="26988" cy="34925"/>
            </a:xfrm>
            <a:custGeom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29"/>
            <p:cNvSpPr/>
            <p:nvPr/>
          </p:nvSpPr>
          <p:spPr bwMode="auto">
            <a:xfrm>
              <a:off x="2547937" y="1916113"/>
              <a:ext cx="30163" cy="20638"/>
            </a:xfrm>
            <a:custGeom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30"/>
            <p:cNvSpPr/>
            <p:nvPr/>
          </p:nvSpPr>
          <p:spPr bwMode="auto">
            <a:xfrm>
              <a:off x="2136775" y="2170113"/>
              <a:ext cx="42863" cy="39688"/>
            </a:xfrm>
            <a:custGeom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31"/>
            <p:cNvSpPr/>
            <p:nvPr/>
          </p:nvSpPr>
          <p:spPr bwMode="auto">
            <a:xfrm>
              <a:off x="765175" y="2152651"/>
              <a:ext cx="58738" cy="104775"/>
            </a:xfrm>
            <a:custGeom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32"/>
            <p:cNvSpPr/>
            <p:nvPr/>
          </p:nvSpPr>
          <p:spPr bwMode="auto">
            <a:xfrm>
              <a:off x="769937" y="2281238"/>
              <a:ext cx="47625" cy="46038"/>
            </a:xfrm>
            <a:custGeom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33"/>
            <p:cNvSpPr/>
            <p:nvPr/>
          </p:nvSpPr>
          <p:spPr bwMode="auto">
            <a:xfrm>
              <a:off x="790575" y="2332038"/>
              <a:ext cx="23813" cy="15875"/>
            </a:xfrm>
            <a:custGeom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34"/>
            <p:cNvSpPr/>
            <p:nvPr/>
          </p:nvSpPr>
          <p:spPr bwMode="auto">
            <a:xfrm>
              <a:off x="798512" y="2338388"/>
              <a:ext cx="25400" cy="20638"/>
            </a:xfrm>
            <a:custGeom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35"/>
            <p:cNvSpPr/>
            <p:nvPr/>
          </p:nvSpPr>
          <p:spPr bwMode="auto">
            <a:xfrm>
              <a:off x="-177801" y="2295526"/>
              <a:ext cx="103188" cy="39688"/>
            </a:xfrm>
            <a:custGeom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36"/>
            <p:cNvSpPr/>
            <p:nvPr/>
          </p:nvSpPr>
          <p:spPr bwMode="auto">
            <a:xfrm>
              <a:off x="-23813" y="1982788"/>
              <a:ext cx="85725" cy="44450"/>
            </a:xfrm>
            <a:custGeom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37"/>
            <p:cNvSpPr/>
            <p:nvPr/>
          </p:nvSpPr>
          <p:spPr bwMode="auto">
            <a:xfrm>
              <a:off x="-71438" y="1581151"/>
              <a:ext cx="160338" cy="182563"/>
            </a:xfrm>
            <a:custGeom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38"/>
            <p:cNvSpPr/>
            <p:nvPr/>
          </p:nvSpPr>
          <p:spPr bwMode="auto">
            <a:xfrm>
              <a:off x="3533775" y="1589088"/>
              <a:ext cx="390525" cy="276225"/>
            </a:xfrm>
            <a:custGeom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139"/>
            <p:cNvSpPr/>
            <p:nvPr/>
          </p:nvSpPr>
          <p:spPr bwMode="auto">
            <a:xfrm>
              <a:off x="4773612" y="2895601"/>
              <a:ext cx="1917700" cy="1933575"/>
            </a:xfrm>
            <a:custGeom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140"/>
            <p:cNvSpPr/>
            <p:nvPr/>
          </p:nvSpPr>
          <p:spPr bwMode="auto">
            <a:xfrm>
              <a:off x="6515100" y="4186238"/>
              <a:ext cx="212725" cy="382588"/>
            </a:xfrm>
            <a:custGeom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41"/>
            <p:cNvSpPr/>
            <p:nvPr/>
          </p:nvSpPr>
          <p:spPr bwMode="auto">
            <a:xfrm>
              <a:off x="5048250" y="1098551"/>
              <a:ext cx="4883150" cy="2771775"/>
            </a:xfrm>
            <a:custGeom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42"/>
            <p:cNvSpPr/>
            <p:nvPr/>
          </p:nvSpPr>
          <p:spPr bwMode="auto">
            <a:xfrm>
              <a:off x="5564188" y="941388"/>
              <a:ext cx="414338" cy="223838"/>
            </a:xfrm>
            <a:custGeom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43"/>
            <p:cNvSpPr/>
            <p:nvPr/>
          </p:nvSpPr>
          <p:spPr bwMode="auto">
            <a:xfrm>
              <a:off x="6503988" y="1135063"/>
              <a:ext cx="427038" cy="342900"/>
            </a:xfrm>
            <a:custGeom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4"/>
            <p:cNvSpPr/>
            <p:nvPr/>
          </p:nvSpPr>
          <p:spPr bwMode="auto">
            <a:xfrm>
              <a:off x="6338888" y="900113"/>
              <a:ext cx="180975" cy="84138"/>
            </a:xfrm>
            <a:custGeom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45"/>
            <p:cNvSpPr/>
            <p:nvPr/>
          </p:nvSpPr>
          <p:spPr bwMode="auto">
            <a:xfrm>
              <a:off x="6527800" y="933451"/>
              <a:ext cx="77788" cy="31750"/>
            </a:xfrm>
            <a:custGeom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46"/>
            <p:cNvSpPr/>
            <p:nvPr/>
          </p:nvSpPr>
          <p:spPr bwMode="auto">
            <a:xfrm>
              <a:off x="6559550" y="860426"/>
              <a:ext cx="120650" cy="69850"/>
            </a:xfrm>
            <a:custGeom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47"/>
            <p:cNvSpPr/>
            <p:nvPr/>
          </p:nvSpPr>
          <p:spPr bwMode="auto">
            <a:xfrm>
              <a:off x="6613525" y="938213"/>
              <a:ext cx="74613" cy="28575"/>
            </a:xfrm>
            <a:custGeom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48"/>
            <p:cNvSpPr/>
            <p:nvPr/>
          </p:nvSpPr>
          <p:spPr bwMode="auto">
            <a:xfrm>
              <a:off x="6684963" y="900113"/>
              <a:ext cx="69850" cy="66675"/>
            </a:xfrm>
            <a:custGeom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49"/>
            <p:cNvSpPr/>
            <p:nvPr/>
          </p:nvSpPr>
          <p:spPr bwMode="auto">
            <a:xfrm>
              <a:off x="6645275" y="965201"/>
              <a:ext cx="57150" cy="19050"/>
            </a:xfrm>
            <a:custGeom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150"/>
            <p:cNvSpPr/>
            <p:nvPr/>
          </p:nvSpPr>
          <p:spPr bwMode="auto">
            <a:xfrm>
              <a:off x="6645275" y="839788"/>
              <a:ext cx="34925" cy="23813"/>
            </a:xfrm>
            <a:custGeom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51"/>
            <p:cNvSpPr/>
            <p:nvPr/>
          </p:nvSpPr>
          <p:spPr bwMode="auto">
            <a:xfrm>
              <a:off x="6746875" y="868363"/>
              <a:ext cx="77788" cy="61913"/>
            </a:xfrm>
            <a:custGeom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152"/>
            <p:cNvSpPr/>
            <p:nvPr/>
          </p:nvSpPr>
          <p:spPr bwMode="auto">
            <a:xfrm>
              <a:off x="7412038" y="890588"/>
              <a:ext cx="246063" cy="168275"/>
            </a:xfrm>
            <a:custGeom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2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53"/>
            <p:cNvSpPr/>
            <p:nvPr/>
          </p:nvSpPr>
          <p:spPr bwMode="auto">
            <a:xfrm>
              <a:off x="7631113" y="1004888"/>
              <a:ext cx="157163" cy="90488"/>
            </a:xfrm>
            <a:custGeom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54"/>
            <p:cNvSpPr/>
            <p:nvPr/>
          </p:nvSpPr>
          <p:spPr bwMode="auto">
            <a:xfrm>
              <a:off x="7227888" y="1185863"/>
              <a:ext cx="39688" cy="42863"/>
            </a:xfrm>
            <a:custGeom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55"/>
            <p:cNvSpPr/>
            <p:nvPr/>
          </p:nvSpPr>
          <p:spPr bwMode="auto">
            <a:xfrm>
              <a:off x="7391400" y="1114426"/>
              <a:ext cx="33338" cy="28575"/>
            </a:xfrm>
            <a:custGeom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56"/>
            <p:cNvSpPr/>
            <p:nvPr/>
          </p:nvSpPr>
          <p:spPr bwMode="auto">
            <a:xfrm>
              <a:off x="7131050" y="914401"/>
              <a:ext cx="30163" cy="19050"/>
            </a:xfrm>
            <a:custGeom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57"/>
            <p:cNvSpPr/>
            <p:nvPr/>
          </p:nvSpPr>
          <p:spPr bwMode="auto">
            <a:xfrm>
              <a:off x="8523288" y="1162051"/>
              <a:ext cx="211138" cy="101600"/>
            </a:xfrm>
            <a:custGeom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58"/>
            <p:cNvSpPr/>
            <p:nvPr/>
          </p:nvSpPr>
          <p:spPr bwMode="auto">
            <a:xfrm>
              <a:off x="8618538" y="1263651"/>
              <a:ext cx="101600" cy="65088"/>
            </a:xfrm>
            <a:custGeom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59"/>
            <p:cNvSpPr/>
            <p:nvPr/>
          </p:nvSpPr>
          <p:spPr bwMode="auto">
            <a:xfrm>
              <a:off x="8488363" y="1252538"/>
              <a:ext cx="46038" cy="41275"/>
            </a:xfrm>
            <a:custGeom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60"/>
            <p:cNvSpPr/>
            <p:nvPr/>
          </p:nvSpPr>
          <p:spPr bwMode="auto">
            <a:xfrm>
              <a:off x="8755063" y="1185863"/>
              <a:ext cx="109538" cy="66675"/>
            </a:xfrm>
            <a:custGeom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61"/>
            <p:cNvSpPr/>
            <p:nvPr/>
          </p:nvSpPr>
          <p:spPr bwMode="auto">
            <a:xfrm>
              <a:off x="9567863" y="1404938"/>
              <a:ext cx="111125" cy="46038"/>
            </a:xfrm>
            <a:custGeom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62"/>
            <p:cNvSpPr/>
            <p:nvPr/>
          </p:nvSpPr>
          <p:spPr bwMode="auto">
            <a:xfrm>
              <a:off x="10475913" y="1951038"/>
              <a:ext cx="60325" cy="114300"/>
            </a:xfrm>
            <a:custGeom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63"/>
            <p:cNvSpPr/>
            <p:nvPr/>
          </p:nvSpPr>
          <p:spPr bwMode="auto">
            <a:xfrm>
              <a:off x="10464800" y="2085976"/>
              <a:ext cx="42863" cy="33338"/>
            </a:xfrm>
            <a:custGeom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64"/>
            <p:cNvSpPr/>
            <p:nvPr/>
          </p:nvSpPr>
          <p:spPr bwMode="auto">
            <a:xfrm>
              <a:off x="10445750" y="2124076"/>
              <a:ext cx="74613" cy="58738"/>
            </a:xfrm>
            <a:custGeom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65"/>
            <p:cNvSpPr/>
            <p:nvPr/>
          </p:nvSpPr>
          <p:spPr bwMode="auto">
            <a:xfrm>
              <a:off x="10085388" y="1993901"/>
              <a:ext cx="46038" cy="39688"/>
            </a:xfrm>
            <a:custGeom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66"/>
            <p:cNvSpPr/>
            <p:nvPr/>
          </p:nvSpPr>
          <p:spPr bwMode="auto">
            <a:xfrm>
              <a:off x="9880600" y="1806576"/>
              <a:ext cx="114300" cy="44450"/>
            </a:xfrm>
            <a:custGeom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67"/>
            <p:cNvSpPr/>
            <p:nvPr/>
          </p:nvSpPr>
          <p:spPr bwMode="auto">
            <a:xfrm>
              <a:off x="10158413" y="2297113"/>
              <a:ext cx="58738" cy="46038"/>
            </a:xfrm>
            <a:custGeom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68"/>
            <p:cNvSpPr/>
            <p:nvPr/>
          </p:nvSpPr>
          <p:spPr bwMode="auto">
            <a:xfrm>
              <a:off x="9999663" y="2343151"/>
              <a:ext cx="65088" cy="39688"/>
            </a:xfrm>
            <a:custGeom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69"/>
            <p:cNvSpPr/>
            <p:nvPr/>
          </p:nvSpPr>
          <p:spPr bwMode="auto">
            <a:xfrm>
              <a:off x="9931400" y="2378076"/>
              <a:ext cx="55563" cy="20638"/>
            </a:xfrm>
            <a:custGeom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70"/>
            <p:cNvSpPr/>
            <p:nvPr/>
          </p:nvSpPr>
          <p:spPr bwMode="auto">
            <a:xfrm>
              <a:off x="9847263" y="2379663"/>
              <a:ext cx="46038" cy="26988"/>
            </a:xfrm>
            <a:custGeom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71"/>
            <p:cNvSpPr/>
            <p:nvPr/>
          </p:nvSpPr>
          <p:spPr bwMode="auto">
            <a:xfrm>
              <a:off x="9485313" y="2174876"/>
              <a:ext cx="63500" cy="61913"/>
            </a:xfrm>
            <a:custGeom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72"/>
            <p:cNvSpPr/>
            <p:nvPr/>
          </p:nvSpPr>
          <p:spPr bwMode="auto">
            <a:xfrm>
              <a:off x="9544050" y="2206626"/>
              <a:ext cx="50800" cy="39688"/>
            </a:xfrm>
            <a:custGeom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73"/>
            <p:cNvSpPr/>
            <p:nvPr/>
          </p:nvSpPr>
          <p:spPr bwMode="auto">
            <a:xfrm>
              <a:off x="8923338" y="2244726"/>
              <a:ext cx="147638" cy="330200"/>
            </a:xfrm>
            <a:custGeom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74"/>
            <p:cNvSpPr/>
            <p:nvPr/>
          </p:nvSpPr>
          <p:spPr bwMode="auto">
            <a:xfrm>
              <a:off x="8963025" y="2543176"/>
              <a:ext cx="276225" cy="198438"/>
            </a:xfrm>
            <a:custGeom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75"/>
            <p:cNvSpPr/>
            <p:nvPr/>
          </p:nvSpPr>
          <p:spPr bwMode="auto">
            <a:xfrm>
              <a:off x="8755063" y="2735263"/>
              <a:ext cx="320675" cy="360363"/>
            </a:xfrm>
            <a:custGeom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76"/>
            <p:cNvSpPr/>
            <p:nvPr/>
          </p:nvSpPr>
          <p:spPr bwMode="auto">
            <a:xfrm>
              <a:off x="8555038" y="3227388"/>
              <a:ext cx="61913" cy="95250"/>
            </a:xfrm>
            <a:custGeom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77"/>
            <p:cNvSpPr/>
            <p:nvPr/>
          </p:nvSpPr>
          <p:spPr bwMode="auto">
            <a:xfrm>
              <a:off x="8667750" y="3227388"/>
              <a:ext cx="50800" cy="42863"/>
            </a:xfrm>
            <a:custGeom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78"/>
            <p:cNvSpPr/>
            <p:nvPr/>
          </p:nvSpPr>
          <p:spPr bwMode="auto">
            <a:xfrm>
              <a:off x="8758238" y="3179763"/>
              <a:ext cx="23813" cy="23813"/>
            </a:xfrm>
            <a:custGeom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79"/>
            <p:cNvSpPr/>
            <p:nvPr/>
          </p:nvSpPr>
          <p:spPr bwMode="auto">
            <a:xfrm>
              <a:off x="8763000" y="3136901"/>
              <a:ext cx="49213" cy="34925"/>
            </a:xfrm>
            <a:custGeom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80"/>
            <p:cNvSpPr/>
            <p:nvPr/>
          </p:nvSpPr>
          <p:spPr bwMode="auto">
            <a:xfrm>
              <a:off x="8605838" y="3408363"/>
              <a:ext cx="136525" cy="168275"/>
            </a:xfrm>
            <a:custGeom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2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81"/>
            <p:cNvSpPr/>
            <p:nvPr/>
          </p:nvSpPr>
          <p:spPr bwMode="auto">
            <a:xfrm>
              <a:off x="8680450" y="3641726"/>
              <a:ext cx="168275" cy="111125"/>
            </a:xfrm>
            <a:custGeom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82"/>
            <p:cNvSpPr/>
            <p:nvPr/>
          </p:nvSpPr>
          <p:spPr bwMode="auto">
            <a:xfrm>
              <a:off x="8366125" y="3705226"/>
              <a:ext cx="298450" cy="274638"/>
            </a:xfrm>
            <a:custGeom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83"/>
            <p:cNvSpPr/>
            <p:nvPr/>
          </p:nvSpPr>
          <p:spPr bwMode="auto">
            <a:xfrm>
              <a:off x="9009063" y="3881438"/>
              <a:ext cx="644525" cy="273050"/>
            </a:xfrm>
            <a:custGeom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84"/>
            <p:cNvSpPr/>
            <p:nvPr/>
          </p:nvSpPr>
          <p:spPr bwMode="auto">
            <a:xfrm>
              <a:off x="9115425" y="4006851"/>
              <a:ext cx="53975" cy="46038"/>
            </a:xfrm>
            <a:custGeom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85"/>
            <p:cNvSpPr/>
            <p:nvPr/>
          </p:nvSpPr>
          <p:spPr bwMode="auto">
            <a:xfrm>
              <a:off x="8836025" y="4089401"/>
              <a:ext cx="117475" cy="65088"/>
            </a:xfrm>
            <a:custGeom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86"/>
            <p:cNvSpPr/>
            <p:nvPr/>
          </p:nvSpPr>
          <p:spPr bwMode="auto">
            <a:xfrm>
              <a:off x="8704263" y="4113213"/>
              <a:ext cx="80963" cy="33338"/>
            </a:xfrm>
            <a:custGeom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87"/>
            <p:cNvSpPr/>
            <p:nvPr/>
          </p:nvSpPr>
          <p:spPr bwMode="auto">
            <a:xfrm>
              <a:off x="8293100" y="4029076"/>
              <a:ext cx="536575" cy="82550"/>
            </a:xfrm>
            <a:custGeom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88"/>
            <p:cNvSpPr/>
            <p:nvPr/>
          </p:nvSpPr>
          <p:spPr bwMode="auto">
            <a:xfrm>
              <a:off x="7967663" y="3748088"/>
              <a:ext cx="365125" cy="290513"/>
            </a:xfrm>
            <a:custGeom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89"/>
            <p:cNvSpPr/>
            <p:nvPr/>
          </p:nvSpPr>
          <p:spPr bwMode="auto">
            <a:xfrm>
              <a:off x="7500938" y="3651251"/>
              <a:ext cx="111125" cy="92075"/>
            </a:xfrm>
            <a:custGeom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90"/>
            <p:cNvSpPr/>
            <p:nvPr/>
          </p:nvSpPr>
          <p:spPr bwMode="auto">
            <a:xfrm>
              <a:off x="10390188" y="4995863"/>
              <a:ext cx="203200" cy="200025"/>
            </a:xfrm>
            <a:custGeom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91"/>
            <p:cNvSpPr/>
            <p:nvPr/>
          </p:nvSpPr>
          <p:spPr bwMode="auto">
            <a:xfrm>
              <a:off x="10475913" y="4795838"/>
              <a:ext cx="228600" cy="223838"/>
            </a:xfrm>
            <a:custGeom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92"/>
            <p:cNvSpPr/>
            <p:nvPr/>
          </p:nvSpPr>
          <p:spPr bwMode="auto">
            <a:xfrm>
              <a:off x="8632825" y="4151313"/>
              <a:ext cx="1241425" cy="809625"/>
            </a:xfrm>
            <a:custGeom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93"/>
            <p:cNvSpPr/>
            <p:nvPr/>
          </p:nvSpPr>
          <p:spPr bwMode="auto">
            <a:xfrm>
              <a:off x="9653588" y="4995863"/>
              <a:ext cx="165100" cy="103188"/>
            </a:xfrm>
            <a:custGeom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val="288777994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  <p:extLst mod="1"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1921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035526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620602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8680964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607419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803459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3067270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433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>
    <mc:Choice Requires="p14">
      <p:transition p14:dur="10"/>
    </mc:Choice>
    <mc:Fallback>
      <p:transition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91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wdp" Type="http://schemas.microsoft.com/office/2007/relationships/hdphoto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17.wdp" Type="http://schemas.microsoft.com/office/2007/relationships/hdphoto"/><Relationship Id="rId4" Target="../media/image18.wdp" Type="http://schemas.microsoft.com/office/2007/relationships/hdphoto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5.wdp" Type="http://schemas.microsoft.com/office/2007/relationships/hdphoto"/><Relationship Id="rId4" Target="../media/image6.wdp" Type="http://schemas.microsoft.com/office/2007/relationships/hdphoto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19.wdp" Type="http://schemas.microsoft.com/office/2007/relationships/hdphoto"/><Relationship Id="rId4" Target="../media/image20.wdp" Type="http://schemas.microsoft.com/office/2007/relationships/hdphoto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21.wdp" Type="http://schemas.microsoft.com/office/2007/relationships/hdphoto"/><Relationship Id="rId6" Target="../media/image22.wdp" Type="http://schemas.microsoft.com/office/2007/relationships/hdphoto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7.wdp" Type="http://schemas.microsoft.com/office/2007/relationships/hdphoto"/><Relationship Id="rId4" Target="../media/image8.wdp" Type="http://schemas.microsoft.com/office/2007/relationships/hdphoto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11.wdp" Type="http://schemas.microsoft.com/office/2007/relationships/hdphoto"/><Relationship Id="rId4" Target="../media/image12.wdp" Type="http://schemas.microsoft.com/office/2007/relationships/hdphoto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882113" y="2022462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33" name="Freeform 110"/>
            <p:cNvSpPr/>
            <p:nvPr/>
          </p:nvSpPr>
          <p:spPr bwMode="auto">
            <a:xfrm>
              <a:off x="-60325" y="1279526"/>
              <a:ext cx="3186113" cy="4276725"/>
            </a:xfrm>
            <a:custGeom>
              <a:gdLst>
                <a:gd fmla="*/ 738 w 1193" name="T0"/>
                <a:gd fmla="*/ 1528 h 1601" name="T1"/>
                <a:gd fmla="*/ 773 w 1193" name="T2"/>
                <a:gd fmla="*/ 1460 h 1601" name="T3"/>
                <a:gd fmla="*/ 834 w 1193" name="T4"/>
                <a:gd fmla="*/ 1404 h 1601" name="T5"/>
                <a:gd fmla="*/ 1005 w 1193" name="T6"/>
                <a:gd fmla="*/ 1267 h 1601" name="T7"/>
                <a:gd fmla="*/ 1137 w 1193" name="T8"/>
                <a:gd fmla="*/ 1107 h 1601" name="T9"/>
                <a:gd fmla="*/ 1164 w 1193" name="T10"/>
                <a:gd fmla="*/ 1026 h 1601" name="T11"/>
                <a:gd fmla="*/ 1041 w 1193" name="T12"/>
                <a:gd fmla="*/ 983 h 1601" name="T13"/>
                <a:gd fmla="*/ 959 w 1193" name="T14"/>
                <a:gd fmla="*/ 919 h 1601" name="T15"/>
                <a:gd fmla="*/ 878 w 1193" name="T16"/>
                <a:gd fmla="*/ 882 h 1601" name="T17"/>
                <a:gd fmla="*/ 810 w 1193" name="T18"/>
                <a:gd fmla="*/ 866 h 1601" name="T19"/>
                <a:gd fmla="*/ 704 w 1193" name="T20"/>
                <a:gd fmla="*/ 886 h 1601" name="T21"/>
                <a:gd fmla="*/ 675 w 1193" name="T22"/>
                <a:gd fmla="*/ 790 h 1601" name="T23"/>
                <a:gd fmla="*/ 580 w 1193" name="T24"/>
                <a:gd fmla="*/ 742 h 1601" name="T25"/>
                <a:gd fmla="*/ 729 w 1193" name="T26"/>
                <a:gd fmla="*/ 692 h 1601" name="T27"/>
                <a:gd fmla="*/ 818 w 1193" name="T28"/>
                <a:gd fmla="*/ 623 h 1601" name="T29"/>
                <a:gd fmla="*/ 882 w 1193" name="T30"/>
                <a:gd fmla="*/ 554 h 1601" name="T31"/>
                <a:gd fmla="*/ 970 w 1193" name="T32"/>
                <a:gd fmla="*/ 513 h 1601" name="T33"/>
                <a:gd fmla="*/ 956 w 1193" name="T34"/>
                <a:gd fmla="*/ 481 h 1601" name="T35"/>
                <a:gd fmla="*/ 961 w 1193" name="T36"/>
                <a:gd fmla="*/ 439 h 1601" name="T37"/>
                <a:gd fmla="*/ 1026 w 1193" name="T38"/>
                <a:gd fmla="*/ 434 h 1601" name="T39"/>
                <a:gd fmla="*/ 1052 w 1193" name="T40"/>
                <a:gd fmla="*/ 442 h 1601" name="T41"/>
                <a:gd fmla="*/ 1018 w 1193" name="T42"/>
                <a:gd fmla="*/ 356 h 1601" name="T43"/>
                <a:gd fmla="*/ 971 w 1193" name="T44"/>
                <a:gd fmla="*/ 284 h 1601" name="T45"/>
                <a:gd fmla="*/ 924 w 1193" name="T46"/>
                <a:gd fmla="*/ 246 h 1601" name="T47"/>
                <a:gd fmla="*/ 856 w 1193" name="T48"/>
                <a:gd fmla="*/ 261 h 1601" name="T49"/>
                <a:gd fmla="*/ 829 w 1193" name="T50"/>
                <a:gd fmla="*/ 396 h 1601" name="T51"/>
                <a:gd fmla="*/ 804 w 1193" name="T52"/>
                <a:gd fmla="*/ 378 h 1601" name="T53"/>
                <a:gd fmla="*/ 714 w 1193" name="T54"/>
                <a:gd fmla="*/ 292 h 1601" name="T55"/>
                <a:gd fmla="*/ 787 w 1193" name="T56"/>
                <a:gd fmla="*/ 183 h 1601" name="T57"/>
                <a:gd fmla="*/ 822 w 1193" name="T58"/>
                <a:gd fmla="*/ 141 h 1601" name="T59"/>
                <a:gd fmla="*/ 852 w 1193" name="T60"/>
                <a:gd fmla="*/ 84 h 1601" name="T61"/>
                <a:gd fmla="*/ 793 w 1193" name="T62"/>
                <a:gd fmla="*/ 92 h 1601" name="T63"/>
                <a:gd fmla="*/ 763 w 1193" name="T64"/>
                <a:gd fmla="*/ 30 h 1601" name="T65"/>
                <a:gd fmla="*/ 745 w 1193" name="T66"/>
                <a:gd fmla="*/ 43 h 1601" name="T67"/>
                <a:gd fmla="*/ 721 w 1193" name="T68"/>
                <a:gd fmla="*/ 104 h 1601" name="T69"/>
                <a:gd fmla="*/ 659 w 1193" name="T70"/>
                <a:gd fmla="*/ 113 h 1601" name="T71"/>
                <a:gd fmla="*/ 532 w 1193" name="T72"/>
                <a:gd fmla="*/ 95 h 1601" name="T73"/>
                <a:gd fmla="*/ 469 w 1193" name="T74"/>
                <a:gd fmla="*/ 80 h 1601" name="T75"/>
                <a:gd fmla="*/ 423 w 1193" name="T76"/>
                <a:gd fmla="*/ 77 h 1601" name="T77"/>
                <a:gd fmla="*/ 108 w 1193" name="T78"/>
                <a:gd fmla="*/ 100 h 1601" name="T79"/>
                <a:gd fmla="*/ 98 w 1193" name="T80"/>
                <a:gd fmla="*/ 142 h 1601" name="T81"/>
                <a:gd fmla="*/ 107 w 1193" name="T82"/>
                <a:gd fmla="*/ 178 h 1601" name="T83"/>
                <a:gd fmla="*/ 59 w 1193" name="T84"/>
                <a:gd fmla="*/ 280 h 1601" name="T85"/>
                <a:gd fmla="*/ 48 w 1193" name="T86"/>
                <a:gd fmla="*/ 347 h 1601" name="T87"/>
                <a:gd fmla="*/ 155 w 1193" name="T88"/>
                <a:gd fmla="*/ 276 h 1601" name="T89"/>
                <a:gd fmla="*/ 191 w 1193" name="T90"/>
                <a:gd fmla="*/ 275 h 1601" name="T91"/>
                <a:gd fmla="*/ 313 w 1193" name="T92"/>
                <a:gd fmla="*/ 303 h 1601" name="T93"/>
                <a:gd fmla="*/ 355 w 1193" name="T94"/>
                <a:gd fmla="*/ 419 h 1601" name="T95"/>
                <a:gd fmla="*/ 349 w 1193" name="T96"/>
                <a:gd fmla="*/ 560 h 1601" name="T97"/>
                <a:gd fmla="*/ 415 w 1193" name="T98"/>
                <a:gd fmla="*/ 708 h 1601" name="T99"/>
                <a:gd fmla="*/ 451 w 1193" name="T100"/>
                <a:gd fmla="*/ 746 h 1601" name="T101"/>
                <a:gd fmla="*/ 488 w 1193" name="T102"/>
                <a:gd fmla="*/ 781 h 1601" name="T103"/>
                <a:gd fmla="*/ 634 w 1193" name="T104"/>
                <a:gd fmla="*/ 865 h 1601" name="T105"/>
                <a:gd fmla="*/ 714 w 1193" name="T106"/>
                <a:gd fmla="*/ 910 h 1601" name="T107"/>
                <a:gd fmla="*/ 724 w 1193" name="T108"/>
                <a:gd fmla="*/ 968 h 1601" name="T109"/>
                <a:gd fmla="*/ 693 w 1193" name="T110"/>
                <a:gd fmla="*/ 1048 h 1601" name="T111"/>
                <a:gd fmla="*/ 766 w 1193" name="T112"/>
                <a:gd fmla="*/ 1225 h 1601" name="T113"/>
                <a:gd fmla="*/ 689 w 1193" name="T114"/>
                <a:gd fmla="*/ 1436 h 1601" name="T115"/>
                <a:gd fmla="*/ 672 w 1193" name="T116"/>
                <a:gd fmla="*/ 1479 h 1601" name="T117"/>
                <a:gd fmla="*/ 678 w 1193" name="T118"/>
                <a:gd fmla="*/ 1566 h 1601" name="T119"/>
                <a:gd fmla="*/ 790 w 1193" name="T120"/>
                <a:gd fmla="*/ 1595 h 160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601" w="1193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4" name="Freeform 111"/>
            <p:cNvSpPr/>
            <p:nvPr/>
          </p:nvSpPr>
          <p:spPr bwMode="auto">
            <a:xfrm>
              <a:off x="2484437" y="684213"/>
              <a:ext cx="1468438" cy="1327150"/>
            </a:xfrm>
            <a:custGeom>
              <a:gdLst>
                <a:gd fmla="*/ 62 w 550" name="T0"/>
                <a:gd fmla="*/ 110 h 497" name="T1"/>
                <a:gd fmla="*/ 81 w 550" name="T2"/>
                <a:gd fmla="*/ 123 h 497" name="T3"/>
                <a:gd fmla="*/ 27 w 550" name="T4"/>
                <a:gd fmla="*/ 143 h 497" name="T5"/>
                <a:gd fmla="*/ 11 w 550" name="T6"/>
                <a:gd fmla="*/ 164 h 497" name="T7"/>
                <a:gd fmla="*/ 32 w 550" name="T8"/>
                <a:gd fmla="*/ 178 h 497" name="T9"/>
                <a:gd fmla="*/ 55 w 550" name="T10"/>
                <a:gd fmla="*/ 187 h 497" name="T11"/>
                <a:gd fmla="*/ 119 w 550" name="T12"/>
                <a:gd fmla="*/ 204 h 497" name="T13"/>
                <a:gd fmla="*/ 147 w 550" name="T14"/>
                <a:gd fmla="*/ 271 h 497" name="T15"/>
                <a:gd fmla="*/ 164 w 550" name="T16"/>
                <a:gd fmla="*/ 270 h 497" name="T17"/>
                <a:gd fmla="*/ 173 w 550" name="T18"/>
                <a:gd fmla="*/ 313 h 497" name="T19"/>
                <a:gd fmla="*/ 153 w 550" name="T20"/>
                <a:gd fmla="*/ 334 h 497" name="T21"/>
                <a:gd fmla="*/ 150 w 550" name="T22"/>
                <a:gd fmla="*/ 364 h 497" name="T23"/>
                <a:gd fmla="*/ 157 w 550" name="T24"/>
                <a:gd fmla="*/ 401 h 497" name="T25"/>
                <a:gd fmla="*/ 177 w 550" name="T26"/>
                <a:gd fmla="*/ 395 h 497" name="T27"/>
                <a:gd fmla="*/ 160 w 550" name="T28"/>
                <a:gd fmla="*/ 421 h 497" name="T29"/>
                <a:gd fmla="*/ 179 w 550" name="T30"/>
                <a:gd fmla="*/ 454 h 497" name="T31"/>
                <a:gd fmla="*/ 206 w 550" name="T32"/>
                <a:gd fmla="*/ 478 h 497" name="T33"/>
                <a:gd fmla="*/ 227 w 550" name="T34"/>
                <a:gd fmla="*/ 492 h 497" name="T35"/>
                <a:gd fmla="*/ 250 w 550" name="T36"/>
                <a:gd fmla="*/ 446 h 497" name="T37"/>
                <a:gd fmla="*/ 267 w 550" name="T38"/>
                <a:gd fmla="*/ 408 h 497" name="T39"/>
                <a:gd fmla="*/ 296 w 550" name="T40"/>
                <a:gd fmla="*/ 376 h 497" name="T41"/>
                <a:gd fmla="*/ 345 w 550" name="T42"/>
                <a:gd fmla="*/ 345 h 497" name="T43"/>
                <a:gd fmla="*/ 443 w 550" name="T44"/>
                <a:gd fmla="*/ 298 h 497" name="T45"/>
                <a:gd fmla="*/ 401 w 550" name="T46"/>
                <a:gd fmla="*/ 290 h 497" name="T47"/>
                <a:gd fmla="*/ 427 w 550" name="T48"/>
                <a:gd fmla="*/ 287 h 497" name="T49"/>
                <a:gd fmla="*/ 451 w 550" name="T50"/>
                <a:gd fmla="*/ 281 h 497" name="T51"/>
                <a:gd fmla="*/ 411 w 550" name="T52"/>
                <a:gd fmla="*/ 255 h 497" name="T53"/>
                <a:gd fmla="*/ 431 w 550" name="T54"/>
                <a:gd fmla="*/ 236 h 497" name="T55"/>
                <a:gd fmla="*/ 453 w 550" name="T56"/>
                <a:gd fmla="*/ 238 h 497" name="T57"/>
                <a:gd fmla="*/ 453 w 550" name="T58"/>
                <a:gd fmla="*/ 225 h 497" name="T59"/>
                <a:gd fmla="*/ 478 w 550" name="T60"/>
                <a:gd fmla="*/ 198 h 497" name="T61"/>
                <a:gd fmla="*/ 462 w 550" name="T62"/>
                <a:gd fmla="*/ 180 h 497" name="T63"/>
                <a:gd fmla="*/ 484 w 550" name="T64"/>
                <a:gd fmla="*/ 162 h 497" name="T65"/>
                <a:gd fmla="*/ 460 w 550" name="T66"/>
                <a:gd fmla="*/ 149 h 497" name="T67"/>
                <a:gd fmla="*/ 476 w 550" name="T68"/>
                <a:gd fmla="*/ 124 h 497" name="T69"/>
                <a:gd fmla="*/ 498 w 550" name="T70"/>
                <a:gd fmla="*/ 104 h 497" name="T71"/>
                <a:gd fmla="*/ 543 w 550" name="T72"/>
                <a:gd fmla="*/ 73 h 497" name="T73"/>
                <a:gd fmla="*/ 486 w 550" name="T74"/>
                <a:gd fmla="*/ 61 h 497" name="T75"/>
                <a:gd fmla="*/ 442 w 550" name="T76"/>
                <a:gd fmla="*/ 79 h 497" name="T77"/>
                <a:gd fmla="*/ 439 w 550" name="T78"/>
                <a:gd fmla="*/ 60 h 497" name="T79"/>
                <a:gd fmla="*/ 416 w 550" name="T80"/>
                <a:gd fmla="*/ 53 h 497" name="T81"/>
                <a:gd fmla="*/ 458 w 550" name="T82"/>
                <a:gd fmla="*/ 30 h 497" name="T83"/>
                <a:gd fmla="*/ 414 w 550" name="T84"/>
                <a:gd fmla="*/ 6 h 497" name="T85"/>
                <a:gd fmla="*/ 321 w 550" name="T86"/>
                <a:gd fmla="*/ 11 h 497" name="T87"/>
                <a:gd fmla="*/ 288 w 550" name="T88"/>
                <a:gd fmla="*/ 21 h 497" name="T89"/>
                <a:gd fmla="*/ 245 w 550" name="T90"/>
                <a:gd fmla="*/ 35 h 497" name="T91"/>
                <a:gd fmla="*/ 221 w 550" name="T92"/>
                <a:gd fmla="*/ 40 h 497" name="T93"/>
                <a:gd fmla="*/ 192 w 550" name="T94"/>
                <a:gd fmla="*/ 47 h 497" name="T95"/>
                <a:gd fmla="*/ 153 w 550" name="T96"/>
                <a:gd fmla="*/ 51 h 497" name="T97"/>
                <a:gd fmla="*/ 141 w 550" name="T98"/>
                <a:gd fmla="*/ 68 h 497" name="T99"/>
                <a:gd fmla="*/ 89 w 550" name="T100"/>
                <a:gd fmla="*/ 88 h 49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97" w="550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9" name="Freeform 112"/>
            <p:cNvSpPr/>
            <p:nvPr/>
          </p:nvSpPr>
          <p:spPr bwMode="auto">
            <a:xfrm>
              <a:off x="1952625" y="735013"/>
              <a:ext cx="868363" cy="539750"/>
            </a:xfrm>
            <a:custGeom>
              <a:gdLst>
                <a:gd fmla="*/ 297 w 325" name="T0"/>
                <a:gd fmla="*/ 44 h 202" name="T1"/>
                <a:gd fmla="*/ 285 w 325" name="T2"/>
                <a:gd fmla="*/ 53 h 202" name="T3"/>
                <a:gd fmla="*/ 277 w 325" name="T4"/>
                <a:gd fmla="*/ 64 h 202" name="T5"/>
                <a:gd fmla="*/ 232 w 325" name="T6"/>
                <a:gd fmla="*/ 88 h 202" name="T7"/>
                <a:gd fmla="*/ 211 w 325" name="T8"/>
                <a:gd fmla="*/ 104 h 202" name="T9"/>
                <a:gd fmla="*/ 197 w 325" name="T10"/>
                <a:gd fmla="*/ 106 h 202" name="T11"/>
                <a:gd fmla="*/ 192 w 325" name="T12"/>
                <a:gd fmla="*/ 124 h 202" name="T13"/>
                <a:gd fmla="*/ 169 w 325" name="T14"/>
                <a:gd fmla="*/ 138 h 202" name="T15"/>
                <a:gd fmla="*/ 160 w 325" name="T16"/>
                <a:gd fmla="*/ 148 h 202" name="T17"/>
                <a:gd fmla="*/ 162 w 325" name="T18"/>
                <a:gd fmla="*/ 164 h 202" name="T19"/>
                <a:gd fmla="*/ 143 w 325" name="T20"/>
                <a:gd fmla="*/ 169 h 202" name="T21"/>
                <a:gd fmla="*/ 127 w 325" name="T22"/>
                <a:gd fmla="*/ 168 h 202" name="T23"/>
                <a:gd fmla="*/ 105 w 325" name="T24"/>
                <a:gd fmla="*/ 168 h 202" name="T25"/>
                <a:gd fmla="*/ 80 w 325" name="T26"/>
                <a:gd fmla="*/ 168 h 202" name="T27"/>
                <a:gd fmla="*/ 74 w 325" name="T28"/>
                <a:gd fmla="*/ 168 h 202" name="T29"/>
                <a:gd fmla="*/ 60 w 325" name="T30"/>
                <a:gd fmla="*/ 170 h 202" name="T31"/>
                <a:gd fmla="*/ 62 w 325" name="T32"/>
                <a:gd fmla="*/ 177 h 202" name="T33"/>
                <a:gd fmla="*/ 83 w 325" name="T34"/>
                <a:gd fmla="*/ 177 h 202" name="T35"/>
                <a:gd fmla="*/ 118 w 325" name="T36"/>
                <a:gd fmla="*/ 182 h 202" name="T37"/>
                <a:gd fmla="*/ 142 w 325" name="T38"/>
                <a:gd fmla="*/ 182 h 202" name="T39"/>
                <a:gd fmla="*/ 144 w 325" name="T40"/>
                <a:gd fmla="*/ 195 h 202" name="T41"/>
                <a:gd fmla="*/ 129 w 325" name="T42"/>
                <a:gd fmla="*/ 201 h 202" name="T43"/>
                <a:gd fmla="*/ 109 w 325" name="T44"/>
                <a:gd fmla="*/ 200 h 202" name="T45"/>
                <a:gd fmla="*/ 67 w 325" name="T46"/>
                <a:gd fmla="*/ 199 h 202" name="T47"/>
                <a:gd fmla="*/ 37 w 325" name="T48"/>
                <a:gd fmla="*/ 193 h 202" name="T49"/>
                <a:gd fmla="*/ 29 w 325" name="T50"/>
                <a:gd fmla="*/ 181 h 202" name="T51"/>
                <a:gd fmla="*/ 24 w 325" name="T52"/>
                <a:gd fmla="*/ 170 h 202" name="T53"/>
                <a:gd fmla="*/ 3 w 325" name="T54"/>
                <a:gd fmla="*/ 160 h 202" name="T55"/>
                <a:gd fmla="*/ 3 w 325" name="T56"/>
                <a:gd fmla="*/ 153 h 202" name="T57"/>
                <a:gd fmla="*/ 21 w 325" name="T58"/>
                <a:gd fmla="*/ 152 h 202" name="T59"/>
                <a:gd fmla="*/ 35 w 325" name="T60"/>
                <a:gd fmla="*/ 158 h 202" name="T61"/>
                <a:gd fmla="*/ 63 w 325" name="T62"/>
                <a:gd fmla="*/ 156 h 202" name="T63"/>
                <a:gd fmla="*/ 81 w 325" name="T64"/>
                <a:gd fmla="*/ 151 h 202" name="T65"/>
                <a:gd fmla="*/ 77 w 325" name="T66"/>
                <a:gd fmla="*/ 137 h 202" name="T67"/>
                <a:gd fmla="*/ 94 w 325" name="T68"/>
                <a:gd fmla="*/ 137 h 202" name="T69"/>
                <a:gd fmla="*/ 98 w 325" name="T70"/>
                <a:gd fmla="*/ 137 h 202" name="T71"/>
                <a:gd fmla="*/ 94 w 325" name="T72"/>
                <a:gd fmla="*/ 131 h 202" name="T73"/>
                <a:gd fmla="*/ 81 w 325" name="T74"/>
                <a:gd fmla="*/ 127 h 202" name="T75"/>
                <a:gd fmla="*/ 103 w 325" name="T76"/>
                <a:gd fmla="*/ 109 h 202" name="T77"/>
                <a:gd fmla="*/ 116 w 325" name="T78"/>
                <a:gd fmla="*/ 100 h 202" name="T79"/>
                <a:gd fmla="*/ 100 w 325" name="T80"/>
                <a:gd fmla="*/ 87 h 202" name="T81"/>
                <a:gd fmla="*/ 87 w 325" name="T82"/>
                <a:gd fmla="*/ 79 h 202" name="T83"/>
                <a:gd fmla="*/ 74 w 325" name="T84"/>
                <a:gd fmla="*/ 59 h 202" name="T85"/>
                <a:gd fmla="*/ 61 w 325" name="T86"/>
                <a:gd fmla="*/ 52 h 202" name="T87"/>
                <a:gd fmla="*/ 74 w 325" name="T88"/>
                <a:gd fmla="*/ 41 h 202" name="T89"/>
                <a:gd fmla="*/ 98 w 325" name="T90"/>
                <a:gd fmla="*/ 33 h 202" name="T91"/>
                <a:gd fmla="*/ 114 w 325" name="T92"/>
                <a:gd fmla="*/ 37 h 202" name="T93"/>
                <a:gd fmla="*/ 113 w 325" name="T94"/>
                <a:gd fmla="*/ 25 h 202" name="T95"/>
                <a:gd fmla="*/ 134 w 325" name="T96"/>
                <a:gd fmla="*/ 31 h 202" name="T97"/>
                <a:gd fmla="*/ 143 w 325" name="T98"/>
                <a:gd fmla="*/ 22 h 202" name="T99"/>
                <a:gd fmla="*/ 156 w 325" name="T100"/>
                <a:gd fmla="*/ 11 h 202" name="T101"/>
                <a:gd fmla="*/ 194 w 325" name="T102"/>
                <a:gd fmla="*/ 8 h 202" name="T103"/>
                <a:gd fmla="*/ 212 w 325" name="T104"/>
                <a:gd fmla="*/ 3 h 202" name="T105"/>
                <a:gd fmla="*/ 223 w 325" name="T106"/>
                <a:gd fmla="*/ 15 h 202" name="T107"/>
                <a:gd fmla="*/ 226 w 325" name="T108"/>
                <a:gd fmla="*/ 4 h 202" name="T109"/>
                <a:gd fmla="*/ 284 w 325" name="T110"/>
                <a:gd fmla="*/ 12 h 202" name="T111"/>
                <a:gd fmla="*/ 324 w 325" name="T112"/>
                <a:gd fmla="*/ 22 h 202" name="T113"/>
                <a:gd fmla="*/ 318 w 325" name="T114"/>
                <a:gd fmla="*/ 38 h 202" name="T115"/>
                <a:gd fmla="*/ 297 w 325" name="T116"/>
                <a:gd fmla="*/ 44 h 20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01" w="325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0" name="Freeform 113"/>
            <p:cNvSpPr/>
            <p:nvPr/>
          </p:nvSpPr>
          <p:spPr bwMode="auto">
            <a:xfrm>
              <a:off x="1990725" y="884238"/>
              <a:ext cx="255588" cy="217488"/>
            </a:xfrm>
            <a:custGeom>
              <a:gdLst>
                <a:gd fmla="*/ 57 w 96" name="T0"/>
                <a:gd fmla="*/ 73 h 81" name="T1"/>
                <a:gd fmla="*/ 41 w 96" name="T2"/>
                <a:gd fmla="*/ 75 h 81" name="T3"/>
                <a:gd fmla="*/ 17 w 96" name="T4"/>
                <a:gd fmla="*/ 66 h 81" name="T5"/>
                <a:gd fmla="*/ 26 w 96" name="T6"/>
                <a:gd fmla="*/ 52 h 81" name="T7"/>
                <a:gd fmla="*/ 19 w 96" name="T8"/>
                <a:gd fmla="*/ 50 h 81" name="T9"/>
                <a:gd fmla="*/ 3 w 96" name="T10"/>
                <a:gd fmla="*/ 29 h 81" name="T11"/>
                <a:gd fmla="*/ 16 w 96" name="T12"/>
                <a:gd fmla="*/ 17 h 81" name="T13"/>
                <a:gd fmla="*/ 38 w 96" name="T14"/>
                <a:gd fmla="*/ 0 h 81" name="T15"/>
                <a:gd fmla="*/ 55 w 96" name="T16"/>
                <a:gd fmla="*/ 8 h 81" name="T17"/>
                <a:gd fmla="*/ 66 w 96" name="T18"/>
                <a:gd fmla="*/ 23 h 81" name="T19"/>
                <a:gd fmla="*/ 94 w 96" name="T20"/>
                <a:gd fmla="*/ 41 h 81" name="T21"/>
                <a:gd fmla="*/ 75 w 96" name="T22"/>
                <a:gd fmla="*/ 56 h 81" name="T23"/>
                <a:gd fmla="*/ 57 w 96" name="T24"/>
                <a:gd fmla="*/ 73 h 8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1" w="96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1" name="Freeform 114"/>
            <p:cNvSpPr/>
            <p:nvPr/>
          </p:nvSpPr>
          <p:spPr bwMode="auto">
            <a:xfrm>
              <a:off x="1920875" y="1042988"/>
              <a:ext cx="125413" cy="68263"/>
            </a:xfrm>
            <a:custGeom>
              <a:gdLst>
                <a:gd fmla="*/ 29 w 47" name="T0"/>
                <a:gd fmla="*/ 22 h 26" name="T1"/>
                <a:gd fmla="*/ 12 w 47" name="T2"/>
                <a:gd fmla="*/ 22 h 26" name="T3"/>
                <a:gd fmla="*/ 5 w 47" name="T4"/>
                <a:gd fmla="*/ 3 h 26" name="T5"/>
                <a:gd fmla="*/ 28 w 47" name="T6"/>
                <a:gd fmla="*/ 8 h 26" name="T7"/>
                <a:gd fmla="*/ 29 w 47" name="T8"/>
                <a:gd fmla="*/ 22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47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2" name="Freeform 115"/>
            <p:cNvSpPr/>
            <p:nvPr/>
          </p:nvSpPr>
          <p:spPr bwMode="auto">
            <a:xfrm>
              <a:off x="1741487" y="1012826"/>
              <a:ext cx="182563" cy="98425"/>
            </a:xfrm>
            <a:custGeom>
              <a:gdLst>
                <a:gd fmla="*/ 39 w 68" name="T0"/>
                <a:gd fmla="*/ 34 h 37" name="T1"/>
                <a:gd fmla="*/ 21 w 68" name="T2"/>
                <a:gd fmla="*/ 25 h 37" name="T3"/>
                <a:gd fmla="*/ 8 w 68" name="T4"/>
                <a:gd fmla="*/ 25 h 37" name="T5"/>
                <a:gd fmla="*/ 16 w 68" name="T6"/>
                <a:gd fmla="*/ 18 h 37" name="T7"/>
                <a:gd fmla="*/ 11 w 68" name="T8"/>
                <a:gd fmla="*/ 10 h 37" name="T9"/>
                <a:gd fmla="*/ 15 w 68" name="T10"/>
                <a:gd fmla="*/ 0 h 37" name="T11"/>
                <a:gd fmla="*/ 46 w 68" name="T12"/>
                <a:gd fmla="*/ 14 h 37" name="T13"/>
                <a:gd fmla="*/ 64 w 68" name="T14"/>
                <a:gd fmla="*/ 30 h 37" name="T15"/>
                <a:gd fmla="*/ 39 w 68" name="T16"/>
                <a:gd fmla="*/ 34 h 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7" w="68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3" name="Freeform 116"/>
            <p:cNvSpPr/>
            <p:nvPr/>
          </p:nvSpPr>
          <p:spPr bwMode="auto">
            <a:xfrm>
              <a:off x="1373187" y="1311276"/>
              <a:ext cx="409575" cy="265113"/>
            </a:xfrm>
            <a:custGeom>
              <a:gdLst>
                <a:gd fmla="*/ 153 w 153" name="T0"/>
                <a:gd fmla="*/ 68 h 99" name="T1"/>
                <a:gd fmla="*/ 136 w 153" name="T2"/>
                <a:gd fmla="*/ 54 h 99" name="T3"/>
                <a:gd fmla="*/ 123 w 153" name="T4"/>
                <a:gd fmla="*/ 43 h 99" name="T5"/>
                <a:gd fmla="*/ 128 w 153" name="T6"/>
                <a:gd fmla="*/ 23 h 99" name="T7"/>
                <a:gd fmla="*/ 133 w 153" name="T8"/>
                <a:gd fmla="*/ 0 h 99" name="T9"/>
                <a:gd fmla="*/ 115 w 153" name="T10"/>
                <a:gd fmla="*/ 0 h 99" name="T11"/>
                <a:gd fmla="*/ 106 w 153" name="T12"/>
                <a:gd fmla="*/ 9 h 99" name="T13"/>
                <a:gd fmla="*/ 99 w 153" name="T14"/>
                <a:gd fmla="*/ 20 h 99" name="T15"/>
                <a:gd fmla="*/ 93 w 153" name="T16"/>
                <a:gd fmla="*/ 35 h 99" name="T17"/>
                <a:gd fmla="*/ 89 w 153" name="T18"/>
                <a:gd fmla="*/ 22 h 99" name="T19"/>
                <a:gd fmla="*/ 85 w 153" name="T20"/>
                <a:gd fmla="*/ 18 h 99" name="T21"/>
                <a:gd fmla="*/ 74 w 153" name="T22"/>
                <a:gd fmla="*/ 21 h 99" name="T23"/>
                <a:gd fmla="*/ 68 w 153" name="T24"/>
                <a:gd fmla="*/ 18 h 99" name="T25"/>
                <a:gd fmla="*/ 66 w 153" name="T26"/>
                <a:gd fmla="*/ 16 h 99" name="T27"/>
                <a:gd fmla="*/ 57 w 153" name="T28"/>
                <a:gd fmla="*/ 15 h 99" name="T29"/>
                <a:gd fmla="*/ 45 w 153" name="T30"/>
                <a:gd fmla="*/ 19 h 99" name="T31"/>
                <a:gd fmla="*/ 43 w 153" name="T32"/>
                <a:gd fmla="*/ 6 h 99" name="T33"/>
                <a:gd fmla="*/ 35 w 153" name="T34"/>
                <a:gd fmla="*/ 12 h 99" name="T35"/>
                <a:gd fmla="*/ 19 w 153" name="T36"/>
                <a:gd fmla="*/ 19 h 99" name="T37"/>
                <a:gd fmla="*/ 0 w 153" name="T38"/>
                <a:gd fmla="*/ 37 h 99" name="T39"/>
                <a:gd fmla="*/ 7 w 153" name="T40"/>
                <a:gd fmla="*/ 45 h 99" name="T41"/>
                <a:gd fmla="*/ 3 w 153" name="T42"/>
                <a:gd fmla="*/ 56 h 99" name="T43"/>
                <a:gd fmla="*/ 14 w 153" name="T44"/>
                <a:gd fmla="*/ 60 h 99" name="T45"/>
                <a:gd fmla="*/ 3 w 153" name="T46"/>
                <a:gd fmla="*/ 72 h 99" name="T47"/>
                <a:gd fmla="*/ 19 w 153" name="T48"/>
                <a:gd fmla="*/ 83 h 99" name="T49"/>
                <a:gd fmla="*/ 35 w 153" name="T50"/>
                <a:gd fmla="*/ 86 h 99" name="T51"/>
                <a:gd fmla="*/ 54 w 153" name="T52"/>
                <a:gd fmla="*/ 93 h 99" name="T53"/>
                <a:gd fmla="*/ 73 w 153" name="T54"/>
                <a:gd fmla="*/ 84 h 99" name="T55"/>
                <a:gd fmla="*/ 95 w 153" name="T56"/>
                <a:gd fmla="*/ 84 h 99" name="T57"/>
                <a:gd fmla="*/ 113 w 153" name="T58"/>
                <a:gd fmla="*/ 83 h 99" name="T59"/>
                <a:gd fmla="*/ 132 w 153" name="T60"/>
                <a:gd fmla="*/ 88 h 99" name="T61"/>
                <a:gd fmla="*/ 139 w 153" name="T62"/>
                <a:gd fmla="*/ 80 h 99" name="T63"/>
                <a:gd fmla="*/ 128 w 153" name="T64"/>
                <a:gd fmla="*/ 75 h 99" name="T65"/>
                <a:gd fmla="*/ 153 w 153" name="T66"/>
                <a:gd fmla="*/ 68 h 9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99" w="153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5" name="Freeform 117"/>
            <p:cNvSpPr/>
            <p:nvPr/>
          </p:nvSpPr>
          <p:spPr bwMode="auto">
            <a:xfrm>
              <a:off x="1201737" y="1260476"/>
              <a:ext cx="265113" cy="187325"/>
            </a:xfrm>
            <a:custGeom>
              <a:gdLst>
                <a:gd fmla="*/ 33 w 99" name="T0"/>
                <a:gd fmla="*/ 65 h 70" name="T1"/>
                <a:gd fmla="*/ 16 w 99" name="T2"/>
                <a:gd fmla="*/ 62 h 70" name="T3"/>
                <a:gd fmla="*/ 5 w 99" name="T4"/>
                <a:gd fmla="*/ 52 h 70" name="T5"/>
                <a:gd fmla="*/ 7 w 99" name="T6"/>
                <a:gd fmla="*/ 40 h 70" name="T7"/>
                <a:gd fmla="*/ 16 w 99" name="T8"/>
                <a:gd fmla="*/ 33 h 70" name="T9"/>
                <a:gd fmla="*/ 23 w 99" name="T10"/>
                <a:gd fmla="*/ 16 h 70" name="T11"/>
                <a:gd fmla="*/ 21 w 99" name="T12"/>
                <a:gd fmla="*/ 6 h 70" name="T13"/>
                <a:gd fmla="*/ 45 w 99" name="T14"/>
                <a:gd fmla="*/ 3 h 70" name="T15"/>
                <a:gd fmla="*/ 66 w 99" name="T16"/>
                <a:gd fmla="*/ 6 h 70" name="T17"/>
                <a:gd fmla="*/ 82 w 99" name="T18"/>
                <a:gd fmla="*/ 6 h 70" name="T19"/>
                <a:gd fmla="*/ 96 w 99" name="T20"/>
                <a:gd fmla="*/ 15 h 70" name="T21"/>
                <a:gd fmla="*/ 77 w 99" name="T22"/>
                <a:gd fmla="*/ 35 h 70" name="T23"/>
                <a:gd fmla="*/ 61 w 99" name="T24"/>
                <a:gd fmla="*/ 43 h 70" name="T25"/>
                <a:gd fmla="*/ 33 w 99" name="T26"/>
                <a:gd fmla="*/ 65 h 7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0" w="99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7" name="Freeform 118"/>
            <p:cNvSpPr/>
            <p:nvPr/>
          </p:nvSpPr>
          <p:spPr bwMode="auto">
            <a:xfrm>
              <a:off x="1314450" y="1114426"/>
              <a:ext cx="198438" cy="96838"/>
            </a:xfrm>
            <a:custGeom>
              <a:gdLst>
                <a:gd fmla="*/ 3 w 74" name="T0"/>
                <a:gd fmla="*/ 30 h 36" name="T1"/>
                <a:gd fmla="*/ 27 w 74" name="T2"/>
                <a:gd fmla="*/ 31 h 36" name="T3"/>
                <a:gd fmla="*/ 44 w 74" name="T4"/>
                <a:gd fmla="*/ 23 h 36" name="T5"/>
                <a:gd fmla="*/ 64 w 74" name="T6"/>
                <a:gd fmla="*/ 20 h 36" name="T7"/>
                <a:gd fmla="*/ 71 w 74" name="T8"/>
                <a:gd fmla="*/ 4 h 36" name="T9"/>
                <a:gd fmla="*/ 55 w 74" name="T10"/>
                <a:gd fmla="*/ 5 h 36" name="T11"/>
                <a:gd fmla="*/ 31 w 74" name="T12"/>
                <a:gd fmla="*/ 7 h 36" name="T13"/>
                <a:gd fmla="*/ 20 w 74" name="T14"/>
                <a:gd fmla="*/ 16 h 36" name="T15"/>
                <a:gd fmla="*/ 3 w 74" name="T16"/>
                <a:gd fmla="*/ 30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74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8" name="Freeform 119"/>
            <p:cNvSpPr/>
            <p:nvPr/>
          </p:nvSpPr>
          <p:spPr bwMode="auto">
            <a:xfrm>
              <a:off x="1520825" y="1079501"/>
              <a:ext cx="153988" cy="63500"/>
            </a:xfrm>
            <a:custGeom>
              <a:gdLst>
                <a:gd fmla="*/ 4 w 58" name="T0"/>
                <a:gd fmla="*/ 3 h 24" name="T1"/>
                <a:gd fmla="*/ 16 w 58" name="T2"/>
                <a:gd fmla="*/ 6 h 24" name="T3"/>
                <a:gd fmla="*/ 44 w 58" name="T4"/>
                <a:gd fmla="*/ 6 h 24" name="T5"/>
                <a:gd fmla="*/ 50 w 58" name="T6"/>
                <a:gd fmla="*/ 14 h 24" name="T7"/>
                <a:gd fmla="*/ 37 w 58" name="T8"/>
                <a:gd fmla="*/ 22 h 24" name="T9"/>
                <a:gd fmla="*/ 15 w 58" name="T10"/>
                <a:gd fmla="*/ 16 h 24" name="T11"/>
                <a:gd fmla="*/ 0 w 58" name="T12"/>
                <a:gd fmla="*/ 12 h 24" name="T13"/>
                <a:gd fmla="*/ 4 w 58" name="T14"/>
                <a:gd fmla="*/ 3 h 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" w="57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9" name="Freeform 120"/>
            <p:cNvSpPr/>
            <p:nvPr/>
          </p:nvSpPr>
          <p:spPr bwMode="auto">
            <a:xfrm>
              <a:off x="1584325" y="1036638"/>
              <a:ext cx="85725" cy="58738"/>
            </a:xfrm>
            <a:custGeom>
              <a:gdLst>
                <a:gd fmla="*/ 2 w 32" name="T0"/>
                <a:gd fmla="*/ 18 h 22" name="T1"/>
                <a:gd fmla="*/ 27 w 32" name="T2"/>
                <a:gd fmla="*/ 16 h 22" name="T3"/>
                <a:gd fmla="*/ 13 w 32" name="T4"/>
                <a:gd fmla="*/ 3 h 22" name="T5"/>
                <a:gd fmla="*/ 0 w 32" name="T6"/>
                <a:gd fmla="*/ 9 h 22" name="T7"/>
                <a:gd fmla="*/ 2 w 32" name="T8"/>
                <a:gd fmla="*/ 18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3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0" name="Freeform 121"/>
            <p:cNvSpPr/>
            <p:nvPr/>
          </p:nvSpPr>
          <p:spPr bwMode="auto">
            <a:xfrm>
              <a:off x="1428750" y="1157288"/>
              <a:ext cx="304800" cy="125413"/>
            </a:xfrm>
            <a:custGeom>
              <a:gdLst>
                <a:gd fmla="*/ 75 w 114" name="T0"/>
                <a:gd fmla="*/ 17 h 47" name="T1"/>
                <a:gd fmla="*/ 60 w 114" name="T2"/>
                <a:gd fmla="*/ 17 h 47" name="T3"/>
                <a:gd fmla="*/ 38 w 114" name="T4"/>
                <a:gd fmla="*/ 8 h 47" name="T5"/>
                <a:gd fmla="*/ 14 w 114" name="T6"/>
                <a:gd fmla="*/ 12 h 47" name="T7"/>
                <a:gd fmla="*/ 5 w 114" name="T8"/>
                <a:gd fmla="*/ 24 h 47" name="T9"/>
                <a:gd fmla="*/ 5 w 114" name="T10"/>
                <a:gd fmla="*/ 28 h 47" name="T11"/>
                <a:gd fmla="*/ 26 w 114" name="T12"/>
                <a:gd fmla="*/ 27 h 47" name="T13"/>
                <a:gd fmla="*/ 43 w 114" name="T14"/>
                <a:gd fmla="*/ 33 h 47" name="T15"/>
                <a:gd fmla="*/ 34 w 114" name="T16"/>
                <a:gd fmla="*/ 37 h 47" name="T17"/>
                <a:gd fmla="*/ 49 w 114" name="T18"/>
                <a:gd fmla="*/ 42 h 47" name="T19"/>
                <a:gd fmla="*/ 67 w 114" name="T20"/>
                <a:gd fmla="*/ 35 h 47" name="T21"/>
                <a:gd fmla="*/ 90 w 114" name="T22"/>
                <a:gd fmla="*/ 35 h 47" name="T23"/>
                <a:gd fmla="*/ 108 w 114" name="T24"/>
                <a:gd fmla="*/ 27 h 47" name="T25"/>
                <a:gd fmla="*/ 112 w 114" name="T26"/>
                <a:gd fmla="*/ 19 h 47" name="T27"/>
                <a:gd fmla="*/ 106 w 114" name="T28"/>
                <a:gd fmla="*/ 14 h 47" name="T29"/>
                <a:gd fmla="*/ 98 w 114" name="T30"/>
                <a:gd fmla="*/ 14 h 47" name="T31"/>
                <a:gd fmla="*/ 92 w 114" name="T32"/>
                <a:gd fmla="*/ 7 h 47" name="T33"/>
                <a:gd fmla="*/ 86 w 114" name="T34"/>
                <a:gd fmla="*/ 0 h 47" name="T35"/>
                <a:gd fmla="*/ 69 w 114" name="T36"/>
                <a:gd fmla="*/ 4 h 47" name="T37"/>
                <a:gd fmla="*/ 75 w 114" name="T38"/>
                <a:gd fmla="*/ 17 h 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7" w="114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1" name="Freeform 122"/>
            <p:cNvSpPr/>
            <p:nvPr/>
          </p:nvSpPr>
          <p:spPr bwMode="auto">
            <a:xfrm>
              <a:off x="1779587" y="1282701"/>
              <a:ext cx="157163" cy="160338"/>
            </a:xfrm>
            <a:custGeom>
              <a:gdLst>
                <a:gd fmla="*/ 40 w 59" name="T0"/>
                <a:gd fmla="*/ 20 h 60" name="T1"/>
                <a:gd fmla="*/ 51 w 59" name="T2"/>
                <a:gd fmla="*/ 9 h 60" name="T3"/>
                <a:gd fmla="*/ 32 w 59" name="T4"/>
                <a:gd fmla="*/ 4 h 60" name="T5"/>
                <a:gd fmla="*/ 11 w 59" name="T6"/>
                <a:gd fmla="*/ 10 h 60" name="T7"/>
                <a:gd fmla="*/ 11 w 59" name="T8"/>
                <a:gd fmla="*/ 21 h 60" name="T9"/>
                <a:gd fmla="*/ 0 w 59" name="T10"/>
                <a:gd fmla="*/ 26 h 60" name="T11"/>
                <a:gd fmla="*/ 4 w 59" name="T12"/>
                <a:gd fmla="*/ 40 h 60" name="T13"/>
                <a:gd fmla="*/ 16 w 59" name="T14"/>
                <a:gd fmla="*/ 50 h 60" name="T15"/>
                <a:gd fmla="*/ 22 w 59" name="T16"/>
                <a:gd fmla="*/ 59 h 60" name="T17"/>
                <a:gd fmla="*/ 34 w 59" name="T18"/>
                <a:gd fmla="*/ 52 h 60" name="T19"/>
                <a:gd fmla="*/ 44 w 59" name="T20"/>
                <a:gd fmla="*/ 49 h 60" name="T21"/>
                <a:gd fmla="*/ 46 w 59" name="T22"/>
                <a:gd fmla="*/ 42 h 60" name="T23"/>
                <a:gd fmla="*/ 47 w 59" name="T24"/>
                <a:gd fmla="*/ 31 h 60" name="T25"/>
                <a:gd fmla="*/ 40 w 59" name="T26"/>
                <a:gd fmla="*/ 20 h 6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0" w="59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2" name="Freeform 123"/>
            <p:cNvSpPr/>
            <p:nvPr/>
          </p:nvSpPr>
          <p:spPr bwMode="auto">
            <a:xfrm>
              <a:off x="1755775" y="1152526"/>
              <a:ext cx="254000" cy="125413"/>
            </a:xfrm>
            <a:custGeom>
              <a:gdLst>
                <a:gd fmla="*/ 21 w 95" name="T0"/>
                <a:gd fmla="*/ 14 h 47" name="T1"/>
                <a:gd fmla="*/ 6 w 95" name="T2"/>
                <a:gd fmla="*/ 4 h 47" name="T3"/>
                <a:gd fmla="*/ 7 w 95" name="T4"/>
                <a:gd fmla="*/ 16 h 47" name="T5"/>
                <a:gd fmla="*/ 5 w 95" name="T6"/>
                <a:gd fmla="*/ 27 h 47" name="T7"/>
                <a:gd fmla="*/ 12 w 95" name="T8"/>
                <a:gd fmla="*/ 34 h 47" name="T9"/>
                <a:gd fmla="*/ 19 w 95" name="T10"/>
                <a:gd fmla="*/ 44 h 47" name="T11"/>
                <a:gd fmla="*/ 59 w 95" name="T12"/>
                <a:gd fmla="*/ 42 h 47" name="T13"/>
                <a:gd fmla="*/ 82 w 95" name="T14"/>
                <a:gd fmla="*/ 40 h 47" name="T15"/>
                <a:gd fmla="*/ 95 w 95" name="T16"/>
                <a:gd fmla="*/ 35 h 47" name="T17"/>
                <a:gd fmla="*/ 86 w 95" name="T18"/>
                <a:gd fmla="*/ 18 h 47" name="T19"/>
                <a:gd fmla="*/ 75 w 95" name="T20"/>
                <a:gd fmla="*/ 23 h 47" name="T21"/>
                <a:gd fmla="*/ 64 w 95" name="T22"/>
                <a:gd fmla="*/ 12 h 47" name="T23"/>
                <a:gd fmla="*/ 61 w 95" name="T24"/>
                <a:gd fmla="*/ 2 h 47" name="T25"/>
                <a:gd fmla="*/ 40 w 95" name="T26"/>
                <a:gd fmla="*/ 2 h 47" name="T27"/>
                <a:gd fmla="*/ 26 w 95" name="T28"/>
                <a:gd fmla="*/ 3 h 47" name="T29"/>
                <a:gd fmla="*/ 21 w 95" name="T30"/>
                <a:gd fmla="*/ 14 h 4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7" w="95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3" name="Freeform 124"/>
            <p:cNvSpPr/>
            <p:nvPr/>
          </p:nvSpPr>
          <p:spPr bwMode="auto">
            <a:xfrm>
              <a:off x="2038350" y="1298576"/>
              <a:ext cx="660400" cy="614363"/>
            </a:xfrm>
            <a:custGeom>
              <a:gdLst>
                <a:gd fmla="*/ 57 w 247" name="T0"/>
                <a:gd fmla="*/ 3 h 230" name="T1"/>
                <a:gd fmla="*/ 35 w 247" name="T2"/>
                <a:gd fmla="*/ 6 h 230" name="T3"/>
                <a:gd fmla="*/ 14 w 247" name="T4"/>
                <a:gd fmla="*/ 26 h 230" name="T5"/>
                <a:gd fmla="*/ 20 w 247" name="T6"/>
                <a:gd fmla="*/ 56 h 230" name="T7"/>
                <a:gd fmla="*/ 22 w 247" name="T8"/>
                <a:gd fmla="*/ 76 h 230" name="T9"/>
                <a:gd fmla="*/ 73 w 247" name="T10"/>
                <a:gd fmla="*/ 71 h 230" name="T11"/>
                <a:gd fmla="*/ 113 w 247" name="T12"/>
                <a:gd fmla="*/ 69 h 230" name="T13"/>
                <a:gd fmla="*/ 121 w 247" name="T14"/>
                <a:gd fmla="*/ 94 h 230" name="T15"/>
                <a:gd fmla="*/ 121 w 247" name="T16"/>
                <a:gd fmla="*/ 107 h 230" name="T17"/>
                <a:gd fmla="*/ 149 w 247" name="T18"/>
                <a:gd fmla="*/ 107 h 230" name="T19"/>
                <a:gd fmla="*/ 143 w 247" name="T20"/>
                <a:gd fmla="*/ 121 h 230" name="T21"/>
                <a:gd fmla="*/ 130 w 247" name="T22"/>
                <a:gd fmla="*/ 147 h 230" name="T23"/>
                <a:gd fmla="*/ 120 w 247" name="T24"/>
                <a:gd fmla="*/ 156 h 230" name="T25"/>
                <a:gd fmla="*/ 94 w 247" name="T26"/>
                <a:gd fmla="*/ 150 h 230" name="T27"/>
                <a:gd fmla="*/ 84 w 247" name="T28"/>
                <a:gd fmla="*/ 176 h 230" name="T29"/>
                <a:gd fmla="*/ 88 w 247" name="T30"/>
                <a:gd fmla="*/ 187 h 230" name="T31"/>
                <a:gd fmla="*/ 121 w 247" name="T32"/>
                <a:gd fmla="*/ 173 h 230" name="T33"/>
                <a:gd fmla="*/ 128 w 247" name="T34"/>
                <a:gd fmla="*/ 188 h 230" name="T35"/>
                <a:gd fmla="*/ 142 w 247" name="T36"/>
                <a:gd fmla="*/ 201 h 230" name="T37"/>
                <a:gd fmla="*/ 159 w 247" name="T38"/>
                <a:gd fmla="*/ 226 h 230" name="T39"/>
                <a:gd fmla="*/ 165 w 247" name="T40"/>
                <a:gd fmla="*/ 227 h 230" name="T41"/>
                <a:gd fmla="*/ 182 w 247" name="T42"/>
                <a:gd fmla="*/ 227 h 230" name="T43"/>
                <a:gd fmla="*/ 192 w 247" name="T44"/>
                <a:gd fmla="*/ 227 h 230" name="T45"/>
                <a:gd fmla="*/ 184 w 247" name="T46"/>
                <a:gd fmla="*/ 212 h 230" name="T47"/>
                <a:gd fmla="*/ 172 w 247" name="T48"/>
                <a:gd fmla="*/ 187 h 230" name="T49"/>
                <a:gd fmla="*/ 191 w 247" name="T50"/>
                <a:gd fmla="*/ 207 h 230" name="T51"/>
                <a:gd fmla="*/ 194 w 247" name="T52"/>
                <a:gd fmla="*/ 209 h 230" name="T53"/>
                <a:gd fmla="*/ 210 w 247" name="T54"/>
                <a:gd fmla="*/ 194 h 230" name="T55"/>
                <a:gd fmla="*/ 206 w 247" name="T56"/>
                <a:gd fmla="*/ 181 h 230" name="T57"/>
                <a:gd fmla="*/ 189 w 247" name="T58"/>
                <a:gd fmla="*/ 151 h 230" name="T59"/>
                <a:gd fmla="*/ 194 w 247" name="T60"/>
                <a:gd fmla="*/ 132 h 230" name="T61"/>
                <a:gd fmla="*/ 212 w 247" name="T62"/>
                <a:gd fmla="*/ 137 h 230" name="T63"/>
                <a:gd fmla="*/ 213 w 247" name="T64"/>
                <a:gd fmla="*/ 154 h 230" name="T65"/>
                <a:gd fmla="*/ 225 w 247" name="T66"/>
                <a:gd fmla="*/ 158 h 230" name="T67"/>
                <a:gd fmla="*/ 237 w 247" name="T68"/>
                <a:gd fmla="*/ 148 h 230" name="T69"/>
                <a:gd fmla="*/ 244 w 247" name="T70"/>
                <a:gd fmla="*/ 136 h 230" name="T71"/>
                <a:gd fmla="*/ 247 w 247" name="T72"/>
                <a:gd fmla="*/ 125 h 230" name="T73"/>
                <a:gd fmla="*/ 218 w 247" name="T74"/>
                <a:gd fmla="*/ 117 h 230" name="T75"/>
                <a:gd fmla="*/ 194 w 247" name="T76"/>
                <a:gd fmla="*/ 111 h 230" name="T77"/>
                <a:gd fmla="*/ 190 w 247" name="T78"/>
                <a:gd fmla="*/ 98 h 230" name="T79"/>
                <a:gd fmla="*/ 195 w 247" name="T80"/>
                <a:gd fmla="*/ 88 h 230" name="T81"/>
                <a:gd fmla="*/ 204 w 247" name="T82"/>
                <a:gd fmla="*/ 82 h 230" name="T83"/>
                <a:gd fmla="*/ 183 w 247" name="T84"/>
                <a:gd fmla="*/ 59 h 230" name="T85"/>
                <a:gd fmla="*/ 174 w 247" name="T86"/>
                <a:gd fmla="*/ 60 h 230" name="T87"/>
                <a:gd fmla="*/ 171 w 247" name="T88"/>
                <a:gd fmla="*/ 45 h 230" name="T89"/>
                <a:gd fmla="*/ 153 w 247" name="T90"/>
                <a:gd fmla="*/ 49 h 230" name="T91"/>
                <a:gd fmla="*/ 145 w 247" name="T92"/>
                <a:gd fmla="*/ 36 h 230" name="T93"/>
                <a:gd fmla="*/ 138 w 247" name="T94"/>
                <a:gd fmla="*/ 28 h 230" name="T95"/>
                <a:gd fmla="*/ 140 w 247" name="T96"/>
                <a:gd fmla="*/ 17 h 230" name="T97"/>
                <a:gd fmla="*/ 123 w 247" name="T98"/>
                <a:gd fmla="*/ 9 h 230" name="T99"/>
                <a:gd fmla="*/ 110 w 247" name="T100"/>
                <a:gd fmla="*/ 3 h 230" name="T101"/>
                <a:gd fmla="*/ 97 w 247" name="T102"/>
                <a:gd fmla="*/ 4 h 230" name="T103"/>
                <a:gd fmla="*/ 88 w 247" name="T104"/>
                <a:gd fmla="*/ 14 h 230" name="T105"/>
                <a:gd fmla="*/ 87 w 247" name="T106"/>
                <a:gd fmla="*/ 35 h 230" name="T107"/>
                <a:gd fmla="*/ 73 w 247" name="T108"/>
                <a:gd fmla="*/ 24 h 230" name="T109"/>
                <a:gd fmla="*/ 68 w 247" name="T110"/>
                <a:gd fmla="*/ 8 h 230" name="T111"/>
                <a:gd fmla="*/ 64 w 247" name="T112"/>
                <a:gd fmla="*/ 7 h 230" name="T113"/>
                <a:gd fmla="*/ 57 w 247" name="T114"/>
                <a:gd fmla="*/ 3 h 23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30" w="246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4" name="Freeform 125"/>
            <p:cNvSpPr/>
            <p:nvPr/>
          </p:nvSpPr>
          <p:spPr bwMode="auto">
            <a:xfrm>
              <a:off x="2046287" y="1689101"/>
              <a:ext cx="176213" cy="141288"/>
            </a:xfrm>
            <a:custGeom>
              <a:gdLst>
                <a:gd fmla="*/ 17 w 66" name="T0"/>
                <a:gd fmla="*/ 53 h 53" name="T1"/>
                <a:gd fmla="*/ 39 w 66" name="T2"/>
                <a:gd fmla="*/ 37 h 53" name="T3"/>
                <a:gd fmla="*/ 50 w 66" name="T4"/>
                <a:gd fmla="*/ 45 h 53" name="T5"/>
                <a:gd fmla="*/ 62 w 66" name="T6"/>
                <a:gd fmla="*/ 37 h 53" name="T7"/>
                <a:gd fmla="*/ 54 w 66" name="T8"/>
                <a:gd fmla="*/ 25 h 53" name="T9"/>
                <a:gd fmla="*/ 42 w 66" name="T10"/>
                <a:gd fmla="*/ 10 h 53" name="T11"/>
                <a:gd fmla="*/ 28 w 66" name="T12"/>
                <a:gd fmla="*/ 2 h 53" name="T13"/>
                <a:gd fmla="*/ 18 w 66" name="T14"/>
                <a:gd fmla="*/ 12 h 53" name="T15"/>
                <a:gd fmla="*/ 12 w 66" name="T16"/>
                <a:gd fmla="*/ 29 h 53" name="T17"/>
                <a:gd fmla="*/ 0 w 66" name="T18"/>
                <a:gd fmla="*/ 41 h 53" name="T19"/>
                <a:gd fmla="*/ 17 w 66" name="T20"/>
                <a:gd fmla="*/ 53 h 5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2" w="66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5" name="Freeform 126"/>
            <p:cNvSpPr/>
            <p:nvPr/>
          </p:nvSpPr>
          <p:spPr bwMode="auto">
            <a:xfrm>
              <a:off x="2092325" y="1841501"/>
              <a:ext cx="76200" cy="39688"/>
            </a:xfrm>
            <a:custGeom>
              <a:gdLst>
                <a:gd fmla="*/ 25 w 29" name="T0"/>
                <a:gd fmla="*/ 0 h 15" name="T1"/>
                <a:gd fmla="*/ 8 w 29" name="T2"/>
                <a:gd fmla="*/ 14 h 15" name="T3"/>
                <a:gd fmla="*/ 23 w 29" name="T4"/>
                <a:gd fmla="*/ 12 h 15" name="T5"/>
                <a:gd fmla="*/ 29 w 29" name="T6"/>
                <a:gd fmla="*/ 2 h 15" name="T7"/>
                <a:gd fmla="*/ 25 w 29" name="T8"/>
                <a:gd fmla="*/ 0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28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6" name="Freeform 127"/>
            <p:cNvSpPr/>
            <p:nvPr/>
          </p:nvSpPr>
          <p:spPr bwMode="auto">
            <a:xfrm>
              <a:off x="2171700" y="1884363"/>
              <a:ext cx="61913" cy="52388"/>
            </a:xfrm>
            <a:custGeom>
              <a:gdLst>
                <a:gd fmla="*/ 13 w 23" name="T0"/>
                <a:gd fmla="*/ 0 h 20" name="T1"/>
                <a:gd fmla="*/ 9 w 23" name="T2"/>
                <a:gd fmla="*/ 14 h 20" name="T3"/>
                <a:gd fmla="*/ 21 w 23" name="T4"/>
                <a:gd fmla="*/ 15 h 20" name="T5"/>
                <a:gd fmla="*/ 20 w 23" name="T6"/>
                <a:gd fmla="*/ 6 h 20" name="T7"/>
                <a:gd fmla="*/ 13 w 23" name="T8"/>
                <a:gd fmla="*/ 0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3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7" name="Freeform 128"/>
            <p:cNvSpPr/>
            <p:nvPr/>
          </p:nvSpPr>
          <p:spPr bwMode="auto">
            <a:xfrm>
              <a:off x="2468562" y="1974851"/>
              <a:ext cx="26988" cy="34925"/>
            </a:xfrm>
            <a:custGeom>
              <a:gdLst>
                <a:gd fmla="*/ 3 w 10" name="T0"/>
                <a:gd fmla="*/ 0 h 13" name="T1"/>
                <a:gd fmla="*/ 9 w 10" name="T2"/>
                <a:gd fmla="*/ 7 h 13" name="T3"/>
                <a:gd fmla="*/ 3 w 10" name="T4"/>
                <a:gd fmla="*/ 0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0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8" name="Freeform 129"/>
            <p:cNvSpPr/>
            <p:nvPr/>
          </p:nvSpPr>
          <p:spPr bwMode="auto">
            <a:xfrm>
              <a:off x="2547937" y="1916113"/>
              <a:ext cx="30163" cy="20638"/>
            </a:xfrm>
            <a:custGeom>
              <a:gdLst>
                <a:gd fmla="*/ 0 w 11" name="T0"/>
                <a:gd fmla="*/ 0 h 8" name="T1"/>
                <a:gd fmla="*/ 10 w 11" name="T2"/>
                <a:gd fmla="*/ 1 h 8" name="T3"/>
                <a:gd fmla="*/ 8 w 11" name="T4"/>
                <a:gd fmla="*/ 8 h 8" name="T5"/>
                <a:gd fmla="*/ 0 w 11" name="T6"/>
                <a:gd fmla="*/ 6 h 8" name="T7"/>
                <a:gd fmla="*/ 0 w 11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1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9" name="Freeform 130"/>
            <p:cNvSpPr/>
            <p:nvPr/>
          </p:nvSpPr>
          <p:spPr bwMode="auto">
            <a:xfrm>
              <a:off x="2136775" y="2170113"/>
              <a:ext cx="42863" cy="39688"/>
            </a:xfrm>
            <a:custGeom>
              <a:gdLst>
                <a:gd fmla="*/ 14 w 16" name="T0"/>
                <a:gd fmla="*/ 0 h 15" name="T1"/>
                <a:gd fmla="*/ 0 w 16" name="T2"/>
                <a:gd fmla="*/ 11 h 15" name="T3"/>
                <a:gd fmla="*/ 11 w 16" name="T4"/>
                <a:gd fmla="*/ 11 h 15" name="T5"/>
                <a:gd fmla="*/ 14 w 16" name="T6"/>
                <a:gd fmla="*/ 0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6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0" name="Freeform 131"/>
            <p:cNvSpPr/>
            <p:nvPr/>
          </p:nvSpPr>
          <p:spPr bwMode="auto">
            <a:xfrm>
              <a:off x="765175" y="2152651"/>
              <a:ext cx="58738" cy="104775"/>
            </a:xfrm>
            <a:custGeom>
              <a:gdLst>
                <a:gd fmla="*/ 6 w 22" name="T0"/>
                <a:gd fmla="*/ 0 h 39" name="T1"/>
                <a:gd fmla="*/ 5 w 22" name="T2"/>
                <a:gd fmla="*/ 10 h 39" name="T3"/>
                <a:gd fmla="*/ 7 w 22" name="T4"/>
                <a:gd fmla="*/ 27 h 39" name="T5"/>
                <a:gd fmla="*/ 19 w 22" name="T6"/>
                <a:gd fmla="*/ 37 h 39" name="T7"/>
                <a:gd fmla="*/ 18 w 22" name="T8"/>
                <a:gd fmla="*/ 27 h 39" name="T9"/>
                <a:gd fmla="*/ 12 w 22" name="T10"/>
                <a:gd fmla="*/ 15 h 39" name="T11"/>
                <a:gd fmla="*/ 10 w 22" name="T12"/>
                <a:gd fmla="*/ 5 h 39" name="T13"/>
                <a:gd fmla="*/ 6 w 22" name="T14"/>
                <a:gd fmla="*/ 0 h 3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9" w="22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1" name="Freeform 132"/>
            <p:cNvSpPr/>
            <p:nvPr/>
          </p:nvSpPr>
          <p:spPr bwMode="auto">
            <a:xfrm>
              <a:off x="769937" y="2281238"/>
              <a:ext cx="47625" cy="46038"/>
            </a:xfrm>
            <a:custGeom>
              <a:gdLst>
                <a:gd fmla="*/ 11 w 18" name="T0"/>
                <a:gd fmla="*/ 0 h 17" name="T1"/>
                <a:gd fmla="*/ 3 w 18" name="T2"/>
                <a:gd fmla="*/ 6 h 17" name="T3"/>
                <a:gd fmla="*/ 11 w 18" name="T4"/>
                <a:gd fmla="*/ 14 h 17" name="T5"/>
                <a:gd fmla="*/ 8 w 18" name="T6"/>
                <a:gd fmla="*/ 15 h 17" name="T7"/>
                <a:gd fmla="*/ 18 w 18" name="T8"/>
                <a:gd fmla="*/ 7 h 17" name="T9"/>
                <a:gd fmla="*/ 11 w 18" name="T10"/>
                <a:gd fmla="*/ 0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18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2" name="Freeform 133"/>
            <p:cNvSpPr/>
            <p:nvPr/>
          </p:nvSpPr>
          <p:spPr bwMode="auto">
            <a:xfrm>
              <a:off x="790575" y="2332038"/>
              <a:ext cx="23813" cy="15875"/>
            </a:xfrm>
            <a:custGeom>
              <a:gdLst>
                <a:gd fmla="*/ 0 w 9" name="T0"/>
                <a:gd fmla="*/ 1 h 6" name="T1"/>
                <a:gd fmla="*/ 7 w 9" name="T2"/>
                <a:gd fmla="*/ 0 h 6" name="T3"/>
                <a:gd fmla="*/ 0 w 9" name="T4"/>
                <a:gd fmla="*/ 1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9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3" name="Freeform 134"/>
            <p:cNvSpPr/>
            <p:nvPr/>
          </p:nvSpPr>
          <p:spPr bwMode="auto">
            <a:xfrm>
              <a:off x="798512" y="2338388"/>
              <a:ext cx="25400" cy="20638"/>
            </a:xfrm>
            <a:custGeom>
              <a:gdLst>
                <a:gd fmla="*/ 4 w 9" name="T0"/>
                <a:gd fmla="*/ 8 h 8" name="T1"/>
                <a:gd fmla="*/ 9 w 9" name="T2"/>
                <a:gd fmla="*/ 6 h 8" name="T3"/>
                <a:gd fmla="*/ 2 w 9" name="T4"/>
                <a:gd fmla="*/ 4 h 8" name="T5"/>
                <a:gd fmla="*/ 4 w 9" name="T6"/>
                <a:gd fmla="*/ 8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9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4" name="Freeform 135"/>
            <p:cNvSpPr/>
            <p:nvPr/>
          </p:nvSpPr>
          <p:spPr bwMode="auto">
            <a:xfrm>
              <a:off x="-177801" y="2295526"/>
              <a:ext cx="103188" cy="39688"/>
            </a:xfrm>
            <a:custGeom>
              <a:gdLst>
                <a:gd fmla="*/ 39 w 39" name="T0"/>
                <a:gd fmla="*/ 0 h 15" name="T1"/>
                <a:gd fmla="*/ 31 w 39" name="T2"/>
                <a:gd fmla="*/ 8 h 15" name="T3"/>
                <a:gd fmla="*/ 15 w 39" name="T4"/>
                <a:gd fmla="*/ 8 h 15" name="T5"/>
                <a:gd fmla="*/ 6 w 39" name="T6"/>
                <a:gd fmla="*/ 14 h 15" name="T7"/>
                <a:gd fmla="*/ 3 w 39" name="T8"/>
                <a:gd fmla="*/ 6 h 15" name="T9"/>
                <a:gd fmla="*/ 17 w 39" name="T10"/>
                <a:gd fmla="*/ 4 h 15" name="T11"/>
                <a:gd fmla="*/ 30 w 39" name="T12"/>
                <a:gd fmla="*/ 3 h 15" name="T13"/>
                <a:gd fmla="*/ 39 w 39" name="T14"/>
                <a:gd fmla="*/ 0 h 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" w="39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5" name="Freeform 136"/>
            <p:cNvSpPr/>
            <p:nvPr/>
          </p:nvSpPr>
          <p:spPr bwMode="auto">
            <a:xfrm>
              <a:off x="-23813" y="1982788"/>
              <a:ext cx="85725" cy="44450"/>
            </a:xfrm>
            <a:custGeom>
              <a:gdLst>
                <a:gd fmla="*/ 21 w 32" name="T0"/>
                <a:gd fmla="*/ 15 h 17" name="T1"/>
                <a:gd fmla="*/ 29 w 32" name="T2"/>
                <a:gd fmla="*/ 4 h 17" name="T3"/>
                <a:gd fmla="*/ 15 w 32" name="T4"/>
                <a:gd fmla="*/ 2 h 17" name="T5"/>
                <a:gd fmla="*/ 13 w 32" name="T6"/>
                <a:gd fmla="*/ 14 h 17" name="T7"/>
                <a:gd fmla="*/ 8 w 32" name="T8"/>
                <a:gd fmla="*/ 15 h 17" name="T9"/>
                <a:gd fmla="*/ 21 w 32" name="T10"/>
                <a:gd fmla="*/ 15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32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6" name="Freeform 137"/>
            <p:cNvSpPr/>
            <p:nvPr/>
          </p:nvSpPr>
          <p:spPr bwMode="auto">
            <a:xfrm>
              <a:off x="-71438" y="1581151"/>
              <a:ext cx="160338" cy="182563"/>
            </a:xfrm>
            <a:custGeom>
              <a:gdLst>
                <a:gd fmla="*/ 7 w 60" name="T0"/>
                <a:gd fmla="*/ 57 h 68" name="T1"/>
                <a:gd fmla="*/ 11 w 60" name="T2"/>
                <a:gd fmla="*/ 68 h 68" name="T3"/>
                <a:gd fmla="*/ 20 w 60" name="T4"/>
                <a:gd fmla="*/ 58 h 68" name="T5"/>
                <a:gd fmla="*/ 25 w 60" name="T6"/>
                <a:gd fmla="*/ 48 h 68" name="T7"/>
                <a:gd fmla="*/ 52 w 60" name="T8"/>
                <a:gd fmla="*/ 38 h 68" name="T9"/>
                <a:gd fmla="*/ 57 w 60" name="T10"/>
                <a:gd fmla="*/ 31 h 68" name="T11"/>
                <a:gd fmla="*/ 58 w 60" name="T12"/>
                <a:gd fmla="*/ 19 h 68" name="T13"/>
                <a:gd fmla="*/ 50 w 60" name="T14"/>
                <a:gd fmla="*/ 16 h 68" name="T15"/>
                <a:gd fmla="*/ 37 w 60" name="T16"/>
                <a:gd fmla="*/ 7 h 68" name="T17"/>
                <a:gd fmla="*/ 19 w 60" name="T18"/>
                <a:gd fmla="*/ 14 h 68" name="T19"/>
                <a:gd fmla="*/ 24 w 60" name="T20"/>
                <a:gd fmla="*/ 0 h 68" name="T21"/>
                <a:gd fmla="*/ 21 w 60" name="T22"/>
                <a:gd fmla="*/ 1 h 68" name="T23"/>
                <a:gd fmla="*/ 0 w 60" name="T24"/>
                <a:gd fmla="*/ 57 h 68" name="T25"/>
                <a:gd fmla="*/ 7 w 60" name="T26"/>
                <a:gd fmla="*/ 57 h 6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8" w="60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7" name="Freeform 138"/>
            <p:cNvSpPr/>
            <p:nvPr/>
          </p:nvSpPr>
          <p:spPr bwMode="auto">
            <a:xfrm>
              <a:off x="3533775" y="1589088"/>
              <a:ext cx="390525" cy="276225"/>
            </a:xfrm>
            <a:custGeom>
              <a:gdLst>
                <a:gd fmla="*/ 39 w 146" name="T0"/>
                <a:gd fmla="*/ 87 h 103" name="T1"/>
                <a:gd fmla="*/ 21 w 146" name="T2"/>
                <a:gd fmla="*/ 84 h 103" name="T3"/>
                <a:gd fmla="*/ 31 w 146" name="T4"/>
                <a:gd fmla="*/ 76 h 103" name="T5"/>
                <a:gd fmla="*/ 29 w 146" name="T6"/>
                <a:gd fmla="*/ 71 h 103" name="T7"/>
                <a:gd fmla="*/ 22 w 146" name="T8"/>
                <a:gd fmla="*/ 62 h 103" name="T9"/>
                <a:gd fmla="*/ 13 w 146" name="T10"/>
                <a:gd fmla="*/ 62 h 103" name="T11"/>
                <a:gd fmla="*/ 9 w 146" name="T12"/>
                <a:gd fmla="*/ 53 h 103" name="T13"/>
                <a:gd fmla="*/ 23 w 146" name="T14"/>
                <a:gd fmla="*/ 50 h 103" name="T15"/>
                <a:gd fmla="*/ 32 w 146" name="T16"/>
                <a:gd fmla="*/ 44 h 103" name="T17"/>
                <a:gd fmla="*/ 25 w 146" name="T18"/>
                <a:gd fmla="*/ 38 h 103" name="T19"/>
                <a:gd fmla="*/ 2 w 146" name="T20"/>
                <a:gd fmla="*/ 34 h 103" name="T21"/>
                <a:gd fmla="*/ 9 w 146" name="T22"/>
                <a:gd fmla="*/ 27 h 103" name="T23"/>
                <a:gd fmla="*/ 15 w 146" name="T24"/>
                <a:gd fmla="*/ 15 h 103" name="T25"/>
                <a:gd fmla="*/ 35 w 146" name="T26"/>
                <a:gd fmla="*/ 5 h 103" name="T27"/>
                <a:gd fmla="*/ 40 w 146" name="T28"/>
                <a:gd fmla="*/ 10 h 103" name="T29"/>
                <a:gd fmla="*/ 46 w 146" name="T30"/>
                <a:gd fmla="*/ 29 h 103" name="T31"/>
                <a:gd fmla="*/ 59 w 146" name="T32"/>
                <a:gd fmla="*/ 29 h 103" name="T33"/>
                <a:gd fmla="*/ 67 w 146" name="T34"/>
                <a:gd fmla="*/ 18 h 103" name="T35"/>
                <a:gd fmla="*/ 95 w 146" name="T36"/>
                <a:gd fmla="*/ 20 h 103" name="T37"/>
                <a:gd fmla="*/ 104 w 146" name="T38"/>
                <a:gd fmla="*/ 13 h 103" name="T39"/>
                <a:gd fmla="*/ 103 w 146" name="T40"/>
                <a:gd fmla="*/ 7 h 103" name="T41"/>
                <a:gd fmla="*/ 123 w 146" name="T42"/>
                <a:gd fmla="*/ 5 h 103" name="T43"/>
                <a:gd fmla="*/ 127 w 146" name="T44"/>
                <a:gd fmla="*/ 6 h 103" name="T45"/>
                <a:gd fmla="*/ 136 w 146" name="T46"/>
                <a:gd fmla="*/ 20 h 103" name="T47"/>
                <a:gd fmla="*/ 131 w 146" name="T48"/>
                <a:gd fmla="*/ 29 h 103" name="T49"/>
                <a:gd fmla="*/ 143 w 146" name="T50"/>
                <a:gd fmla="*/ 36 h 103" name="T51"/>
                <a:gd fmla="*/ 142 w 146" name="T52"/>
                <a:gd fmla="*/ 54 h 103" name="T53"/>
                <a:gd fmla="*/ 130 w 146" name="T54"/>
                <a:gd fmla="*/ 65 h 103" name="T55"/>
                <a:gd fmla="*/ 116 w 146" name="T56"/>
                <a:gd fmla="*/ 77 h 103" name="T57"/>
                <a:gd fmla="*/ 109 w 146" name="T58"/>
                <a:gd fmla="*/ 85 h 103" name="T59"/>
                <a:gd fmla="*/ 92 w 146" name="T60"/>
                <a:gd fmla="*/ 92 h 103" name="T61"/>
                <a:gd fmla="*/ 86 w 146" name="T62"/>
                <a:gd fmla="*/ 95 h 103" name="T63"/>
                <a:gd fmla="*/ 69 w 146" name="T64"/>
                <a:gd fmla="*/ 97 h 103" name="T65"/>
                <a:gd fmla="*/ 43 w 146" name="T66"/>
                <a:gd fmla="*/ 92 h 103" name="T67"/>
                <a:gd fmla="*/ 39 w 146" name="T68"/>
                <a:gd fmla="*/ 87 h 103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03" w="146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8" name="Freeform 139"/>
            <p:cNvSpPr/>
            <p:nvPr/>
          </p:nvSpPr>
          <p:spPr bwMode="auto">
            <a:xfrm>
              <a:off x="4773612" y="2895601"/>
              <a:ext cx="1917700" cy="1933575"/>
            </a:xfrm>
            <a:custGeom>
              <a:gdLst>
                <a:gd fmla="*/ 384 w 718" name="T0"/>
                <a:gd fmla="*/ 710 h 724" name="T1"/>
                <a:gd fmla="*/ 364 w 718" name="T2"/>
                <a:gd fmla="*/ 658 h 724" name="T3"/>
                <a:gd fmla="*/ 318 w 718" name="T4"/>
                <a:gd fmla="*/ 562 h 724" name="T5"/>
                <a:gd fmla="*/ 331 w 718" name="T6"/>
                <a:gd fmla="*/ 480 h 724" name="T7"/>
                <a:gd fmla="*/ 288 w 718" name="T8"/>
                <a:gd fmla="*/ 389 h 724" name="T9"/>
                <a:gd fmla="*/ 267 w 718" name="T10"/>
                <a:gd fmla="*/ 334 h 724" name="T11"/>
                <a:gd fmla="*/ 233 w 718" name="T12"/>
                <a:gd fmla="*/ 318 h 724" name="T13"/>
                <a:gd fmla="*/ 167 w 718" name="T14"/>
                <a:gd fmla="*/ 328 h 724" name="T15"/>
                <a:gd fmla="*/ 93 w 718" name="T16"/>
                <a:gd fmla="*/ 333 h 724" name="T17"/>
                <a:gd fmla="*/ 43 w 718" name="T18"/>
                <a:gd fmla="*/ 291 h 724" name="T19"/>
                <a:gd fmla="*/ 10 w 718" name="T20"/>
                <a:gd fmla="*/ 241 h 724" name="T21"/>
                <a:gd fmla="*/ 21 w 718" name="T22"/>
                <a:gd fmla="*/ 199 h 724" name="T23"/>
                <a:gd fmla="*/ 19 w 718" name="T24"/>
                <a:gd fmla="*/ 172 h 724" name="T25"/>
                <a:gd fmla="*/ 52 w 718" name="T26"/>
                <a:gd fmla="*/ 114 h 724" name="T27"/>
                <a:gd fmla="*/ 95 w 718" name="T28"/>
                <a:gd fmla="*/ 71 h 724" name="T29"/>
                <a:gd fmla="*/ 132 w 718" name="T30"/>
                <a:gd fmla="*/ 22 h 724" name="T31"/>
                <a:gd fmla="*/ 207 w 718" name="T32"/>
                <a:gd fmla="*/ 10 h 724" name="T33"/>
                <a:gd fmla="*/ 302 w 718" name="T34"/>
                <a:gd fmla="*/ 3 h 724" name="T35"/>
                <a:gd fmla="*/ 304 w 718" name="T36"/>
                <a:gd fmla="*/ 46 h 724" name="T37"/>
                <a:gd fmla="*/ 347 w 718" name="T38"/>
                <a:gd fmla="*/ 57 h 724" name="T39"/>
                <a:gd fmla="*/ 396 w 718" name="T40"/>
                <a:gd fmla="*/ 68 h 724" name="T41"/>
                <a:gd fmla="*/ 443 w 718" name="T42"/>
                <a:gd fmla="*/ 57 h 724" name="T43"/>
                <a:gd fmla="*/ 509 w 718" name="T44"/>
                <a:gd fmla="*/ 63 h 724" name="T45"/>
                <a:gd fmla="*/ 540 w 718" name="T46"/>
                <a:gd fmla="*/ 120 h 724" name="T47"/>
                <a:gd fmla="*/ 577 w 718" name="T48"/>
                <a:gd fmla="*/ 199 h 724" name="T49"/>
                <a:gd fmla="*/ 646 w 718" name="T50"/>
                <a:gd fmla="*/ 260 h 724" name="T51"/>
                <a:gd fmla="*/ 716 w 718" name="T52"/>
                <a:gd fmla="*/ 292 h 724" name="T53"/>
                <a:gd fmla="*/ 659 w 718" name="T54"/>
                <a:gd fmla="*/ 351 h 724" name="T55"/>
                <a:gd fmla="*/ 606 w 718" name="T56"/>
                <a:gd fmla="*/ 413 h 724" name="T57"/>
                <a:gd fmla="*/ 605 w 718" name="T58"/>
                <a:gd fmla="*/ 454 h 724" name="T59"/>
                <a:gd fmla="*/ 625 w 718" name="T60"/>
                <a:gd fmla="*/ 501 h 724" name="T61"/>
                <a:gd fmla="*/ 596 w 718" name="T62"/>
                <a:gd fmla="*/ 539 h 724" name="T63"/>
                <a:gd fmla="*/ 566 w 718" name="T64"/>
                <a:gd fmla="*/ 583 h 724" name="T65"/>
                <a:gd fmla="*/ 568 w 718" name="T66"/>
                <a:gd fmla="*/ 608 h 724" name="T67"/>
                <a:gd fmla="*/ 530 w 718" name="T68"/>
                <a:gd fmla="*/ 639 h 724" name="T69"/>
                <a:gd fmla="*/ 519 w 718" name="T70"/>
                <a:gd fmla="*/ 680 h 724" name="T71"/>
                <a:gd fmla="*/ 470 w 718" name="T72"/>
                <a:gd fmla="*/ 713 h 724" name="T73"/>
                <a:gd fmla="*/ 401 w 718" name="T74"/>
                <a:gd fmla="*/ 724 h 72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724" w="718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9" name="Freeform 140"/>
            <p:cNvSpPr/>
            <p:nvPr/>
          </p:nvSpPr>
          <p:spPr bwMode="auto">
            <a:xfrm>
              <a:off x="6515100" y="4186238"/>
              <a:ext cx="212725" cy="382588"/>
            </a:xfrm>
            <a:custGeom>
              <a:gdLst>
                <a:gd fmla="*/ 63 w 80" name="T0"/>
                <a:gd fmla="*/ 2 h 143" name="T1"/>
                <a:gd fmla="*/ 62 w 80" name="T2"/>
                <a:gd fmla="*/ 13 h 143" name="T3"/>
                <a:gd fmla="*/ 52 w 80" name="T4"/>
                <a:gd fmla="*/ 22 h 143" name="T5"/>
                <a:gd fmla="*/ 35 w 80" name="T6"/>
                <a:gd fmla="*/ 38 h 143" name="T7"/>
                <a:gd fmla="*/ 13 w 80" name="T8"/>
                <a:gd fmla="*/ 55 h 143" name="T9"/>
                <a:gd fmla="*/ 9 w 80" name="T10"/>
                <a:gd fmla="*/ 75 h 143" name="T11"/>
                <a:gd fmla="*/ 9 w 80" name="T12"/>
                <a:gd fmla="*/ 97 h 143" name="T13"/>
                <a:gd fmla="*/ 12 w 80" name="T14"/>
                <a:gd fmla="*/ 119 h 143" name="T15"/>
                <a:gd fmla="*/ 25 w 80" name="T16"/>
                <a:gd fmla="*/ 143 h 143" name="T17"/>
                <a:gd fmla="*/ 56 w 80" name="T18"/>
                <a:gd fmla="*/ 118 h 143" name="T19"/>
                <a:gd fmla="*/ 64 w 80" name="T20"/>
                <a:gd fmla="*/ 63 h 143" name="T21"/>
                <a:gd fmla="*/ 78 w 80" name="T22"/>
                <a:gd fmla="*/ 35 h 143" name="T23"/>
                <a:gd fmla="*/ 63 w 80" name="T24"/>
                <a:gd fmla="*/ 2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80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0" name="Freeform 141"/>
            <p:cNvSpPr/>
            <p:nvPr/>
          </p:nvSpPr>
          <p:spPr bwMode="auto">
            <a:xfrm>
              <a:off x="5048250" y="1098551"/>
              <a:ext cx="4883150" cy="2771775"/>
            </a:xfrm>
            <a:custGeom>
              <a:gdLst>
                <a:gd fmla="*/ 430 w 1828" name="T0"/>
                <a:gd fmla="*/ 679 h 1038" name="T1"/>
                <a:gd fmla="*/ 320 w 1828" name="T2"/>
                <a:gd fmla="*/ 638 h 1038" name="T3"/>
                <a:gd fmla="*/ 221 w 1828" name="T4"/>
                <a:gd fmla="*/ 574 h 1038" name="T5"/>
                <a:gd fmla="*/ 240 w 1828" name="T6"/>
                <a:gd fmla="*/ 677 h 1038" name="T7"/>
                <a:gd fmla="*/ 169 w 1828" name="T8"/>
                <a:gd fmla="*/ 589 h 1038" name="T9"/>
                <a:gd fmla="*/ 44 w 1828" name="T10"/>
                <a:gd fmla="*/ 683 h 1038" name="T11"/>
                <a:gd fmla="*/ 74 w 1828" name="T12"/>
                <a:gd fmla="*/ 548 h 1038" name="T13"/>
                <a:gd fmla="*/ 108 w 1828" name="T14"/>
                <a:gd fmla="*/ 497 h 1038" name="T15"/>
                <a:gd fmla="*/ 181 w 1828" name="T16"/>
                <a:gd fmla="*/ 386 h 1038" name="T17"/>
                <a:gd fmla="*/ 197 w 1828" name="T18"/>
                <a:gd fmla="*/ 437 h 1038" name="T19"/>
                <a:gd fmla="*/ 319 w 1828" name="T20"/>
                <a:gd fmla="*/ 385 h 1038" name="T21"/>
                <a:gd fmla="*/ 365 w 1828" name="T22"/>
                <a:gd fmla="*/ 342 h 1038" name="T23"/>
                <a:gd fmla="*/ 298 w 1828" name="T24"/>
                <a:gd fmla="*/ 288 h 1038" name="T25"/>
                <a:gd fmla="*/ 269 w 1828" name="T26"/>
                <a:gd fmla="*/ 321 h 1038" name="T27"/>
                <a:gd fmla="*/ 191 w 1828" name="T28"/>
                <a:gd fmla="*/ 357 h 1038" name="T29"/>
                <a:gd fmla="*/ 147 w 1828" name="T30"/>
                <a:gd fmla="*/ 330 h 1038" name="T31"/>
                <a:gd fmla="*/ 240 w 1828" name="T32"/>
                <a:gd fmla="*/ 182 h 1038" name="T33"/>
                <a:gd fmla="*/ 300 w 1828" name="T34"/>
                <a:gd fmla="*/ 137 h 1038" name="T35"/>
                <a:gd fmla="*/ 466 w 1828" name="T36"/>
                <a:gd fmla="*/ 199 h 1038" name="T37"/>
                <a:gd fmla="*/ 414 w 1828" name="T38"/>
                <a:gd fmla="*/ 229 h 1038" name="T39"/>
                <a:gd fmla="*/ 462 w 1828" name="T40"/>
                <a:gd fmla="*/ 229 h 1038" name="T41"/>
                <a:gd fmla="*/ 517 w 1828" name="T42"/>
                <a:gd fmla="*/ 193 h 1038" name="T43"/>
                <a:gd fmla="*/ 622 w 1828" name="T44"/>
                <a:gd fmla="*/ 165 h 1038" name="T45"/>
                <a:gd fmla="*/ 714 w 1828" name="T46"/>
                <a:gd fmla="*/ 163 h 1038" name="T47"/>
                <a:gd fmla="*/ 736 w 1828" name="T48"/>
                <a:gd fmla="*/ 94 h 1038" name="T49"/>
                <a:gd fmla="*/ 755 w 1828" name="T50"/>
                <a:gd fmla="*/ 184 h 1038" name="T51"/>
                <a:gd fmla="*/ 763 w 1828" name="T52"/>
                <a:gd fmla="*/ 137 h 1038" name="T53"/>
                <a:gd fmla="*/ 781 w 1828" name="T54"/>
                <a:gd fmla="*/ 123 h 1038" name="T55"/>
                <a:gd fmla="*/ 830 w 1828" name="T56"/>
                <a:gd fmla="*/ 105 h 1038" name="T57"/>
                <a:gd fmla="*/ 935 w 1828" name="T58"/>
                <a:gd fmla="*/ 30 h 1038" name="T59"/>
                <a:gd fmla="*/ 1062 w 1828" name="T60"/>
                <a:gd fmla="*/ 20 h 1038" name="T61"/>
                <a:gd fmla="*/ 1098 w 1828" name="T62"/>
                <a:gd fmla="*/ 77 h 1038" name="T63"/>
                <a:gd fmla="*/ 1243 w 1828" name="T64"/>
                <a:gd fmla="*/ 88 h 1038" name="T65"/>
                <a:gd fmla="*/ 1344 w 1828" name="T66"/>
                <a:gd fmla="*/ 115 h 1038" name="T67"/>
                <a:gd fmla="*/ 1466 w 1828" name="T68"/>
                <a:gd fmla="*/ 128 h 1038" name="T69"/>
                <a:gd fmla="*/ 1636 w 1828" name="T70"/>
                <a:gd fmla="*/ 158 h 1038" name="T71"/>
                <a:gd fmla="*/ 1812 w 1828" name="T72"/>
                <a:gd fmla="*/ 229 h 1038" name="T73"/>
                <a:gd fmla="*/ 1741 w 1828" name="T74"/>
                <a:gd fmla="*/ 215 h 1038" name="T75"/>
                <a:gd fmla="*/ 1753 w 1828" name="T76"/>
                <a:gd fmla="*/ 285 h 1038" name="T77"/>
                <a:gd fmla="*/ 1622 w 1828" name="T78"/>
                <a:gd fmla="*/ 344 h 1038" name="T79"/>
                <a:gd fmla="*/ 1628 w 1828" name="T80"/>
                <a:gd fmla="*/ 427 h 1038" name="T81"/>
                <a:gd fmla="*/ 1566 w 1828" name="T82"/>
                <a:gd fmla="*/ 392 h 1038" name="T83"/>
                <a:gd fmla="*/ 1604 w 1828" name="T84"/>
                <a:gd fmla="*/ 303 h 1038" name="T85"/>
                <a:gd fmla="*/ 1546 w 1828" name="T86"/>
                <a:gd fmla="*/ 344 h 1038" name="T87"/>
                <a:gd fmla="*/ 1424 w 1828" name="T88"/>
                <a:gd fmla="*/ 367 h 1038" name="T89"/>
                <a:gd fmla="*/ 1448 w 1828" name="T90"/>
                <a:gd fmla="*/ 480 h 1038" name="T91"/>
                <a:gd fmla="*/ 1371 w 1828" name="T92"/>
                <a:gd fmla="*/ 624 h 1038" name="T93"/>
                <a:gd fmla="*/ 1334 w 1828" name="T94"/>
                <a:gd fmla="*/ 660 h 1038" name="T95"/>
                <a:gd fmla="*/ 1300 w 1828" name="T96"/>
                <a:gd fmla="*/ 661 h 1038" name="T97"/>
                <a:gd fmla="*/ 1280 w 1828" name="T98"/>
                <a:gd fmla="*/ 830 h 1038" name="T99"/>
                <a:gd fmla="*/ 1192 w 1828" name="T100"/>
                <a:gd fmla="*/ 965 h 1038" name="T101"/>
                <a:gd fmla="*/ 1177 w 1828" name="T102"/>
                <a:gd fmla="*/ 1027 h 1038" name="T103"/>
                <a:gd fmla="*/ 1044 w 1828" name="T104"/>
                <a:gd fmla="*/ 849 h 1038" name="T105"/>
                <a:gd fmla="*/ 902 w 1828" name="T106"/>
                <a:gd fmla="*/ 969 h 1038" name="T107"/>
                <a:gd fmla="*/ 782 w 1828" name="T108"/>
                <a:gd fmla="*/ 820 h 1038" name="T109"/>
                <a:gd fmla="*/ 608 w 1828" name="T110"/>
                <a:gd fmla="*/ 774 h 1038" name="T111"/>
                <a:gd fmla="*/ 661 w 1828" name="T112"/>
                <a:gd fmla="*/ 797 h 1038" name="T113"/>
                <a:gd fmla="*/ 633 w 1828" name="T114"/>
                <a:gd fmla="*/ 887 h 103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038" w="182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1" name="Freeform 142"/>
            <p:cNvSpPr/>
            <p:nvPr/>
          </p:nvSpPr>
          <p:spPr bwMode="auto">
            <a:xfrm>
              <a:off x="5564188" y="941388"/>
              <a:ext cx="414338" cy="223838"/>
            </a:xfrm>
            <a:custGeom>
              <a:gdLst>
                <a:gd fmla="*/ 83 w 155" name="T0"/>
                <a:gd fmla="*/ 44 h 84" name="T1"/>
                <a:gd fmla="*/ 72 w 155" name="T2"/>
                <a:gd fmla="*/ 57 h 84" name="T3"/>
                <a:gd fmla="*/ 60 w 155" name="T4"/>
                <a:gd fmla="*/ 78 h 84" name="T5"/>
                <a:gd fmla="*/ 52 w 155" name="T6"/>
                <a:gd fmla="*/ 81 h 84" name="T7"/>
                <a:gd fmla="*/ 39 w 155" name="T8"/>
                <a:gd fmla="*/ 69 h 84" name="T9"/>
                <a:gd fmla="*/ 30 w 155" name="T10"/>
                <a:gd fmla="*/ 61 h 84" name="T11"/>
                <a:gd fmla="*/ 30 w 155" name="T12"/>
                <a:gd fmla="*/ 54 h 84" name="T13"/>
                <a:gd fmla="*/ 36 w 155" name="T14"/>
                <a:gd fmla="*/ 52 h 84" name="T15"/>
                <a:gd fmla="*/ 20 w 155" name="T16"/>
                <a:gd fmla="*/ 49 h 84" name="T17"/>
                <a:gd fmla="*/ 21 w 155" name="T18"/>
                <a:gd fmla="*/ 54 h 84" name="T19"/>
                <a:gd fmla="*/ 12 w 155" name="T20"/>
                <a:gd fmla="*/ 50 h 84" name="T21"/>
                <a:gd fmla="*/ 2 w 155" name="T22"/>
                <a:gd fmla="*/ 37 h 84" name="T23"/>
                <a:gd fmla="*/ 16 w 155" name="T24"/>
                <a:gd fmla="*/ 38 h 84" name="T25"/>
                <a:gd fmla="*/ 6 w 155" name="T26"/>
                <a:gd fmla="*/ 27 h 84" name="T27"/>
                <a:gd fmla="*/ 9 w 155" name="T28"/>
                <a:gd fmla="*/ 20 h 84" name="T29"/>
                <a:gd fmla="*/ 20 w 155" name="T30"/>
                <a:gd fmla="*/ 18 h 84" name="T31"/>
                <a:gd fmla="*/ 35 w 155" name="T32"/>
                <a:gd fmla="*/ 18 h 84" name="T33"/>
                <a:gd fmla="*/ 42 w 155" name="T34"/>
                <a:gd fmla="*/ 19 h 84" name="T35"/>
                <a:gd fmla="*/ 50 w 155" name="T36"/>
                <a:gd fmla="*/ 14 h 84" name="T37"/>
                <a:gd fmla="*/ 48 w 155" name="T38"/>
                <a:gd fmla="*/ 10 h 84" name="T39"/>
                <a:gd fmla="*/ 60 w 155" name="T40"/>
                <a:gd fmla="*/ 15 h 84" name="T41"/>
                <a:gd fmla="*/ 82 w 155" name="T42"/>
                <a:gd fmla="*/ 24 h 84" name="T43"/>
                <a:gd fmla="*/ 76 w 155" name="T44"/>
                <a:gd fmla="*/ 27 h 84" name="T45"/>
                <a:gd fmla="*/ 84 w 155" name="T46"/>
                <a:gd fmla="*/ 31 h 84" name="T47"/>
                <a:gd fmla="*/ 85 w 155" name="T48"/>
                <a:gd fmla="*/ 21 h 84" name="T49"/>
                <a:gd fmla="*/ 75 w 155" name="T50"/>
                <a:gd fmla="*/ 14 h 84" name="T51"/>
                <a:gd fmla="*/ 67 w 155" name="T52"/>
                <a:gd fmla="*/ 7 h 84" name="T53"/>
                <a:gd fmla="*/ 76 w 155" name="T54"/>
                <a:gd fmla="*/ 2 h 84" name="T55"/>
                <a:gd fmla="*/ 95 w 155" name="T56"/>
                <a:gd fmla="*/ 4 h 84" name="T57"/>
                <a:gd fmla="*/ 110 w 155" name="T58"/>
                <a:gd fmla="*/ 8 h 84" name="T59"/>
                <a:gd fmla="*/ 116 w 155" name="T60"/>
                <a:gd fmla="*/ 4 h 84" name="T61"/>
                <a:gd fmla="*/ 139 w 155" name="T62"/>
                <a:gd fmla="*/ 8 h 84" name="T63"/>
                <a:gd fmla="*/ 148 w 155" name="T64"/>
                <a:gd fmla="*/ 11 h 84" name="T65"/>
                <a:gd fmla="*/ 151 w 155" name="T66"/>
                <a:gd fmla="*/ 19 h 84" name="T67"/>
                <a:gd fmla="*/ 140 w 155" name="T68"/>
                <a:gd fmla="*/ 26 h 84" name="T69"/>
                <a:gd fmla="*/ 116 w 155" name="T70"/>
                <a:gd fmla="*/ 29 h 84" name="T71"/>
                <a:gd fmla="*/ 99 w 155" name="T72"/>
                <a:gd fmla="*/ 31 h 84" name="T73"/>
                <a:gd fmla="*/ 103 w 155" name="T74"/>
                <a:gd fmla="*/ 42 h 84" name="T75"/>
                <a:gd fmla="*/ 108 w 155" name="T76"/>
                <a:gd fmla="*/ 43 h 84" name="T77"/>
                <a:gd fmla="*/ 128 w 155" name="T78"/>
                <a:gd fmla="*/ 60 h 84" name="T79"/>
                <a:gd fmla="*/ 122 w 155" name="T80"/>
                <a:gd fmla="*/ 62 h 84" name="T81"/>
                <a:gd fmla="*/ 117 w 155" name="T82"/>
                <a:gd fmla="*/ 67 h 84" name="T83"/>
                <a:gd fmla="*/ 101 w 155" name="T84"/>
                <a:gd fmla="*/ 71 h 84" name="T85"/>
                <a:gd fmla="*/ 93 w 155" name="T86"/>
                <a:gd fmla="*/ 68 h 84" name="T87"/>
                <a:gd fmla="*/ 97 w 155" name="T88"/>
                <a:gd fmla="*/ 55 h 84" name="T89"/>
                <a:gd fmla="*/ 88 w 155" name="T90"/>
                <a:gd fmla="*/ 48 h 84" name="T91"/>
                <a:gd fmla="*/ 83 w 155" name="T92"/>
                <a:gd fmla="*/ 44 h 84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84" w="155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2" name="Freeform 143"/>
            <p:cNvSpPr/>
            <p:nvPr/>
          </p:nvSpPr>
          <p:spPr bwMode="auto">
            <a:xfrm>
              <a:off x="6503988" y="1135063"/>
              <a:ext cx="427038" cy="342900"/>
            </a:xfrm>
            <a:custGeom>
              <a:gdLst>
                <a:gd fmla="*/ 66 w 160" name="T0"/>
                <a:gd fmla="*/ 120 h 128" name="T1"/>
                <a:gd fmla="*/ 59 w 160" name="T2"/>
                <a:gd fmla="*/ 124 h 128" name="T3"/>
                <a:gd fmla="*/ 33 w 160" name="T4"/>
                <a:gd fmla="*/ 116 h 128" name="T5"/>
                <a:gd fmla="*/ 16 w 160" name="T6"/>
                <a:gd fmla="*/ 111 h 128" name="T7"/>
                <a:gd fmla="*/ 12 w 160" name="T8"/>
                <a:gd fmla="*/ 103 h 128" name="T9"/>
                <a:gd fmla="*/ 24 w 160" name="T10"/>
                <a:gd fmla="*/ 89 h 128" name="T11"/>
                <a:gd fmla="*/ 26 w 160" name="T12"/>
                <a:gd fmla="*/ 74 h 128" name="T13"/>
                <a:gd fmla="*/ 31 w 160" name="T14"/>
                <a:gd fmla="*/ 73 h 128" name="T15"/>
                <a:gd fmla="*/ 38 w 160" name="T16"/>
                <a:gd fmla="*/ 68 h 128" name="T17"/>
                <a:gd fmla="*/ 32 w 160" name="T18"/>
                <a:gd fmla="*/ 65 h 128" name="T19"/>
                <a:gd fmla="*/ 30 w 160" name="T20"/>
                <a:gd fmla="*/ 59 h 128" name="T21"/>
                <a:gd fmla="*/ 47 w 160" name="T22"/>
                <a:gd fmla="*/ 53 h 128" name="T23"/>
                <a:gd fmla="*/ 46 w 160" name="T24"/>
                <a:gd fmla="*/ 42 h 128" name="T25"/>
                <a:gd fmla="*/ 46 w 160" name="T26"/>
                <a:gd fmla="*/ 33 h 128" name="T27"/>
                <a:gd fmla="*/ 64 w 160" name="T28"/>
                <a:gd fmla="*/ 31 h 128" name="T29"/>
                <a:gd fmla="*/ 87 w 160" name="T30"/>
                <a:gd fmla="*/ 14 h 128" name="T31"/>
                <a:gd fmla="*/ 111 w 160" name="T32"/>
                <a:gd fmla="*/ 14 h 128" name="T33"/>
                <a:gd fmla="*/ 126 w 160" name="T34"/>
                <a:gd fmla="*/ 10 h 128" name="T35"/>
                <a:gd fmla="*/ 136 w 160" name="T36"/>
                <a:gd fmla="*/ 4 h 128" name="T37"/>
                <a:gd fmla="*/ 159 w 160" name="T38"/>
                <a:gd fmla="*/ 3 h 128" name="T39"/>
                <a:gd fmla="*/ 158 w 160" name="T40"/>
                <a:gd fmla="*/ 12 h 128" name="T41"/>
                <a:gd fmla="*/ 152 w 160" name="T42"/>
                <a:gd fmla="*/ 15 h 128" name="T43"/>
                <a:gd fmla="*/ 126 w 160" name="T44"/>
                <a:gd fmla="*/ 23 h 128" name="T45"/>
                <a:gd fmla="*/ 111 w 160" name="T46"/>
                <a:gd fmla="*/ 29 h 128" name="T47"/>
                <a:gd fmla="*/ 94 w 160" name="T48"/>
                <a:gd fmla="*/ 41 h 128" name="T49"/>
                <a:gd fmla="*/ 69 w 160" name="T50"/>
                <a:gd fmla="*/ 49 h 128" name="T51"/>
                <a:gd fmla="*/ 64 w 160" name="T52"/>
                <a:gd fmla="*/ 63 h 128" name="T53"/>
                <a:gd fmla="*/ 57 w 160" name="T54"/>
                <a:gd fmla="*/ 71 h 128" name="T55"/>
                <a:gd fmla="*/ 54 w 160" name="T56"/>
                <a:gd fmla="*/ 77 h 128" name="T57"/>
                <a:gd fmla="*/ 49 w 160" name="T58"/>
                <a:gd fmla="*/ 91 h 128" name="T59"/>
                <a:gd fmla="*/ 49 w 160" name="T60"/>
                <a:gd fmla="*/ 105 h 128" name="T61"/>
                <a:gd fmla="*/ 66 w 160" name="T62"/>
                <a:gd fmla="*/ 116 h 128" name="T63"/>
                <a:gd fmla="*/ 66 w 160" name="T64"/>
                <a:gd fmla="*/ 120 h 12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28" w="160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3" name="Freeform 144"/>
            <p:cNvSpPr/>
            <p:nvPr/>
          </p:nvSpPr>
          <p:spPr bwMode="auto">
            <a:xfrm>
              <a:off x="6338888" y="900113"/>
              <a:ext cx="180975" cy="84138"/>
            </a:xfrm>
            <a:custGeom>
              <a:gdLst>
                <a:gd fmla="*/ 60 w 68" name="T0"/>
                <a:gd fmla="*/ 29 h 31" name="T1"/>
                <a:gd fmla="*/ 41 w 68" name="T2"/>
                <a:gd fmla="*/ 26 h 31" name="T3"/>
                <a:gd fmla="*/ 22 w 68" name="T4"/>
                <a:gd fmla="*/ 21 h 31" name="T5"/>
                <a:gd fmla="*/ 3 w 68" name="T6"/>
                <a:gd fmla="*/ 15 h 31" name="T7"/>
                <a:gd fmla="*/ 4 w 68" name="T8"/>
                <a:gd fmla="*/ 9 h 31" name="T9"/>
                <a:gd fmla="*/ 11 w 68" name="T10"/>
                <a:gd fmla="*/ 8 h 31" name="T11"/>
                <a:gd fmla="*/ 17 w 68" name="T12"/>
                <a:gd fmla="*/ 9 h 31" name="T13"/>
                <a:gd fmla="*/ 37 w 68" name="T14"/>
                <a:gd fmla="*/ 5 h 31" name="T15"/>
                <a:gd fmla="*/ 41 w 68" name="T16"/>
                <a:gd fmla="*/ 8 h 31" name="T17"/>
                <a:gd fmla="*/ 48 w 68" name="T18"/>
                <a:gd fmla="*/ 4 h 31" name="T19"/>
                <a:gd fmla="*/ 64 w 68" name="T20"/>
                <a:gd fmla="*/ 13 h 31" name="T21"/>
                <a:gd fmla="*/ 61 w 68" name="T22"/>
                <a:gd fmla="*/ 24 h 31" name="T23"/>
                <a:gd fmla="*/ 60 w 68" name="T24"/>
                <a:gd fmla="*/ 29 h 3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1" w="68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4" name="Freeform 145"/>
            <p:cNvSpPr/>
            <p:nvPr/>
          </p:nvSpPr>
          <p:spPr bwMode="auto">
            <a:xfrm>
              <a:off x="6527800" y="933451"/>
              <a:ext cx="77788" cy="31750"/>
            </a:xfrm>
            <a:custGeom>
              <a:gdLst>
                <a:gd fmla="*/ 21 w 29" name="T0"/>
                <a:gd fmla="*/ 10 h 12" name="T1"/>
                <a:gd fmla="*/ 9 w 29" name="T2"/>
                <a:gd fmla="*/ 12 h 12" name="T3"/>
                <a:gd fmla="*/ 1 w 29" name="T4"/>
                <a:gd fmla="*/ 9 h 12" name="T5"/>
                <a:gd fmla="*/ 5 w 29" name="T6"/>
                <a:gd fmla="*/ 6 h 12" name="T7"/>
                <a:gd fmla="*/ 12 w 29" name="T8"/>
                <a:gd fmla="*/ 5 h 12" name="T9"/>
                <a:gd fmla="*/ 13 w 29" name="T10"/>
                <a:gd fmla="*/ 0 h 12" name="T11"/>
                <a:gd fmla="*/ 24 w 29" name="T12"/>
                <a:gd fmla="*/ 2 h 12" name="T13"/>
                <a:gd fmla="*/ 27 w 29" name="T14"/>
                <a:gd fmla="*/ 7 h 12" name="T15"/>
                <a:gd fmla="*/ 21 w 29" name="T16"/>
                <a:gd fmla="*/ 1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28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5" name="Freeform 146"/>
            <p:cNvSpPr/>
            <p:nvPr/>
          </p:nvSpPr>
          <p:spPr bwMode="auto">
            <a:xfrm>
              <a:off x="6559550" y="860426"/>
              <a:ext cx="120650" cy="69850"/>
            </a:xfrm>
            <a:custGeom>
              <a:gdLst>
                <a:gd fmla="*/ 31 w 45" name="T0"/>
                <a:gd fmla="*/ 24 h 26" name="T1"/>
                <a:gd fmla="*/ 19 w 45" name="T2"/>
                <a:gd fmla="*/ 25 h 26" name="T3"/>
                <a:gd fmla="*/ 14 w 45" name="T4"/>
                <a:gd fmla="*/ 22 h 26" name="T5"/>
                <a:gd fmla="*/ 5 w 45" name="T6"/>
                <a:gd fmla="*/ 22 h 26" name="T7"/>
                <a:gd fmla="*/ 2 w 45" name="T8"/>
                <a:gd fmla="*/ 20 h 26" name="T9"/>
                <a:gd fmla="*/ 12 w 45" name="T10"/>
                <a:gd fmla="*/ 16 h 26" name="T11"/>
                <a:gd fmla="*/ 16 w 45" name="T12"/>
                <a:gd fmla="*/ 11 h 26" name="T13"/>
                <a:gd fmla="*/ 19 w 45" name="T14"/>
                <a:gd fmla="*/ 6 h 26" name="T15"/>
                <a:gd fmla="*/ 22 w 45" name="T16"/>
                <a:gd fmla="*/ 4 h 26" name="T17"/>
                <a:gd fmla="*/ 28 w 45" name="T18"/>
                <a:gd fmla="*/ 1 h 26" name="T19"/>
                <a:gd fmla="*/ 35 w 45" name="T20"/>
                <a:gd fmla="*/ 4 h 26" name="T21"/>
                <a:gd fmla="*/ 34 w 45" name="T22"/>
                <a:gd fmla="*/ 12 h 26" name="T23"/>
                <a:gd fmla="*/ 34 w 45" name="T24"/>
                <a:gd fmla="*/ 16 h 26" name="T25"/>
                <a:gd fmla="*/ 41 w 45" name="T26"/>
                <a:gd fmla="*/ 21 h 26" name="T27"/>
                <a:gd fmla="*/ 34 w 45" name="T28"/>
                <a:gd fmla="*/ 22 h 26" name="T29"/>
                <a:gd fmla="*/ 31 w 45" name="T30"/>
                <a:gd fmla="*/ 24 h 2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6" w="45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6" name="Freeform 147"/>
            <p:cNvSpPr/>
            <p:nvPr/>
          </p:nvSpPr>
          <p:spPr bwMode="auto">
            <a:xfrm>
              <a:off x="6613525" y="938213"/>
              <a:ext cx="74613" cy="28575"/>
            </a:xfrm>
            <a:custGeom>
              <a:gdLst>
                <a:gd fmla="*/ 1 w 28" name="T0"/>
                <a:gd fmla="*/ 10 h 11" name="T1"/>
                <a:gd fmla="*/ 9 w 28" name="T2"/>
                <a:gd fmla="*/ 9 h 11" name="T3"/>
                <a:gd fmla="*/ 16 w 28" name="T4"/>
                <a:gd fmla="*/ 7 h 11" name="T5"/>
                <a:gd fmla="*/ 25 w 28" name="T6"/>
                <a:gd fmla="*/ 3 h 11" name="T7"/>
                <a:gd fmla="*/ 17 w 28" name="T8"/>
                <a:gd fmla="*/ 2 h 11" name="T9"/>
                <a:gd fmla="*/ 5 w 28" name="T10"/>
                <a:gd fmla="*/ 1 h 11" name="T11"/>
                <a:gd fmla="*/ 0 w 28" name="T12"/>
                <a:gd fmla="*/ 7 h 11" name="T13"/>
                <a:gd fmla="*/ 1 w 28" name="T14"/>
                <a:gd fmla="*/ 10 h 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" w="28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7" name="Freeform 148"/>
            <p:cNvSpPr/>
            <p:nvPr/>
          </p:nvSpPr>
          <p:spPr bwMode="auto">
            <a:xfrm>
              <a:off x="6684963" y="900113"/>
              <a:ext cx="69850" cy="66675"/>
            </a:xfrm>
            <a:custGeom>
              <a:gdLst>
                <a:gd fmla="*/ 9 w 26" name="T0"/>
                <a:gd fmla="*/ 18 h 25" name="T1"/>
                <a:gd fmla="*/ 13 w 26" name="T2"/>
                <a:gd fmla="*/ 21 h 25" name="T3"/>
                <a:gd fmla="*/ 21 w 26" name="T4"/>
                <a:gd fmla="*/ 16 h 25" name="T5"/>
                <a:gd fmla="*/ 26 w 26" name="T6"/>
                <a:gd fmla="*/ 10 h 25" name="T7"/>
                <a:gd fmla="*/ 20 w 26" name="T8"/>
                <a:gd fmla="*/ 4 h 25" name="T9"/>
                <a:gd fmla="*/ 15 w 26" name="T10"/>
                <a:gd fmla="*/ 1 h 25" name="T11"/>
                <a:gd fmla="*/ 8 w 26" name="T12"/>
                <a:gd fmla="*/ 10 h 25" name="T13"/>
                <a:gd fmla="*/ 2 w 26" name="T14"/>
                <a:gd fmla="*/ 11 h 25" name="T15"/>
                <a:gd fmla="*/ 9 w 26" name="T16"/>
                <a:gd fmla="*/ 17 h 25" name="T17"/>
                <a:gd fmla="*/ 9 w 26" name="T18"/>
                <a:gd fmla="*/ 18 h 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" w="26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8" name="Freeform 149"/>
            <p:cNvSpPr/>
            <p:nvPr/>
          </p:nvSpPr>
          <p:spPr bwMode="auto">
            <a:xfrm>
              <a:off x="6645275" y="965201"/>
              <a:ext cx="57150" cy="19050"/>
            </a:xfrm>
            <a:custGeom>
              <a:gdLst>
                <a:gd fmla="*/ 9 w 21" name="T0"/>
                <a:gd fmla="*/ 0 h 7" name="T1"/>
                <a:gd fmla="*/ 4 w 21" name="T2"/>
                <a:gd fmla="*/ 5 h 7" name="T3"/>
                <a:gd fmla="*/ 15 w 21" name="T4"/>
                <a:gd fmla="*/ 7 h 7" name="T5"/>
                <a:gd fmla="*/ 20 w 21" name="T6"/>
                <a:gd fmla="*/ 5 h 7" name="T7"/>
                <a:gd fmla="*/ 15 w 21" name="T8"/>
                <a:gd fmla="*/ 0 h 7" name="T9"/>
                <a:gd fmla="*/ 9 w 21" name="T10"/>
                <a:gd fmla="*/ 0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21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9" name="Freeform 150"/>
            <p:cNvSpPr/>
            <p:nvPr/>
          </p:nvSpPr>
          <p:spPr bwMode="auto">
            <a:xfrm>
              <a:off x="6645275" y="839788"/>
              <a:ext cx="34925" cy="23813"/>
            </a:xfrm>
            <a:custGeom>
              <a:gdLst>
                <a:gd fmla="*/ 9 w 13" name="T0"/>
                <a:gd fmla="*/ 9 h 9" name="T1"/>
                <a:gd fmla="*/ 0 w 13" name="T2"/>
                <a:gd fmla="*/ 4 h 9" name="T3"/>
                <a:gd fmla="*/ 8 w 13" name="T4"/>
                <a:gd fmla="*/ 0 h 9" name="T5"/>
                <a:gd fmla="*/ 12 w 13" name="T6"/>
                <a:gd fmla="*/ 2 h 9" name="T7"/>
                <a:gd fmla="*/ 9 w 13" name="T8"/>
                <a:gd fmla="*/ 9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3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0" name="Freeform 151"/>
            <p:cNvSpPr/>
            <p:nvPr/>
          </p:nvSpPr>
          <p:spPr bwMode="auto">
            <a:xfrm>
              <a:off x="6746875" y="868363"/>
              <a:ext cx="77788" cy="61913"/>
            </a:xfrm>
            <a:custGeom>
              <a:gdLst>
                <a:gd fmla="*/ 16 w 29" name="T0"/>
                <a:gd fmla="*/ 22 h 23" name="T1"/>
                <a:gd fmla="*/ 19 w 29" name="T2"/>
                <a:gd fmla="*/ 19 h 23" name="T3"/>
                <a:gd fmla="*/ 29 w 29" name="T4"/>
                <a:gd fmla="*/ 12 h 23" name="T5"/>
                <a:gd fmla="*/ 26 w 29" name="T6"/>
                <a:gd fmla="*/ 7 h 23" name="T7"/>
                <a:gd fmla="*/ 17 w 29" name="T8"/>
                <a:gd fmla="*/ 1 h 23" name="T9"/>
                <a:gd fmla="*/ 11 w 29" name="T10"/>
                <a:gd fmla="*/ 11 h 23" name="T11"/>
                <a:gd fmla="*/ 3 w 29" name="T12"/>
                <a:gd fmla="*/ 13 h 23" name="T13"/>
                <a:gd fmla="*/ 5 w 29" name="T14"/>
                <a:gd fmla="*/ 18 h 23" name="T15"/>
                <a:gd fmla="*/ 10 w 29" name="T16"/>
                <a:gd fmla="*/ 23 h 23" name="T17"/>
                <a:gd fmla="*/ 16 w 29" name="T18"/>
                <a:gd fmla="*/ 22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28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1" name="Freeform 152"/>
            <p:cNvSpPr/>
            <p:nvPr/>
          </p:nvSpPr>
          <p:spPr bwMode="auto">
            <a:xfrm>
              <a:off x="7412038" y="890588"/>
              <a:ext cx="246063" cy="168275"/>
            </a:xfrm>
            <a:custGeom>
              <a:gdLst>
                <a:gd fmla="*/ 23 w 92" name="T0"/>
                <a:gd fmla="*/ 42 h 63" name="T1"/>
                <a:gd fmla="*/ 22 w 92" name="T2"/>
                <a:gd fmla="*/ 49 h 63" name="T3"/>
                <a:gd fmla="*/ 8 w 92" name="T4"/>
                <a:gd fmla="*/ 40 h 63" name="T5"/>
                <a:gd fmla="*/ 2 w 92" name="T6"/>
                <a:gd fmla="*/ 45 h 63" name="T7"/>
                <a:gd fmla="*/ 3 w 92" name="T8"/>
                <a:gd fmla="*/ 35 h 63" name="T9"/>
                <a:gd fmla="*/ 7 w 92" name="T10"/>
                <a:gd fmla="*/ 31 h 63" name="T11"/>
                <a:gd fmla="*/ 8 w 92" name="T12"/>
                <a:gd fmla="*/ 21 h 63" name="T13"/>
                <a:gd fmla="*/ 13 w 92" name="T14"/>
                <a:gd fmla="*/ 17 h 63" name="T15"/>
                <a:gd fmla="*/ 29 w 92" name="T16"/>
                <a:gd fmla="*/ 8 h 63" name="T17"/>
                <a:gd fmla="*/ 34 w 92" name="T18"/>
                <a:gd fmla="*/ 2 h 63" name="T19"/>
                <a:gd fmla="*/ 44 w 92" name="T20"/>
                <a:gd fmla="*/ 6 h 63" name="T21"/>
                <a:gd fmla="*/ 51 w 92" name="T22"/>
                <a:gd fmla="*/ 16 h 63" name="T23"/>
                <a:gd fmla="*/ 61 w 92" name="T24"/>
                <a:gd fmla="*/ 27 h 63" name="T25"/>
                <a:gd fmla="*/ 70 w 92" name="T26"/>
                <a:gd fmla="*/ 36 h 63" name="T27"/>
                <a:gd fmla="*/ 90 w 92" name="T28"/>
                <a:gd fmla="*/ 42 h 63" name="T29"/>
                <a:gd fmla="*/ 85 w 92" name="T30"/>
                <a:gd fmla="*/ 47 h 63" name="T31"/>
                <a:gd fmla="*/ 86 w 92" name="T32"/>
                <a:gd fmla="*/ 51 h 63" name="T33"/>
                <a:gd fmla="*/ 87 w 92" name="T34"/>
                <a:gd fmla="*/ 58 h 63" name="T35"/>
                <a:gd fmla="*/ 72 w 92" name="T36"/>
                <a:gd fmla="*/ 58 h 63" name="T37"/>
                <a:gd fmla="*/ 66 w 92" name="T38"/>
                <a:gd fmla="*/ 62 h 63" name="T39"/>
                <a:gd fmla="*/ 55 w 92" name="T40"/>
                <a:gd fmla="*/ 57 h 63" name="T41"/>
                <a:gd fmla="*/ 44 w 92" name="T42"/>
                <a:gd fmla="*/ 52 h 63" name="T43"/>
                <a:gd fmla="*/ 36 w 92" name="T44"/>
                <a:gd fmla="*/ 51 h 63" name="T45"/>
                <a:gd fmla="*/ 28 w 92" name="T46"/>
                <a:gd fmla="*/ 41 h 63" name="T47"/>
                <a:gd fmla="*/ 23 w 92" name="T48"/>
                <a:gd fmla="*/ 42 h 6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62" w="92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2" name="Freeform 153"/>
            <p:cNvSpPr/>
            <p:nvPr/>
          </p:nvSpPr>
          <p:spPr bwMode="auto">
            <a:xfrm>
              <a:off x="7631113" y="1004888"/>
              <a:ext cx="157163" cy="90488"/>
            </a:xfrm>
            <a:custGeom>
              <a:gdLst>
                <a:gd fmla="*/ 5 w 59" name="T0"/>
                <a:gd fmla="*/ 32 h 34" name="T1"/>
                <a:gd fmla="*/ 19 w 59" name="T2"/>
                <a:gd fmla="*/ 28 h 34" name="T3"/>
                <a:gd fmla="*/ 35 w 59" name="T4"/>
                <a:gd fmla="*/ 30 h 34" name="T5"/>
                <a:gd fmla="*/ 48 w 59" name="T6"/>
                <a:gd fmla="*/ 29 h 34" name="T7"/>
                <a:gd fmla="*/ 49 w 59" name="T8"/>
                <a:gd fmla="*/ 25 h 34" name="T9"/>
                <a:gd fmla="*/ 55 w 59" name="T10"/>
                <a:gd fmla="*/ 22 h 34" name="T11"/>
                <a:gd fmla="*/ 39 w 59" name="T12"/>
                <a:gd fmla="*/ 9 h 34" name="T13"/>
                <a:gd fmla="*/ 25 w 59" name="T14"/>
                <a:gd fmla="*/ 1 h 34" name="T15"/>
                <a:gd fmla="*/ 13 w 59" name="T16"/>
                <a:gd fmla="*/ 6 h 34" name="T17"/>
                <a:gd fmla="*/ 10 w 59" name="T18"/>
                <a:gd fmla="*/ 13 h 34" name="T19"/>
                <a:gd fmla="*/ 2 w 59" name="T20"/>
                <a:gd fmla="*/ 24 h 34" name="T21"/>
                <a:gd fmla="*/ 2 w 59" name="T22"/>
                <a:gd fmla="*/ 32 h 34" name="T23"/>
                <a:gd fmla="*/ 5 w 59" name="T24"/>
                <a:gd fmla="*/ 32 h 3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4" w="59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3" name="Freeform 154"/>
            <p:cNvSpPr/>
            <p:nvPr/>
          </p:nvSpPr>
          <p:spPr bwMode="auto">
            <a:xfrm>
              <a:off x="7227888" y="1185863"/>
              <a:ext cx="39688" cy="42863"/>
            </a:xfrm>
            <a:custGeom>
              <a:gdLst>
                <a:gd fmla="*/ 8 w 15" name="T0"/>
                <a:gd fmla="*/ 0 h 16" name="T1"/>
                <a:gd fmla="*/ 1 w 15" name="T2"/>
                <a:gd fmla="*/ 3 h 16" name="T3"/>
                <a:gd fmla="*/ 2 w 15" name="T4"/>
                <a:gd fmla="*/ 8 h 16" name="T5"/>
                <a:gd fmla="*/ 0 w 15" name="T6"/>
                <a:gd fmla="*/ 14 h 16" name="T7"/>
                <a:gd fmla="*/ 3 w 15" name="T8"/>
                <a:gd fmla="*/ 15 h 16" name="T9"/>
                <a:gd fmla="*/ 7 w 15" name="T10"/>
                <a:gd fmla="*/ 11 h 16" name="T11"/>
                <a:gd fmla="*/ 8 w 15" name="T12"/>
                <a:gd fmla="*/ 4 h 16" name="T13"/>
                <a:gd fmla="*/ 15 w 15" name="T14"/>
                <a:gd fmla="*/ 4 h 16" name="T15"/>
                <a:gd fmla="*/ 8 w 15" name="T16"/>
                <a:gd fmla="*/ 0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15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4" name="Freeform 155"/>
            <p:cNvSpPr/>
            <p:nvPr/>
          </p:nvSpPr>
          <p:spPr bwMode="auto">
            <a:xfrm>
              <a:off x="7391400" y="1114426"/>
              <a:ext cx="33338" cy="28575"/>
            </a:xfrm>
            <a:custGeom>
              <a:gdLst>
                <a:gd fmla="*/ 0 w 13" name="T0"/>
                <a:gd fmla="*/ 11 h 11" name="T1"/>
                <a:gd fmla="*/ 8 w 13" name="T2"/>
                <a:gd fmla="*/ 7 h 11" name="T3"/>
                <a:gd fmla="*/ 10 w 13" name="T4"/>
                <a:gd fmla="*/ 0 h 11" name="T5"/>
                <a:gd fmla="*/ 4 w 13" name="T6"/>
                <a:gd fmla="*/ 3 h 11" name="T7"/>
                <a:gd fmla="*/ 4 w 13" name="T8"/>
                <a:gd fmla="*/ 9 h 11" name="T9"/>
                <a:gd fmla="*/ 0 w 13" name="T10"/>
                <a:gd fmla="*/ 11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3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5" name="Freeform 156"/>
            <p:cNvSpPr/>
            <p:nvPr/>
          </p:nvSpPr>
          <p:spPr bwMode="auto">
            <a:xfrm>
              <a:off x="7131050" y="914401"/>
              <a:ext cx="30163" cy="19050"/>
            </a:xfrm>
            <a:custGeom>
              <a:gdLst>
                <a:gd fmla="*/ 0 w 11" name="T0"/>
                <a:gd fmla="*/ 6 h 7" name="T1"/>
                <a:gd fmla="*/ 11 w 11" name="T2"/>
                <a:gd fmla="*/ 7 h 7" name="T3"/>
                <a:gd fmla="*/ 9 w 11" name="T4"/>
                <a:gd fmla="*/ 0 h 7" name="T5"/>
                <a:gd fmla="*/ 0 w 11" name="T6"/>
                <a:gd fmla="*/ 6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1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6" name="Freeform 157"/>
            <p:cNvSpPr/>
            <p:nvPr/>
          </p:nvSpPr>
          <p:spPr bwMode="auto">
            <a:xfrm>
              <a:off x="8523288" y="1162051"/>
              <a:ext cx="211138" cy="101600"/>
            </a:xfrm>
            <a:custGeom>
              <a:gdLst>
                <a:gd fmla="*/ 7 w 79" name="T0"/>
                <a:gd fmla="*/ 9 h 38" name="T1"/>
                <a:gd fmla="*/ 5 w 79" name="T2"/>
                <a:gd fmla="*/ 23 h 38" name="T3"/>
                <a:gd fmla="*/ 16 w 79" name="T4"/>
                <a:gd fmla="*/ 30 h 38" name="T5"/>
                <a:gd fmla="*/ 24 w 79" name="T6"/>
                <a:gd fmla="*/ 37 h 38" name="T7"/>
                <a:gd fmla="*/ 30 w 79" name="T8"/>
                <a:gd fmla="*/ 31 h 38" name="T9"/>
                <a:gd fmla="*/ 30 w 79" name="T10"/>
                <a:gd fmla="*/ 29 h 38" name="T11"/>
                <a:gd fmla="*/ 42 w 79" name="T12"/>
                <a:gd fmla="*/ 31 h 38" name="T13"/>
                <a:gd fmla="*/ 49 w 79" name="T14"/>
                <a:gd fmla="*/ 32 h 38" name="T15"/>
                <a:gd fmla="*/ 52 w 79" name="T16"/>
                <a:gd fmla="*/ 28 h 38" name="T17"/>
                <a:gd fmla="*/ 59 w 79" name="T18"/>
                <a:gd fmla="*/ 29 h 38" name="T19"/>
                <a:gd fmla="*/ 76 w 79" name="T20"/>
                <a:gd fmla="*/ 22 h 38" name="T21"/>
                <a:gd fmla="*/ 76 w 79" name="T22"/>
                <a:gd fmla="*/ 15 h 38" name="T23"/>
                <a:gd fmla="*/ 70 w 79" name="T24"/>
                <a:gd fmla="*/ 13 h 38" name="T25"/>
                <a:gd fmla="*/ 61 w 79" name="T26"/>
                <a:gd fmla="*/ 9 h 38" name="T27"/>
                <a:gd fmla="*/ 39 w 79" name="T28"/>
                <a:gd fmla="*/ 9 h 38" name="T29"/>
                <a:gd fmla="*/ 35 w 79" name="T30"/>
                <a:gd fmla="*/ 11 h 38" name="T31"/>
                <a:gd fmla="*/ 28 w 79" name="T32"/>
                <a:gd fmla="*/ 9 h 38" name="T33"/>
                <a:gd fmla="*/ 20 w 79" name="T34"/>
                <a:gd fmla="*/ 1 h 38" name="T35"/>
                <a:gd fmla="*/ 9 w 79" name="T36"/>
                <a:gd fmla="*/ 6 h 38" name="T37"/>
                <a:gd fmla="*/ 7 w 79" name="T38"/>
                <a:gd fmla="*/ 9 h 3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8" w="79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7" name="Freeform 158"/>
            <p:cNvSpPr/>
            <p:nvPr/>
          </p:nvSpPr>
          <p:spPr bwMode="auto">
            <a:xfrm>
              <a:off x="8618538" y="1263651"/>
              <a:ext cx="101600" cy="65088"/>
            </a:xfrm>
            <a:custGeom>
              <a:gdLst>
                <a:gd fmla="*/ 15 w 38" name="T0"/>
                <a:gd fmla="*/ 23 h 24" name="T1"/>
                <a:gd fmla="*/ 38 w 38" name="T2"/>
                <a:gd fmla="*/ 24 h 24" name="T3"/>
                <a:gd fmla="*/ 34 w 38" name="T4"/>
                <a:gd fmla="*/ 17 h 24" name="T5"/>
                <a:gd fmla="*/ 25 w 38" name="T6"/>
                <a:gd fmla="*/ 12 h 24" name="T7"/>
                <a:gd fmla="*/ 18 w 38" name="T8"/>
                <a:gd fmla="*/ 6 h 24" name="T9"/>
                <a:gd fmla="*/ 15 w 38" name="T10"/>
                <a:gd fmla="*/ 5 h 24" name="T11"/>
                <a:gd fmla="*/ 8 w 38" name="T12"/>
                <a:gd fmla="*/ 0 h 24" name="T13"/>
                <a:gd fmla="*/ 4 w 38" name="T14"/>
                <a:gd fmla="*/ 3 h 24" name="T15"/>
                <a:gd fmla="*/ 5 w 38" name="T16"/>
                <a:gd fmla="*/ 10 h 24" name="T17"/>
                <a:gd fmla="*/ 11 w 38" name="T18"/>
                <a:gd fmla="*/ 14 h 24" name="T19"/>
                <a:gd fmla="*/ 7 w 38" name="T20"/>
                <a:gd fmla="*/ 19 h 24" name="T21"/>
                <a:gd fmla="*/ 15 w 38" name="T22"/>
                <a:gd fmla="*/ 23 h 2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4" w="38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8" name="Freeform 159"/>
            <p:cNvSpPr/>
            <p:nvPr/>
          </p:nvSpPr>
          <p:spPr bwMode="auto">
            <a:xfrm>
              <a:off x="8488363" y="1252538"/>
              <a:ext cx="46038" cy="41275"/>
            </a:xfrm>
            <a:custGeom>
              <a:gdLst>
                <a:gd fmla="*/ 17 w 17" name="T0"/>
                <a:gd fmla="*/ 15 h 15" name="T1"/>
                <a:gd fmla="*/ 4 w 17" name="T2"/>
                <a:gd fmla="*/ 6 h 15" name="T3"/>
                <a:gd fmla="*/ 5 w 17" name="T4"/>
                <a:gd fmla="*/ 3 h 15" name="T5"/>
                <a:gd fmla="*/ 17 w 17" name="T6"/>
                <a:gd fmla="*/ 10 h 15" name="T7"/>
                <a:gd fmla="*/ 17 w 17" name="T8"/>
                <a:gd fmla="*/ 15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7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9" name="Freeform 160"/>
            <p:cNvSpPr/>
            <p:nvPr/>
          </p:nvSpPr>
          <p:spPr bwMode="auto">
            <a:xfrm>
              <a:off x="8755063" y="1185863"/>
              <a:ext cx="109538" cy="66675"/>
            </a:xfrm>
            <a:custGeom>
              <a:gdLst>
                <a:gd fmla="*/ 2 w 41" name="T0"/>
                <a:gd fmla="*/ 3 h 25" name="T1"/>
                <a:gd fmla="*/ 8 w 41" name="T2"/>
                <a:gd fmla="*/ 14 h 25" name="T3"/>
                <a:gd fmla="*/ 13 w 41" name="T4"/>
                <a:gd fmla="*/ 16 h 25" name="T5"/>
                <a:gd fmla="*/ 22 w 41" name="T6"/>
                <a:gd fmla="*/ 22 h 25" name="T7"/>
                <a:gd fmla="*/ 27 w 41" name="T8"/>
                <a:gd fmla="*/ 24 h 25" name="T9"/>
                <a:gd fmla="*/ 33 w 41" name="T10"/>
                <a:gd fmla="*/ 23 h 25" name="T11"/>
                <a:gd fmla="*/ 38 w 41" name="T12"/>
                <a:gd fmla="*/ 20 h 25" name="T13"/>
                <a:gd fmla="*/ 40 w 41" name="T14"/>
                <a:gd fmla="*/ 16 h 25" name="T15"/>
                <a:gd fmla="*/ 37 w 41" name="T16"/>
                <a:gd fmla="*/ 14 h 25" name="T17"/>
                <a:gd fmla="*/ 25 w 41" name="T18"/>
                <a:gd fmla="*/ 11 h 25" name="T19"/>
                <a:gd fmla="*/ 13 w 41" name="T20"/>
                <a:gd fmla="*/ 5 h 25" name="T21"/>
                <a:gd fmla="*/ 9 w 41" name="T22"/>
                <a:gd fmla="*/ 3 h 25" name="T23"/>
                <a:gd fmla="*/ 2 w 41" name="T24"/>
                <a:gd fmla="*/ 3 h 2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5" w="41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0" name="Freeform 161"/>
            <p:cNvSpPr/>
            <p:nvPr/>
          </p:nvSpPr>
          <p:spPr bwMode="auto">
            <a:xfrm>
              <a:off x="9567863" y="1404938"/>
              <a:ext cx="111125" cy="46038"/>
            </a:xfrm>
            <a:custGeom>
              <a:gdLst>
                <a:gd fmla="*/ 7 w 42" name="T0"/>
                <a:gd fmla="*/ 4 h 17" name="T1"/>
                <a:gd fmla="*/ 3 w 42" name="T2"/>
                <a:gd fmla="*/ 8 h 17" name="T3"/>
                <a:gd fmla="*/ 13 w 42" name="T4"/>
                <a:gd fmla="*/ 12 h 17" name="T5"/>
                <a:gd fmla="*/ 24 w 42" name="T6"/>
                <a:gd fmla="*/ 16 h 17" name="T7"/>
                <a:gd fmla="*/ 33 w 42" name="T8"/>
                <a:gd fmla="*/ 12 h 17" name="T9"/>
                <a:gd fmla="*/ 41 w 42" name="T10"/>
                <a:gd fmla="*/ 13 h 17" name="T11"/>
                <a:gd fmla="*/ 39 w 42" name="T12"/>
                <a:gd fmla="*/ 7 h 17" name="T13"/>
                <a:gd fmla="*/ 30 w 42" name="T14"/>
                <a:gd fmla="*/ 2 h 17" name="T15"/>
                <a:gd fmla="*/ 25 w 42" name="T16"/>
                <a:gd fmla="*/ 2 h 17" name="T17"/>
                <a:gd fmla="*/ 9 w 42" name="T18"/>
                <a:gd fmla="*/ 0 h 17" name="T19"/>
                <a:gd fmla="*/ 7 w 42" name="T20"/>
                <a:gd fmla="*/ 4 h 1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" w="42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1" name="Freeform 162"/>
            <p:cNvSpPr/>
            <p:nvPr/>
          </p:nvSpPr>
          <p:spPr bwMode="auto">
            <a:xfrm>
              <a:off x="10475913" y="1951038"/>
              <a:ext cx="60325" cy="114300"/>
            </a:xfrm>
            <a:custGeom>
              <a:gdLst>
                <a:gd fmla="*/ 6 w 23" name="T0"/>
                <a:gd fmla="*/ 0 h 43" name="T1"/>
                <a:gd fmla="*/ 4 w 23" name="T2"/>
                <a:gd fmla="*/ 8 h 43" name="T3"/>
                <a:gd fmla="*/ 4 w 23" name="T4"/>
                <a:gd fmla="*/ 13 h 43" name="T5"/>
                <a:gd fmla="*/ 6 w 23" name="T6"/>
                <a:gd fmla="*/ 24 h 43" name="T7"/>
                <a:gd fmla="*/ 6 w 23" name="T8"/>
                <a:gd fmla="*/ 28 h 43" name="T9"/>
                <a:gd fmla="*/ 5 w 23" name="T10"/>
                <a:gd fmla="*/ 37 h 43" name="T11"/>
                <a:gd fmla="*/ 13 w 23" name="T12"/>
                <a:gd fmla="*/ 38 h 43" name="T13"/>
                <a:gd fmla="*/ 15 w 23" name="T14"/>
                <a:gd fmla="*/ 33 h 43" name="T15"/>
                <a:gd fmla="*/ 22 w 23" name="T16"/>
                <a:gd fmla="*/ 29 h 43" name="T17"/>
                <a:gd fmla="*/ 20 w 23" name="T18"/>
                <a:gd fmla="*/ 23 h 43" name="T19"/>
                <a:gd fmla="*/ 14 w 23" name="T20"/>
                <a:gd fmla="*/ 5 h 43" name="T21"/>
                <a:gd fmla="*/ 6 w 23" name="T22"/>
                <a:gd fmla="*/ 0 h 4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3" w="2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2" name="Freeform 163"/>
            <p:cNvSpPr/>
            <p:nvPr/>
          </p:nvSpPr>
          <p:spPr bwMode="auto">
            <a:xfrm>
              <a:off x="10464800" y="2085976"/>
              <a:ext cx="42863" cy="33338"/>
            </a:xfrm>
            <a:custGeom>
              <a:gdLst>
                <a:gd fmla="*/ 11 w 16" name="T0"/>
                <a:gd fmla="*/ 0 h 12" name="T1"/>
                <a:gd fmla="*/ 2 w 16" name="T2"/>
                <a:gd fmla="*/ 4 h 12" name="T3"/>
                <a:gd fmla="*/ 13 w 16" name="T4"/>
                <a:gd fmla="*/ 9 h 12" name="T5"/>
                <a:gd fmla="*/ 16 w 16" name="T6"/>
                <a:gd fmla="*/ 6 h 12" name="T7"/>
                <a:gd fmla="*/ 11 w 16" name="T8"/>
                <a:gd fmla="*/ 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6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3" name="Freeform 164"/>
            <p:cNvSpPr/>
            <p:nvPr/>
          </p:nvSpPr>
          <p:spPr bwMode="auto">
            <a:xfrm>
              <a:off x="10445750" y="2124076"/>
              <a:ext cx="74613" cy="58738"/>
            </a:xfrm>
            <a:custGeom>
              <a:gdLst>
                <a:gd fmla="*/ 3 w 28" name="T0"/>
                <a:gd fmla="*/ 2 h 22" name="T1"/>
                <a:gd fmla="*/ 27 w 28" name="T2"/>
                <a:gd fmla="*/ 1 h 22" name="T3"/>
                <a:gd fmla="*/ 22 w 28" name="T4"/>
                <a:gd fmla="*/ 8 h 22" name="T5"/>
                <a:gd fmla="*/ 12 w 28" name="T6"/>
                <a:gd fmla="*/ 9 h 22" name="T7"/>
                <a:gd fmla="*/ 10 w 28" name="T8"/>
                <a:gd fmla="*/ 20 h 22" name="T9"/>
                <a:gd fmla="*/ 1 w 28" name="T10"/>
                <a:gd fmla="*/ 10 h 22" name="T11"/>
                <a:gd fmla="*/ 3 w 28" name="T12"/>
                <a:gd fmla="*/ 2 h 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" w="28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4" name="Freeform 165"/>
            <p:cNvSpPr/>
            <p:nvPr/>
          </p:nvSpPr>
          <p:spPr bwMode="auto">
            <a:xfrm>
              <a:off x="10085388" y="1993901"/>
              <a:ext cx="46038" cy="39688"/>
            </a:xfrm>
            <a:custGeom>
              <a:gdLst>
                <a:gd fmla="*/ 17 w 17" name="T0"/>
                <a:gd fmla="*/ 15 h 15" name="T1"/>
                <a:gd fmla="*/ 13 w 17" name="T2"/>
                <a:gd fmla="*/ 1 h 15" name="T3"/>
                <a:gd fmla="*/ 1 w 17" name="T4"/>
                <a:gd fmla="*/ 2 h 15" name="T5"/>
                <a:gd fmla="*/ 10 w 17" name="T6"/>
                <a:gd fmla="*/ 12 h 15" name="T7"/>
                <a:gd fmla="*/ 17 w 17" name="T8"/>
                <a:gd fmla="*/ 15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7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5" name="Freeform 166"/>
            <p:cNvSpPr/>
            <p:nvPr/>
          </p:nvSpPr>
          <p:spPr bwMode="auto">
            <a:xfrm>
              <a:off x="9880600" y="1806576"/>
              <a:ext cx="114300" cy="44450"/>
            </a:xfrm>
            <a:custGeom>
              <a:gdLst>
                <a:gd fmla="*/ 32 w 43" name="T0"/>
                <a:gd fmla="*/ 17 h 17" name="T1"/>
                <a:gd fmla="*/ 16 w 43" name="T2"/>
                <a:gd fmla="*/ 13 h 17" name="T3"/>
                <a:gd fmla="*/ 8 w 43" name="T4"/>
                <a:gd fmla="*/ 9 h 17" name="T5"/>
                <a:gd fmla="*/ 19 w 43" name="T6"/>
                <a:gd fmla="*/ 1 h 17" name="T7"/>
                <a:gd fmla="*/ 29 w 43" name="T8"/>
                <a:gd fmla="*/ 3 h 17" name="T9"/>
                <a:gd fmla="*/ 41 w 43" name="T10"/>
                <a:gd fmla="*/ 10 h 17" name="T11"/>
                <a:gd fmla="*/ 40 w 43" name="T12"/>
                <a:gd fmla="*/ 14 h 17" name="T13"/>
                <a:gd fmla="*/ 32 w 43" name="T14"/>
                <a:gd fmla="*/ 17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43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6" name="Freeform 167"/>
            <p:cNvSpPr/>
            <p:nvPr/>
          </p:nvSpPr>
          <p:spPr bwMode="auto">
            <a:xfrm>
              <a:off x="10158413" y="2297113"/>
              <a:ext cx="58738" cy="46038"/>
            </a:xfrm>
            <a:custGeom>
              <a:gdLst>
                <a:gd fmla="*/ 18 w 22" name="T0"/>
                <a:gd fmla="*/ 0 h 17" name="T1"/>
                <a:gd fmla="*/ 10 w 22" name="T2"/>
                <a:gd fmla="*/ 7 h 17" name="T3"/>
                <a:gd fmla="*/ 1 w 22" name="T4"/>
                <a:gd fmla="*/ 10 h 17" name="T5"/>
                <a:gd fmla="*/ 7 w 22" name="T6"/>
                <a:gd fmla="*/ 17 h 17" name="T7"/>
                <a:gd fmla="*/ 7 w 22" name="T8"/>
                <a:gd fmla="*/ 13 h 17" name="T9"/>
                <a:gd fmla="*/ 17 w 22" name="T10"/>
                <a:gd fmla="*/ 11 h 17" name="T11"/>
                <a:gd fmla="*/ 21 w 22" name="T12"/>
                <a:gd fmla="*/ 6 h 17" name="T13"/>
                <a:gd fmla="*/ 21 w 22" name="T14"/>
                <a:gd fmla="*/ 2 h 17" name="T15"/>
                <a:gd fmla="*/ 18 w 22" name="T16"/>
                <a:gd fmla="*/ 0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22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7" name="Freeform 168"/>
            <p:cNvSpPr/>
            <p:nvPr/>
          </p:nvSpPr>
          <p:spPr bwMode="auto">
            <a:xfrm>
              <a:off x="9999663" y="2343151"/>
              <a:ext cx="65088" cy="39688"/>
            </a:xfrm>
            <a:custGeom>
              <a:gdLst>
                <a:gd fmla="*/ 16 w 24" name="T0"/>
                <a:gd fmla="*/ 12 h 15" name="T1"/>
                <a:gd fmla="*/ 9 w 24" name="T2"/>
                <a:gd fmla="*/ 15 h 15" name="T3"/>
                <a:gd fmla="*/ 1 w 24" name="T4"/>
                <a:gd fmla="*/ 10 h 15" name="T5"/>
                <a:gd fmla="*/ 8 w 24" name="T6"/>
                <a:gd fmla="*/ 5 h 15" name="T7"/>
                <a:gd fmla="*/ 14 w 24" name="T8"/>
                <a:gd fmla="*/ 5 h 15" name="T9"/>
                <a:gd fmla="*/ 16 w 24" name="T10"/>
                <a:gd fmla="*/ 12 h 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" w="24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8" name="Freeform 169"/>
            <p:cNvSpPr/>
            <p:nvPr/>
          </p:nvSpPr>
          <p:spPr bwMode="auto">
            <a:xfrm>
              <a:off x="9931400" y="2378076"/>
              <a:ext cx="55563" cy="20638"/>
            </a:xfrm>
            <a:custGeom>
              <a:gdLst>
                <a:gd fmla="*/ 21 w 21" name="T0"/>
                <a:gd fmla="*/ 6 h 8" name="T1"/>
                <a:gd fmla="*/ 8 w 21" name="T2"/>
                <a:gd fmla="*/ 6 h 8" name="T3"/>
                <a:gd fmla="*/ 3 w 21" name="T4"/>
                <a:gd fmla="*/ 1 h 8" name="T5"/>
                <a:gd fmla="*/ 12 w 21" name="T6"/>
                <a:gd fmla="*/ 1 h 8" name="T7"/>
                <a:gd fmla="*/ 20 w 21" name="T8"/>
                <a:gd fmla="*/ 2 h 8" name="T9"/>
                <a:gd fmla="*/ 21 w 21" name="T10"/>
                <a:gd fmla="*/ 6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21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9" name="Freeform 170"/>
            <p:cNvSpPr/>
            <p:nvPr/>
          </p:nvSpPr>
          <p:spPr bwMode="auto">
            <a:xfrm>
              <a:off x="9847263" y="2379663"/>
              <a:ext cx="46038" cy="26988"/>
            </a:xfrm>
            <a:custGeom>
              <a:gdLst>
                <a:gd fmla="*/ 10 w 17" name="T0"/>
                <a:gd fmla="*/ 10 h 10" name="T1"/>
                <a:gd fmla="*/ 3 w 17" name="T2"/>
                <a:gd fmla="*/ 1 h 10" name="T3"/>
                <a:gd fmla="*/ 15 w 17" name="T4"/>
                <a:gd fmla="*/ 5 h 10" name="T5"/>
                <a:gd fmla="*/ 10 w 17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7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0" name="Freeform 171"/>
            <p:cNvSpPr/>
            <p:nvPr/>
          </p:nvSpPr>
          <p:spPr bwMode="auto">
            <a:xfrm>
              <a:off x="9485313" y="2174876"/>
              <a:ext cx="63500" cy="61913"/>
            </a:xfrm>
            <a:custGeom>
              <a:gdLst>
                <a:gd fmla="*/ 20 w 24" name="T0"/>
                <a:gd fmla="*/ 23 h 23" name="T1"/>
                <a:gd fmla="*/ 5 w 24" name="T2"/>
                <a:gd fmla="*/ 16 h 23" name="T3"/>
                <a:gd fmla="*/ 5 w 24" name="T4"/>
                <a:gd fmla="*/ 5 h 23" name="T5"/>
                <a:gd fmla="*/ 14 w 24" name="T6"/>
                <a:gd fmla="*/ 17 h 23" name="T7"/>
                <a:gd fmla="*/ 24 w 24" name="T8"/>
                <a:gd fmla="*/ 23 h 23" name="T9"/>
                <a:gd fmla="*/ 20 w 24" name="T10"/>
                <a:gd fmla="*/ 23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24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1" name="Freeform 172"/>
            <p:cNvSpPr/>
            <p:nvPr/>
          </p:nvSpPr>
          <p:spPr bwMode="auto">
            <a:xfrm>
              <a:off x="9544050" y="2206626"/>
              <a:ext cx="50800" cy="39688"/>
            </a:xfrm>
            <a:custGeom>
              <a:gdLst>
                <a:gd fmla="*/ 12 w 19" name="T0"/>
                <a:gd fmla="*/ 15 h 15" name="T1"/>
                <a:gd fmla="*/ 15 w 19" name="T2"/>
                <a:gd fmla="*/ 10 h 15" name="T3"/>
                <a:gd fmla="*/ 7 w 19" name="T4"/>
                <a:gd fmla="*/ 6 h 15" name="T5"/>
                <a:gd fmla="*/ 2 w 19" name="T6"/>
                <a:gd fmla="*/ 2 h 15" name="T7"/>
                <a:gd fmla="*/ 7 w 19" name="T8"/>
                <a:gd fmla="*/ 11 h 15" name="T9"/>
                <a:gd fmla="*/ 12 w 19" name="T10"/>
                <a:gd fmla="*/ 15 h 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" w="19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2" name="Freeform 173"/>
            <p:cNvSpPr/>
            <p:nvPr/>
          </p:nvSpPr>
          <p:spPr bwMode="auto">
            <a:xfrm>
              <a:off x="8923338" y="2244726"/>
              <a:ext cx="147638" cy="330200"/>
            </a:xfrm>
            <a:custGeom>
              <a:gdLst>
                <a:gd fmla="*/ 28 w 55" name="T0"/>
                <a:gd fmla="*/ 123 h 124" name="T1"/>
                <a:gd fmla="*/ 23 w 55" name="T2"/>
                <a:gd fmla="*/ 109 h 124" name="T3"/>
                <a:gd fmla="*/ 17 w 55" name="T4"/>
                <a:gd fmla="*/ 80 h 124" name="T5"/>
                <a:gd fmla="*/ 13 w 55" name="T6"/>
                <a:gd fmla="*/ 65 h 124" name="T7"/>
                <a:gd fmla="*/ 7 w 55" name="T8"/>
                <a:gd fmla="*/ 47 h 124" name="T9"/>
                <a:gd fmla="*/ 2 w 55" name="T10"/>
                <a:gd fmla="*/ 18 h 124" name="T11"/>
                <a:gd fmla="*/ 1 w 55" name="T12"/>
                <a:gd fmla="*/ 0 h 124" name="T13"/>
                <a:gd fmla="*/ 12 w 55" name="T14"/>
                <a:gd fmla="*/ 9 h 124" name="T15"/>
                <a:gd fmla="*/ 21 w 55" name="T16"/>
                <a:gd fmla="*/ 41 h 124" name="T17"/>
                <a:gd fmla="*/ 26 w 55" name="T18"/>
                <a:gd fmla="*/ 55 h 124" name="T19"/>
                <a:gd fmla="*/ 31 w 55" name="T20"/>
                <a:gd fmla="*/ 58 h 124" name="T21"/>
                <a:gd fmla="*/ 35 w 55" name="T22"/>
                <a:gd fmla="*/ 67 h 124" name="T23"/>
                <a:gd fmla="*/ 33 w 55" name="T24"/>
                <a:gd fmla="*/ 71 h 124" name="T25"/>
                <a:gd fmla="*/ 45 w 55" name="T26"/>
                <a:gd fmla="*/ 79 h 124" name="T27"/>
                <a:gd fmla="*/ 50 w 55" name="T28"/>
                <a:gd fmla="*/ 88 h 124" name="T29"/>
                <a:gd fmla="*/ 39 w 55" name="T30"/>
                <a:gd fmla="*/ 86 h 124" name="T31"/>
                <a:gd fmla="*/ 32 w 55" name="T32"/>
                <a:gd fmla="*/ 80 h 124" name="T33"/>
                <a:gd fmla="*/ 29 w 55" name="T34"/>
                <a:gd fmla="*/ 81 h 124" name="T35"/>
                <a:gd fmla="*/ 29 w 55" name="T36"/>
                <a:gd fmla="*/ 90 h 124" name="T37"/>
                <a:gd fmla="*/ 30 w 55" name="T38"/>
                <a:gd fmla="*/ 104 h 124" name="T39"/>
                <a:gd fmla="*/ 35 w 55" name="T40"/>
                <a:gd fmla="*/ 113 h 124" name="T41"/>
                <a:gd fmla="*/ 40 w 55" name="T42"/>
                <a:gd fmla="*/ 118 h 124" name="T43"/>
                <a:gd fmla="*/ 43 w 55" name="T44"/>
                <a:gd fmla="*/ 123 h 124" name="T45"/>
                <a:gd fmla="*/ 33 w 55" name="T46"/>
                <a:gd fmla="*/ 122 h 124" name="T47"/>
                <a:gd fmla="*/ 28 w 55" name="T48"/>
                <a:gd fmla="*/ 123 h 12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24" w="55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3" name="Freeform 174"/>
            <p:cNvSpPr/>
            <p:nvPr/>
          </p:nvSpPr>
          <p:spPr bwMode="auto">
            <a:xfrm>
              <a:off x="8963025" y="2543176"/>
              <a:ext cx="276225" cy="198438"/>
            </a:xfrm>
            <a:custGeom>
              <a:gdLst>
                <a:gd fmla="*/ 39 w 103" name="T0"/>
                <a:gd fmla="*/ 39 h 74" name="T1"/>
                <a:gd fmla="*/ 23 w 103" name="T2"/>
                <a:gd fmla="*/ 30 h 74" name="T3"/>
                <a:gd fmla="*/ 14 w 103" name="T4"/>
                <a:gd fmla="*/ 22 h 74" name="T5"/>
                <a:gd fmla="*/ 7 w 103" name="T6"/>
                <a:gd fmla="*/ 25 h 74" name="T7"/>
                <a:gd fmla="*/ 13 w 103" name="T8"/>
                <a:gd fmla="*/ 35 h 74" name="T9"/>
                <a:gd fmla="*/ 13 w 103" name="T10"/>
                <a:gd fmla="*/ 40 h 74" name="T11"/>
                <a:gd fmla="*/ 10 w 103" name="T12"/>
                <a:gd fmla="*/ 48 h 74" name="T13"/>
                <a:gd fmla="*/ 6 w 103" name="T14"/>
                <a:gd fmla="*/ 51 h 74" name="T15"/>
                <a:gd fmla="*/ 3 w 103" name="T16"/>
                <a:gd fmla="*/ 55 h 74" name="T17"/>
                <a:gd fmla="*/ 8 w 103" name="T18"/>
                <a:gd fmla="*/ 65 h 74" name="T19"/>
                <a:gd fmla="*/ 3 w 103" name="T20"/>
                <a:gd fmla="*/ 70 h 74" name="T21"/>
                <a:gd fmla="*/ 10 w 103" name="T22"/>
                <a:gd fmla="*/ 72 h 74" name="T23"/>
                <a:gd fmla="*/ 16 w 103" name="T24"/>
                <a:gd fmla="*/ 66 h 74" name="T25"/>
                <a:gd fmla="*/ 20 w 103" name="T26"/>
                <a:gd fmla="*/ 59 h 74" name="T27"/>
                <a:gd fmla="*/ 28 w 103" name="T28"/>
                <a:gd fmla="*/ 60 h 74" name="T29"/>
                <a:gd fmla="*/ 32 w 103" name="T30"/>
                <a:gd fmla="*/ 62 h 74" name="T31"/>
                <a:gd fmla="*/ 39 w 103" name="T32"/>
                <a:gd fmla="*/ 65 h 74" name="T33"/>
                <a:gd fmla="*/ 40 w 103" name="T34"/>
                <a:gd fmla="*/ 60 h 74" name="T35"/>
                <a:gd fmla="*/ 48 w 103" name="T36"/>
                <a:gd fmla="*/ 54 h 74" name="T37"/>
                <a:gd fmla="*/ 56 w 103" name="T38"/>
                <a:gd fmla="*/ 53 h 74" name="T39"/>
                <a:gd fmla="*/ 56 w 103" name="T40"/>
                <a:gd fmla="*/ 44 h 74" name="T41"/>
                <a:gd fmla="*/ 53 w 103" name="T42"/>
                <a:gd fmla="*/ 39 h 74" name="T43"/>
                <a:gd fmla="*/ 74 w 103" name="T44"/>
                <a:gd fmla="*/ 32 h 74" name="T45"/>
                <a:gd fmla="*/ 85 w 103" name="T46"/>
                <a:gd fmla="*/ 28 h 74" name="T47"/>
                <a:gd fmla="*/ 90 w 103" name="T48"/>
                <a:gd fmla="*/ 15 h 74" name="T49"/>
                <a:gd fmla="*/ 102 w 103" name="T50"/>
                <a:gd fmla="*/ 8 h 74" name="T51"/>
                <a:gd fmla="*/ 96 w 103" name="T52"/>
                <a:gd fmla="*/ 5 h 74" name="T53"/>
                <a:gd fmla="*/ 81 w 103" name="T54"/>
                <a:gd fmla="*/ 18 h 74" name="T55"/>
                <a:gd fmla="*/ 67 w 103" name="T56"/>
                <a:gd fmla="*/ 27 h 74" name="T57"/>
                <a:gd fmla="*/ 58 w 103" name="T58"/>
                <a:gd fmla="*/ 34 h 74" name="T59"/>
                <a:gd fmla="*/ 41 w 103" name="T60"/>
                <a:gd fmla="*/ 36 h 74" name="T61"/>
                <a:gd fmla="*/ 39 w 103" name="T62"/>
                <a:gd fmla="*/ 39 h 7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4" w="103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4" name="Freeform 175"/>
            <p:cNvSpPr/>
            <p:nvPr/>
          </p:nvSpPr>
          <p:spPr bwMode="auto">
            <a:xfrm>
              <a:off x="8755063" y="2735263"/>
              <a:ext cx="320675" cy="360363"/>
            </a:xfrm>
            <a:custGeom>
              <a:gdLst>
                <a:gd fmla="*/ 98 w 120" name="T0"/>
                <a:gd fmla="*/ 0 h 135" name="T1"/>
                <a:gd fmla="*/ 91 w 120" name="T2"/>
                <a:gd fmla="*/ 6 h 135" name="T3"/>
                <a:gd fmla="*/ 85 w 120" name="T4"/>
                <a:gd fmla="*/ 12 h 135" name="T5"/>
                <a:gd fmla="*/ 89 w 120" name="T6"/>
                <a:gd fmla="*/ 29 h 135" name="T7"/>
                <a:gd fmla="*/ 92 w 120" name="T8"/>
                <a:gd fmla="*/ 41 h 135" name="T9"/>
                <a:gd fmla="*/ 86 w 120" name="T10"/>
                <a:gd fmla="*/ 45 h 135" name="T11"/>
                <a:gd fmla="*/ 81 w 120" name="T12"/>
                <a:gd fmla="*/ 51 h 135" name="T13"/>
                <a:gd fmla="*/ 78 w 120" name="T14"/>
                <a:gd fmla="*/ 55 h 135" name="T15"/>
                <a:gd fmla="*/ 70 w 120" name="T16"/>
                <a:gd fmla="*/ 48 h 135" name="T17"/>
                <a:gd fmla="*/ 65 w 120" name="T18"/>
                <a:gd fmla="*/ 55 h 135" name="T19"/>
                <a:gd fmla="*/ 63 w 120" name="T20"/>
                <a:gd fmla="*/ 60 h 135" name="T21"/>
                <a:gd fmla="*/ 60 w 120" name="T22"/>
                <a:gd fmla="*/ 66 h 135" name="T23"/>
                <a:gd fmla="*/ 51 w 120" name="T24"/>
                <a:gd fmla="*/ 72 h 135" name="T25"/>
                <a:gd fmla="*/ 49 w 120" name="T26"/>
                <a:gd fmla="*/ 77 h 135" name="T27"/>
                <a:gd fmla="*/ 28 w 120" name="T28"/>
                <a:gd fmla="*/ 79 h 135" name="T29"/>
                <a:gd fmla="*/ 21 w 120" name="T30"/>
                <a:gd fmla="*/ 84 h 135" name="T31"/>
                <a:gd fmla="*/ 18 w 120" name="T32"/>
                <a:gd fmla="*/ 90 h 135" name="T33"/>
                <a:gd fmla="*/ 14 w 120" name="T34"/>
                <a:gd fmla="*/ 99 h 135" name="T35"/>
                <a:gd fmla="*/ 2 w 120" name="T36"/>
                <a:gd fmla="*/ 101 h 135" name="T37"/>
                <a:gd fmla="*/ 6 w 120" name="T38"/>
                <a:gd fmla="*/ 109 h 135" name="T39"/>
                <a:gd fmla="*/ 17 w 120" name="T40"/>
                <a:gd fmla="*/ 115 h 135" name="T41"/>
                <a:gd fmla="*/ 21 w 120" name="T42"/>
                <a:gd fmla="*/ 129 h 135" name="T43"/>
                <a:gd fmla="*/ 21 w 120" name="T44"/>
                <a:gd fmla="*/ 130 h 135" name="T45"/>
                <a:gd fmla="*/ 30 w 120" name="T46"/>
                <a:gd fmla="*/ 120 h 135" name="T47"/>
                <a:gd fmla="*/ 36 w 120" name="T48"/>
                <a:gd fmla="*/ 100 h 135" name="T49"/>
                <a:gd fmla="*/ 46 w 120" name="T50"/>
                <a:gd fmla="*/ 103 h 135" name="T51"/>
                <a:gd fmla="*/ 55 w 120" name="T52"/>
                <a:gd fmla="*/ 93 h 135" name="T53"/>
                <a:gd fmla="*/ 58 w 120" name="T54"/>
                <a:gd fmla="*/ 93 h 135" name="T55"/>
                <a:gd fmla="*/ 65 w 120" name="T56"/>
                <a:gd fmla="*/ 98 h 135" name="T57"/>
                <a:gd fmla="*/ 78 w 120" name="T58"/>
                <a:gd fmla="*/ 90 h 135" name="T59"/>
                <a:gd fmla="*/ 77 w 120" name="T60"/>
                <a:gd fmla="*/ 81 h 135" name="T61"/>
                <a:gd fmla="*/ 84 w 120" name="T62"/>
                <a:gd fmla="*/ 78 h 135" name="T63"/>
                <a:gd fmla="*/ 91 w 120" name="T64"/>
                <a:gd fmla="*/ 84 h 135" name="T65"/>
                <a:gd fmla="*/ 112 w 120" name="T66"/>
                <a:gd fmla="*/ 80 h 135" name="T67"/>
                <a:gd fmla="*/ 108 w 120" name="T68"/>
                <a:gd fmla="*/ 67 h 135" name="T69"/>
                <a:gd fmla="*/ 111 w 120" name="T70"/>
                <a:gd fmla="*/ 61 h 135" name="T71"/>
                <a:gd fmla="*/ 108 w 120" name="T72"/>
                <a:gd fmla="*/ 42 h 135" name="T73"/>
                <a:gd fmla="*/ 117 w 120" name="T74"/>
                <a:gd fmla="*/ 33 h 135" name="T75"/>
                <a:gd fmla="*/ 117 w 120" name="T76"/>
                <a:gd fmla="*/ 27 h 135" name="T77"/>
                <a:gd fmla="*/ 109 w 120" name="T78"/>
                <a:gd fmla="*/ 11 h 135" name="T79"/>
                <a:gd fmla="*/ 101 w 120" name="T80"/>
                <a:gd fmla="*/ 4 h 135" name="T81"/>
                <a:gd fmla="*/ 98 w 120" name="T82"/>
                <a:gd fmla="*/ 0 h 135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35" w="120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5" name="Freeform 176"/>
            <p:cNvSpPr/>
            <p:nvPr/>
          </p:nvSpPr>
          <p:spPr bwMode="auto">
            <a:xfrm>
              <a:off x="8555038" y="3227388"/>
              <a:ext cx="61913" cy="95250"/>
            </a:xfrm>
            <a:custGeom>
              <a:gdLst>
                <a:gd fmla="*/ 15 w 23" name="T0"/>
                <a:gd fmla="*/ 0 h 36" name="T1"/>
                <a:gd fmla="*/ 5 w 23" name="T2"/>
                <a:gd fmla="*/ 11 h 36" name="T3"/>
                <a:gd fmla="*/ 13 w 23" name="T4"/>
                <a:gd fmla="*/ 34 h 36" name="T5"/>
                <a:gd fmla="*/ 16 w 23" name="T6"/>
                <a:gd fmla="*/ 29 h 36" name="T7"/>
                <a:gd fmla="*/ 20 w 23" name="T8"/>
                <a:gd fmla="*/ 24 h 36" name="T9"/>
                <a:gd fmla="*/ 21 w 23" name="T10"/>
                <a:gd fmla="*/ 17 h 36" name="T11"/>
                <a:gd fmla="*/ 20 w 23" name="T12"/>
                <a:gd fmla="*/ 10 h 36" name="T13"/>
                <a:gd fmla="*/ 15 w 23" name="T14"/>
                <a:gd fmla="*/ 0 h 3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6" w="23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6" name="Freeform 177"/>
            <p:cNvSpPr/>
            <p:nvPr/>
          </p:nvSpPr>
          <p:spPr bwMode="auto">
            <a:xfrm>
              <a:off x="8667750" y="3227388"/>
              <a:ext cx="50800" cy="42863"/>
            </a:xfrm>
            <a:custGeom>
              <a:gdLst>
                <a:gd fmla="*/ 1 w 19" name="T0"/>
                <a:gd fmla="*/ 12 h 16" name="T1"/>
                <a:gd fmla="*/ 17 w 19" name="T2"/>
                <a:gd fmla="*/ 11 h 16" name="T3"/>
                <a:gd fmla="*/ 14 w 19" name="T4"/>
                <a:gd fmla="*/ 3 h 16" name="T5"/>
                <a:gd fmla="*/ 4 w 19" name="T6"/>
                <a:gd fmla="*/ 10 h 16" name="T7"/>
                <a:gd fmla="*/ 1 w 19" name="T8"/>
                <a:gd fmla="*/ 12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9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7" name="Freeform 178"/>
            <p:cNvSpPr/>
            <p:nvPr/>
          </p:nvSpPr>
          <p:spPr bwMode="auto">
            <a:xfrm>
              <a:off x="8758238" y="3179763"/>
              <a:ext cx="23813" cy="23813"/>
            </a:xfrm>
            <a:custGeom>
              <a:gdLst>
                <a:gd fmla="*/ 3 w 9" name="T0"/>
                <a:gd fmla="*/ 9 h 9" name="T1"/>
                <a:gd fmla="*/ 9 w 9" name="T2"/>
                <a:gd fmla="*/ 5 h 9" name="T3"/>
                <a:gd fmla="*/ 3 w 9" name="T4"/>
                <a:gd fmla="*/ 1 h 9" name="T5"/>
                <a:gd fmla="*/ 3 w 9" name="T6"/>
                <a:gd fmla="*/ 9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8" name="Freeform 179"/>
            <p:cNvSpPr/>
            <p:nvPr/>
          </p:nvSpPr>
          <p:spPr bwMode="auto">
            <a:xfrm>
              <a:off x="8763000" y="3136901"/>
              <a:ext cx="49213" cy="34925"/>
            </a:xfrm>
            <a:custGeom>
              <a:gdLst>
                <a:gd fmla="*/ 16 w 18" name="T0"/>
                <a:gd fmla="*/ 13 h 13" name="T1"/>
                <a:gd fmla="*/ 4 w 18" name="T2"/>
                <a:gd fmla="*/ 9 h 13" name="T3"/>
                <a:gd fmla="*/ 6 w 18" name="T4"/>
                <a:gd fmla="*/ 2 h 13" name="T5"/>
                <a:gd fmla="*/ 16 w 18" name="T6"/>
                <a:gd fmla="*/ 5 h 13" name="T7"/>
                <a:gd fmla="*/ 16 w 18" name="T8"/>
                <a:gd fmla="*/ 13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8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9" name="Freeform 180"/>
            <p:cNvSpPr/>
            <p:nvPr/>
          </p:nvSpPr>
          <p:spPr bwMode="auto">
            <a:xfrm>
              <a:off x="8605838" y="3408363"/>
              <a:ext cx="136525" cy="168275"/>
            </a:xfrm>
            <a:custGeom>
              <a:gdLst>
                <a:gd fmla="*/ 19 w 51" name="T0"/>
                <a:gd fmla="*/ 38 h 63" name="T1"/>
                <a:gd fmla="*/ 19 w 51" name="T2"/>
                <a:gd fmla="*/ 29 h 63" name="T3"/>
                <a:gd fmla="*/ 28 w 51" name="T4"/>
                <a:gd fmla="*/ 22 h 63" name="T5"/>
                <a:gd fmla="*/ 20 w 51" name="T6"/>
                <a:gd fmla="*/ 5 h 63" name="T7"/>
                <a:gd fmla="*/ 12 w 51" name="T8"/>
                <a:gd fmla="*/ 2 h 63" name="T9"/>
                <a:gd fmla="*/ 3 w 51" name="T10"/>
                <a:gd fmla="*/ 14 h 63" name="T11"/>
                <a:gd fmla="*/ 2 w 51" name="T12"/>
                <a:gd fmla="*/ 21 h 63" name="T13"/>
                <a:gd fmla="*/ 1 w 51" name="T14"/>
                <a:gd fmla="*/ 25 h 63" name="T15"/>
                <a:gd fmla="*/ 9 w 51" name="T16"/>
                <a:gd fmla="*/ 34 h 63" name="T17"/>
                <a:gd fmla="*/ 7 w 51" name="T18"/>
                <a:gd fmla="*/ 41 h 63" name="T19"/>
                <a:gd fmla="*/ 14 w 51" name="T20"/>
                <a:gd fmla="*/ 47 h 63" name="T21"/>
                <a:gd fmla="*/ 12 w 51" name="T22"/>
                <a:gd fmla="*/ 53 h 63" name="T23"/>
                <a:gd fmla="*/ 12 w 51" name="T24"/>
                <a:gd fmla="*/ 55 h 63" name="T25"/>
                <a:gd fmla="*/ 24 w 51" name="T26"/>
                <a:gd fmla="*/ 62 h 63" name="T27"/>
                <a:gd fmla="*/ 19 w 51" name="T28"/>
                <a:gd fmla="*/ 54 h 63" name="T29"/>
                <a:gd fmla="*/ 27 w 51" name="T30"/>
                <a:gd fmla="*/ 50 h 63" name="T31"/>
                <a:gd fmla="*/ 47 w 51" name="T32"/>
                <a:gd fmla="*/ 63 h 63" name="T33"/>
                <a:gd fmla="*/ 49 w 51" name="T34"/>
                <a:gd fmla="*/ 59 h 63" name="T35"/>
                <a:gd fmla="*/ 48 w 51" name="T36"/>
                <a:gd fmla="*/ 50 h 63" name="T37"/>
                <a:gd fmla="*/ 44 w 51" name="T38"/>
                <a:gd fmla="*/ 48 h 63" name="T39"/>
                <a:gd fmla="*/ 34 w 51" name="T40"/>
                <a:gd fmla="*/ 45 h 63" name="T41"/>
                <a:gd fmla="*/ 27 w 51" name="T42"/>
                <a:gd fmla="*/ 44 h 63" name="T43"/>
                <a:gd fmla="*/ 19 w 51" name="T44"/>
                <a:gd fmla="*/ 38 h 6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62" w="51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0" name="Freeform 181"/>
            <p:cNvSpPr/>
            <p:nvPr/>
          </p:nvSpPr>
          <p:spPr bwMode="auto">
            <a:xfrm>
              <a:off x="8680450" y="3641726"/>
              <a:ext cx="168275" cy="111125"/>
            </a:xfrm>
            <a:custGeom>
              <a:gdLst>
                <a:gd fmla="*/ 44 w 63" name="T0"/>
                <a:gd fmla="*/ 0 h 42" name="T1"/>
                <a:gd fmla="*/ 31 w 63" name="T2"/>
                <a:gd fmla="*/ 13 h 42" name="T3"/>
                <a:gd fmla="*/ 23 w 63" name="T4"/>
                <a:gd fmla="*/ 11 h 42" name="T5"/>
                <a:gd fmla="*/ 14 w 63" name="T6"/>
                <a:gd fmla="*/ 14 h 42" name="T7"/>
                <a:gd fmla="*/ 13 w 63" name="T8"/>
                <a:gd fmla="*/ 20 h 42" name="T9"/>
                <a:gd fmla="*/ 6 w 63" name="T10"/>
                <a:gd fmla="*/ 29 h 42" name="T11"/>
                <a:gd fmla="*/ 26 w 63" name="T12"/>
                <a:gd fmla="*/ 26 h 42" name="T13"/>
                <a:gd fmla="*/ 35 w 63" name="T14"/>
                <a:gd fmla="*/ 29 h 42" name="T15"/>
                <a:gd fmla="*/ 43 w 63" name="T16"/>
                <a:gd fmla="*/ 39 h 42" name="T17"/>
                <a:gd fmla="*/ 53 w 63" name="T18"/>
                <a:gd fmla="*/ 40 h 42" name="T19"/>
                <a:gd fmla="*/ 52 w 63" name="T20"/>
                <a:gd fmla="*/ 30 h 42" name="T21"/>
                <a:gd fmla="*/ 61 w 63" name="T22"/>
                <a:gd fmla="*/ 25 h 42" name="T23"/>
                <a:gd fmla="*/ 62 w 63" name="T24"/>
                <a:gd fmla="*/ 15 h 42" name="T25"/>
                <a:gd fmla="*/ 54 w 63" name="T26"/>
                <a:gd fmla="*/ 7 h 42" name="T27"/>
                <a:gd fmla="*/ 44 w 63" name="T28"/>
                <a:gd fmla="*/ 0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6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1" name="Freeform 182"/>
            <p:cNvSpPr/>
            <p:nvPr/>
          </p:nvSpPr>
          <p:spPr bwMode="auto">
            <a:xfrm>
              <a:off x="8366125" y="3705226"/>
              <a:ext cx="298450" cy="274638"/>
            </a:xfrm>
            <a:custGeom>
              <a:gdLst>
                <a:gd fmla="*/ 94 w 112" name="T0"/>
                <a:gd fmla="*/ 29 h 103" name="T1"/>
                <a:gd fmla="*/ 97 w 112" name="T2"/>
                <a:gd fmla="*/ 42 h 103" name="T3"/>
                <a:gd fmla="*/ 107 w 112" name="T4"/>
                <a:gd fmla="*/ 51 h 103" name="T5"/>
                <a:gd fmla="*/ 102 w 112" name="T6"/>
                <a:gd fmla="*/ 58 h 103" name="T7"/>
                <a:gd fmla="*/ 94 w 112" name="T8"/>
                <a:gd fmla="*/ 67 h 103" name="T9"/>
                <a:gd fmla="*/ 99 w 112" name="T10"/>
                <a:gd fmla="*/ 83 h 103" name="T11"/>
                <a:gd fmla="*/ 91 w 112" name="T12"/>
                <a:gd fmla="*/ 84 h 103" name="T13"/>
                <a:gd fmla="*/ 89 w 112" name="T14"/>
                <a:gd fmla="*/ 88 h 103" name="T15"/>
                <a:gd fmla="*/ 91 w 112" name="T16"/>
                <a:gd fmla="*/ 100 h 103" name="T17"/>
                <a:gd fmla="*/ 82 w 112" name="T18"/>
                <a:gd fmla="*/ 101 h 103" name="T19"/>
                <a:gd fmla="*/ 65 w 112" name="T20"/>
                <a:gd fmla="*/ 101 h 103" name="T21"/>
                <a:gd fmla="*/ 49 w 112" name="T22"/>
                <a:gd fmla="*/ 96 h 103" name="T23"/>
                <a:gd fmla="*/ 36 w 112" name="T24"/>
                <a:gd fmla="*/ 95 h 103" name="T25"/>
                <a:gd fmla="*/ 22 w 112" name="T26"/>
                <a:gd fmla="*/ 88 h 103" name="T27"/>
                <a:gd fmla="*/ 9 w 112" name="T28"/>
                <a:gd fmla="*/ 81 h 103" name="T29"/>
                <a:gd fmla="*/ 2 w 112" name="T30"/>
                <a:gd fmla="*/ 67 h 103" name="T31"/>
                <a:gd fmla="*/ 9 w 112" name="T32"/>
                <a:gd fmla="*/ 47 h 103" name="T33"/>
                <a:gd fmla="*/ 23 w 112" name="T34"/>
                <a:gd fmla="*/ 57 h 103" name="T35"/>
                <a:gd fmla="*/ 37 w 112" name="T36"/>
                <a:gd fmla="*/ 43 h 103" name="T37"/>
                <a:gd fmla="*/ 56 w 112" name="T38"/>
                <a:gd fmla="*/ 30 h 103" name="T39"/>
                <a:gd fmla="*/ 61 w 112" name="T40"/>
                <a:gd fmla="*/ 27 h 103" name="T41"/>
                <a:gd fmla="*/ 65 w 112" name="T42"/>
                <a:gd fmla="*/ 15 h 103" name="T43"/>
                <a:gd fmla="*/ 76 w 112" name="T44"/>
                <a:gd fmla="*/ 3 h 103" name="T45"/>
                <a:gd fmla="*/ 102 w 112" name="T46"/>
                <a:gd fmla="*/ 15 h 103" name="T47"/>
                <a:gd fmla="*/ 94 w 112" name="T48"/>
                <a:gd fmla="*/ 29 h 10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03" w="112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2" name="Freeform 183"/>
            <p:cNvSpPr/>
            <p:nvPr/>
          </p:nvSpPr>
          <p:spPr bwMode="auto">
            <a:xfrm>
              <a:off x="9009063" y="3881438"/>
              <a:ext cx="644525" cy="273050"/>
            </a:xfrm>
            <a:custGeom>
              <a:gdLst>
                <a:gd fmla="*/ 35 w 241" name="T0"/>
                <a:gd fmla="*/ 39 h 102" name="T1"/>
                <a:gd fmla="*/ 70 w 241" name="T2"/>
                <a:gd fmla="*/ 45 h 102" name="T3"/>
                <a:gd fmla="*/ 93 w 241" name="T4"/>
                <a:gd fmla="*/ 59 h 102" name="T5"/>
                <a:gd fmla="*/ 95 w 241" name="T6"/>
                <a:gd fmla="*/ 68 h 102" name="T7"/>
                <a:gd fmla="*/ 87 w 241" name="T8"/>
                <a:gd fmla="*/ 78 h 102" name="T9"/>
                <a:gd fmla="*/ 99 w 241" name="T10"/>
                <a:gd fmla="*/ 81 h 102" name="T11"/>
                <a:gd fmla="*/ 117 w 241" name="T12"/>
                <a:gd fmla="*/ 79 h 102" name="T13"/>
                <a:gd fmla="*/ 133 w 241" name="T14"/>
                <a:gd fmla="*/ 87 h 102" name="T15"/>
                <a:gd fmla="*/ 139 w 241" name="T16"/>
                <a:gd fmla="*/ 89 h 102" name="T17"/>
                <a:gd fmla="*/ 150 w 241" name="T18"/>
                <a:gd fmla="*/ 86 h 102" name="T19"/>
                <a:gd fmla="*/ 162 w 241" name="T20"/>
                <a:gd fmla="*/ 77 h 102" name="T21"/>
                <a:gd fmla="*/ 184 w 241" name="T22"/>
                <a:gd fmla="*/ 80 h 102" name="T23"/>
                <a:gd fmla="*/ 194 w 241" name="T24"/>
                <a:gd fmla="*/ 91 h 102" name="T25"/>
                <a:gd fmla="*/ 219 w 241" name="T26"/>
                <a:gd fmla="*/ 102 h 102" name="T27"/>
                <a:gd fmla="*/ 236 w 241" name="T28"/>
                <a:gd fmla="*/ 102 h 102" name="T29"/>
                <a:gd fmla="*/ 238 w 241" name="T30"/>
                <a:gd fmla="*/ 94 h 102" name="T31"/>
                <a:gd fmla="*/ 230 w 241" name="T32"/>
                <a:gd fmla="*/ 91 h 102" name="T33"/>
                <a:gd fmla="*/ 206 w 241" name="T34"/>
                <a:gd fmla="*/ 81 h 102" name="T35"/>
                <a:gd fmla="*/ 194 w 241" name="T36"/>
                <a:gd fmla="*/ 70 h 102" name="T37"/>
                <a:gd fmla="*/ 192 w 241" name="T38"/>
                <a:gd fmla="*/ 62 h 102" name="T39"/>
                <a:gd fmla="*/ 190 w 241" name="T40"/>
                <a:gd fmla="*/ 60 h 102" name="T41"/>
                <a:gd fmla="*/ 170 w 241" name="T42"/>
                <a:gd fmla="*/ 44 h 102" name="T43"/>
                <a:gd fmla="*/ 153 w 241" name="T44"/>
                <a:gd fmla="*/ 37 h 102" name="T45"/>
                <a:gd fmla="*/ 119 w 241" name="T46"/>
                <a:gd fmla="*/ 25 h 102" name="T47"/>
                <a:gd fmla="*/ 95 w 241" name="T48"/>
                <a:gd fmla="*/ 19 h 102" name="T49"/>
                <a:gd fmla="*/ 67 w 241" name="T50"/>
                <a:gd fmla="*/ 14 h 102" name="T51"/>
                <a:gd fmla="*/ 61 w 241" name="T52"/>
                <a:gd fmla="*/ 23 h 102" name="T53"/>
                <a:gd fmla="*/ 52 w 241" name="T54"/>
                <a:gd fmla="*/ 33 h 102" name="T55"/>
                <a:gd fmla="*/ 41 w 241" name="T56"/>
                <a:gd fmla="*/ 28 h 102" name="T57"/>
                <a:gd fmla="*/ 39 w 241" name="T58"/>
                <a:gd fmla="*/ 19 h 102" name="T59"/>
                <a:gd fmla="*/ 28 w 241" name="T60"/>
                <a:gd fmla="*/ 10 h 102" name="T61"/>
                <a:gd fmla="*/ 2 w 241" name="T62"/>
                <a:gd fmla="*/ 6 h 102" name="T63"/>
                <a:gd fmla="*/ 8 w 241" name="T64"/>
                <a:gd fmla="*/ 15 h 102" name="T65"/>
                <a:gd fmla="*/ 23 w 241" name="T66"/>
                <a:gd fmla="*/ 23 h 102" name="T67"/>
                <a:gd fmla="*/ 28 w 241" name="T68"/>
                <a:gd fmla="*/ 26 h 102" name="T69"/>
                <a:gd fmla="*/ 21 w 241" name="T70"/>
                <a:gd fmla="*/ 30 h 102" name="T71"/>
                <a:gd fmla="*/ 35 w 241" name="T72"/>
                <a:gd fmla="*/ 39 h 10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02" w="241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3" name="Freeform 184"/>
            <p:cNvSpPr/>
            <p:nvPr/>
          </p:nvSpPr>
          <p:spPr bwMode="auto">
            <a:xfrm>
              <a:off x="9115425" y="4006851"/>
              <a:ext cx="53975" cy="46038"/>
            </a:xfrm>
            <a:custGeom>
              <a:gdLst>
                <a:gd fmla="*/ 8 w 20" name="T0"/>
                <a:gd fmla="*/ 0 h 17" name="T1"/>
                <a:gd fmla="*/ 2 w 20" name="T2"/>
                <a:gd fmla="*/ 8 h 17" name="T3"/>
                <a:gd fmla="*/ 5 w 20" name="T4"/>
                <a:gd fmla="*/ 17 h 17" name="T5"/>
                <a:gd fmla="*/ 15 w 20" name="T6"/>
                <a:gd fmla="*/ 15 h 17" name="T7"/>
                <a:gd fmla="*/ 18 w 20" name="T8"/>
                <a:gd fmla="*/ 11 h 17" name="T9"/>
                <a:gd fmla="*/ 8 w 20" name="T10"/>
                <a:gd fmla="*/ 0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20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4" name="Freeform 185"/>
            <p:cNvSpPr/>
            <p:nvPr/>
          </p:nvSpPr>
          <p:spPr bwMode="auto">
            <a:xfrm>
              <a:off x="8836025" y="4089401"/>
              <a:ext cx="117475" cy="65088"/>
            </a:xfrm>
            <a:custGeom>
              <a:gdLst>
                <a:gd fmla="*/ 10 w 44" name="T0"/>
                <a:gd fmla="*/ 21 h 24" name="T1"/>
                <a:gd fmla="*/ 33 w 44" name="T2"/>
                <a:gd fmla="*/ 7 h 24" name="T3"/>
                <a:gd fmla="*/ 37 w 44" name="T4"/>
                <a:gd fmla="*/ 1 h 24" name="T5"/>
                <a:gd fmla="*/ 16 w 44" name="T6"/>
                <a:gd fmla="*/ 1 h 24" name="T7"/>
                <a:gd fmla="*/ 5 w 44" name="T8"/>
                <a:gd fmla="*/ 10 h 24" name="T9"/>
                <a:gd fmla="*/ 1 w 44" name="T10"/>
                <a:gd fmla="*/ 13 h 24" name="T11"/>
                <a:gd fmla="*/ 10 w 44" name="T12"/>
                <a:gd fmla="*/ 21 h 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" w="4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5" name="Freeform 186"/>
            <p:cNvSpPr/>
            <p:nvPr/>
          </p:nvSpPr>
          <p:spPr bwMode="auto">
            <a:xfrm>
              <a:off x="8704263" y="4113213"/>
              <a:ext cx="80963" cy="33338"/>
            </a:xfrm>
            <a:custGeom>
              <a:gdLst>
                <a:gd fmla="*/ 20 w 30" name="T0"/>
                <a:gd fmla="*/ 11 h 12" name="T1"/>
                <a:gd fmla="*/ 0 w 30" name="T2"/>
                <a:gd fmla="*/ 4 h 12" name="T3"/>
                <a:gd fmla="*/ 9 w 30" name="T4"/>
                <a:gd fmla="*/ 1 h 12" name="T5"/>
                <a:gd fmla="*/ 20 w 30" name="T6"/>
                <a:gd fmla="*/ 11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30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6" name="Freeform 187"/>
            <p:cNvSpPr/>
            <p:nvPr/>
          </p:nvSpPr>
          <p:spPr bwMode="auto">
            <a:xfrm>
              <a:off x="8293100" y="4029076"/>
              <a:ext cx="536575" cy="82550"/>
            </a:xfrm>
            <a:custGeom>
              <a:gdLst>
                <a:gd fmla="*/ 18 w 201" name="T0"/>
                <a:gd fmla="*/ 1 h 31" name="T1"/>
                <a:gd fmla="*/ 5 w 201" name="T2"/>
                <a:gd fmla="*/ 13 h 31" name="T3"/>
                <a:gd fmla="*/ 27 w 201" name="T4"/>
                <a:gd fmla="*/ 20 h 31" name="T5"/>
                <a:gd fmla="*/ 55 w 201" name="T6"/>
                <a:gd fmla="*/ 23 h 31" name="T7"/>
                <a:gd fmla="*/ 80 w 201" name="T8"/>
                <a:gd fmla="*/ 25 h 31" name="T9"/>
                <a:gd fmla="*/ 92 w 201" name="T10"/>
                <a:gd fmla="*/ 28 h 31" name="T11"/>
                <a:gd fmla="*/ 117 w 201" name="T12"/>
                <a:gd fmla="*/ 28 h 31" name="T13"/>
                <a:gd fmla="*/ 130 w 201" name="T14"/>
                <a:gd fmla="*/ 30 h 31" name="T15"/>
                <a:gd fmla="*/ 143 w 201" name="T16"/>
                <a:gd fmla="*/ 29 h 31" name="T17"/>
                <a:gd fmla="*/ 177 w 201" name="T18"/>
                <a:gd fmla="*/ 28 h 31" name="T19"/>
                <a:gd fmla="*/ 189 w 201" name="T20"/>
                <a:gd fmla="*/ 29 h 31" name="T21"/>
                <a:gd fmla="*/ 200 w 201" name="T22"/>
                <a:gd fmla="*/ 25 h 31" name="T23"/>
                <a:gd fmla="*/ 172 w 201" name="T24"/>
                <a:gd fmla="*/ 27 h 31" name="T25"/>
                <a:gd fmla="*/ 153 w 201" name="T26"/>
                <a:gd fmla="*/ 24 h 31" name="T27"/>
                <a:gd fmla="*/ 130 w 201" name="T28"/>
                <a:gd fmla="*/ 24 h 31" name="T29"/>
                <a:gd fmla="*/ 122 w 201" name="T30"/>
                <a:gd fmla="*/ 24 h 31" name="T31"/>
                <a:gd fmla="*/ 98 w 201" name="T32"/>
                <a:gd fmla="*/ 17 h 31" name="T33"/>
                <a:gd fmla="*/ 91 w 201" name="T34"/>
                <a:gd fmla="*/ 11 h 31" name="T35"/>
                <a:gd fmla="*/ 77 w 201" name="T36"/>
                <a:gd fmla="*/ 12 h 31" name="T37"/>
                <a:gd fmla="*/ 67 w 201" name="T38"/>
                <a:gd fmla="*/ 10 h 31" name="T39"/>
                <a:gd fmla="*/ 43 w 201" name="T40"/>
                <a:gd fmla="*/ 7 h 31" name="T41"/>
                <a:gd fmla="*/ 27 w 201" name="T42"/>
                <a:gd fmla="*/ 3 h 31" name="T43"/>
                <a:gd fmla="*/ 18 w 201" name="T44"/>
                <a:gd fmla="*/ 1 h 3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1" w="20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7" name="Freeform 188"/>
            <p:cNvSpPr/>
            <p:nvPr/>
          </p:nvSpPr>
          <p:spPr bwMode="auto">
            <a:xfrm>
              <a:off x="7967663" y="3748088"/>
              <a:ext cx="365125" cy="290513"/>
            </a:xfrm>
            <a:custGeom>
              <a:gdLst>
                <a:gd fmla="*/ 122 w 137" name="T0"/>
                <a:gd fmla="*/ 103 h 109" name="T1"/>
                <a:gd fmla="*/ 101 w 137" name="T2"/>
                <a:gd fmla="*/ 94 h 109" name="T3"/>
                <a:gd fmla="*/ 79 w 137" name="T4"/>
                <a:gd fmla="*/ 81 h 109" name="T5"/>
                <a:gd fmla="*/ 51 w 137" name="T6"/>
                <a:gd fmla="*/ 47 h 109" name="T7"/>
                <a:gd fmla="*/ 27 w 137" name="T8"/>
                <a:gd fmla="*/ 30 h 109" name="T9"/>
                <a:gd fmla="*/ 0 w 137" name="T10"/>
                <a:gd fmla="*/ 4 h 109" name="T11"/>
                <a:gd fmla="*/ 23 w 137" name="T12"/>
                <a:gd fmla="*/ 1 h 109" name="T13"/>
                <a:gd fmla="*/ 52 w 137" name="T14"/>
                <a:gd fmla="*/ 24 h 109" name="T15"/>
                <a:gd fmla="*/ 117 w 137" name="T16"/>
                <a:gd fmla="*/ 66 h 109" name="T17"/>
                <a:gd fmla="*/ 123 w 137" name="T18"/>
                <a:gd fmla="*/ 87 h 109" name="T19"/>
                <a:gd fmla="*/ 122 w 137" name="T20"/>
                <a:gd fmla="*/ 103 h 10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9" w="137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8" name="Freeform 189"/>
            <p:cNvSpPr/>
            <p:nvPr/>
          </p:nvSpPr>
          <p:spPr bwMode="auto">
            <a:xfrm>
              <a:off x="7500938" y="3651251"/>
              <a:ext cx="111125" cy="92075"/>
            </a:xfrm>
            <a:custGeom>
              <a:gdLst>
                <a:gd fmla="*/ 11 w 42" name="T0"/>
                <a:gd fmla="*/ 0 h 34" name="T1"/>
                <a:gd fmla="*/ 6 w 42" name="T2"/>
                <a:gd fmla="*/ 15 h 34" name="T3"/>
                <a:gd fmla="*/ 14 w 42" name="T4"/>
                <a:gd fmla="*/ 31 h 34" name="T5"/>
                <a:gd fmla="*/ 23 w 42" name="T6"/>
                <a:gd fmla="*/ 32 h 34" name="T7"/>
                <a:gd fmla="*/ 35 w 42" name="T8"/>
                <a:gd fmla="*/ 25 h 34" name="T9"/>
                <a:gd fmla="*/ 42 w 42" name="T10"/>
                <a:gd fmla="*/ 23 h 34" name="T11"/>
                <a:gd fmla="*/ 17 w 42" name="T12"/>
                <a:gd fmla="*/ 6 h 34" name="T13"/>
                <a:gd fmla="*/ 11 w 42" name="T14"/>
                <a:gd fmla="*/ 0 h 3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" w="42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9" name="Freeform 190"/>
            <p:cNvSpPr/>
            <p:nvPr/>
          </p:nvSpPr>
          <p:spPr bwMode="auto">
            <a:xfrm>
              <a:off x="10390188" y="4995863"/>
              <a:ext cx="203200" cy="200025"/>
            </a:xfrm>
            <a:custGeom>
              <a:gdLst>
                <a:gd fmla="*/ 14 w 76" name="T0"/>
                <a:gd fmla="*/ 69 h 75" name="T1"/>
                <a:gd fmla="*/ 37 w 76" name="T2"/>
                <a:gd fmla="*/ 74 h 75" name="T3"/>
                <a:gd fmla="*/ 57 w 76" name="T4"/>
                <a:gd fmla="*/ 62 h 75" name="T5"/>
                <a:gd fmla="*/ 57 w 76" name="T6"/>
                <a:gd fmla="*/ 48 h 75" name="T7"/>
                <a:gd fmla="*/ 71 w 76" name="T8"/>
                <a:gd fmla="*/ 33 h 75" name="T9"/>
                <a:gd fmla="*/ 72 w 76" name="T10"/>
                <a:gd fmla="*/ 20 h 75" name="T11"/>
                <a:gd fmla="*/ 69 w 76" name="T12"/>
                <a:gd fmla="*/ 9 h 75" name="T13"/>
                <a:gd fmla="*/ 51 w 76" name="T14"/>
                <a:gd fmla="*/ 0 h 75" name="T15"/>
                <a:gd fmla="*/ 50 w 76" name="T16"/>
                <a:gd fmla="*/ 10 h 75" name="T17"/>
                <a:gd fmla="*/ 47 w 76" name="T18"/>
                <a:gd fmla="*/ 30 h 75" name="T19"/>
                <a:gd fmla="*/ 27 w 76" name="T20"/>
                <a:gd fmla="*/ 38 h 75" name="T21"/>
                <a:gd fmla="*/ 20 w 76" name="T22"/>
                <a:gd fmla="*/ 48 h 75" name="T23"/>
                <a:gd fmla="*/ 1 w 76" name="T24"/>
                <a:gd fmla="*/ 65 h 75" name="T25"/>
                <a:gd fmla="*/ 14 w 76" name="T26"/>
                <a:gd fmla="*/ 69 h 7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5" w="76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0" name="Freeform 191"/>
            <p:cNvSpPr/>
            <p:nvPr/>
          </p:nvSpPr>
          <p:spPr bwMode="auto">
            <a:xfrm>
              <a:off x="10475913" y="4795838"/>
              <a:ext cx="228600" cy="223838"/>
            </a:xfrm>
            <a:custGeom>
              <a:gdLst>
                <a:gd fmla="*/ 57 w 86" name="T0"/>
                <a:gd fmla="*/ 80 h 84" name="T1"/>
                <a:gd fmla="*/ 51 w 86" name="T2"/>
                <a:gd fmla="*/ 68 h 84" name="T3"/>
                <a:gd fmla="*/ 40 w 86" name="T4"/>
                <a:gd fmla="*/ 61 h 84" name="T5"/>
                <a:gd fmla="*/ 32 w 86" name="T6"/>
                <a:gd fmla="*/ 53 h 84" name="T7"/>
                <a:gd fmla="*/ 45 w 86" name="T8"/>
                <a:gd fmla="*/ 51 h 84" name="T9"/>
                <a:gd fmla="*/ 34 w 86" name="T10"/>
                <a:gd fmla="*/ 34 h 84" name="T11"/>
                <a:gd fmla="*/ 0 w 86" name="T12"/>
                <a:gd fmla="*/ 0 h 84" name="T13"/>
                <a:gd fmla="*/ 32 w 86" name="T14"/>
                <a:gd fmla="*/ 17 h 84" name="T15"/>
                <a:gd fmla="*/ 57 w 86" name="T16"/>
                <a:gd fmla="*/ 35 h 84" name="T17"/>
                <a:gd fmla="*/ 70 w 86" name="T18"/>
                <a:gd fmla="*/ 43 h 84" name="T19"/>
                <a:gd fmla="*/ 79 w 86" name="T20"/>
                <a:gd fmla="*/ 34 h 84" name="T21"/>
                <a:gd fmla="*/ 80 w 86" name="T22"/>
                <a:gd fmla="*/ 43 h 84" name="T23"/>
                <a:gd fmla="*/ 80 w 86" name="T24"/>
                <a:gd fmla="*/ 57 h 84" name="T25"/>
                <a:gd fmla="*/ 69 w 86" name="T26"/>
                <a:gd fmla="*/ 59 h 84" name="T27"/>
                <a:gd fmla="*/ 69 w 86" name="T28"/>
                <a:gd fmla="*/ 66 h 84" name="T29"/>
                <a:gd fmla="*/ 57 w 86" name="T30"/>
                <a:gd fmla="*/ 80 h 8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84" w="86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1" name="Freeform 192"/>
            <p:cNvSpPr/>
            <p:nvPr/>
          </p:nvSpPr>
          <p:spPr bwMode="auto">
            <a:xfrm>
              <a:off x="8632825" y="4151313"/>
              <a:ext cx="1241425" cy="809625"/>
            </a:xfrm>
            <a:custGeom>
              <a:gdLst>
                <a:gd fmla="*/ 254 w 465" name="T0"/>
                <a:gd fmla="*/ 230 h 303" name="T1"/>
                <a:gd fmla="*/ 211 w 465" name="T2"/>
                <a:gd fmla="*/ 217 h 303" name="T3"/>
                <a:gd fmla="*/ 146 w 465" name="T4"/>
                <a:gd fmla="*/ 232 h 303" name="T5"/>
                <a:gd fmla="*/ 126 w 465" name="T6"/>
                <a:gd fmla="*/ 244 h 303" name="T7"/>
                <a:gd fmla="*/ 106 w 465" name="T8"/>
                <a:gd fmla="*/ 244 h 303" name="T9"/>
                <a:gd fmla="*/ 88 w 465" name="T10"/>
                <a:gd fmla="*/ 251 h 303" name="T11"/>
                <a:gd fmla="*/ 77 w 465" name="T12"/>
                <a:gd fmla="*/ 256 h 303" name="T13"/>
                <a:gd fmla="*/ 45 w 465" name="T14"/>
                <a:gd fmla="*/ 248 h 303" name="T15"/>
                <a:gd fmla="*/ 38 w 465" name="T16"/>
                <a:gd fmla="*/ 232 h 303" name="T17"/>
                <a:gd fmla="*/ 27 w 465" name="T18"/>
                <a:gd fmla="*/ 201 h 303" name="T19"/>
                <a:gd fmla="*/ 14 w 465" name="T20"/>
                <a:gd fmla="*/ 180 h 303" name="T21"/>
                <a:gd fmla="*/ 0 w 465" name="T22"/>
                <a:gd fmla="*/ 155 h 303" name="T23"/>
                <a:gd fmla="*/ 5 w 465" name="T24"/>
                <a:gd fmla="*/ 145 h 303" name="T25"/>
                <a:gd fmla="*/ 11 w 465" name="T26"/>
                <a:gd fmla="*/ 108 h 303" name="T27"/>
                <a:gd fmla="*/ 80 w 465" name="T28"/>
                <a:gd fmla="*/ 65 h 303" name="T29"/>
                <a:gd fmla="*/ 96 w 465" name="T30"/>
                <a:gd fmla="*/ 59 h 303" name="T31"/>
                <a:gd fmla="*/ 104 w 465" name="T32"/>
                <a:gd fmla="*/ 38 h 303" name="T33"/>
                <a:gd fmla="*/ 145 w 465" name="T34"/>
                <a:gd fmla="*/ 41 h 303" name="T35"/>
                <a:gd fmla="*/ 152 w 465" name="T36"/>
                <a:gd fmla="*/ 30 h 303" name="T37"/>
                <a:gd fmla="*/ 166 w 465" name="T38"/>
                <a:gd fmla="*/ 16 h 303" name="T39"/>
                <a:gd fmla="*/ 171 w 465" name="T40"/>
                <a:gd fmla="*/ 6 h 303" name="T41"/>
                <a:gd fmla="*/ 200 w 465" name="T42"/>
                <a:gd fmla="*/ 11 h 303" name="T43"/>
                <a:gd fmla="*/ 230 w 465" name="T44"/>
                <a:gd fmla="*/ 16 h 303" name="T45"/>
                <a:gd fmla="*/ 234 w 465" name="T46"/>
                <a:gd fmla="*/ 47 h 303" name="T47"/>
                <a:gd fmla="*/ 266 w 465" name="T48"/>
                <a:gd fmla="*/ 64 h 303" name="T49"/>
                <a:gd fmla="*/ 290 w 465" name="T50"/>
                <a:gd fmla="*/ 59 h 303" name="T51"/>
                <a:gd fmla="*/ 282 w 465" name="T52"/>
                <a:gd fmla="*/ 12 h 303" name="T53"/>
                <a:gd fmla="*/ 288 w 465" name="T54"/>
                <a:gd fmla="*/ 1 h 303" name="T55"/>
                <a:gd fmla="*/ 310 w 465" name="T56"/>
                <a:gd fmla="*/ 29 h 303" name="T57"/>
                <a:gd fmla="*/ 337 w 465" name="T58"/>
                <a:gd fmla="*/ 51 h 303" name="T59"/>
                <a:gd fmla="*/ 348 w 465" name="T60"/>
                <a:gd fmla="*/ 75 h 303" name="T61"/>
                <a:gd fmla="*/ 372 w 465" name="T62"/>
                <a:gd fmla="*/ 91 h 303" name="T63"/>
                <a:gd fmla="*/ 406 w 465" name="T64"/>
                <a:gd fmla="*/ 118 h 303" name="T65"/>
                <a:gd fmla="*/ 430 w 465" name="T66"/>
                <a:gd fmla="*/ 133 h 303" name="T67"/>
                <a:gd fmla="*/ 456 w 465" name="T68"/>
                <a:gd fmla="*/ 189 h 303" name="T69"/>
                <a:gd fmla="*/ 456 w 465" name="T70"/>
                <a:gd fmla="*/ 228 h 303" name="T71"/>
                <a:gd fmla="*/ 444 w 465" name="T72"/>
                <a:gd fmla="*/ 265 h 303" name="T73"/>
                <a:gd fmla="*/ 420 w 465" name="T74"/>
                <a:gd fmla="*/ 281 h 303" name="T75"/>
                <a:gd fmla="*/ 410 w 465" name="T76"/>
                <a:gd fmla="*/ 296 h 303" name="T77"/>
                <a:gd fmla="*/ 391 w 465" name="T78"/>
                <a:gd fmla="*/ 283 h 303" name="T79"/>
                <a:gd fmla="*/ 373 w 465" name="T80"/>
                <a:gd fmla="*/ 298 h 303" name="T81"/>
                <a:gd fmla="*/ 341 w 465" name="T82"/>
                <a:gd fmla="*/ 286 h 303" name="T83"/>
                <a:gd fmla="*/ 324 w 465" name="T84"/>
                <a:gd fmla="*/ 259 h 303" name="T85"/>
                <a:gd fmla="*/ 296 w 465" name="T86"/>
                <a:gd fmla="*/ 259 h 303" name="T87"/>
                <a:gd fmla="*/ 269 w 465" name="T88"/>
                <a:gd fmla="*/ 251 h 303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303" w="465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2" name="Freeform 193"/>
            <p:cNvSpPr/>
            <p:nvPr/>
          </p:nvSpPr>
          <p:spPr bwMode="auto">
            <a:xfrm>
              <a:off x="9653588" y="4995863"/>
              <a:ext cx="165100" cy="103188"/>
            </a:xfrm>
            <a:custGeom>
              <a:gdLst>
                <a:gd fmla="*/ 37 w 62" name="T0"/>
                <a:gd fmla="*/ 11 h 39" name="T1"/>
                <a:gd fmla="*/ 9 w 62" name="T2"/>
                <a:gd fmla="*/ 3 h 39" name="T3"/>
                <a:gd fmla="*/ 13 w 62" name="T4"/>
                <a:gd fmla="*/ 17 h 39" name="T5"/>
                <a:gd fmla="*/ 25 w 62" name="T6"/>
                <a:gd fmla="*/ 27 h 39" name="T7"/>
                <a:gd fmla="*/ 36 w 62" name="T8"/>
                <a:gd fmla="*/ 38 h 39" name="T9"/>
                <a:gd fmla="*/ 55 w 62" name="T10"/>
                <a:gd fmla="*/ 31 h 39" name="T11"/>
                <a:gd fmla="*/ 57 w 62" name="T12"/>
                <a:gd fmla="*/ 11 h 39" name="T13"/>
                <a:gd fmla="*/ 49 w 62" name="T14"/>
                <a:gd fmla="*/ 2 h 39" name="T15"/>
                <a:gd fmla="*/ 37 w 62" name="T16"/>
                <a:gd fmla="*/ 11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62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 rot="10800000">
            <a:off x="-13803" y="4117728"/>
            <a:ext cx="12192001" cy="27402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4122057"/>
          </a:xfrm>
          <a:prstGeom prst="rect">
            <a:avLst/>
          </a:prstGeom>
          <a:solidFill>
            <a:srgbClr val="D339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84405" y="5161326"/>
            <a:ext cx="522319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600"/>
              <a:t>GENERAL TEMPLATE FOR BUSINESS REPORTING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589940" y="5508589"/>
            <a:ext cx="496442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961223" y="5642999"/>
            <a:ext cx="19656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latin typeface="+mj-ea"/>
                <a:ea typeface="+mj-ea"/>
              </a:rPr>
              <a:t>汇报人：优页PPT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853202" y="5642999"/>
            <a:ext cx="24355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typeface="+mj-ea"/>
                <a:ea typeface="+mj-ea"/>
              </a:rPr>
              <a:t>日期：2015年xx月x日</a:t>
            </a:r>
          </a:p>
        </p:txBody>
      </p:sp>
      <p:sp>
        <p:nvSpPr>
          <p:cNvPr id="5" name="矩形 4"/>
          <p:cNvSpPr/>
          <p:nvPr/>
        </p:nvSpPr>
        <p:spPr>
          <a:xfrm>
            <a:off x="3746639" y="4442787"/>
            <a:ext cx="46532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企业汇报通用模板</a:t>
            </a:r>
          </a:p>
        </p:txBody>
      </p:sp>
      <p:sp>
        <p:nvSpPr>
          <p:cNvPr id="46" name="Freeform 665"/>
          <p:cNvSpPr/>
          <p:nvPr/>
        </p:nvSpPr>
        <p:spPr bwMode="auto">
          <a:xfrm rot="900000">
            <a:off x="4445418" y="220435"/>
            <a:ext cx="3830444" cy="2957185"/>
          </a:xfrm>
          <a:custGeom>
            <a:gdLst>
              <a:gd fmla="*/ 179 w 193" name="T0"/>
              <a:gd fmla="*/ 54 h 149" name="T1"/>
              <a:gd fmla="*/ 193 w 193" name="T2"/>
              <a:gd fmla="*/ 0 h 149" name="T3"/>
              <a:gd fmla="*/ 138 w 193" name="T4"/>
              <a:gd fmla="*/ 13 h 149" name="T5"/>
              <a:gd fmla="*/ 152 w 193" name="T6"/>
              <a:gd fmla="*/ 27 h 149" name="T7"/>
              <a:gd fmla="*/ 99 w 193" name="T8"/>
              <a:gd fmla="*/ 79 h 149" name="T9"/>
              <a:gd fmla="*/ 77 w 193" name="T10"/>
              <a:gd fmla="*/ 57 h 149" name="T11"/>
              <a:gd fmla="*/ 0 w 193" name="T12"/>
              <a:gd fmla="*/ 134 h 149" name="T13"/>
              <a:gd fmla="*/ 15 w 193" name="T14"/>
              <a:gd fmla="*/ 149 h 149" name="T15"/>
              <a:gd fmla="*/ 15 w 193" name="T16"/>
              <a:gd fmla="*/ 149 h 149" name="T17"/>
              <a:gd fmla="*/ 77 w 193" name="T18"/>
              <a:gd fmla="*/ 87 h 149" name="T19"/>
              <a:gd fmla="*/ 99 w 193" name="T20"/>
              <a:gd fmla="*/ 108 h 149" name="T21"/>
              <a:gd fmla="*/ 167 w 193" name="T22"/>
              <a:gd fmla="*/ 41 h 149" name="T23"/>
              <a:gd fmla="*/ 179 w 193" name="T24"/>
              <a:gd fmla="*/ 54 h 14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49" w="193">
                <a:moveTo>
                  <a:pt x="179" y="54"/>
                </a:moveTo>
                <a:lnTo>
                  <a:pt x="193" y="0"/>
                </a:lnTo>
                <a:lnTo>
                  <a:pt x="138" y="13"/>
                </a:lnTo>
                <a:lnTo>
                  <a:pt x="152" y="27"/>
                </a:lnTo>
                <a:lnTo>
                  <a:pt x="99" y="79"/>
                </a:lnTo>
                <a:lnTo>
                  <a:pt x="77" y="57"/>
                </a:lnTo>
                <a:lnTo>
                  <a:pt x="0" y="134"/>
                </a:lnTo>
                <a:lnTo>
                  <a:pt x="15" y="149"/>
                </a:lnTo>
                <a:lnTo>
                  <a:pt x="15" y="149"/>
                </a:lnTo>
                <a:lnTo>
                  <a:pt x="77" y="87"/>
                </a:lnTo>
                <a:lnTo>
                  <a:pt x="99" y="108"/>
                </a:lnTo>
                <a:lnTo>
                  <a:pt x="167" y="41"/>
                </a:lnTo>
                <a:lnTo>
                  <a:pt x="17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3" name="TextBox 122"/>
          <p:cNvSpPr txBox="1"/>
          <p:nvPr/>
        </p:nvSpPr>
        <p:spPr>
          <a:xfrm>
            <a:off x="4137103" y="2018372"/>
            <a:ext cx="4906537" cy="237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5000">
                <a:solidFill>
                  <a:schemeClr val="bg1"/>
                </a:solidFill>
                <a:latin charset="0" pitchFamily="34" typeface="Impact"/>
              </a:rPr>
              <a:t>2015</a:t>
            </a:r>
          </a:p>
        </p:txBody>
      </p:sp>
    </p:spTree>
    <p:extLst>
      <p:ext uri="{BB962C8B-B14F-4D97-AF65-F5344CB8AC3E}">
        <p14:creationId val="276065692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7" presetSubtype="1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3" presetSubtype="0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00" fill="hold" id="19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00" fill="hold" id="2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1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8"/>
      <p:bldP grpId="0" spid="29"/>
      <p:bldP grpId="0" spid="5"/>
      <p:bldP grpId="0" spid="4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8" name="矩形 147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617075" y="3156744"/>
            <a:ext cx="1066800" cy="1589881"/>
            <a:chOff x="9617075" y="3156744"/>
            <a:chExt cx="1066800" cy="1589881"/>
          </a:xfrm>
        </p:grpSpPr>
        <p:sp>
          <p:nvSpPr>
            <p:cNvPr id="8" name="圆角矩形 7"/>
            <p:cNvSpPr/>
            <p:nvPr/>
          </p:nvSpPr>
          <p:spPr>
            <a:xfrm rot="18900000">
              <a:off x="9617075" y="3679825"/>
              <a:ext cx="1066800" cy="1066800"/>
            </a:xfrm>
            <a:prstGeom prst="roundRect">
              <a:avLst>
                <a:gd fmla="val 26191" name="adj"/>
              </a:avLst>
            </a:pr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0" pitchFamily="50" typeface="AgencyFB-Regular"/>
                <a:ea charset="-122" panose="02000000000000000000" pitchFamily="2" typeface="方正正纤黑简体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flipH="1" rot="2700000">
              <a:off x="9628188" y="3155950"/>
              <a:ext cx="1054100" cy="1055688"/>
            </a:xfrm>
            <a:custGeom>
              <a:gdLst>
                <a:gd fmla="*/ 972458 w 1054294" name="connsiteX0"/>
                <a:gd fmla="*/ 81836 h 1054293" name="connsiteY0"/>
                <a:gd fmla="*/ 1054294 w 1054294" name="connsiteX1"/>
                <a:gd fmla="*/ 279406 h 1054293" name="connsiteY1"/>
                <a:gd fmla="*/ 1054294 w 1054294" name="connsiteX2"/>
                <a:gd fmla="*/ 787394 h 1054293" name="connsiteY2"/>
                <a:gd fmla="*/ 883646 w 1054294" name="connsiteX3"/>
                <a:gd fmla="*/ 1044843 h 1054293" name="connsiteY3"/>
                <a:gd fmla="*/ 853203 w 1054294" name="connsiteX4"/>
                <a:gd fmla="*/ 1054293 h 1054293" name="connsiteY4"/>
                <a:gd fmla="*/ 860033 w 1054294" name="connsiteX5"/>
                <a:gd fmla="*/ 1032290 h 1054293" name="connsiteY5"/>
                <a:gd fmla="*/ 865709 w 1054294" name="connsiteX6"/>
                <a:gd fmla="*/ 975980 h 1054293" name="connsiteY6"/>
                <a:gd fmla="*/ 865709 w 1054294" name="connsiteX7"/>
                <a:gd fmla="*/ 467992 h 1054293" name="connsiteY7"/>
                <a:gd fmla="*/ 586303 w 1054294" name="connsiteX8"/>
                <a:gd fmla="*/ 188586 h 1054293" name="connsiteY8"/>
                <a:gd fmla="*/ 78315 w 1054294" name="connsiteX9"/>
                <a:gd fmla="*/ 188586 h 1054293" name="connsiteY9"/>
                <a:gd fmla="*/ 22005 w 1054294" name="connsiteX10"/>
                <a:gd fmla="*/ 194263 h 1054293" name="connsiteY10"/>
                <a:gd fmla="*/ 0 w 1054294" name="connsiteX11"/>
                <a:gd fmla="*/ 201093 h 1054293" name="connsiteY11"/>
                <a:gd fmla="*/ 9451 w 1054294" name="connsiteX12"/>
                <a:gd fmla="*/ 170649 h 1054293" name="connsiteY12"/>
                <a:gd fmla="*/ 266900 w 1054294" name="connsiteX13"/>
                <a:gd fmla="*/ 0 h 1054293" name="connsiteY13"/>
                <a:gd fmla="*/ 774888 w 1054294" name="connsiteX14"/>
                <a:gd fmla="*/ 0 h 1054293" name="connsiteY14"/>
                <a:gd fmla="*/ 972458 w 1054294" name="connsiteX15"/>
                <a:gd fmla="*/ 81836 h 1054293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1054293" w="1054294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5" name="任意多边形 24"/>
            <p:cNvSpPr/>
            <p:nvPr/>
          </p:nvSpPr>
          <p:spPr>
            <a:xfrm flipH="1" rot="2700000">
              <a:off x="9628188" y="3422650"/>
              <a:ext cx="1054100" cy="1054100"/>
            </a:xfrm>
            <a:custGeom>
              <a:gdLst>
                <a:gd fmla="*/ 972458 w 1054294" name="connsiteX0"/>
                <a:gd fmla="*/ 81836 h 1054293" name="connsiteY0"/>
                <a:gd fmla="*/ 1054294 w 1054294" name="connsiteX1"/>
                <a:gd fmla="*/ 279406 h 1054293" name="connsiteY1"/>
                <a:gd fmla="*/ 1054294 w 1054294" name="connsiteX2"/>
                <a:gd fmla="*/ 787394 h 1054293" name="connsiteY2"/>
                <a:gd fmla="*/ 883646 w 1054294" name="connsiteX3"/>
                <a:gd fmla="*/ 1044843 h 1054293" name="connsiteY3"/>
                <a:gd fmla="*/ 853203 w 1054294" name="connsiteX4"/>
                <a:gd fmla="*/ 1054293 h 1054293" name="connsiteY4"/>
                <a:gd fmla="*/ 860033 w 1054294" name="connsiteX5"/>
                <a:gd fmla="*/ 1032290 h 1054293" name="connsiteY5"/>
                <a:gd fmla="*/ 865709 w 1054294" name="connsiteX6"/>
                <a:gd fmla="*/ 975980 h 1054293" name="connsiteY6"/>
                <a:gd fmla="*/ 865709 w 1054294" name="connsiteX7"/>
                <a:gd fmla="*/ 467992 h 1054293" name="connsiteY7"/>
                <a:gd fmla="*/ 586303 w 1054294" name="connsiteX8"/>
                <a:gd fmla="*/ 188586 h 1054293" name="connsiteY8"/>
                <a:gd fmla="*/ 78315 w 1054294" name="connsiteX9"/>
                <a:gd fmla="*/ 188586 h 1054293" name="connsiteY9"/>
                <a:gd fmla="*/ 22005 w 1054294" name="connsiteX10"/>
                <a:gd fmla="*/ 194263 h 1054293" name="connsiteY10"/>
                <a:gd fmla="*/ 0 w 1054294" name="connsiteX11"/>
                <a:gd fmla="*/ 201093 h 1054293" name="connsiteY11"/>
                <a:gd fmla="*/ 9451 w 1054294" name="connsiteX12"/>
                <a:gd fmla="*/ 170649 h 1054293" name="connsiteY12"/>
                <a:gd fmla="*/ 266900 w 1054294" name="connsiteX13"/>
                <a:gd fmla="*/ 0 h 1054293" name="connsiteY13"/>
                <a:gd fmla="*/ 774888 w 1054294" name="connsiteX14"/>
                <a:gd fmla="*/ 0 h 1054293" name="connsiteY14"/>
                <a:gd fmla="*/ 972458 w 1054294" name="connsiteX15"/>
                <a:gd fmla="*/ 81836 h 1054293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1054293" w="1054294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9939834" y="3983125"/>
              <a:ext cx="441640" cy="439160"/>
              <a:chOff x="8467514" y="2697269"/>
              <a:chExt cx="282575" cy="280988"/>
            </a:xfrm>
            <a:solidFill>
              <a:srgbClr val="E40000"/>
            </a:solidFill>
          </p:grpSpPr>
          <p:sp>
            <p:nvSpPr>
              <p:cNvPr id="28" name="Rectangle 52"/>
              <p:cNvSpPr>
                <a:spLocks noChangeArrowheads="1"/>
              </p:cNvSpPr>
              <p:nvPr/>
            </p:nvSpPr>
            <p:spPr bwMode="auto">
              <a:xfrm>
                <a:off x="8467514" y="2925869"/>
                <a:ext cx="77788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itchFamily="50" typeface="AgencyFB-Regular"/>
                  <a:ea charset="-122" panose="02000000000000000000" pitchFamily="2" typeface="方正正纤黑简体"/>
                </a:endParaRPr>
              </a:p>
            </p:txBody>
          </p:sp>
          <p:sp>
            <p:nvSpPr>
              <p:cNvPr id="29" name="Freeform 53"/>
              <p:cNvSpPr/>
              <p:nvPr/>
            </p:nvSpPr>
            <p:spPr bwMode="auto">
              <a:xfrm>
                <a:off x="8467514" y="2948094"/>
                <a:ext cx="77788" cy="28575"/>
              </a:xfrm>
              <a:custGeom>
                <a:gdLst>
                  <a:gd fmla="*/ 0 w 79" name="T0"/>
                  <a:gd fmla="*/ 13 h 29" name="T1"/>
                  <a:gd fmla="*/ 16 w 79" name="T2"/>
                  <a:gd fmla="*/ 29 h 29" name="T3"/>
                  <a:gd fmla="*/ 63 w 79" name="T4"/>
                  <a:gd fmla="*/ 29 h 29" name="T5"/>
                  <a:gd fmla="*/ 79 w 79" name="T6"/>
                  <a:gd fmla="*/ 13 h 29" name="T7"/>
                  <a:gd fmla="*/ 79 w 79" name="T8"/>
                  <a:gd fmla="*/ 0 h 29" name="T9"/>
                  <a:gd fmla="*/ 0 w 79" name="T10"/>
                  <a:gd fmla="*/ 0 h 29" name="T11"/>
                  <a:gd fmla="*/ 0 w 79" name="T12"/>
                  <a:gd fmla="*/ 13 h 2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8" w="79">
                    <a:moveTo>
                      <a:pt x="0" y="13"/>
                    </a:moveTo>
                    <a:cubicBezTo>
                      <a:pt x="0" y="29"/>
                      <a:pt x="1" y="29"/>
                      <a:pt x="16" y="2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78" y="29"/>
                      <a:pt x="79" y="29"/>
                      <a:pt x="79" y="13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  <p:sp>
            <p:nvSpPr>
              <p:cNvPr id="30" name="Rectangle 54"/>
              <p:cNvSpPr>
                <a:spLocks noChangeArrowheads="1"/>
              </p:cNvSpPr>
              <p:nvPr/>
            </p:nvSpPr>
            <p:spPr bwMode="auto">
              <a:xfrm>
                <a:off x="8467514" y="2806807"/>
                <a:ext cx="77788" cy="1127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itchFamily="50" typeface="AgencyFB-Regular"/>
                  <a:ea charset="-122" panose="02000000000000000000" pitchFamily="2" typeface="方正正纤黑简体"/>
                </a:endParaRPr>
              </a:p>
            </p:txBody>
          </p:sp>
          <p:sp>
            <p:nvSpPr>
              <p:cNvPr id="31" name="Freeform 55"/>
              <p:cNvSpPr/>
              <p:nvPr/>
            </p:nvSpPr>
            <p:spPr bwMode="auto">
              <a:xfrm>
                <a:off x="8467514" y="2756007"/>
                <a:ext cx="77788" cy="34925"/>
              </a:xfrm>
              <a:custGeom>
                <a:gdLst>
                  <a:gd fmla="*/ 79 w 79" name="T0"/>
                  <a:gd fmla="*/ 16 h 37" name="T1"/>
                  <a:gd fmla="*/ 63 w 79" name="T2"/>
                  <a:gd fmla="*/ 0 h 37" name="T3"/>
                  <a:gd fmla="*/ 16 w 79" name="T4"/>
                  <a:gd fmla="*/ 0 h 37" name="T5"/>
                  <a:gd fmla="*/ 0 w 79" name="T6"/>
                  <a:gd fmla="*/ 16 h 37" name="T7"/>
                  <a:gd fmla="*/ 0 w 79" name="T8"/>
                  <a:gd fmla="*/ 37 h 37" name="T9"/>
                  <a:gd fmla="*/ 79 w 79" name="T10"/>
                  <a:gd fmla="*/ 37 h 37" name="T11"/>
                  <a:gd fmla="*/ 79 w 79" name="T12"/>
                  <a:gd fmla="*/ 16 h 3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7" w="79">
                    <a:moveTo>
                      <a:pt x="79" y="16"/>
                    </a:moveTo>
                    <a:cubicBezTo>
                      <a:pt x="79" y="1"/>
                      <a:pt x="78" y="0"/>
                      <a:pt x="6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" y="0"/>
                      <a:pt x="0" y="1"/>
                      <a:pt x="0" y="1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79" y="37"/>
                      <a:pt x="79" y="37"/>
                      <a:pt x="79" y="37"/>
                    </a:cubicBezTo>
                    <a:lnTo>
                      <a:pt x="7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  <p:sp>
            <p:nvSpPr>
              <p:cNvPr id="32" name="Freeform 56"/>
              <p:cNvSpPr/>
              <p:nvPr/>
            </p:nvSpPr>
            <p:spPr bwMode="auto">
              <a:xfrm>
                <a:off x="8567527" y="2697269"/>
                <a:ext cx="57150" cy="28575"/>
              </a:xfrm>
              <a:custGeom>
                <a:gdLst>
                  <a:gd fmla="*/ 59 w 59" name="T0"/>
                  <a:gd fmla="*/ 16 h 29" name="T1"/>
                  <a:gd fmla="*/ 38 w 59" name="T2"/>
                  <a:gd fmla="*/ 0 h 29" name="T3"/>
                  <a:gd fmla="*/ 20 w 59" name="T4"/>
                  <a:gd fmla="*/ 0 h 29" name="T5"/>
                  <a:gd fmla="*/ 0 w 59" name="T6"/>
                  <a:gd fmla="*/ 16 h 29" name="T7"/>
                  <a:gd fmla="*/ 0 w 59" name="T8"/>
                  <a:gd fmla="*/ 29 h 29" name="T9"/>
                  <a:gd fmla="*/ 59 w 59" name="T10"/>
                  <a:gd fmla="*/ 29 h 29" name="T11"/>
                  <a:gd fmla="*/ 59 w 59" name="T12"/>
                  <a:gd fmla="*/ 16 h 2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8" w="59">
                    <a:moveTo>
                      <a:pt x="59" y="16"/>
                    </a:moveTo>
                    <a:cubicBezTo>
                      <a:pt x="59" y="1"/>
                      <a:pt x="54" y="0"/>
                      <a:pt x="3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5" y="0"/>
                      <a:pt x="0" y="1"/>
                      <a:pt x="0" y="1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9" y="29"/>
                      <a:pt x="59" y="29"/>
                      <a:pt x="59" y="29"/>
                    </a:cubicBezTo>
                    <a:lnTo>
                      <a:pt x="5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  <p:sp>
            <p:nvSpPr>
              <p:cNvPr id="33" name="Freeform 57"/>
              <p:cNvSpPr/>
              <p:nvPr/>
            </p:nvSpPr>
            <p:spPr bwMode="auto">
              <a:xfrm>
                <a:off x="8567527" y="2732194"/>
                <a:ext cx="57150" cy="244475"/>
              </a:xfrm>
              <a:custGeom>
                <a:gdLst>
                  <a:gd fmla="*/ 0 w 59" name="T0"/>
                  <a:gd fmla="*/ 235 h 251" name="T1"/>
                  <a:gd fmla="*/ 20 w 59" name="T2"/>
                  <a:gd fmla="*/ 251 h 251" name="T3"/>
                  <a:gd fmla="*/ 38 w 59" name="T4"/>
                  <a:gd fmla="*/ 251 h 251" name="T5"/>
                  <a:gd fmla="*/ 59 w 59" name="T6"/>
                  <a:gd fmla="*/ 235 h 251" name="T7"/>
                  <a:gd fmla="*/ 59 w 59" name="T8"/>
                  <a:gd fmla="*/ 0 h 251" name="T9"/>
                  <a:gd fmla="*/ 0 w 59" name="T10"/>
                  <a:gd fmla="*/ 0 h 251" name="T11"/>
                  <a:gd fmla="*/ 0 w 59" name="T12"/>
                  <a:gd fmla="*/ 235 h 25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51" w="59">
                    <a:moveTo>
                      <a:pt x="0" y="235"/>
                    </a:moveTo>
                    <a:cubicBezTo>
                      <a:pt x="0" y="251"/>
                      <a:pt x="5" y="251"/>
                      <a:pt x="20" y="251"/>
                    </a:cubicBezTo>
                    <a:cubicBezTo>
                      <a:pt x="38" y="251"/>
                      <a:pt x="38" y="251"/>
                      <a:pt x="38" y="251"/>
                    </a:cubicBezTo>
                    <a:cubicBezTo>
                      <a:pt x="56" y="251"/>
                      <a:pt x="59" y="251"/>
                      <a:pt x="59" y="23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  <p:sp>
            <p:nvSpPr>
              <p:cNvPr id="34" name="Freeform 58"/>
              <p:cNvSpPr/>
              <p:nvPr/>
            </p:nvSpPr>
            <p:spPr bwMode="auto">
              <a:xfrm>
                <a:off x="8642139" y="2779819"/>
                <a:ext cx="96838" cy="157163"/>
              </a:xfrm>
              <a:custGeom>
                <a:gdLst>
                  <a:gd fmla="*/ 64 w 100" name="T0"/>
                  <a:gd fmla="*/ 12 h 163" name="T1"/>
                  <a:gd fmla="*/ 45 w 100" name="T2"/>
                  <a:gd fmla="*/ 4 h 163" name="T3"/>
                  <a:gd fmla="*/ 16 w 100" name="T4"/>
                  <a:gd fmla="*/ 11 h 163" name="T5"/>
                  <a:gd fmla="*/ 4 w 100" name="T6"/>
                  <a:gd fmla="*/ 31 h 163" name="T7"/>
                  <a:gd fmla="*/ 39 w 100" name="T8"/>
                  <a:gd fmla="*/ 163 h 163" name="T9"/>
                  <a:gd fmla="*/ 100 w 100" name="T10"/>
                  <a:gd fmla="*/ 148 h 163" name="T11"/>
                  <a:gd fmla="*/ 64 w 100" name="T12"/>
                  <a:gd fmla="*/ 12 h 16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3" w="100">
                    <a:moveTo>
                      <a:pt x="64" y="12"/>
                    </a:moveTo>
                    <a:cubicBezTo>
                      <a:pt x="61" y="1"/>
                      <a:pt x="60" y="0"/>
                      <a:pt x="45" y="4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" y="15"/>
                      <a:pt x="0" y="16"/>
                      <a:pt x="4" y="31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100" y="148"/>
                      <a:pt x="100" y="148"/>
                      <a:pt x="100" y="148"/>
                    </a:cubicBezTo>
                    <a:lnTo>
                      <a:pt x="6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  <p:sp>
            <p:nvSpPr>
              <p:cNvPr id="35" name="Freeform 59"/>
              <p:cNvSpPr/>
              <p:nvPr/>
            </p:nvSpPr>
            <p:spPr bwMode="auto">
              <a:xfrm>
                <a:off x="8683414" y="2936982"/>
                <a:ext cx="66675" cy="41275"/>
              </a:xfrm>
              <a:custGeom>
                <a:gdLst>
                  <a:gd fmla="*/ 63 w 69" name="T0"/>
                  <a:gd fmla="*/ 8 h 42" name="T1"/>
                  <a:gd fmla="*/ 61 w 69" name="T2"/>
                  <a:gd fmla="*/ 0 h 42" name="T3"/>
                  <a:gd fmla="*/ 0 w 69" name="T4"/>
                  <a:gd fmla="*/ 15 h 42" name="T5"/>
                  <a:gd fmla="*/ 3 w 69" name="T6"/>
                  <a:gd fmla="*/ 27 h 42" name="T7"/>
                  <a:gd fmla="*/ 22 w 69" name="T8"/>
                  <a:gd fmla="*/ 38 h 42" name="T9"/>
                  <a:gd fmla="*/ 52 w 69" name="T10"/>
                  <a:gd fmla="*/ 31 h 42" name="T11"/>
                  <a:gd fmla="*/ 63 w 69" name="T12"/>
                  <a:gd fmla="*/ 8 h 4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2" w="69">
                    <a:moveTo>
                      <a:pt x="63" y="8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42"/>
                      <a:pt x="7" y="42"/>
                      <a:pt x="22" y="38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69" y="27"/>
                      <a:pt x="67" y="27"/>
                      <a:pt x="6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544888" y="3413125"/>
            <a:ext cx="1076325" cy="1595438"/>
            <a:chOff x="3544888" y="3413125"/>
            <a:chExt cx="1076325" cy="1595438"/>
          </a:xfrm>
        </p:grpSpPr>
        <p:sp>
          <p:nvSpPr>
            <p:cNvPr id="3" name="圆角矩形 2"/>
            <p:cNvSpPr/>
            <p:nvPr/>
          </p:nvSpPr>
          <p:spPr>
            <a:xfrm rot="18900000">
              <a:off x="3554413" y="3679825"/>
              <a:ext cx="1066800" cy="1066800"/>
            </a:xfrm>
            <a:prstGeom prst="roundRect">
              <a:avLst>
                <a:gd fmla="val 26191" name="adj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0" pitchFamily="50" typeface="AgencyFB-Regular"/>
                <a:ea charset="-122" panose="02000000000000000000" pitchFamily="2" typeface="方正正纤黑简体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 rot="18900000">
              <a:off x="3554413" y="3413125"/>
              <a:ext cx="1066800" cy="1066800"/>
            </a:xfrm>
            <a:prstGeom prst="roundRect">
              <a:avLst>
                <a:gd fmla="val 26191" name="adj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0" pitchFamily="50" typeface="AgencyFB-Regular"/>
                <a:ea charset="-122" panose="02000000000000000000" pitchFamily="2" typeface="方正正纤黑简体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flipH="1" flipV="1" rot="18900000">
              <a:off x="3544888" y="3954463"/>
              <a:ext cx="1054100" cy="1054100"/>
            </a:xfrm>
            <a:custGeom>
              <a:gdLst>
                <a:gd fmla="*/ 972458 w 1054294" name="connsiteX0"/>
                <a:gd fmla="*/ 81836 h 1054293" name="connsiteY0"/>
                <a:gd fmla="*/ 1054294 w 1054294" name="connsiteX1"/>
                <a:gd fmla="*/ 279406 h 1054293" name="connsiteY1"/>
                <a:gd fmla="*/ 1054294 w 1054294" name="connsiteX2"/>
                <a:gd fmla="*/ 787394 h 1054293" name="connsiteY2"/>
                <a:gd fmla="*/ 883646 w 1054294" name="connsiteX3"/>
                <a:gd fmla="*/ 1044843 h 1054293" name="connsiteY3"/>
                <a:gd fmla="*/ 853203 w 1054294" name="connsiteX4"/>
                <a:gd fmla="*/ 1054293 h 1054293" name="connsiteY4"/>
                <a:gd fmla="*/ 860033 w 1054294" name="connsiteX5"/>
                <a:gd fmla="*/ 1032290 h 1054293" name="connsiteY5"/>
                <a:gd fmla="*/ 865709 w 1054294" name="connsiteX6"/>
                <a:gd fmla="*/ 975980 h 1054293" name="connsiteY6"/>
                <a:gd fmla="*/ 865709 w 1054294" name="connsiteX7"/>
                <a:gd fmla="*/ 467992 h 1054293" name="connsiteY7"/>
                <a:gd fmla="*/ 586303 w 1054294" name="connsiteX8"/>
                <a:gd fmla="*/ 188586 h 1054293" name="connsiteY8"/>
                <a:gd fmla="*/ 78315 w 1054294" name="connsiteX9"/>
                <a:gd fmla="*/ 188586 h 1054293" name="connsiteY9"/>
                <a:gd fmla="*/ 22005 w 1054294" name="connsiteX10"/>
                <a:gd fmla="*/ 194263 h 1054293" name="connsiteY10"/>
                <a:gd fmla="*/ 0 w 1054294" name="connsiteX11"/>
                <a:gd fmla="*/ 201093 h 1054293" name="connsiteY11"/>
                <a:gd fmla="*/ 9451 w 1054294" name="connsiteX12"/>
                <a:gd fmla="*/ 170649 h 1054293" name="connsiteY12"/>
                <a:gd fmla="*/ 266900 w 1054294" name="connsiteX13"/>
                <a:gd fmla="*/ 0 h 1054293" name="connsiteY13"/>
                <a:gd fmla="*/ 774888 w 1054294" name="connsiteX14"/>
                <a:gd fmla="*/ 0 h 1054293" name="connsiteY14"/>
                <a:gd fmla="*/ 972458 w 1054294" name="connsiteX15"/>
                <a:gd fmla="*/ 81836 h 1054293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1054293" w="1054294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435468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6" name="Freeform 63"/>
            <p:cNvSpPr>
              <a:spLocks noEditPoints="1"/>
            </p:cNvSpPr>
            <p:nvPr/>
          </p:nvSpPr>
          <p:spPr bwMode="auto">
            <a:xfrm>
              <a:off x="3836988" y="3852863"/>
              <a:ext cx="471487" cy="398462"/>
            </a:xfrm>
            <a:custGeom>
              <a:gdLst>
                <a:gd fmla="*/ 288 w 311" name="T0"/>
                <a:gd fmla="*/ 86 h 263" name="T1"/>
                <a:gd fmla="*/ 109 w 311" name="T2"/>
                <a:gd fmla="*/ 29 h 263" name="T3"/>
                <a:gd fmla="*/ 11 w 311" name="T4"/>
                <a:gd fmla="*/ 171 h 263" name="T5"/>
                <a:gd fmla="*/ 32 w 311" name="T6"/>
                <a:gd fmla="*/ 224 h 263" name="T7"/>
                <a:gd fmla="*/ 71 w 311" name="T8"/>
                <a:gd fmla="*/ 252 h 263" name="T9"/>
                <a:gd fmla="*/ 181 w 311" name="T10"/>
                <a:gd fmla="*/ 167 h 263" name="T11"/>
                <a:gd fmla="*/ 181 w 311" name="T12"/>
                <a:gd fmla="*/ 241 h 263" name="T13"/>
                <a:gd fmla="*/ 216 w 311" name="T14"/>
                <a:gd fmla="*/ 231 h 263" name="T15"/>
                <a:gd fmla="*/ 288 w 311" name="T16"/>
                <a:gd fmla="*/ 86 h 263" name="T17"/>
                <a:gd fmla="*/ 49 w 311" name="T18"/>
                <a:gd fmla="*/ 110 h 263" name="T19"/>
                <a:gd fmla="*/ 75 w 311" name="T20"/>
                <a:gd fmla="*/ 109 h 263" name="T21"/>
                <a:gd fmla="*/ 86 w 311" name="T22"/>
                <a:gd fmla="*/ 121 h 263" name="T23"/>
                <a:gd fmla="*/ 61 w 311" name="T24"/>
                <a:gd fmla="*/ 131 h 263" name="T25"/>
                <a:gd fmla="*/ 42 w 311" name="T26"/>
                <a:gd fmla="*/ 125 h 263" name="T27"/>
                <a:gd fmla="*/ 49 w 311" name="T28"/>
                <a:gd fmla="*/ 110 h 263" name="T29"/>
                <a:gd fmla="*/ 88 w 311" name="T30"/>
                <a:gd fmla="*/ 196 h 263" name="T31"/>
                <a:gd fmla="*/ 81 w 311" name="T32"/>
                <a:gd fmla="*/ 201 h 263" name="T33"/>
                <a:gd fmla="*/ 69 w 311" name="T34"/>
                <a:gd fmla="*/ 205 h 263" name="T35"/>
                <a:gd fmla="*/ 52 w 311" name="T36"/>
                <a:gd fmla="*/ 199 h 263" name="T37"/>
                <a:gd fmla="*/ 50 w 311" name="T38"/>
                <a:gd fmla="*/ 182 h 263" name="T39"/>
                <a:gd fmla="*/ 58 w 311" name="T40"/>
                <a:gd fmla="*/ 175 h 263" name="T41"/>
                <a:gd fmla="*/ 79 w 311" name="T42"/>
                <a:gd fmla="*/ 169 h 263" name="T43"/>
                <a:gd fmla="*/ 94 w 311" name="T44"/>
                <a:gd fmla="*/ 182 h 263" name="T45"/>
                <a:gd fmla="*/ 88 w 311" name="T46"/>
                <a:gd fmla="*/ 196 h 263" name="T47"/>
                <a:gd fmla="*/ 129 w 311" name="T48"/>
                <a:gd fmla="*/ 74 h 263" name="T49"/>
                <a:gd fmla="*/ 102 w 311" name="T50"/>
                <a:gd fmla="*/ 81 h 263" name="T51"/>
                <a:gd fmla="*/ 106 w 311" name="T52"/>
                <a:gd fmla="*/ 56 h 263" name="T53"/>
                <a:gd fmla="*/ 121 w 311" name="T54"/>
                <a:gd fmla="*/ 57 h 263" name="T55"/>
                <a:gd fmla="*/ 129 w 311" name="T56"/>
                <a:gd fmla="*/ 74 h 263" name="T57"/>
                <a:gd fmla="*/ 210 w 311" name="T58"/>
                <a:gd fmla="*/ 68 h 263" name="T59"/>
                <a:gd fmla="*/ 171 w 311" name="T60"/>
                <a:gd fmla="*/ 68 h 263" name="T61"/>
                <a:gd fmla="*/ 183 w 311" name="T62"/>
                <a:gd fmla="*/ 43 h 263" name="T63"/>
                <a:gd fmla="*/ 196 w 311" name="T64"/>
                <a:gd fmla="*/ 44 h 263" name="T65"/>
                <a:gd fmla="*/ 208 w 311" name="T66"/>
                <a:gd fmla="*/ 47 h 263" name="T67"/>
                <a:gd fmla="*/ 201 w 311" name="T68"/>
                <a:gd fmla="*/ 61 h 263" name="T69"/>
                <a:gd fmla="*/ 210 w 311" name="T70"/>
                <a:gd fmla="*/ 68 h 263" name="T71"/>
                <a:gd fmla="*/ 241 w 311" name="T72"/>
                <a:gd fmla="*/ 197 h 263" name="T73"/>
                <a:gd fmla="*/ 215 w 311" name="T74"/>
                <a:gd fmla="*/ 194 h 263" name="T75"/>
                <a:gd fmla="*/ 220 w 311" name="T76"/>
                <a:gd fmla="*/ 177 h 263" name="T77"/>
                <a:gd fmla="*/ 238 w 311" name="T78"/>
                <a:gd fmla="*/ 180 h 263" name="T79"/>
                <a:gd fmla="*/ 241 w 311" name="T80"/>
                <a:gd fmla="*/ 197 h 263" name="T81"/>
                <a:gd fmla="*/ 254 w 311" name="T82"/>
                <a:gd fmla="*/ 124 h 263" name="T83"/>
                <a:gd fmla="*/ 229 w 311" name="T84"/>
                <a:gd fmla="*/ 104 h 263" name="T85"/>
                <a:gd fmla="*/ 251 w 311" name="T86"/>
                <a:gd fmla="*/ 87 h 263" name="T87"/>
                <a:gd fmla="*/ 270 w 311" name="T88"/>
                <a:gd fmla="*/ 91 h 263" name="T89"/>
                <a:gd fmla="*/ 254 w 311" name="T90"/>
                <a:gd fmla="*/ 124 h 26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63" w="311">
                  <a:moveTo>
                    <a:pt x="288" y="86"/>
                  </a:moveTo>
                  <a:cubicBezTo>
                    <a:pt x="266" y="26"/>
                    <a:pt x="186" y="0"/>
                    <a:pt x="109" y="29"/>
                  </a:cubicBezTo>
                  <a:cubicBezTo>
                    <a:pt x="32" y="57"/>
                    <a:pt x="0" y="120"/>
                    <a:pt x="11" y="171"/>
                  </a:cubicBezTo>
                  <a:cubicBezTo>
                    <a:pt x="15" y="187"/>
                    <a:pt x="17" y="202"/>
                    <a:pt x="32" y="224"/>
                  </a:cubicBezTo>
                  <a:cubicBezTo>
                    <a:pt x="34" y="228"/>
                    <a:pt x="52" y="248"/>
                    <a:pt x="71" y="252"/>
                  </a:cubicBezTo>
                  <a:cubicBezTo>
                    <a:pt x="118" y="263"/>
                    <a:pt x="158" y="155"/>
                    <a:pt x="181" y="167"/>
                  </a:cubicBezTo>
                  <a:cubicBezTo>
                    <a:pt x="203" y="179"/>
                    <a:pt x="154" y="241"/>
                    <a:pt x="181" y="241"/>
                  </a:cubicBezTo>
                  <a:cubicBezTo>
                    <a:pt x="193" y="241"/>
                    <a:pt x="204" y="236"/>
                    <a:pt x="216" y="231"/>
                  </a:cubicBezTo>
                  <a:cubicBezTo>
                    <a:pt x="293" y="203"/>
                    <a:pt x="311" y="146"/>
                    <a:pt x="288" y="86"/>
                  </a:cubicBezTo>
                  <a:close/>
                  <a:moveTo>
                    <a:pt x="49" y="110"/>
                  </a:moveTo>
                  <a:cubicBezTo>
                    <a:pt x="49" y="110"/>
                    <a:pt x="57" y="101"/>
                    <a:pt x="75" y="109"/>
                  </a:cubicBezTo>
                  <a:cubicBezTo>
                    <a:pt x="92" y="117"/>
                    <a:pt x="84" y="116"/>
                    <a:pt x="86" y="121"/>
                  </a:cubicBezTo>
                  <a:cubicBezTo>
                    <a:pt x="87" y="126"/>
                    <a:pt x="71" y="137"/>
                    <a:pt x="61" y="131"/>
                  </a:cubicBezTo>
                  <a:cubicBezTo>
                    <a:pt x="51" y="126"/>
                    <a:pt x="49" y="125"/>
                    <a:pt x="42" y="125"/>
                  </a:cubicBezTo>
                  <a:cubicBezTo>
                    <a:pt x="35" y="125"/>
                    <a:pt x="43" y="111"/>
                    <a:pt x="49" y="110"/>
                  </a:cubicBezTo>
                  <a:close/>
                  <a:moveTo>
                    <a:pt x="88" y="196"/>
                  </a:moveTo>
                  <a:cubicBezTo>
                    <a:pt x="82" y="198"/>
                    <a:pt x="82" y="198"/>
                    <a:pt x="81" y="201"/>
                  </a:cubicBezTo>
                  <a:cubicBezTo>
                    <a:pt x="80" y="205"/>
                    <a:pt x="74" y="209"/>
                    <a:pt x="69" y="205"/>
                  </a:cubicBezTo>
                  <a:cubicBezTo>
                    <a:pt x="65" y="201"/>
                    <a:pt x="52" y="209"/>
                    <a:pt x="52" y="199"/>
                  </a:cubicBezTo>
                  <a:cubicBezTo>
                    <a:pt x="51" y="190"/>
                    <a:pt x="45" y="185"/>
                    <a:pt x="50" y="182"/>
                  </a:cubicBezTo>
                  <a:cubicBezTo>
                    <a:pt x="54" y="178"/>
                    <a:pt x="56" y="177"/>
                    <a:pt x="58" y="175"/>
                  </a:cubicBezTo>
                  <a:cubicBezTo>
                    <a:pt x="62" y="171"/>
                    <a:pt x="65" y="163"/>
                    <a:pt x="79" y="169"/>
                  </a:cubicBezTo>
                  <a:cubicBezTo>
                    <a:pt x="92" y="176"/>
                    <a:pt x="93" y="178"/>
                    <a:pt x="94" y="182"/>
                  </a:cubicBezTo>
                  <a:cubicBezTo>
                    <a:pt x="96" y="186"/>
                    <a:pt x="93" y="194"/>
                    <a:pt x="88" y="196"/>
                  </a:cubicBezTo>
                  <a:close/>
                  <a:moveTo>
                    <a:pt x="129" y="74"/>
                  </a:moveTo>
                  <a:cubicBezTo>
                    <a:pt x="129" y="81"/>
                    <a:pt x="107" y="92"/>
                    <a:pt x="102" y="81"/>
                  </a:cubicBezTo>
                  <a:cubicBezTo>
                    <a:pt x="97" y="70"/>
                    <a:pt x="105" y="72"/>
                    <a:pt x="106" y="56"/>
                  </a:cubicBezTo>
                  <a:cubicBezTo>
                    <a:pt x="106" y="52"/>
                    <a:pt x="113" y="57"/>
                    <a:pt x="121" y="57"/>
                  </a:cubicBezTo>
                  <a:cubicBezTo>
                    <a:pt x="128" y="56"/>
                    <a:pt x="130" y="68"/>
                    <a:pt x="129" y="74"/>
                  </a:cubicBezTo>
                  <a:close/>
                  <a:moveTo>
                    <a:pt x="210" y="68"/>
                  </a:moveTo>
                  <a:cubicBezTo>
                    <a:pt x="210" y="76"/>
                    <a:pt x="180" y="80"/>
                    <a:pt x="171" y="68"/>
                  </a:cubicBezTo>
                  <a:cubicBezTo>
                    <a:pt x="161" y="55"/>
                    <a:pt x="181" y="49"/>
                    <a:pt x="183" y="43"/>
                  </a:cubicBezTo>
                  <a:cubicBezTo>
                    <a:pt x="183" y="41"/>
                    <a:pt x="194" y="37"/>
                    <a:pt x="196" y="44"/>
                  </a:cubicBezTo>
                  <a:cubicBezTo>
                    <a:pt x="199" y="51"/>
                    <a:pt x="200" y="44"/>
                    <a:pt x="208" y="47"/>
                  </a:cubicBezTo>
                  <a:cubicBezTo>
                    <a:pt x="215" y="50"/>
                    <a:pt x="206" y="55"/>
                    <a:pt x="201" y="61"/>
                  </a:cubicBezTo>
                  <a:cubicBezTo>
                    <a:pt x="196" y="66"/>
                    <a:pt x="210" y="60"/>
                    <a:pt x="210" y="68"/>
                  </a:cubicBezTo>
                  <a:close/>
                  <a:moveTo>
                    <a:pt x="241" y="197"/>
                  </a:moveTo>
                  <a:cubicBezTo>
                    <a:pt x="237" y="202"/>
                    <a:pt x="219" y="199"/>
                    <a:pt x="215" y="194"/>
                  </a:cubicBezTo>
                  <a:cubicBezTo>
                    <a:pt x="211" y="188"/>
                    <a:pt x="216" y="185"/>
                    <a:pt x="220" y="177"/>
                  </a:cubicBezTo>
                  <a:cubicBezTo>
                    <a:pt x="225" y="169"/>
                    <a:pt x="238" y="180"/>
                    <a:pt x="238" y="180"/>
                  </a:cubicBezTo>
                  <a:cubicBezTo>
                    <a:pt x="245" y="174"/>
                    <a:pt x="245" y="191"/>
                    <a:pt x="241" y="197"/>
                  </a:cubicBezTo>
                  <a:close/>
                  <a:moveTo>
                    <a:pt x="254" y="124"/>
                  </a:moveTo>
                  <a:cubicBezTo>
                    <a:pt x="242" y="132"/>
                    <a:pt x="228" y="121"/>
                    <a:pt x="229" y="104"/>
                  </a:cubicBezTo>
                  <a:cubicBezTo>
                    <a:pt x="230" y="87"/>
                    <a:pt x="236" y="97"/>
                    <a:pt x="251" y="87"/>
                  </a:cubicBezTo>
                  <a:cubicBezTo>
                    <a:pt x="266" y="77"/>
                    <a:pt x="267" y="90"/>
                    <a:pt x="270" y="91"/>
                  </a:cubicBezTo>
                  <a:cubicBezTo>
                    <a:pt x="281" y="93"/>
                    <a:pt x="266" y="116"/>
                    <a:pt x="254" y="124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altLang="en-US" lang="zh-CN">
                <a:latin charset="0" panose="020f0502020204030204" pitchFamily="34" typeface="Calibri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71331" y="3156744"/>
            <a:ext cx="1070769" cy="1589881"/>
            <a:chOff x="5571331" y="3156744"/>
            <a:chExt cx="1070769" cy="1589881"/>
          </a:xfrm>
        </p:grpSpPr>
        <p:sp>
          <p:nvSpPr>
            <p:cNvPr id="5" name="圆角矩形 4"/>
            <p:cNvSpPr/>
            <p:nvPr/>
          </p:nvSpPr>
          <p:spPr>
            <a:xfrm rot="18900000">
              <a:off x="5575300" y="3679825"/>
              <a:ext cx="1066800" cy="1066800"/>
            </a:xfrm>
            <a:prstGeom prst="roundRect">
              <a:avLst>
                <a:gd fmla="val 26191" name="adj"/>
              </a:avLst>
            </a:pr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0" pitchFamily="50" typeface="AgencyFB-Regular"/>
                <a:ea charset="-122" panose="02000000000000000000" pitchFamily="2" typeface="方正正纤黑简体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571331" y="3156744"/>
              <a:ext cx="1055688" cy="1320006"/>
              <a:chOff x="5571331" y="3156744"/>
              <a:chExt cx="1055688" cy="1320006"/>
            </a:xfrm>
          </p:grpSpPr>
          <p:sp>
            <p:nvSpPr>
              <p:cNvPr id="21" name="任意多边形 20"/>
              <p:cNvSpPr/>
              <p:nvPr/>
            </p:nvSpPr>
            <p:spPr>
              <a:xfrm flipH="1" rot="2700000">
                <a:off x="5572125" y="3155950"/>
                <a:ext cx="1054100" cy="1055688"/>
              </a:xfrm>
              <a:custGeom>
                <a:gdLst>
                  <a:gd fmla="*/ 972458 w 1054294" name="connsiteX0"/>
                  <a:gd fmla="*/ 81836 h 1054293" name="connsiteY0"/>
                  <a:gd fmla="*/ 1054294 w 1054294" name="connsiteX1"/>
                  <a:gd fmla="*/ 279406 h 1054293" name="connsiteY1"/>
                  <a:gd fmla="*/ 1054294 w 1054294" name="connsiteX2"/>
                  <a:gd fmla="*/ 787394 h 1054293" name="connsiteY2"/>
                  <a:gd fmla="*/ 883646 w 1054294" name="connsiteX3"/>
                  <a:gd fmla="*/ 1044843 h 1054293" name="connsiteY3"/>
                  <a:gd fmla="*/ 853203 w 1054294" name="connsiteX4"/>
                  <a:gd fmla="*/ 1054293 h 1054293" name="connsiteY4"/>
                  <a:gd fmla="*/ 860033 w 1054294" name="connsiteX5"/>
                  <a:gd fmla="*/ 1032290 h 1054293" name="connsiteY5"/>
                  <a:gd fmla="*/ 865709 w 1054294" name="connsiteX6"/>
                  <a:gd fmla="*/ 975980 h 1054293" name="connsiteY6"/>
                  <a:gd fmla="*/ 865709 w 1054294" name="connsiteX7"/>
                  <a:gd fmla="*/ 467992 h 1054293" name="connsiteY7"/>
                  <a:gd fmla="*/ 586303 w 1054294" name="connsiteX8"/>
                  <a:gd fmla="*/ 188586 h 1054293" name="connsiteY8"/>
                  <a:gd fmla="*/ 78315 w 1054294" name="connsiteX9"/>
                  <a:gd fmla="*/ 188586 h 1054293" name="connsiteY9"/>
                  <a:gd fmla="*/ 22005 w 1054294" name="connsiteX10"/>
                  <a:gd fmla="*/ 194263 h 1054293" name="connsiteY10"/>
                  <a:gd fmla="*/ 0 w 1054294" name="connsiteX11"/>
                  <a:gd fmla="*/ 201093 h 1054293" name="connsiteY11"/>
                  <a:gd fmla="*/ 9451 w 1054294" name="connsiteX12"/>
                  <a:gd fmla="*/ 170649 h 1054293" name="connsiteY12"/>
                  <a:gd fmla="*/ 266900 w 1054294" name="connsiteX13"/>
                  <a:gd fmla="*/ 0 h 1054293" name="connsiteY13"/>
                  <a:gd fmla="*/ 774888 w 1054294" name="connsiteX14"/>
                  <a:gd fmla="*/ 0 h 1054293" name="connsiteY14"/>
                  <a:gd fmla="*/ 972458 w 1054294" name="connsiteX15"/>
                  <a:gd fmla="*/ 81836 h 1054293" name="connsiteY1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b="b" l="l" r="r" t="t"/>
                <a:pathLst>
                  <a:path h="1054293" w="1054294">
                    <a:moveTo>
                      <a:pt x="972458" y="81836"/>
                    </a:moveTo>
                    <a:cubicBezTo>
                      <a:pt x="1023021" y="132398"/>
                      <a:pt x="1054294" y="202250"/>
                      <a:pt x="1054294" y="279406"/>
                    </a:cubicBezTo>
                    <a:lnTo>
                      <a:pt x="1054294" y="787394"/>
                    </a:lnTo>
                    <a:cubicBezTo>
                      <a:pt x="1054294" y="903128"/>
                      <a:pt x="983929" y="1002427"/>
                      <a:pt x="883646" y="1044843"/>
                    </a:cubicBezTo>
                    <a:lnTo>
                      <a:pt x="853203" y="1054293"/>
                    </a:lnTo>
                    <a:lnTo>
                      <a:pt x="860033" y="1032290"/>
                    </a:lnTo>
                    <a:cubicBezTo>
                      <a:pt x="863755" y="1014101"/>
                      <a:pt x="865709" y="995269"/>
                      <a:pt x="865709" y="975980"/>
                    </a:cubicBezTo>
                    <a:lnTo>
                      <a:pt x="865709" y="467992"/>
                    </a:lnTo>
                    <a:cubicBezTo>
                      <a:pt x="865709" y="313680"/>
                      <a:pt x="740615" y="188586"/>
                      <a:pt x="586303" y="188586"/>
                    </a:cubicBezTo>
                    <a:lnTo>
                      <a:pt x="78315" y="188586"/>
                    </a:lnTo>
                    <a:cubicBezTo>
                      <a:pt x="59026" y="188586"/>
                      <a:pt x="40194" y="190541"/>
                      <a:pt x="22005" y="194263"/>
                    </a:cubicBezTo>
                    <a:lnTo>
                      <a:pt x="0" y="201093"/>
                    </a:lnTo>
                    <a:lnTo>
                      <a:pt x="9451" y="170649"/>
                    </a:lnTo>
                    <a:cubicBezTo>
                      <a:pt x="51867" y="70365"/>
                      <a:pt x="151166" y="0"/>
                      <a:pt x="266900" y="0"/>
                    </a:cubicBezTo>
                    <a:lnTo>
                      <a:pt x="774888" y="0"/>
                    </a:lnTo>
                    <a:cubicBezTo>
                      <a:pt x="852044" y="0"/>
                      <a:pt x="921896" y="31273"/>
                      <a:pt x="972458" y="81836"/>
                    </a:cubicBezTo>
                    <a:close/>
                  </a:path>
                </a:pathLst>
              </a:cu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flipH="1" rot="2700000">
                <a:off x="5572125" y="3422650"/>
                <a:ext cx="1054100" cy="1054100"/>
              </a:xfrm>
              <a:custGeom>
                <a:gdLst>
                  <a:gd fmla="*/ 972458 w 1054294" name="connsiteX0"/>
                  <a:gd fmla="*/ 81836 h 1054293" name="connsiteY0"/>
                  <a:gd fmla="*/ 1054294 w 1054294" name="connsiteX1"/>
                  <a:gd fmla="*/ 279406 h 1054293" name="connsiteY1"/>
                  <a:gd fmla="*/ 1054294 w 1054294" name="connsiteX2"/>
                  <a:gd fmla="*/ 787394 h 1054293" name="connsiteY2"/>
                  <a:gd fmla="*/ 883646 w 1054294" name="connsiteX3"/>
                  <a:gd fmla="*/ 1044843 h 1054293" name="connsiteY3"/>
                  <a:gd fmla="*/ 853203 w 1054294" name="connsiteX4"/>
                  <a:gd fmla="*/ 1054293 h 1054293" name="connsiteY4"/>
                  <a:gd fmla="*/ 860033 w 1054294" name="connsiteX5"/>
                  <a:gd fmla="*/ 1032290 h 1054293" name="connsiteY5"/>
                  <a:gd fmla="*/ 865709 w 1054294" name="connsiteX6"/>
                  <a:gd fmla="*/ 975980 h 1054293" name="connsiteY6"/>
                  <a:gd fmla="*/ 865709 w 1054294" name="connsiteX7"/>
                  <a:gd fmla="*/ 467992 h 1054293" name="connsiteY7"/>
                  <a:gd fmla="*/ 586303 w 1054294" name="connsiteX8"/>
                  <a:gd fmla="*/ 188586 h 1054293" name="connsiteY8"/>
                  <a:gd fmla="*/ 78315 w 1054294" name="connsiteX9"/>
                  <a:gd fmla="*/ 188586 h 1054293" name="connsiteY9"/>
                  <a:gd fmla="*/ 22005 w 1054294" name="connsiteX10"/>
                  <a:gd fmla="*/ 194263 h 1054293" name="connsiteY10"/>
                  <a:gd fmla="*/ 0 w 1054294" name="connsiteX11"/>
                  <a:gd fmla="*/ 201093 h 1054293" name="connsiteY11"/>
                  <a:gd fmla="*/ 9451 w 1054294" name="connsiteX12"/>
                  <a:gd fmla="*/ 170649 h 1054293" name="connsiteY12"/>
                  <a:gd fmla="*/ 266900 w 1054294" name="connsiteX13"/>
                  <a:gd fmla="*/ 0 h 1054293" name="connsiteY13"/>
                  <a:gd fmla="*/ 774888 w 1054294" name="connsiteX14"/>
                  <a:gd fmla="*/ 0 h 1054293" name="connsiteY14"/>
                  <a:gd fmla="*/ 972458 w 1054294" name="connsiteX15"/>
                  <a:gd fmla="*/ 81836 h 1054293" name="connsiteY1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b="b" l="l" r="r" t="t"/>
                <a:pathLst>
                  <a:path h="1054293" w="1054294">
                    <a:moveTo>
                      <a:pt x="972458" y="81836"/>
                    </a:moveTo>
                    <a:cubicBezTo>
                      <a:pt x="1023021" y="132398"/>
                      <a:pt x="1054294" y="202250"/>
                      <a:pt x="1054294" y="279406"/>
                    </a:cubicBezTo>
                    <a:lnTo>
                      <a:pt x="1054294" y="787394"/>
                    </a:lnTo>
                    <a:cubicBezTo>
                      <a:pt x="1054294" y="903128"/>
                      <a:pt x="983929" y="1002427"/>
                      <a:pt x="883646" y="1044843"/>
                    </a:cubicBezTo>
                    <a:lnTo>
                      <a:pt x="853203" y="1054293"/>
                    </a:lnTo>
                    <a:lnTo>
                      <a:pt x="860033" y="1032290"/>
                    </a:lnTo>
                    <a:cubicBezTo>
                      <a:pt x="863755" y="1014101"/>
                      <a:pt x="865709" y="995269"/>
                      <a:pt x="865709" y="975980"/>
                    </a:cubicBezTo>
                    <a:lnTo>
                      <a:pt x="865709" y="467992"/>
                    </a:lnTo>
                    <a:cubicBezTo>
                      <a:pt x="865709" y="313680"/>
                      <a:pt x="740615" y="188586"/>
                      <a:pt x="586303" y="188586"/>
                    </a:cubicBezTo>
                    <a:lnTo>
                      <a:pt x="78315" y="188586"/>
                    </a:lnTo>
                    <a:cubicBezTo>
                      <a:pt x="59026" y="188586"/>
                      <a:pt x="40194" y="190541"/>
                      <a:pt x="22005" y="194263"/>
                    </a:cubicBezTo>
                    <a:lnTo>
                      <a:pt x="0" y="201093"/>
                    </a:lnTo>
                    <a:lnTo>
                      <a:pt x="9451" y="170649"/>
                    </a:lnTo>
                    <a:cubicBezTo>
                      <a:pt x="51867" y="70365"/>
                      <a:pt x="151166" y="0"/>
                      <a:pt x="266900" y="0"/>
                    </a:cubicBezTo>
                    <a:lnTo>
                      <a:pt x="774888" y="0"/>
                    </a:lnTo>
                    <a:cubicBezTo>
                      <a:pt x="852044" y="0"/>
                      <a:pt x="921896" y="31273"/>
                      <a:pt x="972458" y="81836"/>
                    </a:cubicBezTo>
                    <a:close/>
                  </a:path>
                </a:pathLst>
              </a:custGeom>
              <a:noFill/>
              <a:ln>
                <a:solidFill>
                  <a:srgbClr val="E4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7" name="Freeform 102"/>
              <p:cNvSpPr/>
              <p:nvPr/>
            </p:nvSpPr>
            <p:spPr bwMode="auto">
              <a:xfrm>
                <a:off x="5822950" y="4046538"/>
                <a:ext cx="577850" cy="334962"/>
              </a:xfrm>
              <a:custGeom>
                <a:gdLst>
                  <a:gd fmla="*/ 1069058741 w 287" name="T0"/>
                  <a:gd fmla="*/ 223573010 h 166" name="T1"/>
                  <a:gd fmla="*/ 1036540082 w 287" name="T2"/>
                  <a:gd fmla="*/ 223573010 h 166" name="T3"/>
                  <a:gd fmla="*/ 967435665 w 287" name="T4"/>
                  <a:gd fmla="*/ 239832792 h 166" name="T5"/>
                  <a:gd fmla="*/ 967435665 w 287" name="T6"/>
                  <a:gd fmla="*/ 69105082 h 166" name="T7"/>
                  <a:gd fmla="*/ 894268177 w 287" name="T8"/>
                  <a:gd fmla="*/ 0 h 166" name="T9"/>
                  <a:gd fmla="*/ 674765713 w 287" name="T10"/>
                  <a:gd fmla="*/ 0 h 166" name="T11"/>
                  <a:gd fmla="*/ 695091134 w 287" name="T12"/>
                  <a:gd fmla="*/ 85364864 h 166" name="T13"/>
                  <a:gd fmla="*/ 695091134 w 287" name="T14"/>
                  <a:gd fmla="*/ 117884428 h 166" name="T15"/>
                  <a:gd fmla="*/ 597535155 w 287" name="T16"/>
                  <a:gd fmla="*/ 215443119 h 166" name="T17"/>
                  <a:gd fmla="*/ 565016495 w 287" name="T18"/>
                  <a:gd fmla="*/ 215443119 h 166" name="T19"/>
                  <a:gd fmla="*/ 467458502 w 287" name="T20"/>
                  <a:gd fmla="*/ 117884428 h 166" name="T21"/>
                  <a:gd fmla="*/ 467458502 w 287" name="T22"/>
                  <a:gd fmla="*/ 85364864 h 166" name="T23"/>
                  <a:gd fmla="*/ 487783923 w 287" name="T24"/>
                  <a:gd fmla="*/ 0 h 166" name="T25"/>
                  <a:gd fmla="*/ 268281460 w 287" name="T26"/>
                  <a:gd fmla="*/ 0 h 166" name="T27"/>
                  <a:gd fmla="*/ 195113972 w 287" name="T28"/>
                  <a:gd fmla="*/ 69105082 h 166" name="T29"/>
                  <a:gd fmla="*/ 195113972 w 287" name="T30"/>
                  <a:gd fmla="*/ 239832792 h 166" name="T31"/>
                  <a:gd fmla="*/ 126011568 w 287" name="T32"/>
                  <a:gd fmla="*/ 223573010 h 166" name="T33"/>
                  <a:gd fmla="*/ 93490895 w 287" name="T34"/>
                  <a:gd fmla="*/ 223573010 h 166" name="T35"/>
                  <a:gd fmla="*/ 0 w 287" name="T36"/>
                  <a:gd fmla="*/ 321131702 h 166" name="T37"/>
                  <a:gd fmla="*/ 0 w 287" name="T38"/>
                  <a:gd fmla="*/ 353653283 h 166" name="T39"/>
                  <a:gd fmla="*/ 93490895 w 287" name="T40"/>
                  <a:gd fmla="*/ 451211975 h 166" name="T41"/>
                  <a:gd fmla="*/ 126011568 w 287" name="T42"/>
                  <a:gd fmla="*/ 451211975 h 166" name="T43"/>
                  <a:gd fmla="*/ 195113972 w 287" name="T44"/>
                  <a:gd fmla="*/ 434952193 h 166" name="T45"/>
                  <a:gd fmla="*/ 195113972 w 287" name="T46"/>
                  <a:gd fmla="*/ 605679903 h 166" name="T47"/>
                  <a:gd fmla="*/ 268281460 w 287" name="T48"/>
                  <a:gd fmla="*/ 674784985 h 166" name="T49"/>
                  <a:gd fmla="*/ 487783923 w 287" name="T50"/>
                  <a:gd fmla="*/ 674784985 h 166" name="T51"/>
                  <a:gd fmla="*/ 467458502 w 287" name="T52"/>
                  <a:gd fmla="*/ 589420121 h 166" name="T53"/>
                  <a:gd fmla="*/ 467458502 w 287" name="T54"/>
                  <a:gd fmla="*/ 556900557 h 166" name="T55"/>
                  <a:gd fmla="*/ 565016495 w 287" name="T56"/>
                  <a:gd fmla="*/ 459341866 h 166" name="T57"/>
                  <a:gd fmla="*/ 597535155 w 287" name="T58"/>
                  <a:gd fmla="*/ 459341866 h 166" name="T59"/>
                  <a:gd fmla="*/ 695091134 w 287" name="T60"/>
                  <a:gd fmla="*/ 556900557 h 166" name="T61"/>
                  <a:gd fmla="*/ 695091134 w 287" name="T62"/>
                  <a:gd fmla="*/ 589420121 h 166" name="T63"/>
                  <a:gd fmla="*/ 674765713 w 287" name="T64"/>
                  <a:gd fmla="*/ 674784985 h 166" name="T65"/>
                  <a:gd fmla="*/ 894268177 w 287" name="T66"/>
                  <a:gd fmla="*/ 674784985 h 166" name="T67"/>
                  <a:gd fmla="*/ 967435665 w 287" name="T68"/>
                  <a:gd fmla="*/ 605679903 h 166" name="T69"/>
                  <a:gd fmla="*/ 967435665 w 287" name="T70"/>
                  <a:gd fmla="*/ 434952193 h 166" name="T71"/>
                  <a:gd fmla="*/ 1036540082 w 287" name="T72"/>
                  <a:gd fmla="*/ 451211975 h 166" name="T73"/>
                  <a:gd fmla="*/ 1069058741 w 287" name="T74"/>
                  <a:gd fmla="*/ 451211975 h 166" name="T75"/>
                  <a:gd fmla="*/ 1166614721 w 287" name="T76"/>
                  <a:gd fmla="*/ 353653283 h 166" name="T77"/>
                  <a:gd fmla="*/ 1166614721 w 287" name="T78"/>
                  <a:gd fmla="*/ 321131702 h 166" name="T79"/>
                  <a:gd fmla="*/ 1069058741 w 287" name="T80"/>
                  <a:gd fmla="*/ 223573010 h 16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b="b" l="0" r="r" t="0"/>
                <a:pathLst>
                  <a:path h="166" w="287">
                    <a:moveTo>
                      <a:pt x="263" y="55"/>
                    </a:moveTo>
                    <a:cubicBezTo>
                      <a:pt x="255" y="55"/>
                      <a:pt x="255" y="55"/>
                      <a:pt x="255" y="55"/>
                    </a:cubicBezTo>
                    <a:cubicBezTo>
                      <a:pt x="250" y="55"/>
                      <a:pt x="244" y="57"/>
                      <a:pt x="238" y="59"/>
                    </a:cubicBezTo>
                    <a:cubicBezTo>
                      <a:pt x="238" y="17"/>
                      <a:pt x="238" y="17"/>
                      <a:pt x="238" y="17"/>
                    </a:cubicBezTo>
                    <a:cubicBezTo>
                      <a:pt x="238" y="8"/>
                      <a:pt x="230" y="0"/>
                      <a:pt x="22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8" y="6"/>
                      <a:pt x="171" y="15"/>
                      <a:pt x="171" y="21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71" y="42"/>
                      <a:pt x="160" y="53"/>
                      <a:pt x="147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26" y="53"/>
                      <a:pt x="115" y="42"/>
                      <a:pt x="115" y="29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15"/>
                      <a:pt x="118" y="6"/>
                      <a:pt x="120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56" y="0"/>
                      <a:pt x="48" y="8"/>
                      <a:pt x="48" y="17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3" y="57"/>
                      <a:pt x="36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10" y="55"/>
                      <a:pt x="0" y="66"/>
                      <a:pt x="0" y="79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100"/>
                      <a:pt x="10" y="111"/>
                      <a:pt x="23" y="11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6" y="111"/>
                      <a:pt x="43" y="109"/>
                      <a:pt x="48" y="107"/>
                    </a:cubicBezTo>
                    <a:cubicBezTo>
                      <a:pt x="48" y="149"/>
                      <a:pt x="48" y="149"/>
                      <a:pt x="48" y="149"/>
                    </a:cubicBezTo>
                    <a:cubicBezTo>
                      <a:pt x="48" y="158"/>
                      <a:pt x="56" y="166"/>
                      <a:pt x="66" y="166"/>
                    </a:cubicBezTo>
                    <a:cubicBezTo>
                      <a:pt x="120" y="166"/>
                      <a:pt x="120" y="166"/>
                      <a:pt x="120" y="166"/>
                    </a:cubicBezTo>
                    <a:cubicBezTo>
                      <a:pt x="118" y="160"/>
                      <a:pt x="115" y="151"/>
                      <a:pt x="115" y="145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5" y="123"/>
                      <a:pt x="126" y="113"/>
                      <a:pt x="139" y="113"/>
                    </a:cubicBezTo>
                    <a:cubicBezTo>
                      <a:pt x="147" y="113"/>
                      <a:pt x="147" y="113"/>
                      <a:pt x="147" y="113"/>
                    </a:cubicBezTo>
                    <a:cubicBezTo>
                      <a:pt x="160" y="113"/>
                      <a:pt x="171" y="123"/>
                      <a:pt x="171" y="137"/>
                    </a:cubicBezTo>
                    <a:cubicBezTo>
                      <a:pt x="171" y="145"/>
                      <a:pt x="171" y="145"/>
                      <a:pt x="171" y="145"/>
                    </a:cubicBezTo>
                    <a:cubicBezTo>
                      <a:pt x="171" y="151"/>
                      <a:pt x="169" y="160"/>
                      <a:pt x="166" y="166"/>
                    </a:cubicBezTo>
                    <a:cubicBezTo>
                      <a:pt x="220" y="166"/>
                      <a:pt x="220" y="166"/>
                      <a:pt x="220" y="166"/>
                    </a:cubicBezTo>
                    <a:cubicBezTo>
                      <a:pt x="230" y="166"/>
                      <a:pt x="238" y="158"/>
                      <a:pt x="238" y="14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44" y="109"/>
                      <a:pt x="250" y="111"/>
                      <a:pt x="255" y="111"/>
                    </a:cubicBezTo>
                    <a:cubicBezTo>
                      <a:pt x="263" y="111"/>
                      <a:pt x="263" y="111"/>
                      <a:pt x="263" y="111"/>
                    </a:cubicBezTo>
                    <a:cubicBezTo>
                      <a:pt x="276" y="111"/>
                      <a:pt x="287" y="100"/>
                      <a:pt x="287" y="87"/>
                    </a:cubicBezTo>
                    <a:cubicBezTo>
                      <a:pt x="287" y="79"/>
                      <a:pt x="287" y="79"/>
                      <a:pt x="287" y="79"/>
                    </a:cubicBezTo>
                    <a:cubicBezTo>
                      <a:pt x="287" y="66"/>
                      <a:pt x="276" y="55"/>
                      <a:pt x="263" y="55"/>
                    </a:cubicBezTo>
                    <a:close/>
                  </a:path>
                </a:pathLst>
              </a:custGeom>
              <a:solidFill>
                <a:srgbClr val="E40000"/>
              </a:solidFill>
              <a:ln>
                <a:noFill/>
              </a:ln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596188" y="3413125"/>
            <a:ext cx="1066800" cy="1595438"/>
            <a:chOff x="7596188" y="3413125"/>
            <a:chExt cx="1066800" cy="1595438"/>
          </a:xfrm>
        </p:grpSpPr>
        <p:sp>
          <p:nvSpPr>
            <p:cNvPr id="6" name="圆角矩形 5"/>
            <p:cNvSpPr/>
            <p:nvPr/>
          </p:nvSpPr>
          <p:spPr>
            <a:xfrm rot="18900000">
              <a:off x="7596188" y="3679825"/>
              <a:ext cx="1066800" cy="1066800"/>
            </a:xfrm>
            <a:prstGeom prst="roundRect">
              <a:avLst>
                <a:gd fmla="val 26191" name="adj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0" pitchFamily="50" typeface="AgencyFB-Regular"/>
                <a:ea charset="-122" panose="02000000000000000000" pitchFamily="2" typeface="方正正纤黑简体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 rot="18900000">
              <a:off x="7596188" y="3413125"/>
              <a:ext cx="1066800" cy="1066800"/>
            </a:xfrm>
            <a:prstGeom prst="roundRect">
              <a:avLst>
                <a:gd fmla="val 26191" name="adj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0" pitchFamily="50" typeface="AgencyFB-Regular"/>
                <a:ea charset="-122" panose="02000000000000000000" pitchFamily="2" typeface="方正正纤黑简体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 flipV="1" rot="18900000">
              <a:off x="7600950" y="3954463"/>
              <a:ext cx="1054100" cy="1054100"/>
            </a:xfrm>
            <a:custGeom>
              <a:gdLst>
                <a:gd fmla="*/ 972458 w 1054294" name="connsiteX0"/>
                <a:gd fmla="*/ 81836 h 1054293" name="connsiteY0"/>
                <a:gd fmla="*/ 1054294 w 1054294" name="connsiteX1"/>
                <a:gd fmla="*/ 279406 h 1054293" name="connsiteY1"/>
                <a:gd fmla="*/ 1054294 w 1054294" name="connsiteX2"/>
                <a:gd fmla="*/ 787394 h 1054293" name="connsiteY2"/>
                <a:gd fmla="*/ 883646 w 1054294" name="connsiteX3"/>
                <a:gd fmla="*/ 1044843 h 1054293" name="connsiteY3"/>
                <a:gd fmla="*/ 853203 w 1054294" name="connsiteX4"/>
                <a:gd fmla="*/ 1054293 h 1054293" name="connsiteY4"/>
                <a:gd fmla="*/ 860033 w 1054294" name="connsiteX5"/>
                <a:gd fmla="*/ 1032290 h 1054293" name="connsiteY5"/>
                <a:gd fmla="*/ 865709 w 1054294" name="connsiteX6"/>
                <a:gd fmla="*/ 975980 h 1054293" name="connsiteY6"/>
                <a:gd fmla="*/ 865709 w 1054294" name="connsiteX7"/>
                <a:gd fmla="*/ 467992 h 1054293" name="connsiteY7"/>
                <a:gd fmla="*/ 586303 w 1054294" name="connsiteX8"/>
                <a:gd fmla="*/ 188586 h 1054293" name="connsiteY8"/>
                <a:gd fmla="*/ 78315 w 1054294" name="connsiteX9"/>
                <a:gd fmla="*/ 188586 h 1054293" name="connsiteY9"/>
                <a:gd fmla="*/ 22005 w 1054294" name="connsiteX10"/>
                <a:gd fmla="*/ 194263 h 1054293" name="connsiteY10"/>
                <a:gd fmla="*/ 0 w 1054294" name="connsiteX11"/>
                <a:gd fmla="*/ 201093 h 1054293" name="connsiteY11"/>
                <a:gd fmla="*/ 9451 w 1054294" name="connsiteX12"/>
                <a:gd fmla="*/ 170649 h 1054293" name="connsiteY12"/>
                <a:gd fmla="*/ 266900 w 1054294" name="connsiteX13"/>
                <a:gd fmla="*/ 0 h 1054293" name="connsiteY13"/>
                <a:gd fmla="*/ 774888 w 1054294" name="connsiteX14"/>
                <a:gd fmla="*/ 0 h 1054293" name="connsiteY14"/>
                <a:gd fmla="*/ 972458 w 1054294" name="connsiteX15"/>
                <a:gd fmla="*/ 81836 h 1054293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1054293" w="1054294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8" name="Freeform 144"/>
            <p:cNvSpPr>
              <a:spLocks noEditPoints="1"/>
            </p:cNvSpPr>
            <p:nvPr/>
          </p:nvSpPr>
          <p:spPr bwMode="auto">
            <a:xfrm>
              <a:off x="7920038" y="3889375"/>
              <a:ext cx="436562" cy="382588"/>
            </a:xfrm>
            <a:custGeom>
              <a:gdLst>
                <a:gd fmla="*/ 288 w 288" name="T0"/>
                <a:gd fmla="*/ 63 h 253" name="T1"/>
                <a:gd fmla="*/ 288 w 288" name="T2"/>
                <a:gd fmla="*/ 40 h 253" name="T3"/>
                <a:gd fmla="*/ 259 w 288" name="T4"/>
                <a:gd fmla="*/ 19 h 253" name="T5"/>
                <a:gd fmla="*/ 145 w 288" name="T6"/>
                <a:gd fmla="*/ 0 h 253" name="T7"/>
                <a:gd fmla="*/ 144 w 288" name="T8"/>
                <a:gd fmla="*/ 0 h 253" name="T9"/>
                <a:gd fmla="*/ 29 w 288" name="T10"/>
                <a:gd fmla="*/ 19 h 253" name="T11"/>
                <a:gd fmla="*/ 0 w 288" name="T12"/>
                <a:gd fmla="*/ 40 h 253" name="T13"/>
                <a:gd fmla="*/ 0 w 288" name="T14"/>
                <a:gd fmla="*/ 41 h 253" name="T15"/>
                <a:gd fmla="*/ 0 w 288" name="T16"/>
                <a:gd fmla="*/ 213 h 253" name="T17"/>
                <a:gd fmla="*/ 143 w 288" name="T18"/>
                <a:gd fmla="*/ 253 h 253" name="T19"/>
                <a:gd fmla="*/ 144 w 288" name="T20"/>
                <a:gd fmla="*/ 253 h 253" name="T21"/>
                <a:gd fmla="*/ 288 w 288" name="T22"/>
                <a:gd fmla="*/ 212 h 253" name="T23"/>
                <a:gd fmla="*/ 288 w 288" name="T24"/>
                <a:gd fmla="*/ 63 h 253" name="T25"/>
                <a:gd fmla="*/ 144 w 288" name="T26"/>
                <a:gd fmla="*/ 29 h 253" name="T27"/>
                <a:gd fmla="*/ 145 w 288" name="T28"/>
                <a:gd fmla="*/ 29 h 253" name="T29"/>
                <a:gd fmla="*/ 259 w 288" name="T30"/>
                <a:gd fmla="*/ 51 h 253" name="T31"/>
                <a:gd fmla="*/ 259 w 288" name="T32"/>
                <a:gd fmla="*/ 52 h 253" name="T33"/>
                <a:gd fmla="*/ 144 w 288" name="T34"/>
                <a:gd fmla="*/ 73 h 253" name="T35"/>
                <a:gd fmla="*/ 143 w 288" name="T36"/>
                <a:gd fmla="*/ 73 h 253" name="T37"/>
                <a:gd fmla="*/ 29 w 288" name="T38"/>
                <a:gd fmla="*/ 52 h 253" name="T39"/>
                <a:gd fmla="*/ 29 w 288" name="T40"/>
                <a:gd fmla="*/ 51 h 253" name="T41"/>
                <a:gd fmla="*/ 144 w 288" name="T42"/>
                <a:gd fmla="*/ 29 h 253" name="T43"/>
                <a:gd fmla="*/ 144 w 288" name="T44"/>
                <a:gd fmla="*/ 162 h 253" name="T45"/>
                <a:gd fmla="*/ 143 w 288" name="T46"/>
                <a:gd fmla="*/ 162 h 253" name="T47"/>
                <a:gd fmla="*/ 29 w 288" name="T48"/>
                <a:gd fmla="*/ 140 h 253" name="T49"/>
                <a:gd fmla="*/ 29 w 288" name="T50"/>
                <a:gd fmla="*/ 83 h 253" name="T51"/>
                <a:gd fmla="*/ 143 w 288" name="T52"/>
                <a:gd fmla="*/ 102 h 253" name="T53"/>
                <a:gd fmla="*/ 144 w 288" name="T54"/>
                <a:gd fmla="*/ 102 h 253" name="T55"/>
                <a:gd fmla="*/ 259 w 288" name="T56"/>
                <a:gd fmla="*/ 83 h 253" name="T57"/>
                <a:gd fmla="*/ 259 w 288" name="T58"/>
                <a:gd fmla="*/ 140 h 253" name="T59"/>
                <a:gd fmla="*/ 144 w 288" name="T60"/>
                <a:gd fmla="*/ 162 h 253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53" w="288">
                  <a:moveTo>
                    <a:pt x="288" y="63"/>
                  </a:moveTo>
                  <a:cubicBezTo>
                    <a:pt x="288" y="40"/>
                    <a:pt x="288" y="40"/>
                    <a:pt x="288" y="40"/>
                  </a:cubicBezTo>
                  <a:cubicBezTo>
                    <a:pt x="288" y="34"/>
                    <a:pt x="277" y="26"/>
                    <a:pt x="259" y="19"/>
                  </a:cubicBezTo>
                  <a:cubicBezTo>
                    <a:pt x="233" y="9"/>
                    <a:pt x="192" y="0"/>
                    <a:pt x="145" y="0"/>
                  </a:cubicBezTo>
                  <a:cubicBezTo>
                    <a:pt x="145" y="0"/>
                    <a:pt x="144" y="0"/>
                    <a:pt x="144" y="0"/>
                  </a:cubicBezTo>
                  <a:cubicBezTo>
                    <a:pt x="97" y="0"/>
                    <a:pt x="55" y="9"/>
                    <a:pt x="29" y="19"/>
                  </a:cubicBezTo>
                  <a:cubicBezTo>
                    <a:pt x="12" y="26"/>
                    <a:pt x="1" y="34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8"/>
                    <a:pt x="64" y="253"/>
                    <a:pt x="143" y="253"/>
                  </a:cubicBezTo>
                  <a:cubicBezTo>
                    <a:pt x="143" y="253"/>
                    <a:pt x="144" y="253"/>
                    <a:pt x="144" y="253"/>
                  </a:cubicBezTo>
                  <a:cubicBezTo>
                    <a:pt x="224" y="253"/>
                    <a:pt x="288" y="228"/>
                    <a:pt x="288" y="212"/>
                  </a:cubicBezTo>
                  <a:lnTo>
                    <a:pt x="288" y="63"/>
                  </a:lnTo>
                  <a:close/>
                  <a:moveTo>
                    <a:pt x="144" y="29"/>
                  </a:moveTo>
                  <a:cubicBezTo>
                    <a:pt x="145" y="29"/>
                    <a:pt x="145" y="29"/>
                    <a:pt x="145" y="29"/>
                  </a:cubicBezTo>
                  <a:cubicBezTo>
                    <a:pt x="201" y="29"/>
                    <a:pt x="244" y="43"/>
                    <a:pt x="259" y="51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44" y="60"/>
                    <a:pt x="201" y="73"/>
                    <a:pt x="144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87" y="73"/>
                    <a:pt x="44" y="60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44" y="43"/>
                    <a:pt x="87" y="29"/>
                    <a:pt x="144" y="29"/>
                  </a:cubicBezTo>
                  <a:close/>
                  <a:moveTo>
                    <a:pt x="144" y="162"/>
                  </a:moveTo>
                  <a:cubicBezTo>
                    <a:pt x="143" y="162"/>
                    <a:pt x="143" y="162"/>
                    <a:pt x="143" y="162"/>
                  </a:cubicBezTo>
                  <a:cubicBezTo>
                    <a:pt x="87" y="162"/>
                    <a:pt x="44" y="148"/>
                    <a:pt x="29" y="140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55" y="94"/>
                    <a:pt x="96" y="102"/>
                    <a:pt x="143" y="102"/>
                  </a:cubicBezTo>
                  <a:cubicBezTo>
                    <a:pt x="143" y="102"/>
                    <a:pt x="144" y="102"/>
                    <a:pt x="144" y="102"/>
                  </a:cubicBezTo>
                  <a:cubicBezTo>
                    <a:pt x="191" y="102"/>
                    <a:pt x="233" y="94"/>
                    <a:pt x="259" y="83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44" y="148"/>
                    <a:pt x="201" y="161"/>
                    <a:pt x="144" y="162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altLang="en-US" lang="zh-CN">
                <a:latin charset="0" panose="020f0502020204030204" pitchFamily="34" typeface="Calibri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33525" y="3155950"/>
            <a:ext cx="1068388" cy="1590675"/>
            <a:chOff x="1533525" y="3155950"/>
            <a:chExt cx="1068388" cy="1590675"/>
          </a:xfrm>
        </p:grpSpPr>
        <p:sp>
          <p:nvSpPr>
            <p:cNvPr id="2" name="圆角矩形 1"/>
            <p:cNvSpPr/>
            <p:nvPr/>
          </p:nvSpPr>
          <p:spPr>
            <a:xfrm rot="18900000">
              <a:off x="1533525" y="3679825"/>
              <a:ext cx="1066800" cy="1066800"/>
            </a:xfrm>
            <a:prstGeom prst="roundRect">
              <a:avLst>
                <a:gd fmla="val 26191" name="adj"/>
              </a:avLst>
            </a:pr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0" pitchFamily="50" typeface="AgencyFB-Regular"/>
                <a:ea charset="-122" panose="02000000000000000000" pitchFamily="2" typeface="方正正纤黑简体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rot="18900000">
              <a:off x="1547813" y="3155950"/>
              <a:ext cx="1054100" cy="1055688"/>
            </a:xfrm>
            <a:custGeom>
              <a:gdLst>
                <a:gd fmla="*/ 972458 w 1054294" name="connsiteX0"/>
                <a:gd fmla="*/ 81836 h 1054293" name="connsiteY0"/>
                <a:gd fmla="*/ 1054294 w 1054294" name="connsiteX1"/>
                <a:gd fmla="*/ 279406 h 1054293" name="connsiteY1"/>
                <a:gd fmla="*/ 1054294 w 1054294" name="connsiteX2"/>
                <a:gd fmla="*/ 787394 h 1054293" name="connsiteY2"/>
                <a:gd fmla="*/ 883646 w 1054294" name="connsiteX3"/>
                <a:gd fmla="*/ 1044843 h 1054293" name="connsiteY3"/>
                <a:gd fmla="*/ 853203 w 1054294" name="connsiteX4"/>
                <a:gd fmla="*/ 1054293 h 1054293" name="connsiteY4"/>
                <a:gd fmla="*/ 860033 w 1054294" name="connsiteX5"/>
                <a:gd fmla="*/ 1032290 h 1054293" name="connsiteY5"/>
                <a:gd fmla="*/ 865709 w 1054294" name="connsiteX6"/>
                <a:gd fmla="*/ 975980 h 1054293" name="connsiteY6"/>
                <a:gd fmla="*/ 865709 w 1054294" name="connsiteX7"/>
                <a:gd fmla="*/ 467992 h 1054293" name="connsiteY7"/>
                <a:gd fmla="*/ 586303 w 1054294" name="connsiteX8"/>
                <a:gd fmla="*/ 188586 h 1054293" name="connsiteY8"/>
                <a:gd fmla="*/ 78315 w 1054294" name="connsiteX9"/>
                <a:gd fmla="*/ 188586 h 1054293" name="connsiteY9"/>
                <a:gd fmla="*/ 22005 w 1054294" name="connsiteX10"/>
                <a:gd fmla="*/ 194263 h 1054293" name="connsiteY10"/>
                <a:gd fmla="*/ 0 w 1054294" name="connsiteX11"/>
                <a:gd fmla="*/ 201093 h 1054293" name="connsiteY11"/>
                <a:gd fmla="*/ 9451 w 1054294" name="connsiteX12"/>
                <a:gd fmla="*/ 170649 h 1054293" name="connsiteY12"/>
                <a:gd fmla="*/ 266900 w 1054294" name="connsiteX13"/>
                <a:gd fmla="*/ 0 h 1054293" name="connsiteY13"/>
                <a:gd fmla="*/ 774888 w 1054294" name="connsiteX14"/>
                <a:gd fmla="*/ 0 h 1054293" name="connsiteY14"/>
                <a:gd fmla="*/ 972458 w 1054294" name="connsiteX15"/>
                <a:gd fmla="*/ 81836 h 1054293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1054293" w="1054294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4" name="任意多边形 23"/>
            <p:cNvSpPr/>
            <p:nvPr/>
          </p:nvSpPr>
          <p:spPr>
            <a:xfrm rot="18900000">
              <a:off x="1547813" y="3422650"/>
              <a:ext cx="1054100" cy="1054100"/>
            </a:xfrm>
            <a:custGeom>
              <a:gdLst>
                <a:gd fmla="*/ 972458 w 1054294" name="connsiteX0"/>
                <a:gd fmla="*/ 81836 h 1054293" name="connsiteY0"/>
                <a:gd fmla="*/ 1054294 w 1054294" name="connsiteX1"/>
                <a:gd fmla="*/ 279406 h 1054293" name="connsiteY1"/>
                <a:gd fmla="*/ 1054294 w 1054294" name="connsiteX2"/>
                <a:gd fmla="*/ 787394 h 1054293" name="connsiteY2"/>
                <a:gd fmla="*/ 883646 w 1054294" name="connsiteX3"/>
                <a:gd fmla="*/ 1044843 h 1054293" name="connsiteY3"/>
                <a:gd fmla="*/ 853203 w 1054294" name="connsiteX4"/>
                <a:gd fmla="*/ 1054293 h 1054293" name="connsiteY4"/>
                <a:gd fmla="*/ 860033 w 1054294" name="connsiteX5"/>
                <a:gd fmla="*/ 1032290 h 1054293" name="connsiteY5"/>
                <a:gd fmla="*/ 865709 w 1054294" name="connsiteX6"/>
                <a:gd fmla="*/ 975980 h 1054293" name="connsiteY6"/>
                <a:gd fmla="*/ 865709 w 1054294" name="connsiteX7"/>
                <a:gd fmla="*/ 467992 h 1054293" name="connsiteY7"/>
                <a:gd fmla="*/ 586303 w 1054294" name="connsiteX8"/>
                <a:gd fmla="*/ 188586 h 1054293" name="connsiteY8"/>
                <a:gd fmla="*/ 78315 w 1054294" name="connsiteX9"/>
                <a:gd fmla="*/ 188586 h 1054293" name="connsiteY9"/>
                <a:gd fmla="*/ 22005 w 1054294" name="connsiteX10"/>
                <a:gd fmla="*/ 194263 h 1054293" name="connsiteY10"/>
                <a:gd fmla="*/ 0 w 1054294" name="connsiteX11"/>
                <a:gd fmla="*/ 201093 h 1054293" name="connsiteY11"/>
                <a:gd fmla="*/ 9451 w 1054294" name="connsiteX12"/>
                <a:gd fmla="*/ 170649 h 1054293" name="connsiteY12"/>
                <a:gd fmla="*/ 266900 w 1054294" name="connsiteX13"/>
                <a:gd fmla="*/ 0 h 1054293" name="connsiteY13"/>
                <a:gd fmla="*/ 774888 w 1054294" name="connsiteX14"/>
                <a:gd fmla="*/ 0 h 1054293" name="connsiteY14"/>
                <a:gd fmla="*/ 972458 w 1054294" name="connsiteX15"/>
                <a:gd fmla="*/ 81836 h 1054293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1054293" w="1054294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838658" y="4002782"/>
              <a:ext cx="404424" cy="434198"/>
              <a:chOff x="4019339" y="2140057"/>
              <a:chExt cx="258763" cy="277813"/>
            </a:xfrm>
            <a:solidFill>
              <a:srgbClr val="E40000"/>
            </a:solidFill>
          </p:grpSpPr>
          <p:sp>
            <p:nvSpPr>
              <p:cNvPr id="40" name="Freeform 281"/>
              <p:cNvSpPr>
                <a:spLocks noEditPoints="1"/>
              </p:cNvSpPr>
              <p:nvPr/>
            </p:nvSpPr>
            <p:spPr bwMode="auto">
              <a:xfrm>
                <a:off x="4019339" y="2140057"/>
                <a:ext cx="258763" cy="277813"/>
              </a:xfrm>
              <a:custGeom>
                <a:gdLst>
                  <a:gd fmla="*/ 237 w 266" name="T0"/>
                  <a:gd fmla="*/ 24 h 288" name="T1"/>
                  <a:gd fmla="*/ 221 w 266" name="T2"/>
                  <a:gd fmla="*/ 24 h 288" name="T3"/>
                  <a:gd fmla="*/ 221 w 266" name="T4"/>
                  <a:gd fmla="*/ 14 h 288" name="T5"/>
                  <a:gd fmla="*/ 207 w 266" name="T6"/>
                  <a:gd fmla="*/ 0 h 288" name="T7"/>
                  <a:gd fmla="*/ 193 w 266" name="T8"/>
                  <a:gd fmla="*/ 14 h 288" name="T9"/>
                  <a:gd fmla="*/ 193 w 266" name="T10"/>
                  <a:gd fmla="*/ 24 h 288" name="T11"/>
                  <a:gd fmla="*/ 146 w 266" name="T12"/>
                  <a:gd fmla="*/ 24 h 288" name="T13"/>
                  <a:gd fmla="*/ 146 w 266" name="T14"/>
                  <a:gd fmla="*/ 14 h 288" name="T15"/>
                  <a:gd fmla="*/ 133 w 266" name="T16"/>
                  <a:gd fmla="*/ 0 h 288" name="T17"/>
                  <a:gd fmla="*/ 119 w 266" name="T18"/>
                  <a:gd fmla="*/ 14 h 288" name="T19"/>
                  <a:gd fmla="*/ 119 w 266" name="T20"/>
                  <a:gd fmla="*/ 24 h 288" name="T21"/>
                  <a:gd fmla="*/ 73 w 266" name="T22"/>
                  <a:gd fmla="*/ 24 h 288" name="T23"/>
                  <a:gd fmla="*/ 73 w 266" name="T24"/>
                  <a:gd fmla="*/ 14 h 288" name="T25"/>
                  <a:gd fmla="*/ 59 w 266" name="T26"/>
                  <a:gd fmla="*/ 0 h 288" name="T27"/>
                  <a:gd fmla="*/ 45 w 266" name="T28"/>
                  <a:gd fmla="*/ 14 h 288" name="T29"/>
                  <a:gd fmla="*/ 45 w 266" name="T30"/>
                  <a:gd fmla="*/ 24 h 288" name="T31"/>
                  <a:gd fmla="*/ 29 w 266" name="T32"/>
                  <a:gd fmla="*/ 24 h 288" name="T33"/>
                  <a:gd fmla="*/ 0 w 266" name="T34"/>
                  <a:gd fmla="*/ 53 h 288" name="T35"/>
                  <a:gd fmla="*/ 0 w 266" name="T36"/>
                  <a:gd fmla="*/ 259 h 288" name="T37"/>
                  <a:gd fmla="*/ 29 w 266" name="T38"/>
                  <a:gd fmla="*/ 288 h 288" name="T39"/>
                  <a:gd fmla="*/ 237 w 266" name="T40"/>
                  <a:gd fmla="*/ 288 h 288" name="T41"/>
                  <a:gd fmla="*/ 266 w 266" name="T42"/>
                  <a:gd fmla="*/ 259 h 288" name="T43"/>
                  <a:gd fmla="*/ 266 w 266" name="T44"/>
                  <a:gd fmla="*/ 53 h 288" name="T45"/>
                  <a:gd fmla="*/ 237 w 266" name="T46"/>
                  <a:gd fmla="*/ 24 h 288" name="T47"/>
                  <a:gd fmla="*/ 237 w 266" name="T48"/>
                  <a:gd fmla="*/ 257 h 288" name="T49"/>
                  <a:gd fmla="*/ 29 w 266" name="T50"/>
                  <a:gd fmla="*/ 257 h 288" name="T51"/>
                  <a:gd fmla="*/ 29 w 266" name="T52"/>
                  <a:gd fmla="*/ 55 h 288" name="T53"/>
                  <a:gd fmla="*/ 45 w 266" name="T54"/>
                  <a:gd fmla="*/ 55 h 288" name="T55"/>
                  <a:gd fmla="*/ 45 w 266" name="T56"/>
                  <a:gd fmla="*/ 65 h 288" name="T57"/>
                  <a:gd fmla="*/ 59 w 266" name="T58"/>
                  <a:gd fmla="*/ 79 h 288" name="T59"/>
                  <a:gd fmla="*/ 73 w 266" name="T60"/>
                  <a:gd fmla="*/ 65 h 288" name="T61"/>
                  <a:gd fmla="*/ 73 w 266" name="T62"/>
                  <a:gd fmla="*/ 55 h 288" name="T63"/>
                  <a:gd fmla="*/ 119 w 266" name="T64"/>
                  <a:gd fmla="*/ 55 h 288" name="T65"/>
                  <a:gd fmla="*/ 119 w 266" name="T66"/>
                  <a:gd fmla="*/ 65 h 288" name="T67"/>
                  <a:gd fmla="*/ 133 w 266" name="T68"/>
                  <a:gd fmla="*/ 79 h 288" name="T69"/>
                  <a:gd fmla="*/ 146 w 266" name="T70"/>
                  <a:gd fmla="*/ 65 h 288" name="T71"/>
                  <a:gd fmla="*/ 146 w 266" name="T72"/>
                  <a:gd fmla="*/ 55 h 288" name="T73"/>
                  <a:gd fmla="*/ 193 w 266" name="T74"/>
                  <a:gd fmla="*/ 55 h 288" name="T75"/>
                  <a:gd fmla="*/ 193 w 266" name="T76"/>
                  <a:gd fmla="*/ 65 h 288" name="T77"/>
                  <a:gd fmla="*/ 207 w 266" name="T78"/>
                  <a:gd fmla="*/ 79 h 288" name="T79"/>
                  <a:gd fmla="*/ 221 w 266" name="T80"/>
                  <a:gd fmla="*/ 65 h 288" name="T81"/>
                  <a:gd fmla="*/ 221 w 266" name="T82"/>
                  <a:gd fmla="*/ 55 h 288" name="T83"/>
                  <a:gd fmla="*/ 237 w 266" name="T84"/>
                  <a:gd fmla="*/ 55 h 288" name="T85"/>
                  <a:gd fmla="*/ 237 w 266" name="T86"/>
                  <a:gd fmla="*/ 257 h 288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288" w="266">
                    <a:moveTo>
                      <a:pt x="237" y="24"/>
                    </a:moveTo>
                    <a:cubicBezTo>
                      <a:pt x="221" y="24"/>
                      <a:pt x="221" y="24"/>
                      <a:pt x="221" y="24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21" y="6"/>
                      <a:pt x="214" y="0"/>
                      <a:pt x="207" y="0"/>
                    </a:cubicBezTo>
                    <a:cubicBezTo>
                      <a:pt x="199" y="0"/>
                      <a:pt x="193" y="6"/>
                      <a:pt x="193" y="14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46" y="24"/>
                      <a:pt x="146" y="24"/>
                      <a:pt x="146" y="2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6" y="6"/>
                      <a:pt x="140" y="0"/>
                      <a:pt x="133" y="0"/>
                    </a:cubicBezTo>
                    <a:cubicBezTo>
                      <a:pt x="125" y="0"/>
                      <a:pt x="119" y="6"/>
                      <a:pt x="119" y="14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6"/>
                      <a:pt x="66" y="0"/>
                      <a:pt x="59" y="0"/>
                    </a:cubicBezTo>
                    <a:cubicBezTo>
                      <a:pt x="51" y="0"/>
                      <a:pt x="45" y="6"/>
                      <a:pt x="45" y="14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13" y="24"/>
                      <a:pt x="0" y="37"/>
                      <a:pt x="0" y="53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5"/>
                      <a:pt x="13" y="288"/>
                      <a:pt x="29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53" y="288"/>
                      <a:pt x="266" y="275"/>
                      <a:pt x="266" y="259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6" y="37"/>
                      <a:pt x="253" y="24"/>
                      <a:pt x="237" y="24"/>
                    </a:cubicBezTo>
                    <a:close/>
                    <a:moveTo>
                      <a:pt x="237" y="257"/>
                    </a:moveTo>
                    <a:cubicBezTo>
                      <a:pt x="29" y="257"/>
                      <a:pt x="29" y="257"/>
                      <a:pt x="29" y="257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73"/>
                      <a:pt x="51" y="79"/>
                      <a:pt x="59" y="79"/>
                    </a:cubicBezTo>
                    <a:cubicBezTo>
                      <a:pt x="66" y="79"/>
                      <a:pt x="73" y="73"/>
                      <a:pt x="73" y="65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119" y="55"/>
                      <a:pt x="119" y="55"/>
                      <a:pt x="119" y="55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73"/>
                      <a:pt x="125" y="79"/>
                      <a:pt x="133" y="79"/>
                    </a:cubicBezTo>
                    <a:cubicBezTo>
                      <a:pt x="140" y="79"/>
                      <a:pt x="146" y="73"/>
                      <a:pt x="146" y="65"/>
                    </a:cubicBezTo>
                    <a:cubicBezTo>
                      <a:pt x="146" y="55"/>
                      <a:pt x="146" y="55"/>
                      <a:pt x="146" y="55"/>
                    </a:cubicBezTo>
                    <a:cubicBezTo>
                      <a:pt x="193" y="55"/>
                      <a:pt x="193" y="55"/>
                      <a:pt x="193" y="55"/>
                    </a:cubicBezTo>
                    <a:cubicBezTo>
                      <a:pt x="193" y="65"/>
                      <a:pt x="193" y="65"/>
                      <a:pt x="193" y="65"/>
                    </a:cubicBezTo>
                    <a:cubicBezTo>
                      <a:pt x="193" y="73"/>
                      <a:pt x="199" y="79"/>
                      <a:pt x="207" y="79"/>
                    </a:cubicBezTo>
                    <a:cubicBezTo>
                      <a:pt x="214" y="79"/>
                      <a:pt x="221" y="73"/>
                      <a:pt x="221" y="65"/>
                    </a:cubicBezTo>
                    <a:cubicBezTo>
                      <a:pt x="221" y="55"/>
                      <a:pt x="221" y="55"/>
                      <a:pt x="221" y="55"/>
                    </a:cubicBezTo>
                    <a:cubicBezTo>
                      <a:pt x="237" y="55"/>
                      <a:pt x="237" y="55"/>
                      <a:pt x="237" y="55"/>
                    </a:cubicBezTo>
                    <a:lnTo>
                      <a:pt x="237" y="2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  <p:sp>
            <p:nvSpPr>
              <p:cNvPr id="41" name="Freeform 282"/>
              <p:cNvSpPr/>
              <p:nvPr/>
            </p:nvSpPr>
            <p:spPr bwMode="auto">
              <a:xfrm>
                <a:off x="4076489" y="2244832"/>
                <a:ext cx="144463" cy="107950"/>
              </a:xfrm>
              <a:custGeom>
                <a:gdLst>
                  <a:gd fmla="*/ 133 w 150" name="T0"/>
                  <a:gd fmla="*/ 3 h 111" name="T1"/>
                  <a:gd fmla="*/ 124 w 150" name="T2"/>
                  <a:gd fmla="*/ 3 h 111" name="T3"/>
                  <a:gd fmla="*/ 58 w 150" name="T4"/>
                  <a:gd fmla="*/ 69 h 111" name="T5"/>
                  <a:gd fmla="*/ 50 w 150" name="T6"/>
                  <a:gd fmla="*/ 69 h 111" name="T7"/>
                  <a:gd fmla="*/ 25 w 150" name="T8"/>
                  <a:gd fmla="*/ 45 h 111" name="T9"/>
                  <a:gd fmla="*/ 17 w 150" name="T10"/>
                  <a:gd fmla="*/ 45 h 111" name="T11"/>
                  <a:gd fmla="*/ 2 w 150" name="T12"/>
                  <a:gd fmla="*/ 60 h 111" name="T13"/>
                  <a:gd fmla="*/ 2 w 150" name="T14"/>
                  <a:gd fmla="*/ 68 h 111" name="T15"/>
                  <a:gd fmla="*/ 40 w 150" name="T16"/>
                  <a:gd fmla="*/ 106 h 111" name="T17"/>
                  <a:gd fmla="*/ 50 w 150" name="T18"/>
                  <a:gd fmla="*/ 111 h 111" name="T19"/>
                  <a:gd fmla="*/ 57 w 150" name="T20"/>
                  <a:gd fmla="*/ 111 h 111" name="T21"/>
                  <a:gd fmla="*/ 67 w 150" name="T22"/>
                  <a:gd fmla="*/ 106 h 111" name="T23"/>
                  <a:gd fmla="*/ 148 w 150" name="T24"/>
                  <a:gd fmla="*/ 26 h 111" name="T25"/>
                  <a:gd fmla="*/ 148 w 150" name="T26"/>
                  <a:gd fmla="*/ 17 h 111" name="T27"/>
                  <a:gd fmla="*/ 133 w 150" name="T28"/>
                  <a:gd fmla="*/ 3 h 1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10" w="150">
                    <a:moveTo>
                      <a:pt x="133" y="3"/>
                    </a:moveTo>
                    <a:cubicBezTo>
                      <a:pt x="131" y="0"/>
                      <a:pt x="127" y="0"/>
                      <a:pt x="124" y="3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6" y="71"/>
                      <a:pt x="52" y="71"/>
                      <a:pt x="50" y="69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3" y="43"/>
                      <a:pt x="19" y="43"/>
                      <a:pt x="17" y="45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0" y="62"/>
                      <a:pt x="0" y="66"/>
                      <a:pt x="2" y="68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2" y="109"/>
                      <a:pt x="47" y="111"/>
                      <a:pt x="50" y="11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60" y="111"/>
                      <a:pt x="65" y="109"/>
                      <a:pt x="67" y="106"/>
                    </a:cubicBezTo>
                    <a:cubicBezTo>
                      <a:pt x="148" y="26"/>
                      <a:pt x="148" y="26"/>
                      <a:pt x="148" y="26"/>
                    </a:cubicBezTo>
                    <a:cubicBezTo>
                      <a:pt x="150" y="23"/>
                      <a:pt x="150" y="20"/>
                      <a:pt x="148" y="17"/>
                    </a:cubicBezTo>
                    <a:lnTo>
                      <a:pt x="13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938863" y="1838713"/>
            <a:ext cx="22561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609086" y="2238823"/>
            <a:ext cx="2915677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980637" y="1838713"/>
            <a:ext cx="22561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4650861" y="2238823"/>
            <a:ext cx="2915677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022412" y="1838713"/>
            <a:ext cx="22561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8692637" y="2238823"/>
            <a:ext cx="2915677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010257" y="5244835"/>
            <a:ext cx="22561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53" name="矩形 52"/>
          <p:cNvSpPr/>
          <p:nvPr/>
        </p:nvSpPr>
        <p:spPr>
          <a:xfrm>
            <a:off x="6680481" y="5644945"/>
            <a:ext cx="2915677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943876" y="5244835"/>
            <a:ext cx="22561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56" name="矩形 55"/>
          <p:cNvSpPr/>
          <p:nvPr/>
        </p:nvSpPr>
        <p:spPr>
          <a:xfrm>
            <a:off x="2614099" y="5644945"/>
            <a:ext cx="2915677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</a:t>
            </a:r>
          </a:p>
        </p:txBody>
      </p:sp>
    </p:spTree>
    <p:extLst>
      <p:ext uri="{BB962C8B-B14F-4D97-AF65-F5344CB8AC3E}">
        <p14:creationId val="41558904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7" presetSubtype="10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7" presetSubtype="10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7" presetSubtype="1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1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7" presetSubtype="1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1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7" presetSubtype="10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1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3"/>
      <p:bldP grpId="0" spid="46"/>
      <p:bldP grpId="0" spid="47"/>
      <p:bldP grpId="0" spid="49"/>
      <p:bldP grpId="0" spid="50"/>
      <p:bldP grpId="0" spid="52"/>
      <p:bldP grpId="0" spid="53"/>
      <p:bldP grpId="0" spid="55"/>
      <p:bldP grpId="0" spid="5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8" name="矩形 107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320800" y="3314700"/>
            <a:ext cx="5330825" cy="2205038"/>
            <a:chOff x="1320800" y="3314700"/>
            <a:chExt cx="5330825" cy="2205038"/>
          </a:xfrm>
        </p:grpSpPr>
        <p:sp>
          <p:nvSpPr>
            <p:cNvPr id="2" name="右箭头 1"/>
            <p:cNvSpPr/>
            <p:nvPr/>
          </p:nvSpPr>
          <p:spPr>
            <a:xfrm flipH="1">
              <a:off x="1320800" y="3314700"/>
              <a:ext cx="4270375" cy="2205038"/>
            </a:xfrm>
            <a:prstGeom prst="rightArrow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" name="直角三角形 2"/>
            <p:cNvSpPr/>
            <p:nvPr/>
          </p:nvSpPr>
          <p:spPr>
            <a:xfrm flipV="1">
              <a:off x="5591175" y="3859213"/>
              <a:ext cx="1060450" cy="1106487"/>
            </a:xfrm>
            <a:prstGeom prst="rtTriangle">
              <a:avLst/>
            </a:prstGeom>
            <a:solidFill>
              <a:srgbClr val="B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91175" y="2211388"/>
            <a:ext cx="5332413" cy="2205037"/>
            <a:chOff x="5591175" y="2211388"/>
            <a:chExt cx="5332413" cy="2205037"/>
          </a:xfrm>
        </p:grpSpPr>
        <p:sp>
          <p:nvSpPr>
            <p:cNvPr id="4" name="右箭头 3"/>
            <p:cNvSpPr/>
            <p:nvPr/>
          </p:nvSpPr>
          <p:spPr>
            <a:xfrm>
              <a:off x="6651625" y="2211388"/>
              <a:ext cx="4271963" cy="2205037"/>
            </a:xfrm>
            <a:prstGeom prst="rightArrow">
              <a:avLst/>
            </a:prstGeom>
            <a:solidFill>
              <a:srgbClr val="002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5591175" y="2760663"/>
              <a:ext cx="1060450" cy="1106487"/>
            </a:xfrm>
            <a:prstGeom prst="rtTriangle">
              <a:avLst/>
            </a:prstGeom>
            <a:solidFill>
              <a:srgbClr val="0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6" name="矩形 5"/>
          <p:cNvSpPr/>
          <p:nvPr/>
        </p:nvSpPr>
        <p:spPr>
          <a:xfrm>
            <a:off x="2476500" y="4356100"/>
            <a:ext cx="2947988" cy="5074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altLang="en-US" lang="zh-CN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55950" y="3956050"/>
            <a:ext cx="2268538" cy="39624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r">
              <a:defRPr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6746874" y="3270250"/>
            <a:ext cx="2947988" cy="5074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46874" y="2870200"/>
            <a:ext cx="2270125" cy="39624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6600824" y="4608513"/>
            <a:ext cx="4532313" cy="11315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点击添加正文、温提示正文行距在1.2~1.3之间点击添加正文、温提示正文行距在1.2~1.3之间点击添加正文、温提示正文行距在1.2~1.3之间点击添点击添</a:t>
            </a:r>
          </a:p>
        </p:txBody>
      </p:sp>
      <p:sp>
        <p:nvSpPr>
          <p:cNvPr id="11" name="矩形 10"/>
          <p:cNvSpPr/>
          <p:nvPr/>
        </p:nvSpPr>
        <p:spPr>
          <a:xfrm>
            <a:off x="1058863" y="2301875"/>
            <a:ext cx="4532312" cy="11315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点击添加正文、温提示正文行距在1.2~1.3之间点击添加正文、温提示正文行距在1.2~1.3之间点击添加正文、温提示正文行距在1.2~1.3之间点击添点击添</a:t>
            </a:r>
          </a:p>
        </p:txBody>
      </p:sp>
    </p:spTree>
    <p:extLst>
      <p:ext uri="{BB962C8B-B14F-4D97-AF65-F5344CB8AC3E}">
        <p14:creationId val="309257601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7" presetSubtype="10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7" presetSubtype="10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1" presetSubtype="0">
                                  <p:stCondLst>
                                    <p:cond delay="1600"/>
                                  </p:stCondLst>
                                  <p:iterate type="lt">
                                    <p:tmPct val="1419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 tmFilter="0,0; .5, 1; 1, 1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1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1419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 tmFilter="0,0; .5, 1; 1, 1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build="p" grpId="0" spid="10"/>
      <p:bldP build="p" grpId="0" spid="1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6" name="矩形 105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2131915" y="4993527"/>
            <a:ext cx="8018721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点击添加正文、温提示正文行距在1.2~1.3之间点击添加正文、温提示正文行距在1.2~1.3之间点击添加正文、温提示正文行距在1.2~1.3之间点击添点击添加正文、温提示正文行距在1.2~1.3之间点击添加正文</a:t>
            </a:r>
          </a:p>
        </p:txBody>
      </p:sp>
      <p:sp>
        <p:nvSpPr>
          <p:cNvPr id="3" name="六边形 2"/>
          <p:cNvSpPr/>
          <p:nvPr/>
        </p:nvSpPr>
        <p:spPr>
          <a:xfrm>
            <a:off x="2041365" y="2150516"/>
            <a:ext cx="2535564" cy="2185831"/>
          </a:xfrm>
          <a:prstGeom prst="hexagon">
            <a:avLst/>
          </a:prstGeom>
          <a:blipFill dpi="0" rotWithShape="1">
            <a:blip r:embed="rId2"/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六边形 3"/>
          <p:cNvSpPr/>
          <p:nvPr/>
        </p:nvSpPr>
        <p:spPr>
          <a:xfrm>
            <a:off x="4828218" y="2150516"/>
            <a:ext cx="2535564" cy="2185831"/>
          </a:xfrm>
          <a:prstGeom prst="hexagon">
            <a:avLst/>
          </a:prstGeom>
          <a:blipFill dpi="0" rotWithShape="1">
            <a:blip r:embed="rId3"/>
            <a:tile algn="tl" flip="none" sx="100000" sy="100000" tx="-889000" ty="-1905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六边形 4"/>
          <p:cNvSpPr/>
          <p:nvPr/>
        </p:nvSpPr>
        <p:spPr>
          <a:xfrm>
            <a:off x="7615072" y="2150516"/>
            <a:ext cx="2535564" cy="2185831"/>
          </a:xfrm>
          <a:prstGeom prst="hexagon">
            <a:avLst/>
          </a:prstGeom>
          <a:blipFill dpi="0" rotWithShape="1">
            <a:blip r:embed="rId4"/>
            <a:tile algn="tl" flip="none" sx="100000" sy="100000" tx="-889000" ty="-1905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5"/>
          <p:cNvSpPr/>
          <p:nvPr/>
        </p:nvSpPr>
        <p:spPr>
          <a:xfrm>
            <a:off x="4240026" y="3538852"/>
            <a:ext cx="925094" cy="797495"/>
          </a:xfrm>
          <a:prstGeom prst="triangle">
            <a:avLst/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等腰三角形 6"/>
          <p:cNvSpPr/>
          <p:nvPr/>
        </p:nvSpPr>
        <p:spPr>
          <a:xfrm>
            <a:off x="7026880" y="3538852"/>
            <a:ext cx="925094" cy="797495"/>
          </a:xfrm>
          <a:prstGeom prst="triangle">
            <a:avLst/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 flipV="1">
            <a:off x="4240026" y="2134977"/>
            <a:ext cx="925094" cy="797495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8"/>
          <p:cNvSpPr/>
          <p:nvPr/>
        </p:nvSpPr>
        <p:spPr>
          <a:xfrm flipV="1">
            <a:off x="7026880" y="2134977"/>
            <a:ext cx="925094" cy="797495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2132372" y="4593417"/>
            <a:ext cx="22688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2131915" y="5505976"/>
            <a:ext cx="8018721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点击添加正文、温提示正文行距在1.2~1.3之间点击添加正文、温提示正文行距在1.2~1.3之间点击添加正文、温提示正文行距在1.2~1.3之间点击添点击添加正文、温提示正文行距在1.2~1.3之间点击添加正文</a:t>
            </a:r>
          </a:p>
        </p:txBody>
      </p:sp>
    </p:spTree>
    <p:extLst>
      <p:ext uri="{BB962C8B-B14F-4D97-AF65-F5344CB8AC3E}">
        <p14:creationId val="77448176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7" presetSubtype="1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31" presetSubtype="0">
                                  <p:stCondLst>
                                    <p:cond delay="9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31" presetSubtype="0">
                                  <p:stCondLst>
                                    <p:cond delay="14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9" name="矩形 158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93635" y="4857730"/>
            <a:ext cx="2738271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5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点击添加正文、温提示正文行距在1.2~1.3之间点击添加正文、温提示正文行距在1.2~1.3之间</a:t>
            </a:r>
          </a:p>
        </p:txBody>
      </p:sp>
      <p:sp>
        <p:nvSpPr>
          <p:cNvPr id="12" name="矩形 11"/>
          <p:cNvSpPr/>
          <p:nvPr/>
        </p:nvSpPr>
        <p:spPr>
          <a:xfrm>
            <a:off x="1093636" y="4488398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435468"/>
                </a:solidFill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47936" y="3778230"/>
            <a:ext cx="2738271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5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点击添加正文、温提示正文行距在1.2~1.3之间点击添加正文、温提示正文行距在1.2~1.3之间</a:t>
            </a:r>
          </a:p>
        </p:txBody>
      </p:sp>
      <p:sp>
        <p:nvSpPr>
          <p:cNvPr id="23" name="矩形 22"/>
          <p:cNvSpPr/>
          <p:nvPr/>
        </p:nvSpPr>
        <p:spPr>
          <a:xfrm>
            <a:off x="3747936" y="3408898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E40000"/>
                </a:solidFill>
              </a:rPr>
              <a:t>点击此处添加标题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224436" y="5334840"/>
            <a:ext cx="2738271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5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点击添加正文、温提示正文行距在1.2~1.3之间点击添加正文、温提示正文行距在1.2~1.3之间</a:t>
            </a:r>
          </a:p>
        </p:txBody>
      </p:sp>
      <p:sp>
        <p:nvSpPr>
          <p:cNvPr id="34" name="矩形 33"/>
          <p:cNvSpPr/>
          <p:nvPr/>
        </p:nvSpPr>
        <p:spPr>
          <a:xfrm>
            <a:off x="6224436" y="4965509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435468"/>
                </a:solidFill>
              </a:rPr>
              <a:t>点击此处添加标题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588696" y="3815885"/>
            <a:ext cx="2738271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5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点击添加正文、温提示正文行距在1.2~1.3之间点击添加正文、温提示正文行距在1.2~1.3之间</a:t>
            </a:r>
          </a:p>
        </p:txBody>
      </p:sp>
      <p:sp>
        <p:nvSpPr>
          <p:cNvPr id="45" name="矩形 44"/>
          <p:cNvSpPr/>
          <p:nvPr/>
        </p:nvSpPr>
        <p:spPr>
          <a:xfrm>
            <a:off x="8588695" y="3446553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E40000"/>
                </a:solidFill>
              </a:rPr>
              <a:t>点击此处添加标题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3747949" y="1755727"/>
            <a:ext cx="1999304" cy="1533571"/>
            <a:chOff x="3747949" y="1755727"/>
            <a:chExt cx="1999304" cy="1533571"/>
          </a:xfrm>
        </p:grpSpPr>
        <p:grpSp>
          <p:nvGrpSpPr>
            <p:cNvPr id="13" name="组合 12"/>
            <p:cNvGrpSpPr/>
            <p:nvPr/>
          </p:nvGrpSpPr>
          <p:grpSpPr>
            <a:xfrm>
              <a:off x="3747949" y="1755727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14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gdLst>
                  <a:gd fmla="*/ 32 w 33" name="T0"/>
                  <a:gd fmla="*/ 30 h 30" name="T1"/>
                  <a:gd fmla="*/ 33 w 33" name="T2"/>
                  <a:gd fmla="*/ 30 h 30" name="T3"/>
                  <a:gd fmla="*/ 16 w 33" name="T4"/>
                  <a:gd fmla="*/ 0 h 30" name="T5"/>
                  <a:gd fmla="*/ 0 w 33" name="T6"/>
                  <a:gd fmla="*/ 30 h 30" name="T7"/>
                  <a:gd fmla="*/ 0 w 33" name="T8"/>
                  <a:gd fmla="*/ 30 h 30" name="T9"/>
                  <a:gd fmla="*/ 16 w 33" name="T10"/>
                  <a:gd fmla="*/ 28 h 30" name="T11"/>
                  <a:gd fmla="*/ 32 w 33" name="T12"/>
                  <a:gd fmla="*/ 30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33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gdLst>
                  <a:gd fmla="*/ 0 w 30" name="T0"/>
                  <a:gd fmla="*/ 33 h 33" name="T1"/>
                  <a:gd fmla="*/ 0 w 30" name="T2"/>
                  <a:gd fmla="*/ 33 h 33" name="T3"/>
                  <a:gd fmla="*/ 30 w 30" name="T4"/>
                  <a:gd fmla="*/ 17 h 33" name="T5"/>
                  <a:gd fmla="*/ 0 w 30" name="T6"/>
                  <a:gd fmla="*/ 0 h 33" name="T7"/>
                  <a:gd fmla="*/ 0 w 30" name="T8"/>
                  <a:gd fmla="*/ 1 h 33" name="T9"/>
                  <a:gd fmla="*/ 2 w 30" name="T10"/>
                  <a:gd fmla="*/ 17 h 33" name="T11"/>
                  <a:gd fmla="*/ 0 w 30" name="T12"/>
                  <a:gd fmla="*/ 33 h 3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3" w="30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gdLst>
                  <a:gd fmla="*/ 22 w 33" name="T0"/>
                  <a:gd fmla="*/ 32 h 33" name="T1"/>
                  <a:gd fmla="*/ 23 w 33" name="T2"/>
                  <a:gd fmla="*/ 33 h 33" name="T3"/>
                  <a:gd fmla="*/ 33 w 33" name="T4"/>
                  <a:gd fmla="*/ 0 h 33" name="T5"/>
                  <a:gd fmla="*/ 0 w 33" name="T6"/>
                  <a:gd fmla="*/ 10 h 33" name="T7"/>
                  <a:gd fmla="*/ 1 w 33" name="T8"/>
                  <a:gd fmla="*/ 11 h 33" name="T9"/>
                  <a:gd fmla="*/ 22 w 33" name="T10"/>
                  <a:gd fmla="*/ 32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gdLst>
                  <a:gd fmla="*/ 25 w 27" name="T0"/>
                  <a:gd fmla="*/ 17 h 26" name="T1"/>
                  <a:gd fmla="*/ 27 w 27" name="T2"/>
                  <a:gd fmla="*/ 0 h 26" name="T3"/>
                  <a:gd fmla="*/ 27 w 27" name="T4"/>
                  <a:gd fmla="*/ 0 h 26" name="T5"/>
                  <a:gd fmla="*/ 0 w 27" name="T6"/>
                  <a:gd fmla="*/ 15 h 26" name="T7"/>
                  <a:gd fmla="*/ 26 w 27" name="T8"/>
                  <a:gd fmla="*/ 26 h 26" name="T9"/>
                  <a:gd fmla="*/ 25 w 27" name="T10"/>
                  <a:gd fmla="*/ 17 h 2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" w="27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gdLst>
                  <a:gd fmla="*/ 33 w 33" name="T0"/>
                  <a:gd fmla="*/ 33 h 33" name="T1"/>
                  <a:gd fmla="*/ 23 w 33" name="T2"/>
                  <a:gd fmla="*/ 0 h 33" name="T3"/>
                  <a:gd fmla="*/ 22 w 33" name="T4"/>
                  <a:gd fmla="*/ 1 h 33" name="T5"/>
                  <a:gd fmla="*/ 1 w 33" name="T6"/>
                  <a:gd fmla="*/ 22 h 33" name="T7"/>
                  <a:gd fmla="*/ 0 w 33" name="T8"/>
                  <a:gd fmla="*/ 24 h 33" name="T9"/>
                  <a:gd fmla="*/ 33 w 33" name="T10"/>
                  <a:gd fmla="*/ 33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gdLst>
                  <a:gd fmla="*/ 32 w 33" name="T0"/>
                  <a:gd fmla="*/ 11 h 33" name="T1"/>
                  <a:gd fmla="*/ 33 w 33" name="T2"/>
                  <a:gd fmla="*/ 10 h 33" name="T3"/>
                  <a:gd fmla="*/ 0 w 33" name="T4"/>
                  <a:gd fmla="*/ 0 h 33" name="T5"/>
                  <a:gd fmla="*/ 10 w 33" name="T6"/>
                  <a:gd fmla="*/ 33 h 33" name="T7"/>
                  <a:gd fmla="*/ 10 w 33" name="T8"/>
                  <a:gd fmla="*/ 32 h 33" name="T9"/>
                  <a:gd fmla="*/ 32 w 33" name="T10"/>
                  <a:gd fmla="*/ 11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gdLst>
                  <a:gd fmla="*/ 86 w 86" name="T0"/>
                  <a:gd fmla="*/ 43 h 82" name="T1"/>
                  <a:gd fmla="*/ 43 w 86" name="T2"/>
                  <a:gd fmla="*/ 0 h 82" name="T3"/>
                  <a:gd fmla="*/ 0 w 86" name="T4"/>
                  <a:gd fmla="*/ 43 h 82" name="T5"/>
                  <a:gd fmla="*/ 8 w 86" name="T6"/>
                  <a:gd fmla="*/ 66 h 82" name="T7"/>
                  <a:gd fmla="*/ 20 w 86" name="T8"/>
                  <a:gd fmla="*/ 65 h 82" name="T9"/>
                  <a:gd fmla="*/ 60 w 86" name="T10"/>
                  <a:gd fmla="*/ 82 h 82" name="T11"/>
                  <a:gd fmla="*/ 86 w 86" name="T12"/>
                  <a:gd fmla="*/ 43 h 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2" w="86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gdLst>
                  <a:gd fmla="*/ 179 w 241" name="T0"/>
                  <a:gd fmla="*/ 25 h 128" name="T1"/>
                  <a:gd fmla="*/ 157 w 241" name="T2"/>
                  <a:gd fmla="*/ 31 h 128" name="T3"/>
                  <a:gd fmla="*/ 108 w 241" name="T4"/>
                  <a:gd fmla="*/ 0 h 128" name="T5"/>
                  <a:gd fmla="*/ 58 w 241" name="T6"/>
                  <a:gd fmla="*/ 32 h 128" name="T7"/>
                  <a:gd fmla="*/ 43 w 241" name="T8"/>
                  <a:gd fmla="*/ 26 h 128" name="T9"/>
                  <a:gd fmla="*/ 17 w 241" name="T10"/>
                  <a:gd fmla="*/ 52 h 128" name="T11"/>
                  <a:gd fmla="*/ 18 w 241" name="T12"/>
                  <a:gd fmla="*/ 59 h 128" name="T13"/>
                  <a:gd fmla="*/ 0 w 241" name="T14"/>
                  <a:gd fmla="*/ 91 h 128" name="T15"/>
                  <a:gd fmla="*/ 37 w 241" name="T16"/>
                  <a:gd fmla="*/ 128 h 128" name="T17"/>
                  <a:gd fmla="*/ 37 w 241" name="T18"/>
                  <a:gd fmla="*/ 128 h 128" name="T19"/>
                  <a:gd fmla="*/ 37 w 241" name="T20"/>
                  <a:gd fmla="*/ 128 h 128" name="T21"/>
                  <a:gd fmla="*/ 37 w 241" name="T22"/>
                  <a:gd fmla="*/ 128 h 128" name="T23"/>
                  <a:gd fmla="*/ 38 w 241" name="T24"/>
                  <a:gd fmla="*/ 128 h 128" name="T25"/>
                  <a:gd fmla="*/ 211 w 241" name="T26"/>
                  <a:gd fmla="*/ 128 h 128" name="T27"/>
                  <a:gd fmla="*/ 212 w 241" name="T28"/>
                  <a:gd fmla="*/ 128 h 128" name="T29"/>
                  <a:gd fmla="*/ 241 w 241" name="T30"/>
                  <a:gd fmla="*/ 99 h 128" name="T31"/>
                  <a:gd fmla="*/ 223 w 241" name="T32"/>
                  <a:gd fmla="*/ 72 h 128" name="T33"/>
                  <a:gd fmla="*/ 223 w 241" name="T34"/>
                  <a:gd fmla="*/ 69 h 128" name="T35"/>
                  <a:gd fmla="*/ 179 w 241" name="T36"/>
                  <a:gd fmla="*/ 25 h 12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28" w="241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352924" y="2711691"/>
              <a:ext cx="459845" cy="352034"/>
              <a:chOff x="4260851" y="2633664"/>
              <a:chExt cx="331788" cy="254000"/>
            </a:xfrm>
            <a:solidFill>
              <a:schemeClr val="bg1"/>
            </a:solidFill>
          </p:grpSpPr>
          <p:sp>
            <p:nvSpPr>
              <p:cNvPr id="47" name="Freeform 819"/>
              <p:cNvSpPr>
                <a:spLocks noEditPoints="1"/>
              </p:cNvSpPr>
              <p:nvPr/>
            </p:nvSpPr>
            <p:spPr bwMode="auto">
              <a:xfrm>
                <a:off x="4297364" y="2633664"/>
                <a:ext cx="260350" cy="174625"/>
              </a:xfrm>
              <a:custGeom>
                <a:gdLst>
                  <a:gd fmla="*/ 225 w 225" name="T0"/>
                  <a:gd fmla="*/ 13 h 150" name="T1"/>
                  <a:gd fmla="*/ 212 w 225" name="T2"/>
                  <a:gd fmla="*/ 0 h 150" name="T3"/>
                  <a:gd fmla="*/ 13 w 225" name="T4"/>
                  <a:gd fmla="*/ 0 h 150" name="T5"/>
                  <a:gd fmla="*/ 0 w 225" name="T6"/>
                  <a:gd fmla="*/ 13 h 150" name="T7"/>
                  <a:gd fmla="*/ 0 w 225" name="T8"/>
                  <a:gd fmla="*/ 150 h 150" name="T9"/>
                  <a:gd fmla="*/ 225 w 225" name="T10"/>
                  <a:gd fmla="*/ 150 h 150" name="T11"/>
                  <a:gd fmla="*/ 225 w 225" name="T12"/>
                  <a:gd fmla="*/ 13 h 150" name="T13"/>
                  <a:gd fmla="*/ 207 w 225" name="T14"/>
                  <a:gd fmla="*/ 132 h 150" name="T15"/>
                  <a:gd fmla="*/ 18 w 225" name="T16"/>
                  <a:gd fmla="*/ 132 h 150" name="T17"/>
                  <a:gd fmla="*/ 18 w 225" name="T18"/>
                  <a:gd fmla="*/ 19 h 150" name="T19"/>
                  <a:gd fmla="*/ 207 w 225" name="T20"/>
                  <a:gd fmla="*/ 19 h 150" name="T21"/>
                  <a:gd fmla="*/ 207 w 225" name="T22"/>
                  <a:gd fmla="*/ 132 h 15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50" w="225">
                    <a:moveTo>
                      <a:pt x="225" y="13"/>
                    </a:moveTo>
                    <a:cubicBezTo>
                      <a:pt x="225" y="4"/>
                      <a:pt x="221" y="0"/>
                      <a:pt x="2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4" y="0"/>
                      <a:pt x="0" y="4"/>
                      <a:pt x="0" y="13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25" y="150"/>
                      <a:pt x="225" y="150"/>
                      <a:pt x="225" y="150"/>
                    </a:cubicBezTo>
                    <a:lnTo>
                      <a:pt x="225" y="13"/>
                    </a:lnTo>
                    <a:close/>
                    <a:moveTo>
                      <a:pt x="207" y="132"/>
                    </a:move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07" y="19"/>
                      <a:pt x="207" y="19"/>
                      <a:pt x="207" y="19"/>
                    </a:cubicBezTo>
                    <a:lnTo>
                      <a:pt x="207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820"/>
              <p:cNvSpPr>
                <a:spLocks noEditPoints="1"/>
              </p:cNvSpPr>
              <p:nvPr/>
            </p:nvSpPr>
            <p:spPr bwMode="auto">
              <a:xfrm>
                <a:off x="4260851" y="2822576"/>
                <a:ext cx="331788" cy="38100"/>
              </a:xfrm>
              <a:custGeom>
                <a:gdLst>
                  <a:gd fmla="*/ 187 w 209" name="T0"/>
                  <a:gd fmla="*/ 0 h 24" name="T1"/>
                  <a:gd fmla="*/ 23 w 209" name="T2"/>
                  <a:gd fmla="*/ 0 h 24" name="T3"/>
                  <a:gd fmla="*/ 0 w 209" name="T4"/>
                  <a:gd fmla="*/ 24 h 24" name="T5"/>
                  <a:gd fmla="*/ 209 w 209" name="T6"/>
                  <a:gd fmla="*/ 24 h 24" name="T7"/>
                  <a:gd fmla="*/ 187 w 209" name="T8"/>
                  <a:gd fmla="*/ 0 h 24" name="T9"/>
                  <a:gd fmla="*/ 80 w 209" name="T10"/>
                  <a:gd fmla="*/ 17 h 24" name="T11"/>
                  <a:gd fmla="*/ 89 w 209" name="T12"/>
                  <a:gd fmla="*/ 8 h 24" name="T13"/>
                  <a:gd fmla="*/ 121 w 209" name="T14"/>
                  <a:gd fmla="*/ 8 h 24" name="T15"/>
                  <a:gd fmla="*/ 129 w 209" name="T16"/>
                  <a:gd fmla="*/ 17 h 24" name="T17"/>
                  <a:gd fmla="*/ 80 w 209" name="T18"/>
                  <a:gd fmla="*/ 17 h 2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4" w="209">
                    <a:moveTo>
                      <a:pt x="187" y="0"/>
                    </a:moveTo>
                    <a:lnTo>
                      <a:pt x="23" y="0"/>
                    </a:lnTo>
                    <a:lnTo>
                      <a:pt x="0" y="24"/>
                    </a:lnTo>
                    <a:lnTo>
                      <a:pt x="209" y="24"/>
                    </a:lnTo>
                    <a:lnTo>
                      <a:pt x="187" y="0"/>
                    </a:lnTo>
                    <a:close/>
                    <a:moveTo>
                      <a:pt x="80" y="17"/>
                    </a:moveTo>
                    <a:lnTo>
                      <a:pt x="89" y="8"/>
                    </a:lnTo>
                    <a:lnTo>
                      <a:pt x="121" y="8"/>
                    </a:lnTo>
                    <a:lnTo>
                      <a:pt x="129" y="17"/>
                    </a:lnTo>
                    <a:lnTo>
                      <a:pt x="8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821"/>
              <p:cNvSpPr/>
              <p:nvPr/>
            </p:nvSpPr>
            <p:spPr bwMode="auto">
              <a:xfrm>
                <a:off x="4260851" y="2874964"/>
                <a:ext cx="331788" cy="12700"/>
              </a:xfrm>
              <a:custGeom>
                <a:gdLst>
                  <a:gd fmla="*/ 9 w 286" name="T0"/>
                  <a:gd fmla="*/ 12 h 12" name="T1"/>
                  <a:gd fmla="*/ 277 w 286" name="T2"/>
                  <a:gd fmla="*/ 12 h 12" name="T3"/>
                  <a:gd fmla="*/ 286 w 286" name="T4"/>
                  <a:gd fmla="*/ 0 h 12" name="T5"/>
                  <a:gd fmla="*/ 0 w 286" name="T6"/>
                  <a:gd fmla="*/ 0 h 12" name="T7"/>
                  <a:gd fmla="*/ 9 w 286" name="T8"/>
                  <a:gd fmla="*/ 12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286">
                    <a:moveTo>
                      <a:pt x="9" y="12"/>
                    </a:moveTo>
                    <a:cubicBezTo>
                      <a:pt x="20" y="12"/>
                      <a:pt x="269" y="12"/>
                      <a:pt x="277" y="12"/>
                    </a:cubicBezTo>
                    <a:cubicBezTo>
                      <a:pt x="286" y="12"/>
                      <a:pt x="286" y="0"/>
                      <a:pt x="28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2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1093649" y="2835227"/>
            <a:ext cx="1999304" cy="1533571"/>
            <a:chOff x="1093649" y="2835227"/>
            <a:chExt cx="1999304" cy="1533571"/>
          </a:xfrm>
        </p:grpSpPr>
        <p:grpSp>
          <p:nvGrpSpPr>
            <p:cNvPr id="2" name="组合 1"/>
            <p:cNvGrpSpPr/>
            <p:nvPr/>
          </p:nvGrpSpPr>
          <p:grpSpPr>
            <a:xfrm>
              <a:off x="1093649" y="2835227"/>
              <a:ext cx="1999304" cy="1533571"/>
              <a:chOff x="2890838" y="4437063"/>
              <a:chExt cx="279398" cy="214313"/>
            </a:xfrm>
            <a:solidFill>
              <a:srgbClr val="435468"/>
            </a:solidFill>
          </p:grpSpPr>
          <p:sp>
            <p:nvSpPr>
              <p:cNvPr id="3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gdLst>
                  <a:gd fmla="*/ 32 w 33" name="T0"/>
                  <a:gd fmla="*/ 30 h 30" name="T1"/>
                  <a:gd fmla="*/ 33 w 33" name="T2"/>
                  <a:gd fmla="*/ 30 h 30" name="T3"/>
                  <a:gd fmla="*/ 16 w 33" name="T4"/>
                  <a:gd fmla="*/ 0 h 30" name="T5"/>
                  <a:gd fmla="*/ 0 w 33" name="T6"/>
                  <a:gd fmla="*/ 30 h 30" name="T7"/>
                  <a:gd fmla="*/ 0 w 33" name="T8"/>
                  <a:gd fmla="*/ 30 h 30" name="T9"/>
                  <a:gd fmla="*/ 16 w 33" name="T10"/>
                  <a:gd fmla="*/ 28 h 30" name="T11"/>
                  <a:gd fmla="*/ 32 w 33" name="T12"/>
                  <a:gd fmla="*/ 30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33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gdLst>
                  <a:gd fmla="*/ 0 w 30" name="T0"/>
                  <a:gd fmla="*/ 33 h 33" name="T1"/>
                  <a:gd fmla="*/ 0 w 30" name="T2"/>
                  <a:gd fmla="*/ 33 h 33" name="T3"/>
                  <a:gd fmla="*/ 30 w 30" name="T4"/>
                  <a:gd fmla="*/ 17 h 33" name="T5"/>
                  <a:gd fmla="*/ 0 w 30" name="T6"/>
                  <a:gd fmla="*/ 0 h 33" name="T7"/>
                  <a:gd fmla="*/ 0 w 30" name="T8"/>
                  <a:gd fmla="*/ 1 h 33" name="T9"/>
                  <a:gd fmla="*/ 2 w 30" name="T10"/>
                  <a:gd fmla="*/ 17 h 33" name="T11"/>
                  <a:gd fmla="*/ 0 w 30" name="T12"/>
                  <a:gd fmla="*/ 33 h 3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3" w="30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gdLst>
                  <a:gd fmla="*/ 22 w 33" name="T0"/>
                  <a:gd fmla="*/ 32 h 33" name="T1"/>
                  <a:gd fmla="*/ 23 w 33" name="T2"/>
                  <a:gd fmla="*/ 33 h 33" name="T3"/>
                  <a:gd fmla="*/ 33 w 33" name="T4"/>
                  <a:gd fmla="*/ 0 h 33" name="T5"/>
                  <a:gd fmla="*/ 0 w 33" name="T6"/>
                  <a:gd fmla="*/ 10 h 33" name="T7"/>
                  <a:gd fmla="*/ 1 w 33" name="T8"/>
                  <a:gd fmla="*/ 11 h 33" name="T9"/>
                  <a:gd fmla="*/ 22 w 33" name="T10"/>
                  <a:gd fmla="*/ 32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gdLst>
                  <a:gd fmla="*/ 25 w 27" name="T0"/>
                  <a:gd fmla="*/ 17 h 26" name="T1"/>
                  <a:gd fmla="*/ 27 w 27" name="T2"/>
                  <a:gd fmla="*/ 0 h 26" name="T3"/>
                  <a:gd fmla="*/ 27 w 27" name="T4"/>
                  <a:gd fmla="*/ 0 h 26" name="T5"/>
                  <a:gd fmla="*/ 0 w 27" name="T6"/>
                  <a:gd fmla="*/ 15 h 26" name="T7"/>
                  <a:gd fmla="*/ 26 w 27" name="T8"/>
                  <a:gd fmla="*/ 26 h 26" name="T9"/>
                  <a:gd fmla="*/ 25 w 27" name="T10"/>
                  <a:gd fmla="*/ 17 h 2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" w="27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gdLst>
                  <a:gd fmla="*/ 33 w 33" name="T0"/>
                  <a:gd fmla="*/ 33 h 33" name="T1"/>
                  <a:gd fmla="*/ 23 w 33" name="T2"/>
                  <a:gd fmla="*/ 0 h 33" name="T3"/>
                  <a:gd fmla="*/ 22 w 33" name="T4"/>
                  <a:gd fmla="*/ 1 h 33" name="T5"/>
                  <a:gd fmla="*/ 1 w 33" name="T6"/>
                  <a:gd fmla="*/ 22 h 33" name="T7"/>
                  <a:gd fmla="*/ 0 w 33" name="T8"/>
                  <a:gd fmla="*/ 24 h 33" name="T9"/>
                  <a:gd fmla="*/ 33 w 33" name="T10"/>
                  <a:gd fmla="*/ 33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gdLst>
                  <a:gd fmla="*/ 32 w 33" name="T0"/>
                  <a:gd fmla="*/ 11 h 33" name="T1"/>
                  <a:gd fmla="*/ 33 w 33" name="T2"/>
                  <a:gd fmla="*/ 10 h 33" name="T3"/>
                  <a:gd fmla="*/ 0 w 33" name="T4"/>
                  <a:gd fmla="*/ 0 h 33" name="T5"/>
                  <a:gd fmla="*/ 10 w 33" name="T6"/>
                  <a:gd fmla="*/ 33 h 33" name="T7"/>
                  <a:gd fmla="*/ 10 w 33" name="T8"/>
                  <a:gd fmla="*/ 32 h 33" name="T9"/>
                  <a:gd fmla="*/ 32 w 33" name="T10"/>
                  <a:gd fmla="*/ 11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gdLst>
                  <a:gd fmla="*/ 86 w 86" name="T0"/>
                  <a:gd fmla="*/ 43 h 82" name="T1"/>
                  <a:gd fmla="*/ 43 w 86" name="T2"/>
                  <a:gd fmla="*/ 0 h 82" name="T3"/>
                  <a:gd fmla="*/ 0 w 86" name="T4"/>
                  <a:gd fmla="*/ 43 h 82" name="T5"/>
                  <a:gd fmla="*/ 8 w 86" name="T6"/>
                  <a:gd fmla="*/ 66 h 82" name="T7"/>
                  <a:gd fmla="*/ 20 w 86" name="T8"/>
                  <a:gd fmla="*/ 65 h 82" name="T9"/>
                  <a:gd fmla="*/ 60 w 86" name="T10"/>
                  <a:gd fmla="*/ 82 h 82" name="T11"/>
                  <a:gd fmla="*/ 86 w 86" name="T12"/>
                  <a:gd fmla="*/ 43 h 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2" w="86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gdLst>
                  <a:gd fmla="*/ 179 w 241" name="T0"/>
                  <a:gd fmla="*/ 25 h 128" name="T1"/>
                  <a:gd fmla="*/ 157 w 241" name="T2"/>
                  <a:gd fmla="*/ 31 h 128" name="T3"/>
                  <a:gd fmla="*/ 108 w 241" name="T4"/>
                  <a:gd fmla="*/ 0 h 128" name="T5"/>
                  <a:gd fmla="*/ 58 w 241" name="T6"/>
                  <a:gd fmla="*/ 32 h 128" name="T7"/>
                  <a:gd fmla="*/ 43 w 241" name="T8"/>
                  <a:gd fmla="*/ 26 h 128" name="T9"/>
                  <a:gd fmla="*/ 17 w 241" name="T10"/>
                  <a:gd fmla="*/ 52 h 128" name="T11"/>
                  <a:gd fmla="*/ 18 w 241" name="T12"/>
                  <a:gd fmla="*/ 59 h 128" name="T13"/>
                  <a:gd fmla="*/ 0 w 241" name="T14"/>
                  <a:gd fmla="*/ 91 h 128" name="T15"/>
                  <a:gd fmla="*/ 37 w 241" name="T16"/>
                  <a:gd fmla="*/ 128 h 128" name="T17"/>
                  <a:gd fmla="*/ 37 w 241" name="T18"/>
                  <a:gd fmla="*/ 128 h 128" name="T19"/>
                  <a:gd fmla="*/ 37 w 241" name="T20"/>
                  <a:gd fmla="*/ 128 h 128" name="T21"/>
                  <a:gd fmla="*/ 37 w 241" name="T22"/>
                  <a:gd fmla="*/ 128 h 128" name="T23"/>
                  <a:gd fmla="*/ 38 w 241" name="T24"/>
                  <a:gd fmla="*/ 128 h 128" name="T25"/>
                  <a:gd fmla="*/ 211 w 241" name="T26"/>
                  <a:gd fmla="*/ 128 h 128" name="T27"/>
                  <a:gd fmla="*/ 212 w 241" name="T28"/>
                  <a:gd fmla="*/ 128 h 128" name="T29"/>
                  <a:gd fmla="*/ 241 w 241" name="T30"/>
                  <a:gd fmla="*/ 99 h 128" name="T31"/>
                  <a:gd fmla="*/ 223 w 241" name="T32"/>
                  <a:gd fmla="*/ 72 h 128" name="T33"/>
                  <a:gd fmla="*/ 223 w 241" name="T34"/>
                  <a:gd fmla="*/ 69 h 128" name="T35"/>
                  <a:gd fmla="*/ 179 w 241" name="T36"/>
                  <a:gd fmla="*/ 25 h 12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28" w="241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729572" y="3777081"/>
              <a:ext cx="404839" cy="462046"/>
              <a:chOff x="4279901" y="5935663"/>
              <a:chExt cx="292100" cy="333376"/>
            </a:xfrm>
            <a:solidFill>
              <a:schemeClr val="bg1"/>
            </a:solidFill>
          </p:grpSpPr>
          <p:sp>
            <p:nvSpPr>
              <p:cNvPr id="51" name="Freeform 874"/>
              <p:cNvSpPr>
                <a:spLocks noEditPoints="1"/>
              </p:cNvSpPr>
              <p:nvPr/>
            </p:nvSpPr>
            <p:spPr bwMode="auto">
              <a:xfrm>
                <a:off x="4476751" y="5935663"/>
                <a:ext cx="95250" cy="333375"/>
              </a:xfrm>
              <a:custGeom>
                <a:gdLst>
                  <a:gd fmla="*/ 0 w 60" name="T0"/>
                  <a:gd fmla="*/ 0 h 210" name="T1"/>
                  <a:gd fmla="*/ 0 w 60" name="T2"/>
                  <a:gd fmla="*/ 210 h 210" name="T3"/>
                  <a:gd fmla="*/ 60 w 60" name="T4"/>
                  <a:gd fmla="*/ 210 h 210" name="T5"/>
                  <a:gd fmla="*/ 60 w 60" name="T6"/>
                  <a:gd fmla="*/ 0 h 210" name="T7"/>
                  <a:gd fmla="*/ 0 w 60" name="T8"/>
                  <a:gd fmla="*/ 0 h 210" name="T9"/>
                  <a:gd fmla="*/ 43 w 60" name="T10"/>
                  <a:gd fmla="*/ 157 h 210" name="T11"/>
                  <a:gd fmla="*/ 17 w 60" name="T12"/>
                  <a:gd fmla="*/ 157 h 210" name="T13"/>
                  <a:gd fmla="*/ 17 w 60" name="T14"/>
                  <a:gd fmla="*/ 131 h 210" name="T15"/>
                  <a:gd fmla="*/ 43 w 60" name="T16"/>
                  <a:gd fmla="*/ 131 h 210" name="T17"/>
                  <a:gd fmla="*/ 43 w 60" name="T18"/>
                  <a:gd fmla="*/ 157 h 210" name="T19"/>
                  <a:gd fmla="*/ 43 w 60" name="T20"/>
                  <a:gd fmla="*/ 105 h 210" name="T21"/>
                  <a:gd fmla="*/ 17 w 60" name="T22"/>
                  <a:gd fmla="*/ 105 h 210" name="T23"/>
                  <a:gd fmla="*/ 17 w 60" name="T24"/>
                  <a:gd fmla="*/ 78 h 210" name="T25"/>
                  <a:gd fmla="*/ 43 w 60" name="T26"/>
                  <a:gd fmla="*/ 78 h 210" name="T27"/>
                  <a:gd fmla="*/ 43 w 60" name="T28"/>
                  <a:gd fmla="*/ 105 h 210" name="T29"/>
                  <a:gd fmla="*/ 43 w 60" name="T30"/>
                  <a:gd fmla="*/ 52 h 210" name="T31"/>
                  <a:gd fmla="*/ 17 w 60" name="T32"/>
                  <a:gd fmla="*/ 52 h 210" name="T33"/>
                  <a:gd fmla="*/ 17 w 60" name="T34"/>
                  <a:gd fmla="*/ 26 h 210" name="T35"/>
                  <a:gd fmla="*/ 43 w 60" name="T36"/>
                  <a:gd fmla="*/ 26 h 210" name="T37"/>
                  <a:gd fmla="*/ 43 w 60" name="T38"/>
                  <a:gd fmla="*/ 52 h 210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10" w="60">
                    <a:moveTo>
                      <a:pt x="0" y="0"/>
                    </a:moveTo>
                    <a:lnTo>
                      <a:pt x="0" y="210"/>
                    </a:lnTo>
                    <a:lnTo>
                      <a:pt x="60" y="210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  <a:moveTo>
                      <a:pt x="43" y="157"/>
                    </a:moveTo>
                    <a:lnTo>
                      <a:pt x="17" y="157"/>
                    </a:lnTo>
                    <a:lnTo>
                      <a:pt x="17" y="131"/>
                    </a:lnTo>
                    <a:lnTo>
                      <a:pt x="43" y="131"/>
                    </a:lnTo>
                    <a:lnTo>
                      <a:pt x="43" y="157"/>
                    </a:lnTo>
                    <a:close/>
                    <a:moveTo>
                      <a:pt x="43" y="105"/>
                    </a:moveTo>
                    <a:lnTo>
                      <a:pt x="17" y="105"/>
                    </a:lnTo>
                    <a:lnTo>
                      <a:pt x="17" y="78"/>
                    </a:lnTo>
                    <a:lnTo>
                      <a:pt x="43" y="78"/>
                    </a:lnTo>
                    <a:lnTo>
                      <a:pt x="43" y="105"/>
                    </a:lnTo>
                    <a:close/>
                    <a:moveTo>
                      <a:pt x="43" y="52"/>
                    </a:moveTo>
                    <a:lnTo>
                      <a:pt x="17" y="52"/>
                    </a:lnTo>
                    <a:lnTo>
                      <a:pt x="17" y="26"/>
                    </a:lnTo>
                    <a:lnTo>
                      <a:pt x="43" y="26"/>
                    </a:lnTo>
                    <a:lnTo>
                      <a:pt x="43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875"/>
              <p:cNvSpPr>
                <a:spLocks noEditPoints="1"/>
              </p:cNvSpPr>
              <p:nvPr/>
            </p:nvSpPr>
            <p:spPr bwMode="auto">
              <a:xfrm>
                <a:off x="4279901" y="5981701"/>
                <a:ext cx="166688" cy="287338"/>
              </a:xfrm>
              <a:custGeom>
                <a:gdLst>
                  <a:gd fmla="*/ 87 w 105" name="T0"/>
                  <a:gd fmla="*/ 9 h 181" name="T1"/>
                  <a:gd fmla="*/ 49 w 105" name="T2"/>
                  <a:gd fmla="*/ 9 h 181" name="T3"/>
                  <a:gd fmla="*/ 49 w 105" name="T4"/>
                  <a:gd fmla="*/ 23 h 181" name="T5"/>
                  <a:gd fmla="*/ 24 w 105" name="T6"/>
                  <a:gd fmla="*/ 23 h 181" name="T7"/>
                  <a:gd fmla="*/ 24 w 105" name="T8"/>
                  <a:gd fmla="*/ 0 h 181" name="T9"/>
                  <a:gd fmla="*/ 16 w 105" name="T10"/>
                  <a:gd fmla="*/ 0 h 181" name="T11"/>
                  <a:gd fmla="*/ 16 w 105" name="T12"/>
                  <a:gd fmla="*/ 23 h 181" name="T13"/>
                  <a:gd fmla="*/ 0 w 105" name="T14"/>
                  <a:gd fmla="*/ 23 h 181" name="T15"/>
                  <a:gd fmla="*/ 0 w 105" name="T16"/>
                  <a:gd fmla="*/ 181 h 181" name="T17"/>
                  <a:gd fmla="*/ 105 w 105" name="T18"/>
                  <a:gd fmla="*/ 181 h 181" name="T19"/>
                  <a:gd fmla="*/ 105 w 105" name="T20"/>
                  <a:gd fmla="*/ 23 h 181" name="T21"/>
                  <a:gd fmla="*/ 87 w 105" name="T22"/>
                  <a:gd fmla="*/ 23 h 181" name="T23"/>
                  <a:gd fmla="*/ 87 w 105" name="T24"/>
                  <a:gd fmla="*/ 9 h 181" name="T25"/>
                  <a:gd fmla="*/ 43 w 105" name="T26"/>
                  <a:gd fmla="*/ 128 h 181" name="T27"/>
                  <a:gd fmla="*/ 16 w 105" name="T28"/>
                  <a:gd fmla="*/ 128 h 181" name="T29"/>
                  <a:gd fmla="*/ 16 w 105" name="T30"/>
                  <a:gd fmla="*/ 102 h 181" name="T31"/>
                  <a:gd fmla="*/ 43 w 105" name="T32"/>
                  <a:gd fmla="*/ 102 h 181" name="T33"/>
                  <a:gd fmla="*/ 43 w 105" name="T34"/>
                  <a:gd fmla="*/ 128 h 181" name="T35"/>
                  <a:gd fmla="*/ 43 w 105" name="T36"/>
                  <a:gd fmla="*/ 76 h 181" name="T37"/>
                  <a:gd fmla="*/ 16 w 105" name="T38"/>
                  <a:gd fmla="*/ 76 h 181" name="T39"/>
                  <a:gd fmla="*/ 16 w 105" name="T40"/>
                  <a:gd fmla="*/ 49 h 181" name="T41"/>
                  <a:gd fmla="*/ 43 w 105" name="T42"/>
                  <a:gd fmla="*/ 49 h 181" name="T43"/>
                  <a:gd fmla="*/ 43 w 105" name="T44"/>
                  <a:gd fmla="*/ 76 h 181" name="T45"/>
                  <a:gd fmla="*/ 87 w 105" name="T46"/>
                  <a:gd fmla="*/ 128 h 181" name="T47"/>
                  <a:gd fmla="*/ 61 w 105" name="T48"/>
                  <a:gd fmla="*/ 128 h 181" name="T49"/>
                  <a:gd fmla="*/ 61 w 105" name="T50"/>
                  <a:gd fmla="*/ 102 h 181" name="T51"/>
                  <a:gd fmla="*/ 87 w 105" name="T52"/>
                  <a:gd fmla="*/ 102 h 181" name="T53"/>
                  <a:gd fmla="*/ 87 w 105" name="T54"/>
                  <a:gd fmla="*/ 128 h 181" name="T55"/>
                  <a:gd fmla="*/ 87 w 105" name="T56"/>
                  <a:gd fmla="*/ 76 h 181" name="T57"/>
                  <a:gd fmla="*/ 61 w 105" name="T58"/>
                  <a:gd fmla="*/ 76 h 181" name="T59"/>
                  <a:gd fmla="*/ 61 w 105" name="T60"/>
                  <a:gd fmla="*/ 49 h 181" name="T61"/>
                  <a:gd fmla="*/ 87 w 105" name="T62"/>
                  <a:gd fmla="*/ 49 h 181" name="T63"/>
                  <a:gd fmla="*/ 87 w 105" name="T64"/>
                  <a:gd fmla="*/ 76 h 181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81" w="105">
                    <a:moveTo>
                      <a:pt x="87" y="9"/>
                    </a:moveTo>
                    <a:lnTo>
                      <a:pt x="49" y="9"/>
                    </a:lnTo>
                    <a:lnTo>
                      <a:pt x="49" y="23"/>
                    </a:lnTo>
                    <a:lnTo>
                      <a:pt x="24" y="2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0" y="23"/>
                    </a:lnTo>
                    <a:lnTo>
                      <a:pt x="0" y="181"/>
                    </a:lnTo>
                    <a:lnTo>
                      <a:pt x="105" y="181"/>
                    </a:lnTo>
                    <a:lnTo>
                      <a:pt x="105" y="23"/>
                    </a:lnTo>
                    <a:lnTo>
                      <a:pt x="87" y="23"/>
                    </a:lnTo>
                    <a:lnTo>
                      <a:pt x="87" y="9"/>
                    </a:lnTo>
                    <a:close/>
                    <a:moveTo>
                      <a:pt x="43" y="128"/>
                    </a:moveTo>
                    <a:lnTo>
                      <a:pt x="16" y="128"/>
                    </a:lnTo>
                    <a:lnTo>
                      <a:pt x="16" y="102"/>
                    </a:lnTo>
                    <a:lnTo>
                      <a:pt x="43" y="102"/>
                    </a:lnTo>
                    <a:lnTo>
                      <a:pt x="43" y="128"/>
                    </a:lnTo>
                    <a:close/>
                    <a:moveTo>
                      <a:pt x="43" y="76"/>
                    </a:moveTo>
                    <a:lnTo>
                      <a:pt x="16" y="76"/>
                    </a:lnTo>
                    <a:lnTo>
                      <a:pt x="16" y="49"/>
                    </a:lnTo>
                    <a:lnTo>
                      <a:pt x="43" y="49"/>
                    </a:lnTo>
                    <a:lnTo>
                      <a:pt x="43" y="76"/>
                    </a:lnTo>
                    <a:close/>
                    <a:moveTo>
                      <a:pt x="87" y="128"/>
                    </a:moveTo>
                    <a:lnTo>
                      <a:pt x="61" y="128"/>
                    </a:lnTo>
                    <a:lnTo>
                      <a:pt x="61" y="102"/>
                    </a:lnTo>
                    <a:lnTo>
                      <a:pt x="87" y="102"/>
                    </a:lnTo>
                    <a:lnTo>
                      <a:pt x="87" y="128"/>
                    </a:lnTo>
                    <a:close/>
                    <a:moveTo>
                      <a:pt x="87" y="76"/>
                    </a:moveTo>
                    <a:lnTo>
                      <a:pt x="61" y="76"/>
                    </a:lnTo>
                    <a:lnTo>
                      <a:pt x="61" y="49"/>
                    </a:lnTo>
                    <a:lnTo>
                      <a:pt x="87" y="49"/>
                    </a:lnTo>
                    <a:lnTo>
                      <a:pt x="8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6224449" y="3312337"/>
            <a:ext cx="1999304" cy="1533571"/>
            <a:chOff x="6224449" y="3312337"/>
            <a:chExt cx="1999304" cy="1533571"/>
          </a:xfrm>
        </p:grpSpPr>
        <p:grpSp>
          <p:nvGrpSpPr>
            <p:cNvPr id="24" name="组合 23"/>
            <p:cNvGrpSpPr/>
            <p:nvPr/>
          </p:nvGrpSpPr>
          <p:grpSpPr>
            <a:xfrm>
              <a:off x="6224449" y="3312337"/>
              <a:ext cx="1999304" cy="1533571"/>
              <a:chOff x="2890838" y="4437063"/>
              <a:chExt cx="279398" cy="214313"/>
            </a:xfrm>
            <a:solidFill>
              <a:srgbClr val="435468"/>
            </a:solidFill>
          </p:grpSpPr>
          <p:sp>
            <p:nvSpPr>
              <p:cNvPr id="25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gdLst>
                  <a:gd fmla="*/ 32 w 33" name="T0"/>
                  <a:gd fmla="*/ 30 h 30" name="T1"/>
                  <a:gd fmla="*/ 33 w 33" name="T2"/>
                  <a:gd fmla="*/ 30 h 30" name="T3"/>
                  <a:gd fmla="*/ 16 w 33" name="T4"/>
                  <a:gd fmla="*/ 0 h 30" name="T5"/>
                  <a:gd fmla="*/ 0 w 33" name="T6"/>
                  <a:gd fmla="*/ 30 h 30" name="T7"/>
                  <a:gd fmla="*/ 0 w 33" name="T8"/>
                  <a:gd fmla="*/ 30 h 30" name="T9"/>
                  <a:gd fmla="*/ 16 w 33" name="T10"/>
                  <a:gd fmla="*/ 28 h 30" name="T11"/>
                  <a:gd fmla="*/ 32 w 33" name="T12"/>
                  <a:gd fmla="*/ 30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33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gdLst>
                  <a:gd fmla="*/ 0 w 30" name="T0"/>
                  <a:gd fmla="*/ 33 h 33" name="T1"/>
                  <a:gd fmla="*/ 0 w 30" name="T2"/>
                  <a:gd fmla="*/ 33 h 33" name="T3"/>
                  <a:gd fmla="*/ 30 w 30" name="T4"/>
                  <a:gd fmla="*/ 17 h 33" name="T5"/>
                  <a:gd fmla="*/ 0 w 30" name="T6"/>
                  <a:gd fmla="*/ 0 h 33" name="T7"/>
                  <a:gd fmla="*/ 0 w 30" name="T8"/>
                  <a:gd fmla="*/ 1 h 33" name="T9"/>
                  <a:gd fmla="*/ 2 w 30" name="T10"/>
                  <a:gd fmla="*/ 17 h 33" name="T11"/>
                  <a:gd fmla="*/ 0 w 30" name="T12"/>
                  <a:gd fmla="*/ 33 h 3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3" w="30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gdLst>
                  <a:gd fmla="*/ 22 w 33" name="T0"/>
                  <a:gd fmla="*/ 32 h 33" name="T1"/>
                  <a:gd fmla="*/ 23 w 33" name="T2"/>
                  <a:gd fmla="*/ 33 h 33" name="T3"/>
                  <a:gd fmla="*/ 33 w 33" name="T4"/>
                  <a:gd fmla="*/ 0 h 33" name="T5"/>
                  <a:gd fmla="*/ 0 w 33" name="T6"/>
                  <a:gd fmla="*/ 10 h 33" name="T7"/>
                  <a:gd fmla="*/ 1 w 33" name="T8"/>
                  <a:gd fmla="*/ 11 h 33" name="T9"/>
                  <a:gd fmla="*/ 22 w 33" name="T10"/>
                  <a:gd fmla="*/ 32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gdLst>
                  <a:gd fmla="*/ 25 w 27" name="T0"/>
                  <a:gd fmla="*/ 17 h 26" name="T1"/>
                  <a:gd fmla="*/ 27 w 27" name="T2"/>
                  <a:gd fmla="*/ 0 h 26" name="T3"/>
                  <a:gd fmla="*/ 27 w 27" name="T4"/>
                  <a:gd fmla="*/ 0 h 26" name="T5"/>
                  <a:gd fmla="*/ 0 w 27" name="T6"/>
                  <a:gd fmla="*/ 15 h 26" name="T7"/>
                  <a:gd fmla="*/ 26 w 27" name="T8"/>
                  <a:gd fmla="*/ 26 h 26" name="T9"/>
                  <a:gd fmla="*/ 25 w 27" name="T10"/>
                  <a:gd fmla="*/ 17 h 2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" w="27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gdLst>
                  <a:gd fmla="*/ 33 w 33" name="T0"/>
                  <a:gd fmla="*/ 33 h 33" name="T1"/>
                  <a:gd fmla="*/ 23 w 33" name="T2"/>
                  <a:gd fmla="*/ 0 h 33" name="T3"/>
                  <a:gd fmla="*/ 22 w 33" name="T4"/>
                  <a:gd fmla="*/ 1 h 33" name="T5"/>
                  <a:gd fmla="*/ 1 w 33" name="T6"/>
                  <a:gd fmla="*/ 22 h 33" name="T7"/>
                  <a:gd fmla="*/ 0 w 33" name="T8"/>
                  <a:gd fmla="*/ 24 h 33" name="T9"/>
                  <a:gd fmla="*/ 33 w 33" name="T10"/>
                  <a:gd fmla="*/ 33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gdLst>
                  <a:gd fmla="*/ 32 w 33" name="T0"/>
                  <a:gd fmla="*/ 11 h 33" name="T1"/>
                  <a:gd fmla="*/ 33 w 33" name="T2"/>
                  <a:gd fmla="*/ 10 h 33" name="T3"/>
                  <a:gd fmla="*/ 0 w 33" name="T4"/>
                  <a:gd fmla="*/ 0 h 33" name="T5"/>
                  <a:gd fmla="*/ 10 w 33" name="T6"/>
                  <a:gd fmla="*/ 33 h 33" name="T7"/>
                  <a:gd fmla="*/ 10 w 33" name="T8"/>
                  <a:gd fmla="*/ 32 h 33" name="T9"/>
                  <a:gd fmla="*/ 32 w 33" name="T10"/>
                  <a:gd fmla="*/ 11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gdLst>
                  <a:gd fmla="*/ 86 w 86" name="T0"/>
                  <a:gd fmla="*/ 43 h 82" name="T1"/>
                  <a:gd fmla="*/ 43 w 86" name="T2"/>
                  <a:gd fmla="*/ 0 h 82" name="T3"/>
                  <a:gd fmla="*/ 0 w 86" name="T4"/>
                  <a:gd fmla="*/ 43 h 82" name="T5"/>
                  <a:gd fmla="*/ 8 w 86" name="T6"/>
                  <a:gd fmla="*/ 66 h 82" name="T7"/>
                  <a:gd fmla="*/ 20 w 86" name="T8"/>
                  <a:gd fmla="*/ 65 h 82" name="T9"/>
                  <a:gd fmla="*/ 60 w 86" name="T10"/>
                  <a:gd fmla="*/ 82 h 82" name="T11"/>
                  <a:gd fmla="*/ 86 w 86" name="T12"/>
                  <a:gd fmla="*/ 43 h 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2" w="86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gdLst>
                  <a:gd fmla="*/ 179 w 241" name="T0"/>
                  <a:gd fmla="*/ 25 h 128" name="T1"/>
                  <a:gd fmla="*/ 157 w 241" name="T2"/>
                  <a:gd fmla="*/ 31 h 128" name="T3"/>
                  <a:gd fmla="*/ 108 w 241" name="T4"/>
                  <a:gd fmla="*/ 0 h 128" name="T5"/>
                  <a:gd fmla="*/ 58 w 241" name="T6"/>
                  <a:gd fmla="*/ 32 h 128" name="T7"/>
                  <a:gd fmla="*/ 43 w 241" name="T8"/>
                  <a:gd fmla="*/ 26 h 128" name="T9"/>
                  <a:gd fmla="*/ 17 w 241" name="T10"/>
                  <a:gd fmla="*/ 52 h 128" name="T11"/>
                  <a:gd fmla="*/ 18 w 241" name="T12"/>
                  <a:gd fmla="*/ 59 h 128" name="T13"/>
                  <a:gd fmla="*/ 0 w 241" name="T14"/>
                  <a:gd fmla="*/ 91 h 128" name="T15"/>
                  <a:gd fmla="*/ 37 w 241" name="T16"/>
                  <a:gd fmla="*/ 128 h 128" name="T17"/>
                  <a:gd fmla="*/ 37 w 241" name="T18"/>
                  <a:gd fmla="*/ 128 h 128" name="T19"/>
                  <a:gd fmla="*/ 37 w 241" name="T20"/>
                  <a:gd fmla="*/ 128 h 128" name="T21"/>
                  <a:gd fmla="*/ 37 w 241" name="T22"/>
                  <a:gd fmla="*/ 128 h 128" name="T23"/>
                  <a:gd fmla="*/ 38 w 241" name="T24"/>
                  <a:gd fmla="*/ 128 h 128" name="T25"/>
                  <a:gd fmla="*/ 211 w 241" name="T26"/>
                  <a:gd fmla="*/ 128 h 128" name="T27"/>
                  <a:gd fmla="*/ 212 w 241" name="T28"/>
                  <a:gd fmla="*/ 128 h 128" name="T29"/>
                  <a:gd fmla="*/ 241 w 241" name="T30"/>
                  <a:gd fmla="*/ 99 h 128" name="T31"/>
                  <a:gd fmla="*/ 223 w 241" name="T32"/>
                  <a:gd fmla="*/ 72 h 128" name="T33"/>
                  <a:gd fmla="*/ 223 w 241" name="T34"/>
                  <a:gd fmla="*/ 69 h 128" name="T35"/>
                  <a:gd fmla="*/ 179 w 241" name="T36"/>
                  <a:gd fmla="*/ 25 h 12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28" w="241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822671" y="4290378"/>
              <a:ext cx="462046" cy="396039"/>
              <a:chOff x="8937626" y="4622801"/>
              <a:chExt cx="333375" cy="285750"/>
            </a:xfrm>
            <a:solidFill>
              <a:schemeClr val="bg1"/>
            </a:solidFill>
          </p:grpSpPr>
          <p:sp>
            <p:nvSpPr>
              <p:cNvPr id="54" name="Freeform 890"/>
              <p:cNvSpPr>
                <a:spLocks noEditPoints="1"/>
              </p:cNvSpPr>
              <p:nvPr/>
            </p:nvSpPr>
            <p:spPr bwMode="auto">
              <a:xfrm>
                <a:off x="8937626" y="4622801"/>
                <a:ext cx="333375" cy="285750"/>
              </a:xfrm>
              <a:custGeom>
                <a:gdLst>
                  <a:gd fmla="*/ 278 w 288" name="T0"/>
                  <a:gd fmla="*/ 0 h 246" name="T1"/>
                  <a:gd fmla="*/ 52 w 288" name="T2"/>
                  <a:gd fmla="*/ 0 h 246" name="T3"/>
                  <a:gd fmla="*/ 42 w 288" name="T4"/>
                  <a:gd fmla="*/ 10 h 246" name="T5"/>
                  <a:gd fmla="*/ 42 w 288" name="T6"/>
                  <a:gd fmla="*/ 43 h 246" name="T7"/>
                  <a:gd fmla="*/ 10 w 288" name="T8"/>
                  <a:gd fmla="*/ 43 h 246" name="T9"/>
                  <a:gd fmla="*/ 0 w 288" name="T10"/>
                  <a:gd fmla="*/ 53 h 246" name="T11"/>
                  <a:gd fmla="*/ 0 w 288" name="T12"/>
                  <a:gd fmla="*/ 219 h 246" name="T13"/>
                  <a:gd fmla="*/ 27 w 288" name="T14"/>
                  <a:gd fmla="*/ 246 h 246" name="T15"/>
                  <a:gd fmla="*/ 52 w 288" name="T16"/>
                  <a:gd fmla="*/ 246 h 246" name="T17"/>
                  <a:gd fmla="*/ 241 w 288" name="T18"/>
                  <a:gd fmla="*/ 246 h 246" name="T19"/>
                  <a:gd fmla="*/ 278 w 288" name="T20"/>
                  <a:gd fmla="*/ 246 h 246" name="T21"/>
                  <a:gd fmla="*/ 288 w 288" name="T22"/>
                  <a:gd fmla="*/ 236 h 246" name="T23"/>
                  <a:gd fmla="*/ 288 w 288" name="T24"/>
                  <a:gd fmla="*/ 10 h 246" name="T25"/>
                  <a:gd fmla="*/ 278 w 288" name="T26"/>
                  <a:gd fmla="*/ 0 h 246" name="T27"/>
                  <a:gd fmla="*/ 271 w 288" name="T28"/>
                  <a:gd fmla="*/ 229 h 246" name="T29"/>
                  <a:gd fmla="*/ 241 w 288" name="T30"/>
                  <a:gd fmla="*/ 229 h 246" name="T31"/>
                  <a:gd fmla="*/ 52 w 288" name="T32"/>
                  <a:gd fmla="*/ 229 h 246" name="T33"/>
                  <a:gd fmla="*/ 27 w 288" name="T34"/>
                  <a:gd fmla="*/ 229 h 246" name="T35"/>
                  <a:gd fmla="*/ 17 w 288" name="T36"/>
                  <a:gd fmla="*/ 219 h 246" name="T37"/>
                  <a:gd fmla="*/ 17 w 288" name="T38"/>
                  <a:gd fmla="*/ 60 h 246" name="T39"/>
                  <a:gd fmla="*/ 42 w 288" name="T40"/>
                  <a:gd fmla="*/ 60 h 246" name="T41"/>
                  <a:gd fmla="*/ 42 w 288" name="T42"/>
                  <a:gd fmla="*/ 214 h 246" name="T43"/>
                  <a:gd fmla="*/ 59 w 288" name="T44"/>
                  <a:gd fmla="*/ 214 h 246" name="T45"/>
                  <a:gd fmla="*/ 59 w 288" name="T46"/>
                  <a:gd fmla="*/ 60 h 246" name="T47"/>
                  <a:gd fmla="*/ 59 w 288" name="T48"/>
                  <a:gd fmla="*/ 60 h 246" name="T49"/>
                  <a:gd fmla="*/ 59 w 288" name="T50"/>
                  <a:gd fmla="*/ 43 h 246" name="T51"/>
                  <a:gd fmla="*/ 59 w 288" name="T52"/>
                  <a:gd fmla="*/ 17 h 246" name="T53"/>
                  <a:gd fmla="*/ 271 w 288" name="T54"/>
                  <a:gd fmla="*/ 17 h 246" name="T55"/>
                  <a:gd fmla="*/ 271 w 288" name="T56"/>
                  <a:gd fmla="*/ 229 h 246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46" w="288">
                    <a:moveTo>
                      <a:pt x="278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4" y="0"/>
                      <a:pt x="42" y="2"/>
                      <a:pt x="42" y="10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2" y="43"/>
                      <a:pt x="0" y="45"/>
                      <a:pt x="0" y="53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31"/>
                      <a:pt x="14" y="246"/>
                      <a:pt x="27" y="246"/>
                    </a:cubicBezTo>
                    <a:cubicBezTo>
                      <a:pt x="52" y="246"/>
                      <a:pt x="52" y="246"/>
                      <a:pt x="52" y="246"/>
                    </a:cubicBezTo>
                    <a:cubicBezTo>
                      <a:pt x="241" y="246"/>
                      <a:pt x="241" y="246"/>
                      <a:pt x="241" y="246"/>
                    </a:cubicBezTo>
                    <a:cubicBezTo>
                      <a:pt x="278" y="246"/>
                      <a:pt x="278" y="246"/>
                      <a:pt x="278" y="246"/>
                    </a:cubicBezTo>
                    <a:cubicBezTo>
                      <a:pt x="286" y="246"/>
                      <a:pt x="288" y="244"/>
                      <a:pt x="288" y="236"/>
                    </a:cubicBezTo>
                    <a:cubicBezTo>
                      <a:pt x="288" y="10"/>
                      <a:pt x="288" y="10"/>
                      <a:pt x="288" y="10"/>
                    </a:cubicBezTo>
                    <a:cubicBezTo>
                      <a:pt x="288" y="2"/>
                      <a:pt x="286" y="0"/>
                      <a:pt x="278" y="0"/>
                    </a:cubicBezTo>
                    <a:close/>
                    <a:moveTo>
                      <a:pt x="271" y="229"/>
                    </a:moveTo>
                    <a:cubicBezTo>
                      <a:pt x="241" y="229"/>
                      <a:pt x="241" y="229"/>
                      <a:pt x="241" y="229"/>
                    </a:cubicBezTo>
                    <a:cubicBezTo>
                      <a:pt x="52" y="229"/>
                      <a:pt x="52" y="229"/>
                      <a:pt x="52" y="229"/>
                    </a:cubicBezTo>
                    <a:cubicBezTo>
                      <a:pt x="27" y="229"/>
                      <a:pt x="27" y="229"/>
                      <a:pt x="27" y="229"/>
                    </a:cubicBezTo>
                    <a:cubicBezTo>
                      <a:pt x="24" y="229"/>
                      <a:pt x="17" y="222"/>
                      <a:pt x="17" y="21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214"/>
                      <a:pt x="42" y="214"/>
                      <a:pt x="42" y="214"/>
                    </a:cubicBezTo>
                    <a:cubicBezTo>
                      <a:pt x="59" y="214"/>
                      <a:pt x="59" y="214"/>
                      <a:pt x="59" y="214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271" y="17"/>
                      <a:pt x="271" y="17"/>
                      <a:pt x="271" y="17"/>
                    </a:cubicBezTo>
                    <a:lnTo>
                      <a:pt x="271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Rectangle 891"/>
              <p:cNvSpPr>
                <a:spLocks noChangeArrowheads="1"/>
              </p:cNvSpPr>
              <p:nvPr/>
            </p:nvSpPr>
            <p:spPr bwMode="auto">
              <a:xfrm>
                <a:off x="9031288" y="4668838"/>
                <a:ext cx="88900" cy="88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Rectangle 892"/>
              <p:cNvSpPr>
                <a:spLocks noChangeArrowheads="1"/>
              </p:cNvSpPr>
              <p:nvPr/>
            </p:nvSpPr>
            <p:spPr bwMode="auto">
              <a:xfrm>
                <a:off x="9148763" y="4681538"/>
                <a:ext cx="73025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Rectangle 893"/>
              <p:cNvSpPr>
                <a:spLocks noChangeArrowheads="1"/>
              </p:cNvSpPr>
              <p:nvPr/>
            </p:nvSpPr>
            <p:spPr bwMode="auto">
              <a:xfrm>
                <a:off x="9148763" y="4725988"/>
                <a:ext cx="7302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Rectangle 894"/>
              <p:cNvSpPr>
                <a:spLocks noChangeArrowheads="1"/>
              </p:cNvSpPr>
              <p:nvPr/>
            </p:nvSpPr>
            <p:spPr bwMode="auto">
              <a:xfrm>
                <a:off x="9031288" y="4787901"/>
                <a:ext cx="190500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Rectangle 895"/>
              <p:cNvSpPr>
                <a:spLocks noChangeArrowheads="1"/>
              </p:cNvSpPr>
              <p:nvPr/>
            </p:nvSpPr>
            <p:spPr bwMode="auto">
              <a:xfrm>
                <a:off x="9031288" y="4833938"/>
                <a:ext cx="19050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8588709" y="1793382"/>
            <a:ext cx="1999304" cy="1533571"/>
            <a:chOff x="8588709" y="1793382"/>
            <a:chExt cx="1999304" cy="1533571"/>
          </a:xfrm>
        </p:grpSpPr>
        <p:grpSp>
          <p:nvGrpSpPr>
            <p:cNvPr id="35" name="组合 34"/>
            <p:cNvGrpSpPr/>
            <p:nvPr/>
          </p:nvGrpSpPr>
          <p:grpSpPr>
            <a:xfrm>
              <a:off x="8588709" y="1793382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36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gdLst>
                  <a:gd fmla="*/ 32 w 33" name="T0"/>
                  <a:gd fmla="*/ 30 h 30" name="T1"/>
                  <a:gd fmla="*/ 33 w 33" name="T2"/>
                  <a:gd fmla="*/ 30 h 30" name="T3"/>
                  <a:gd fmla="*/ 16 w 33" name="T4"/>
                  <a:gd fmla="*/ 0 h 30" name="T5"/>
                  <a:gd fmla="*/ 0 w 33" name="T6"/>
                  <a:gd fmla="*/ 30 h 30" name="T7"/>
                  <a:gd fmla="*/ 0 w 33" name="T8"/>
                  <a:gd fmla="*/ 30 h 30" name="T9"/>
                  <a:gd fmla="*/ 16 w 33" name="T10"/>
                  <a:gd fmla="*/ 28 h 30" name="T11"/>
                  <a:gd fmla="*/ 32 w 33" name="T12"/>
                  <a:gd fmla="*/ 30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33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gdLst>
                  <a:gd fmla="*/ 0 w 30" name="T0"/>
                  <a:gd fmla="*/ 33 h 33" name="T1"/>
                  <a:gd fmla="*/ 0 w 30" name="T2"/>
                  <a:gd fmla="*/ 33 h 33" name="T3"/>
                  <a:gd fmla="*/ 30 w 30" name="T4"/>
                  <a:gd fmla="*/ 17 h 33" name="T5"/>
                  <a:gd fmla="*/ 0 w 30" name="T6"/>
                  <a:gd fmla="*/ 0 h 33" name="T7"/>
                  <a:gd fmla="*/ 0 w 30" name="T8"/>
                  <a:gd fmla="*/ 1 h 33" name="T9"/>
                  <a:gd fmla="*/ 2 w 30" name="T10"/>
                  <a:gd fmla="*/ 17 h 33" name="T11"/>
                  <a:gd fmla="*/ 0 w 30" name="T12"/>
                  <a:gd fmla="*/ 33 h 3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3" w="30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gdLst>
                  <a:gd fmla="*/ 22 w 33" name="T0"/>
                  <a:gd fmla="*/ 32 h 33" name="T1"/>
                  <a:gd fmla="*/ 23 w 33" name="T2"/>
                  <a:gd fmla="*/ 33 h 33" name="T3"/>
                  <a:gd fmla="*/ 33 w 33" name="T4"/>
                  <a:gd fmla="*/ 0 h 33" name="T5"/>
                  <a:gd fmla="*/ 0 w 33" name="T6"/>
                  <a:gd fmla="*/ 10 h 33" name="T7"/>
                  <a:gd fmla="*/ 1 w 33" name="T8"/>
                  <a:gd fmla="*/ 11 h 33" name="T9"/>
                  <a:gd fmla="*/ 22 w 33" name="T10"/>
                  <a:gd fmla="*/ 32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gdLst>
                  <a:gd fmla="*/ 25 w 27" name="T0"/>
                  <a:gd fmla="*/ 17 h 26" name="T1"/>
                  <a:gd fmla="*/ 27 w 27" name="T2"/>
                  <a:gd fmla="*/ 0 h 26" name="T3"/>
                  <a:gd fmla="*/ 27 w 27" name="T4"/>
                  <a:gd fmla="*/ 0 h 26" name="T5"/>
                  <a:gd fmla="*/ 0 w 27" name="T6"/>
                  <a:gd fmla="*/ 15 h 26" name="T7"/>
                  <a:gd fmla="*/ 26 w 27" name="T8"/>
                  <a:gd fmla="*/ 26 h 26" name="T9"/>
                  <a:gd fmla="*/ 25 w 27" name="T10"/>
                  <a:gd fmla="*/ 17 h 2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" w="27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gdLst>
                  <a:gd fmla="*/ 33 w 33" name="T0"/>
                  <a:gd fmla="*/ 33 h 33" name="T1"/>
                  <a:gd fmla="*/ 23 w 33" name="T2"/>
                  <a:gd fmla="*/ 0 h 33" name="T3"/>
                  <a:gd fmla="*/ 22 w 33" name="T4"/>
                  <a:gd fmla="*/ 1 h 33" name="T5"/>
                  <a:gd fmla="*/ 1 w 33" name="T6"/>
                  <a:gd fmla="*/ 22 h 33" name="T7"/>
                  <a:gd fmla="*/ 0 w 33" name="T8"/>
                  <a:gd fmla="*/ 24 h 33" name="T9"/>
                  <a:gd fmla="*/ 33 w 33" name="T10"/>
                  <a:gd fmla="*/ 33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gdLst>
                  <a:gd fmla="*/ 32 w 33" name="T0"/>
                  <a:gd fmla="*/ 11 h 33" name="T1"/>
                  <a:gd fmla="*/ 33 w 33" name="T2"/>
                  <a:gd fmla="*/ 10 h 33" name="T3"/>
                  <a:gd fmla="*/ 0 w 33" name="T4"/>
                  <a:gd fmla="*/ 0 h 33" name="T5"/>
                  <a:gd fmla="*/ 10 w 33" name="T6"/>
                  <a:gd fmla="*/ 33 h 33" name="T7"/>
                  <a:gd fmla="*/ 10 w 33" name="T8"/>
                  <a:gd fmla="*/ 32 h 33" name="T9"/>
                  <a:gd fmla="*/ 32 w 33" name="T10"/>
                  <a:gd fmla="*/ 11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gdLst>
                  <a:gd fmla="*/ 86 w 86" name="T0"/>
                  <a:gd fmla="*/ 43 h 82" name="T1"/>
                  <a:gd fmla="*/ 43 w 86" name="T2"/>
                  <a:gd fmla="*/ 0 h 82" name="T3"/>
                  <a:gd fmla="*/ 0 w 86" name="T4"/>
                  <a:gd fmla="*/ 43 h 82" name="T5"/>
                  <a:gd fmla="*/ 8 w 86" name="T6"/>
                  <a:gd fmla="*/ 66 h 82" name="T7"/>
                  <a:gd fmla="*/ 20 w 86" name="T8"/>
                  <a:gd fmla="*/ 65 h 82" name="T9"/>
                  <a:gd fmla="*/ 60 w 86" name="T10"/>
                  <a:gd fmla="*/ 82 h 82" name="T11"/>
                  <a:gd fmla="*/ 86 w 86" name="T12"/>
                  <a:gd fmla="*/ 43 h 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2" w="86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gdLst>
                  <a:gd fmla="*/ 179 w 241" name="T0"/>
                  <a:gd fmla="*/ 25 h 128" name="T1"/>
                  <a:gd fmla="*/ 157 w 241" name="T2"/>
                  <a:gd fmla="*/ 31 h 128" name="T3"/>
                  <a:gd fmla="*/ 108 w 241" name="T4"/>
                  <a:gd fmla="*/ 0 h 128" name="T5"/>
                  <a:gd fmla="*/ 58 w 241" name="T6"/>
                  <a:gd fmla="*/ 32 h 128" name="T7"/>
                  <a:gd fmla="*/ 43 w 241" name="T8"/>
                  <a:gd fmla="*/ 26 h 128" name="T9"/>
                  <a:gd fmla="*/ 17 w 241" name="T10"/>
                  <a:gd fmla="*/ 52 h 128" name="T11"/>
                  <a:gd fmla="*/ 18 w 241" name="T12"/>
                  <a:gd fmla="*/ 59 h 128" name="T13"/>
                  <a:gd fmla="*/ 0 w 241" name="T14"/>
                  <a:gd fmla="*/ 91 h 128" name="T15"/>
                  <a:gd fmla="*/ 37 w 241" name="T16"/>
                  <a:gd fmla="*/ 128 h 128" name="T17"/>
                  <a:gd fmla="*/ 37 w 241" name="T18"/>
                  <a:gd fmla="*/ 128 h 128" name="T19"/>
                  <a:gd fmla="*/ 37 w 241" name="T20"/>
                  <a:gd fmla="*/ 128 h 128" name="T21"/>
                  <a:gd fmla="*/ 37 w 241" name="T22"/>
                  <a:gd fmla="*/ 128 h 128" name="T23"/>
                  <a:gd fmla="*/ 38 w 241" name="T24"/>
                  <a:gd fmla="*/ 128 h 128" name="T25"/>
                  <a:gd fmla="*/ 211 w 241" name="T26"/>
                  <a:gd fmla="*/ 128 h 128" name="T27"/>
                  <a:gd fmla="*/ 212 w 241" name="T28"/>
                  <a:gd fmla="*/ 128 h 128" name="T29"/>
                  <a:gd fmla="*/ 241 w 241" name="T30"/>
                  <a:gd fmla="*/ 99 h 128" name="T31"/>
                  <a:gd fmla="*/ 223 w 241" name="T32"/>
                  <a:gd fmla="*/ 72 h 128" name="T33"/>
                  <a:gd fmla="*/ 223 w 241" name="T34"/>
                  <a:gd fmla="*/ 69 h 128" name="T35"/>
                  <a:gd fmla="*/ 179 w 241" name="T36"/>
                  <a:gd fmla="*/ 25 h 12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28" w="241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60" name="Freeform 569"/>
            <p:cNvSpPr>
              <a:spLocks noEditPoints="1"/>
            </p:cNvSpPr>
            <p:nvPr/>
          </p:nvSpPr>
          <p:spPr bwMode="auto">
            <a:xfrm>
              <a:off x="9185831" y="2706442"/>
              <a:ext cx="464246" cy="462045"/>
            </a:xfrm>
            <a:custGeom>
              <a:gdLst>
                <a:gd fmla="*/ 266 w 288" name="T0"/>
                <a:gd fmla="*/ 85 h 288" name="T1"/>
                <a:gd fmla="*/ 260 w 288" name="T2"/>
                <a:gd fmla="*/ 86 h 288" name="T3"/>
                <a:gd fmla="*/ 203 w 288" name="T4"/>
                <a:gd fmla="*/ 26 h 288" name="T5"/>
                <a:gd fmla="*/ 144 w 288" name="T6"/>
                <a:gd fmla="*/ 0 h 288" name="T7"/>
                <a:gd fmla="*/ 86 w 288" name="T8"/>
                <a:gd fmla="*/ 26 h 288" name="T9"/>
                <a:gd fmla="*/ 28 w 288" name="T10"/>
                <a:gd fmla="*/ 86 h 288" name="T11"/>
                <a:gd fmla="*/ 22 w 288" name="T12"/>
                <a:gd fmla="*/ 85 h 288" name="T13"/>
                <a:gd fmla="*/ 0 w 288" name="T14"/>
                <a:gd fmla="*/ 144 h 288" name="T15"/>
                <a:gd fmla="*/ 22 w 288" name="T16"/>
                <a:gd fmla="*/ 203 h 288" name="T17"/>
                <a:gd fmla="*/ 28 w 288" name="T18"/>
                <a:gd fmla="*/ 202 h 288" name="T19"/>
                <a:gd fmla="*/ 86 w 288" name="T20"/>
                <a:gd fmla="*/ 262 h 288" name="T21"/>
                <a:gd fmla="*/ 144 w 288" name="T22"/>
                <a:gd fmla="*/ 288 h 288" name="T23"/>
                <a:gd fmla="*/ 203 w 288" name="T24"/>
                <a:gd fmla="*/ 262 h 288" name="T25"/>
                <a:gd fmla="*/ 260 w 288" name="T26"/>
                <a:gd fmla="*/ 202 h 288" name="T27"/>
                <a:gd fmla="*/ 266 w 288" name="T28"/>
                <a:gd fmla="*/ 203 h 288" name="T29"/>
                <a:gd fmla="*/ 288 w 288" name="T30"/>
                <a:gd fmla="*/ 144 h 288" name="T31"/>
                <a:gd fmla="*/ 266 w 288" name="T32"/>
                <a:gd fmla="*/ 189 h 288" name="T33"/>
                <a:gd fmla="*/ 216 w 288" name="T34"/>
                <a:gd fmla="*/ 144 h 288" name="T35"/>
                <a:gd fmla="*/ 266 w 288" name="T36"/>
                <a:gd fmla="*/ 100 h 288" name="T37"/>
                <a:gd fmla="*/ 266 w 288" name="T38"/>
                <a:gd fmla="*/ 189 h 288" name="T39"/>
                <a:gd fmla="*/ 144 w 288" name="T40"/>
                <a:gd fmla="*/ 274 h 288" name="T41"/>
                <a:gd fmla="*/ 114 w 288" name="T42"/>
                <a:gd fmla="*/ 209 h 288" name="T43"/>
                <a:gd fmla="*/ 175 w 288" name="T44"/>
                <a:gd fmla="*/ 209 h 288" name="T45"/>
                <a:gd fmla="*/ 181 w 288" name="T46"/>
                <a:gd fmla="*/ 196 h 288" name="T47"/>
                <a:gd fmla="*/ 168 w 288" name="T48"/>
                <a:gd fmla="*/ 196 h 288" name="T49"/>
                <a:gd fmla="*/ 120 w 288" name="T50"/>
                <a:gd fmla="*/ 196 h 288" name="T51"/>
                <a:gd fmla="*/ 107 w 288" name="T52"/>
                <a:gd fmla="*/ 196 h 288" name="T53"/>
                <a:gd fmla="*/ 86 w 288" name="T54"/>
                <a:gd fmla="*/ 187 h 288" name="T55"/>
                <a:gd fmla="*/ 92 w 288" name="T56"/>
                <a:gd fmla="*/ 168 h 288" name="T57"/>
                <a:gd fmla="*/ 92 w 288" name="T58"/>
                <a:gd fmla="*/ 120 h 288" name="T59"/>
                <a:gd fmla="*/ 86 w 288" name="T60"/>
                <a:gd fmla="*/ 101 h 288" name="T61"/>
                <a:gd fmla="*/ 107 w 288" name="T62"/>
                <a:gd fmla="*/ 92 h 288" name="T63"/>
                <a:gd fmla="*/ 120 w 288" name="T64"/>
                <a:gd fmla="*/ 92 h 288" name="T65"/>
                <a:gd fmla="*/ 168 w 288" name="T66"/>
                <a:gd fmla="*/ 92 h 288" name="T67"/>
                <a:gd fmla="*/ 181 w 288" name="T68"/>
                <a:gd fmla="*/ 92 h 288" name="T69"/>
                <a:gd fmla="*/ 202 w 288" name="T70"/>
                <a:gd fmla="*/ 101 h 288" name="T71"/>
                <a:gd fmla="*/ 196 w 288" name="T72"/>
                <a:gd fmla="*/ 120 h 288" name="T73"/>
                <a:gd fmla="*/ 196 w 288" name="T74"/>
                <a:gd fmla="*/ 168 h 288" name="T75"/>
                <a:gd fmla="*/ 202 w 288" name="T76"/>
                <a:gd fmla="*/ 187 h 288" name="T77"/>
                <a:gd fmla="*/ 181 w 288" name="T78"/>
                <a:gd fmla="*/ 196 h 288" name="T79"/>
                <a:gd fmla="*/ 22 w 288" name="T80"/>
                <a:gd fmla="*/ 100 h 288" name="T81"/>
                <a:gd fmla="*/ 72 w 288" name="T82"/>
                <a:gd fmla="*/ 144 h 288" name="T83"/>
                <a:gd fmla="*/ 22 w 288" name="T84"/>
                <a:gd fmla="*/ 189 h 288" name="T85"/>
                <a:gd fmla="*/ 144 w 288" name="T86"/>
                <a:gd fmla="*/ 14 h 288" name="T87"/>
                <a:gd fmla="*/ 175 w 288" name="T88"/>
                <a:gd fmla="*/ 79 h 288" name="T89"/>
                <a:gd fmla="*/ 114 w 288" name="T90"/>
                <a:gd fmla="*/ 79 h 288" name="T91"/>
                <a:gd fmla="*/ 144 w 288" name="T92"/>
                <a:gd fmla="*/ 14 h 288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88" w="288">
                  <a:moveTo>
                    <a:pt x="279" y="95"/>
                  </a:moveTo>
                  <a:cubicBezTo>
                    <a:pt x="277" y="89"/>
                    <a:pt x="272" y="85"/>
                    <a:pt x="266" y="85"/>
                  </a:cubicBezTo>
                  <a:cubicBezTo>
                    <a:pt x="265" y="85"/>
                    <a:pt x="263" y="85"/>
                    <a:pt x="262" y="86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47" y="61"/>
                    <a:pt x="227" y="41"/>
                    <a:pt x="202" y="28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4" y="19"/>
                    <a:pt x="200" y="11"/>
                    <a:pt x="194" y="9"/>
                  </a:cubicBezTo>
                  <a:cubicBezTo>
                    <a:pt x="178" y="3"/>
                    <a:pt x="161" y="0"/>
                    <a:pt x="144" y="0"/>
                  </a:cubicBezTo>
                  <a:cubicBezTo>
                    <a:pt x="127" y="0"/>
                    <a:pt x="110" y="3"/>
                    <a:pt x="95" y="9"/>
                  </a:cubicBezTo>
                  <a:cubicBezTo>
                    <a:pt x="88" y="11"/>
                    <a:pt x="84" y="19"/>
                    <a:pt x="86" y="26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61" y="41"/>
                    <a:pt x="41" y="61"/>
                    <a:pt x="2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5"/>
                    <a:pt x="23" y="85"/>
                    <a:pt x="22" y="85"/>
                  </a:cubicBezTo>
                  <a:cubicBezTo>
                    <a:pt x="16" y="85"/>
                    <a:pt x="11" y="89"/>
                    <a:pt x="9" y="95"/>
                  </a:cubicBezTo>
                  <a:cubicBezTo>
                    <a:pt x="3" y="110"/>
                    <a:pt x="0" y="127"/>
                    <a:pt x="0" y="144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1" y="199"/>
                    <a:pt x="16" y="203"/>
                    <a:pt x="22" y="203"/>
                  </a:cubicBezTo>
                  <a:cubicBezTo>
                    <a:pt x="23" y="203"/>
                    <a:pt x="25" y="203"/>
                    <a:pt x="26" y="203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41" y="227"/>
                    <a:pt x="61" y="247"/>
                    <a:pt x="86" y="260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84" y="269"/>
                    <a:pt x="88" y="277"/>
                    <a:pt x="95" y="279"/>
                  </a:cubicBezTo>
                  <a:cubicBezTo>
                    <a:pt x="110" y="285"/>
                    <a:pt x="127" y="288"/>
                    <a:pt x="144" y="288"/>
                  </a:cubicBezTo>
                  <a:cubicBezTo>
                    <a:pt x="161" y="288"/>
                    <a:pt x="178" y="285"/>
                    <a:pt x="194" y="279"/>
                  </a:cubicBezTo>
                  <a:cubicBezTo>
                    <a:pt x="200" y="277"/>
                    <a:pt x="204" y="269"/>
                    <a:pt x="203" y="262"/>
                  </a:cubicBezTo>
                  <a:cubicBezTo>
                    <a:pt x="202" y="260"/>
                    <a:pt x="202" y="260"/>
                    <a:pt x="202" y="260"/>
                  </a:cubicBezTo>
                  <a:cubicBezTo>
                    <a:pt x="227" y="247"/>
                    <a:pt x="247" y="227"/>
                    <a:pt x="260" y="20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3"/>
                    <a:pt x="265" y="203"/>
                    <a:pt x="266" y="203"/>
                  </a:cubicBezTo>
                  <a:cubicBezTo>
                    <a:pt x="272" y="203"/>
                    <a:pt x="277" y="199"/>
                    <a:pt x="279" y="194"/>
                  </a:cubicBezTo>
                  <a:cubicBezTo>
                    <a:pt x="285" y="178"/>
                    <a:pt x="288" y="161"/>
                    <a:pt x="288" y="144"/>
                  </a:cubicBezTo>
                  <a:cubicBezTo>
                    <a:pt x="288" y="127"/>
                    <a:pt x="285" y="110"/>
                    <a:pt x="279" y="95"/>
                  </a:cubicBezTo>
                  <a:close/>
                  <a:moveTo>
                    <a:pt x="266" y="189"/>
                  </a:moveTo>
                  <a:cubicBezTo>
                    <a:pt x="209" y="175"/>
                    <a:pt x="209" y="175"/>
                    <a:pt x="209" y="175"/>
                  </a:cubicBezTo>
                  <a:cubicBezTo>
                    <a:pt x="213" y="165"/>
                    <a:pt x="216" y="155"/>
                    <a:pt x="216" y="144"/>
                  </a:cubicBezTo>
                  <a:cubicBezTo>
                    <a:pt x="216" y="133"/>
                    <a:pt x="214" y="123"/>
                    <a:pt x="209" y="113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71" y="113"/>
                    <a:pt x="274" y="128"/>
                    <a:pt x="274" y="144"/>
                  </a:cubicBezTo>
                  <a:cubicBezTo>
                    <a:pt x="274" y="160"/>
                    <a:pt x="271" y="175"/>
                    <a:pt x="266" y="189"/>
                  </a:cubicBezTo>
                  <a:close/>
                  <a:moveTo>
                    <a:pt x="189" y="266"/>
                  </a:moveTo>
                  <a:cubicBezTo>
                    <a:pt x="175" y="271"/>
                    <a:pt x="160" y="274"/>
                    <a:pt x="144" y="274"/>
                  </a:cubicBezTo>
                  <a:cubicBezTo>
                    <a:pt x="128" y="274"/>
                    <a:pt x="113" y="271"/>
                    <a:pt x="100" y="266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23" y="213"/>
                    <a:pt x="133" y="216"/>
                    <a:pt x="144" y="216"/>
                  </a:cubicBezTo>
                  <a:cubicBezTo>
                    <a:pt x="155" y="216"/>
                    <a:pt x="165" y="213"/>
                    <a:pt x="175" y="209"/>
                  </a:cubicBezTo>
                  <a:lnTo>
                    <a:pt x="189" y="266"/>
                  </a:lnTo>
                  <a:close/>
                  <a:moveTo>
                    <a:pt x="181" y="196"/>
                  </a:moveTo>
                  <a:cubicBezTo>
                    <a:pt x="179" y="195"/>
                    <a:pt x="177" y="195"/>
                    <a:pt x="175" y="195"/>
                  </a:cubicBezTo>
                  <a:cubicBezTo>
                    <a:pt x="173" y="195"/>
                    <a:pt x="170" y="195"/>
                    <a:pt x="168" y="196"/>
                  </a:cubicBezTo>
                  <a:cubicBezTo>
                    <a:pt x="161" y="200"/>
                    <a:pt x="153" y="202"/>
                    <a:pt x="144" y="202"/>
                  </a:cubicBezTo>
                  <a:cubicBezTo>
                    <a:pt x="136" y="202"/>
                    <a:pt x="127" y="200"/>
                    <a:pt x="120" y="196"/>
                  </a:cubicBezTo>
                  <a:cubicBezTo>
                    <a:pt x="118" y="195"/>
                    <a:pt x="116" y="195"/>
                    <a:pt x="114" y="195"/>
                  </a:cubicBezTo>
                  <a:cubicBezTo>
                    <a:pt x="111" y="195"/>
                    <a:pt x="109" y="195"/>
                    <a:pt x="107" y="196"/>
                  </a:cubicBezTo>
                  <a:cubicBezTo>
                    <a:pt x="105" y="197"/>
                    <a:pt x="103" y="199"/>
                    <a:pt x="101" y="202"/>
                  </a:cubicBezTo>
                  <a:cubicBezTo>
                    <a:pt x="96" y="198"/>
                    <a:pt x="91" y="193"/>
                    <a:pt x="86" y="187"/>
                  </a:cubicBezTo>
                  <a:cubicBezTo>
                    <a:pt x="89" y="185"/>
                    <a:pt x="91" y="183"/>
                    <a:pt x="92" y="181"/>
                  </a:cubicBezTo>
                  <a:cubicBezTo>
                    <a:pt x="94" y="177"/>
                    <a:pt x="94" y="172"/>
                    <a:pt x="92" y="168"/>
                  </a:cubicBezTo>
                  <a:cubicBezTo>
                    <a:pt x="88" y="161"/>
                    <a:pt x="86" y="152"/>
                    <a:pt x="86" y="144"/>
                  </a:cubicBezTo>
                  <a:cubicBezTo>
                    <a:pt x="86" y="136"/>
                    <a:pt x="88" y="127"/>
                    <a:pt x="92" y="120"/>
                  </a:cubicBezTo>
                  <a:cubicBezTo>
                    <a:pt x="94" y="116"/>
                    <a:pt x="94" y="111"/>
                    <a:pt x="92" y="107"/>
                  </a:cubicBezTo>
                  <a:cubicBezTo>
                    <a:pt x="91" y="105"/>
                    <a:pt x="89" y="103"/>
                    <a:pt x="86" y="101"/>
                  </a:cubicBezTo>
                  <a:cubicBezTo>
                    <a:pt x="90" y="95"/>
                    <a:pt x="96" y="90"/>
                    <a:pt x="101" y="86"/>
                  </a:cubicBezTo>
                  <a:cubicBezTo>
                    <a:pt x="103" y="89"/>
                    <a:pt x="105" y="91"/>
                    <a:pt x="107" y="92"/>
                  </a:cubicBezTo>
                  <a:cubicBezTo>
                    <a:pt x="109" y="93"/>
                    <a:pt x="111" y="93"/>
                    <a:pt x="114" y="93"/>
                  </a:cubicBezTo>
                  <a:cubicBezTo>
                    <a:pt x="116" y="93"/>
                    <a:pt x="118" y="93"/>
                    <a:pt x="120" y="92"/>
                  </a:cubicBezTo>
                  <a:cubicBezTo>
                    <a:pt x="127" y="88"/>
                    <a:pt x="136" y="86"/>
                    <a:pt x="144" y="86"/>
                  </a:cubicBezTo>
                  <a:cubicBezTo>
                    <a:pt x="152" y="86"/>
                    <a:pt x="161" y="88"/>
                    <a:pt x="168" y="92"/>
                  </a:cubicBezTo>
                  <a:cubicBezTo>
                    <a:pt x="170" y="93"/>
                    <a:pt x="172" y="93"/>
                    <a:pt x="175" y="93"/>
                  </a:cubicBezTo>
                  <a:cubicBezTo>
                    <a:pt x="177" y="93"/>
                    <a:pt x="179" y="93"/>
                    <a:pt x="181" y="92"/>
                  </a:cubicBezTo>
                  <a:cubicBezTo>
                    <a:pt x="183" y="91"/>
                    <a:pt x="185" y="89"/>
                    <a:pt x="187" y="86"/>
                  </a:cubicBezTo>
                  <a:cubicBezTo>
                    <a:pt x="193" y="91"/>
                    <a:pt x="198" y="96"/>
                    <a:pt x="202" y="101"/>
                  </a:cubicBezTo>
                  <a:cubicBezTo>
                    <a:pt x="199" y="103"/>
                    <a:pt x="197" y="105"/>
                    <a:pt x="196" y="107"/>
                  </a:cubicBezTo>
                  <a:cubicBezTo>
                    <a:pt x="194" y="111"/>
                    <a:pt x="194" y="116"/>
                    <a:pt x="196" y="120"/>
                  </a:cubicBezTo>
                  <a:cubicBezTo>
                    <a:pt x="200" y="127"/>
                    <a:pt x="202" y="136"/>
                    <a:pt x="202" y="144"/>
                  </a:cubicBezTo>
                  <a:cubicBezTo>
                    <a:pt x="202" y="152"/>
                    <a:pt x="200" y="161"/>
                    <a:pt x="196" y="168"/>
                  </a:cubicBezTo>
                  <a:cubicBezTo>
                    <a:pt x="194" y="172"/>
                    <a:pt x="194" y="177"/>
                    <a:pt x="196" y="181"/>
                  </a:cubicBezTo>
                  <a:cubicBezTo>
                    <a:pt x="197" y="183"/>
                    <a:pt x="199" y="185"/>
                    <a:pt x="202" y="187"/>
                  </a:cubicBezTo>
                  <a:cubicBezTo>
                    <a:pt x="198" y="193"/>
                    <a:pt x="193" y="198"/>
                    <a:pt x="187" y="202"/>
                  </a:cubicBezTo>
                  <a:cubicBezTo>
                    <a:pt x="185" y="199"/>
                    <a:pt x="183" y="197"/>
                    <a:pt x="181" y="196"/>
                  </a:cubicBezTo>
                  <a:close/>
                  <a:moveTo>
                    <a:pt x="14" y="144"/>
                  </a:moveTo>
                  <a:cubicBezTo>
                    <a:pt x="14" y="128"/>
                    <a:pt x="17" y="113"/>
                    <a:pt x="22" y="100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5" y="123"/>
                    <a:pt x="72" y="133"/>
                    <a:pt x="72" y="144"/>
                  </a:cubicBezTo>
                  <a:cubicBezTo>
                    <a:pt x="72" y="155"/>
                    <a:pt x="75" y="165"/>
                    <a:pt x="79" y="175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17" y="175"/>
                    <a:pt x="14" y="160"/>
                    <a:pt x="14" y="144"/>
                  </a:cubicBezTo>
                  <a:close/>
                  <a:moveTo>
                    <a:pt x="144" y="14"/>
                  </a:moveTo>
                  <a:cubicBezTo>
                    <a:pt x="160" y="14"/>
                    <a:pt x="175" y="17"/>
                    <a:pt x="189" y="22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65" y="75"/>
                    <a:pt x="155" y="72"/>
                    <a:pt x="144" y="72"/>
                  </a:cubicBezTo>
                  <a:cubicBezTo>
                    <a:pt x="133" y="72"/>
                    <a:pt x="123" y="75"/>
                    <a:pt x="114" y="79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13" y="17"/>
                    <a:pt x="128" y="14"/>
                    <a:pt x="144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7239995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7" presetSubtype="10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5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600" id="1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7" presetSubtype="1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50" presetSubtype="0">
                                  <p:stCondLst>
                                    <p:cond delay="12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7" presetSubtype="1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6" nodeType="withEffect" presetClass="entr" presetID="50" presetSubtype="0">
                                  <p:stCondLst>
                                    <p:cond delay="17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7" presetSubtype="10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8" nodeType="withEffect" presetClass="entr" presetID="50" presetSubtype="0">
                                  <p:stCondLst>
                                    <p:cond delay="24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22"/>
      <p:bldP grpId="0" spid="23"/>
      <p:bldP grpId="0" spid="33"/>
      <p:bldP grpId="0" spid="34"/>
      <p:bldP grpId="0" spid="44"/>
      <p:bldP grpId="0" spid="4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7" name="矩形 136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94996" y="1769807"/>
            <a:ext cx="11197236" cy="2049718"/>
            <a:chOff x="394996" y="1769807"/>
            <a:chExt cx="11197236" cy="2049718"/>
          </a:xfrm>
        </p:grpSpPr>
        <p:sp>
          <p:nvSpPr>
            <p:cNvPr id="2" name="矩形 1"/>
            <p:cNvSpPr/>
            <p:nvPr/>
          </p:nvSpPr>
          <p:spPr>
            <a:xfrm>
              <a:off x="394996" y="1769807"/>
              <a:ext cx="11197236" cy="2049718"/>
            </a:xfrm>
            <a:prstGeom prst="rect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394996" y="1769807"/>
              <a:ext cx="11197236" cy="2005780"/>
            </a:xfrm>
            <a:prstGeom prst="rect">
              <a:avLst/>
            </a:prstGeom>
            <a:blipFill dpi="0" rotWithShape="1">
              <a:blip r:embed="rId2"/>
              <a:tile algn="tl" flip="none" sx="100000" sy="100000" tx="0" ty="-328295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矩形 3"/>
          <p:cNvSpPr/>
          <p:nvPr/>
        </p:nvSpPr>
        <p:spPr>
          <a:xfrm>
            <a:off x="394996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8911805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6072868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3233932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517863" y="4137704"/>
            <a:ext cx="462645" cy="383940"/>
            <a:chOff x="9404083" y="1238855"/>
            <a:chExt cx="801342" cy="665020"/>
          </a:xfrm>
          <a:solidFill>
            <a:srgbClr val="E40000"/>
          </a:solidFill>
        </p:grpSpPr>
        <p:sp>
          <p:nvSpPr>
            <p:cNvPr id="9" name="Freeform 583"/>
            <p:cNvSpPr/>
            <p:nvPr/>
          </p:nvSpPr>
          <p:spPr bwMode="auto">
            <a:xfrm>
              <a:off x="9404083" y="1238855"/>
              <a:ext cx="801342" cy="308708"/>
            </a:xfrm>
            <a:custGeom>
              <a:gdLst>
                <a:gd fmla="*/ 924 w 1111" name="T0"/>
                <a:gd fmla="*/ 0 h 428" name="T1"/>
                <a:gd fmla="*/ 958 w 1111" name="T2"/>
                <a:gd fmla="*/ 55 h 428" name="T3"/>
                <a:gd fmla="*/ 542 w 1111" name="T4"/>
                <a:gd fmla="*/ 281 h 428" name="T5"/>
                <a:gd fmla="*/ 0 w 1111" name="T6"/>
                <a:gd fmla="*/ 355 h 428" name="T7"/>
                <a:gd fmla="*/ 3 w 1111" name="T8"/>
                <a:gd fmla="*/ 428 h 428" name="T9"/>
                <a:gd fmla="*/ 570 w 1111" name="T10"/>
                <a:gd fmla="*/ 355 h 428" name="T11"/>
                <a:gd fmla="*/ 986 w 1111" name="T12"/>
                <a:gd fmla="*/ 121 h 428" name="T13"/>
                <a:gd fmla="*/ 1021 w 1111" name="T14"/>
                <a:gd fmla="*/ 184 h 428" name="T15"/>
                <a:gd fmla="*/ 1111 w 1111" name="T16"/>
                <a:gd fmla="*/ 0 h 428" name="T17"/>
                <a:gd fmla="*/ 924 w 1111" name="T18"/>
                <a:gd fmla="*/ 0 h 42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8" w="1111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noFill/>
              </a:endParaRPr>
            </a:p>
          </p:txBody>
        </p:sp>
        <p:sp>
          <p:nvSpPr>
            <p:cNvPr id="10" name="Freeform 584"/>
            <p:cNvSpPr/>
            <p:nvPr/>
          </p:nvSpPr>
          <p:spPr bwMode="auto">
            <a:xfrm>
              <a:off x="9915470" y="1392487"/>
              <a:ext cx="208450" cy="511387"/>
            </a:xfrm>
            <a:custGeom>
              <a:gdLst>
                <a:gd fmla="*/ 0 w 289" name="T0"/>
                <a:gd fmla="*/ 709 h 709" name="T1"/>
                <a:gd fmla="*/ 289 w 289" name="T2"/>
                <a:gd fmla="*/ 709 h 709" name="T3"/>
                <a:gd fmla="*/ 289 w 289" name="T4"/>
                <a:gd fmla="*/ 0 h 709" name="T5"/>
                <a:gd fmla="*/ 0 w 289" name="T6"/>
                <a:gd fmla="*/ 161 h 709" name="T7"/>
                <a:gd fmla="*/ 0 w 289" name="T8"/>
                <a:gd fmla="*/ 709 h 7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09" w="28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noFill/>
              </a:endParaRPr>
            </a:p>
          </p:txBody>
        </p:sp>
        <p:sp>
          <p:nvSpPr>
            <p:cNvPr id="11" name="Freeform 585"/>
            <p:cNvSpPr/>
            <p:nvPr/>
          </p:nvSpPr>
          <p:spPr bwMode="auto">
            <a:xfrm>
              <a:off x="9663743" y="1528809"/>
              <a:ext cx="180320" cy="375065"/>
            </a:xfrm>
            <a:custGeom>
              <a:gdLst>
                <a:gd fmla="*/ 0 w 250" name="T0"/>
                <a:gd fmla="*/ 520 h 520" name="T1"/>
                <a:gd fmla="*/ 250 w 250" name="T2"/>
                <a:gd fmla="*/ 520 h 520" name="T3"/>
                <a:gd fmla="*/ 250 w 250" name="T4"/>
                <a:gd fmla="*/ 0 h 520" name="T5"/>
                <a:gd fmla="*/ 0 w 250" name="T6"/>
                <a:gd fmla="*/ 42 h 520" name="T7"/>
                <a:gd fmla="*/ 0 w 250" name="T8"/>
                <a:gd fmla="*/ 520 h 5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0" w="25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noFill/>
              </a:endParaRPr>
            </a:p>
          </p:txBody>
        </p:sp>
        <p:sp>
          <p:nvSpPr>
            <p:cNvPr id="12" name="Freeform 586"/>
            <p:cNvSpPr/>
            <p:nvPr/>
          </p:nvSpPr>
          <p:spPr bwMode="auto">
            <a:xfrm>
              <a:off x="9404083" y="1569922"/>
              <a:ext cx="189697" cy="333953"/>
            </a:xfrm>
            <a:custGeom>
              <a:gdLst>
                <a:gd fmla="*/ 0 w 263" name="T0"/>
                <a:gd fmla="*/ 463 h 463" name="T1"/>
                <a:gd fmla="*/ 263 w 263" name="T2"/>
                <a:gd fmla="*/ 463 h 463" name="T3"/>
                <a:gd fmla="*/ 263 w 263" name="T4"/>
                <a:gd fmla="*/ 0 h 463" name="T5"/>
                <a:gd fmla="*/ 0 w 263" name="T6"/>
                <a:gd fmla="*/ 30 h 463" name="T7"/>
                <a:gd fmla="*/ 0 w 263" name="T8"/>
                <a:gd fmla="*/ 463 h 4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2" w="2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noFill/>
              </a:endParaRPr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3348202" y="4089615"/>
            <a:ext cx="368761" cy="480119"/>
            <a:chOff x="3196030" y="1160235"/>
            <a:chExt cx="582794" cy="758785"/>
          </a:xfrm>
          <a:solidFill>
            <a:srgbClr val="435468"/>
          </a:solidFill>
        </p:grpSpPr>
        <p:sp>
          <p:nvSpPr>
            <p:cNvPr id="14" name="Freeform 634"/>
            <p:cNvSpPr>
              <a:spLocks noEditPoints="1"/>
            </p:cNvSpPr>
            <p:nvPr/>
          </p:nvSpPr>
          <p:spPr bwMode="auto">
            <a:xfrm>
              <a:off x="3243635" y="1160235"/>
              <a:ext cx="535189" cy="533747"/>
            </a:xfrm>
            <a:custGeom>
              <a:gdLst>
                <a:gd fmla="*/ 225 w 314" name="T0"/>
                <a:gd fmla="*/ 39 h 313" name="T1"/>
                <a:gd fmla="*/ 34 w 314" name="T2"/>
                <a:gd fmla="*/ 89 h 313" name="T3"/>
                <a:gd fmla="*/ 62 w 314" name="T4"/>
                <a:gd fmla="*/ 264 h 313" name="T5"/>
                <a:gd fmla="*/ 84 w 314" name="T6"/>
                <a:gd fmla="*/ 280 h 313" name="T7"/>
                <a:gd fmla="*/ 110 w 314" name="T8"/>
                <a:gd fmla="*/ 292 h 313" name="T9"/>
                <a:gd fmla="*/ 275 w 314" name="T10"/>
                <a:gd fmla="*/ 230 h 313" name="T11"/>
                <a:gd fmla="*/ 225 w 314" name="T12"/>
                <a:gd fmla="*/ 39 h 313" name="T13"/>
                <a:gd fmla="*/ 229 w 314" name="T14"/>
                <a:gd fmla="*/ 203 h 313" name="T15"/>
                <a:gd fmla="*/ 111 w 314" name="T16"/>
                <a:gd fmla="*/ 234 h 313" name="T17"/>
                <a:gd fmla="*/ 79 w 314" name="T18"/>
                <a:gd fmla="*/ 116 h 313" name="T19"/>
                <a:gd fmla="*/ 198 w 314" name="T20"/>
                <a:gd fmla="*/ 84 h 313" name="T21"/>
                <a:gd fmla="*/ 229 w 314" name="T22"/>
                <a:gd fmla="*/ 203 h 31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3" w="314">
                  <a:moveTo>
                    <a:pt x="225" y="39"/>
                  </a:moveTo>
                  <a:cubicBezTo>
                    <a:pt x="158" y="0"/>
                    <a:pt x="72" y="23"/>
                    <a:pt x="34" y="89"/>
                  </a:cubicBezTo>
                  <a:cubicBezTo>
                    <a:pt x="0" y="148"/>
                    <a:pt x="13" y="221"/>
                    <a:pt x="62" y="264"/>
                  </a:cubicBezTo>
                  <a:cubicBezTo>
                    <a:pt x="69" y="270"/>
                    <a:pt x="76" y="275"/>
                    <a:pt x="84" y="280"/>
                  </a:cubicBezTo>
                  <a:cubicBezTo>
                    <a:pt x="92" y="285"/>
                    <a:pt x="101" y="289"/>
                    <a:pt x="110" y="292"/>
                  </a:cubicBezTo>
                  <a:cubicBezTo>
                    <a:pt x="171" y="313"/>
                    <a:pt x="241" y="288"/>
                    <a:pt x="275" y="230"/>
                  </a:cubicBezTo>
                  <a:cubicBezTo>
                    <a:pt x="314" y="163"/>
                    <a:pt x="291" y="77"/>
                    <a:pt x="225" y="39"/>
                  </a:cubicBezTo>
                  <a:close/>
                  <a:moveTo>
                    <a:pt x="229" y="203"/>
                  </a:moveTo>
                  <a:cubicBezTo>
                    <a:pt x="205" y="244"/>
                    <a:pt x="152" y="259"/>
                    <a:pt x="111" y="234"/>
                  </a:cubicBezTo>
                  <a:cubicBezTo>
                    <a:pt x="69" y="210"/>
                    <a:pt x="55" y="157"/>
                    <a:pt x="79" y="116"/>
                  </a:cubicBezTo>
                  <a:cubicBezTo>
                    <a:pt x="103" y="74"/>
                    <a:pt x="157" y="60"/>
                    <a:pt x="198" y="84"/>
                  </a:cubicBezTo>
                  <a:cubicBezTo>
                    <a:pt x="239" y="108"/>
                    <a:pt x="254" y="162"/>
                    <a:pt x="22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noFill/>
              </a:endParaRPr>
            </a:p>
          </p:txBody>
        </p:sp>
        <p:sp>
          <p:nvSpPr>
            <p:cNvPr id="15" name="Oval 635"/>
            <p:cNvSpPr>
              <a:spLocks noChangeArrowheads="1"/>
            </p:cNvSpPr>
            <p:nvPr/>
          </p:nvSpPr>
          <p:spPr bwMode="auto">
            <a:xfrm>
              <a:off x="3465068" y="1327572"/>
              <a:ext cx="85111" cy="87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noFill/>
              </a:endParaRPr>
            </a:p>
          </p:txBody>
        </p:sp>
        <p:sp>
          <p:nvSpPr>
            <p:cNvPr id="16" name="Freeform 636"/>
            <p:cNvSpPr/>
            <p:nvPr/>
          </p:nvSpPr>
          <p:spPr bwMode="auto">
            <a:xfrm>
              <a:off x="3507623" y="1422781"/>
              <a:ext cx="92324" cy="98816"/>
            </a:xfrm>
            <a:custGeom>
              <a:gdLst>
                <a:gd fmla="*/ 13 w 54" name="T0"/>
                <a:gd fmla="*/ 0 h 58" name="T1"/>
                <a:gd fmla="*/ 0 w 54" name="T2"/>
                <a:gd fmla="*/ 11 h 58" name="T3"/>
                <a:gd fmla="*/ 13 w 54" name="T4"/>
                <a:gd fmla="*/ 40 h 58" name="T5"/>
                <a:gd fmla="*/ 0 w 54" name="T6"/>
                <a:gd fmla="*/ 58 h 58" name="T7"/>
                <a:gd fmla="*/ 4 w 54" name="T8"/>
                <a:gd fmla="*/ 58 h 58" name="T9"/>
                <a:gd fmla="*/ 44 w 54" name="T10"/>
                <a:gd fmla="*/ 16 h 58" name="T11"/>
                <a:gd fmla="*/ 13 w 54" name="T12"/>
                <a:gd fmla="*/ 0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54">
                  <a:moveTo>
                    <a:pt x="1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4" y="58"/>
                    <a:pt x="44" y="29"/>
                    <a:pt x="44" y="16"/>
                  </a:cubicBezTo>
                  <a:cubicBezTo>
                    <a:pt x="44" y="6"/>
                    <a:pt x="24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noFill/>
              </a:endParaRPr>
            </a:p>
          </p:txBody>
        </p:sp>
        <p:sp>
          <p:nvSpPr>
            <p:cNvPr id="17" name="Freeform 637"/>
            <p:cNvSpPr/>
            <p:nvPr/>
          </p:nvSpPr>
          <p:spPr bwMode="auto">
            <a:xfrm>
              <a:off x="3416021" y="1422781"/>
              <a:ext cx="91603" cy="98816"/>
            </a:xfrm>
            <a:custGeom>
              <a:gdLst>
                <a:gd fmla="*/ 54 w 54" name="T0"/>
                <a:gd fmla="*/ 11 h 58" name="T1"/>
                <a:gd fmla="*/ 41 w 54" name="T2"/>
                <a:gd fmla="*/ 0 h 58" name="T3"/>
                <a:gd fmla="*/ 11 w 54" name="T4"/>
                <a:gd fmla="*/ 16 h 58" name="T5"/>
                <a:gd fmla="*/ 50 w 54" name="T6"/>
                <a:gd fmla="*/ 58 h 58" name="T7"/>
                <a:gd fmla="*/ 54 w 54" name="T8"/>
                <a:gd fmla="*/ 58 h 58" name="T9"/>
                <a:gd fmla="*/ 41 w 54" name="T10"/>
                <a:gd fmla="*/ 40 h 58" name="T11"/>
                <a:gd fmla="*/ 54 w 54" name="T12"/>
                <a:gd fmla="*/ 11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54">
                  <a:moveTo>
                    <a:pt x="54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0" y="2"/>
                    <a:pt x="11" y="6"/>
                    <a:pt x="11" y="16"/>
                  </a:cubicBezTo>
                  <a:cubicBezTo>
                    <a:pt x="11" y="29"/>
                    <a:pt x="0" y="58"/>
                    <a:pt x="50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5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noFill/>
              </a:endParaRPr>
            </a:p>
          </p:txBody>
        </p:sp>
        <p:sp>
          <p:nvSpPr>
            <p:cNvPr id="18" name="Freeform 638"/>
            <p:cNvSpPr/>
            <p:nvPr/>
          </p:nvSpPr>
          <p:spPr bwMode="auto">
            <a:xfrm>
              <a:off x="3196030" y="1626181"/>
              <a:ext cx="225039" cy="292839"/>
            </a:xfrm>
            <a:custGeom>
              <a:gdLst>
                <a:gd fmla="*/ 85 w 132" name="T0"/>
                <a:gd fmla="*/ 0 h 172" name="T1"/>
                <a:gd fmla="*/ 12 w 132" name="T2"/>
                <a:gd fmla="*/ 125 h 172" name="T3"/>
                <a:gd fmla="*/ 25 w 132" name="T4"/>
                <a:gd fmla="*/ 158 h 172" name="T5"/>
                <a:gd fmla="*/ 58 w 132" name="T6"/>
                <a:gd fmla="*/ 156 h 172" name="T7"/>
                <a:gd fmla="*/ 132 w 132" name="T8"/>
                <a:gd fmla="*/ 28 h 172" name="T9"/>
                <a:gd fmla="*/ 105 w 132" name="T10"/>
                <a:gd fmla="*/ 19 h 172" name="T11"/>
                <a:gd fmla="*/ 85 w 132" name="T12"/>
                <a:gd fmla="*/ 0 h 1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2" w="132">
                  <a:moveTo>
                    <a:pt x="85" y="0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0" y="144"/>
                    <a:pt x="25" y="158"/>
                  </a:cubicBezTo>
                  <a:cubicBezTo>
                    <a:pt x="49" y="172"/>
                    <a:pt x="58" y="156"/>
                    <a:pt x="58" y="156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2" y="28"/>
                    <a:pt x="119" y="27"/>
                    <a:pt x="105" y="19"/>
                  </a:cubicBezTo>
                  <a:cubicBezTo>
                    <a:pt x="92" y="11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noFill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15143" y="4121802"/>
            <a:ext cx="415747" cy="415745"/>
            <a:chOff x="10362759" y="6408324"/>
            <a:chExt cx="178327" cy="178326"/>
          </a:xfrm>
          <a:solidFill>
            <a:srgbClr val="E40000"/>
          </a:solidFill>
        </p:grpSpPr>
        <p:sp>
          <p:nvSpPr>
            <p:cNvPr id="20" name="Freeform 578"/>
            <p:cNvSpPr/>
            <p:nvPr/>
          </p:nvSpPr>
          <p:spPr bwMode="auto">
            <a:xfrm>
              <a:off x="10506968" y="6502763"/>
              <a:ext cx="23742" cy="47307"/>
            </a:xfrm>
            <a:custGeom>
              <a:gdLst>
                <a:gd fmla="*/ 0 w 57" name="T0"/>
                <a:gd fmla="*/ 99 h 114" name="T1"/>
                <a:gd fmla="*/ 22 w 57" name="T2"/>
                <a:gd fmla="*/ 114 h 114" name="T3"/>
                <a:gd fmla="*/ 57 w 57" name="T4"/>
                <a:gd fmla="*/ 0 h 114" name="T5"/>
                <a:gd fmla="*/ 31 w 57" name="T6"/>
                <a:gd fmla="*/ 0 h 114" name="T7"/>
                <a:gd fmla="*/ 0 w 57" name="T8"/>
                <a:gd fmla="*/ 99 h 1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4" w="57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579"/>
            <p:cNvSpPr/>
            <p:nvPr/>
          </p:nvSpPr>
          <p:spPr bwMode="auto">
            <a:xfrm>
              <a:off x="10452978" y="6408324"/>
              <a:ext cx="88108" cy="88460"/>
            </a:xfrm>
            <a:custGeom>
              <a:gdLst>
                <a:gd fmla="*/ 187 w 212" name="T0"/>
                <a:gd fmla="*/ 213 h 213" name="T1"/>
                <a:gd fmla="*/ 212 w 212" name="T2"/>
                <a:gd fmla="*/ 213 h 213" name="T3"/>
                <a:gd fmla="*/ 0 w 212" name="T4"/>
                <a:gd fmla="*/ 0 h 213" name="T5"/>
                <a:gd fmla="*/ 0 w 212" name="T6"/>
                <a:gd fmla="*/ 25 h 213" name="T7"/>
                <a:gd fmla="*/ 0 w 212" name="T8"/>
                <a:gd fmla="*/ 52 h 213" name="T9"/>
                <a:gd fmla="*/ 0 w 212" name="T10"/>
                <a:gd fmla="*/ 213 h 213" name="T11"/>
                <a:gd fmla="*/ 160 w 212" name="T12"/>
                <a:gd fmla="*/ 213 h 213" name="T13"/>
                <a:gd fmla="*/ 187 w 212" name="T14"/>
                <a:gd fmla="*/ 213 h 2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3" w="211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580"/>
            <p:cNvSpPr/>
            <p:nvPr/>
          </p:nvSpPr>
          <p:spPr bwMode="auto">
            <a:xfrm>
              <a:off x="10362759" y="6418700"/>
              <a:ext cx="147551" cy="167950"/>
            </a:xfrm>
            <a:custGeom>
              <a:gdLst>
                <a:gd fmla="*/ 202 w 355" name="T0"/>
                <a:gd fmla="*/ 202 h 404" name="T1"/>
                <a:gd fmla="*/ 202 w 355" name="T2"/>
                <a:gd fmla="*/ 26 h 404" name="T3"/>
                <a:gd fmla="*/ 202 w 355" name="T4"/>
                <a:gd fmla="*/ 0 h 404" name="T5"/>
                <a:gd fmla="*/ 0 w 355" name="T6"/>
                <a:gd fmla="*/ 202 h 404" name="T7"/>
                <a:gd fmla="*/ 202 w 355" name="T8"/>
                <a:gd fmla="*/ 404 h 404" name="T9"/>
                <a:gd fmla="*/ 355 w 355" name="T10"/>
                <a:gd fmla="*/ 335 h 404" name="T11"/>
                <a:gd fmla="*/ 335 w 355" name="T12"/>
                <a:gd fmla="*/ 317 h 404" name="T13"/>
                <a:gd fmla="*/ 202 w 355" name="T14"/>
                <a:gd fmla="*/ 202 h 4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02" w="355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089500" y="4141686"/>
            <a:ext cx="408776" cy="375976"/>
            <a:chOff x="10809811" y="6437824"/>
            <a:chExt cx="175337" cy="161268"/>
          </a:xfrm>
          <a:solidFill>
            <a:srgbClr val="435468"/>
          </a:solidFill>
        </p:grpSpPr>
        <p:sp>
          <p:nvSpPr>
            <p:cNvPr id="24" name="Freeform 44"/>
            <p:cNvSpPr/>
            <p:nvPr/>
          </p:nvSpPr>
          <p:spPr bwMode="auto">
            <a:xfrm>
              <a:off x="10966858" y="6461038"/>
              <a:ext cx="18290" cy="16707"/>
            </a:xfrm>
            <a:custGeom>
              <a:gdLst>
                <a:gd fmla="*/ 28 w 44" name="T0"/>
                <a:gd fmla="*/ 11 h 40" name="T1"/>
                <a:gd fmla="*/ 0 w 44" name="T2"/>
                <a:gd fmla="*/ 18 h 40" name="T3"/>
                <a:gd fmla="*/ 31 w 44" name="T4"/>
                <a:gd fmla="*/ 40 h 40" name="T5"/>
                <a:gd fmla="*/ 28 w 44" name="T6"/>
                <a:gd fmla="*/ 11 h 4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0" w="44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45"/>
            <p:cNvSpPr/>
            <p:nvPr/>
          </p:nvSpPr>
          <p:spPr bwMode="auto">
            <a:xfrm>
              <a:off x="10921133" y="6471942"/>
              <a:ext cx="56101" cy="69291"/>
            </a:xfrm>
            <a:custGeom>
              <a:gdLst>
                <a:gd fmla="*/ 187 w 319" name="T0"/>
                <a:gd fmla="*/ 85 h 394" name="T1"/>
                <a:gd fmla="*/ 156 w 319" name="T2"/>
                <a:gd fmla="*/ 125 h 394" name="T3"/>
                <a:gd fmla="*/ 104 w 319" name="T4"/>
                <a:gd fmla="*/ 198 h 394" name="T5"/>
                <a:gd fmla="*/ 0 w 319" name="T6"/>
                <a:gd fmla="*/ 342 h 394" name="T7"/>
                <a:gd fmla="*/ 74 w 319" name="T8"/>
                <a:gd fmla="*/ 394 h 394" name="T9"/>
                <a:gd fmla="*/ 104 w 319" name="T10"/>
                <a:gd fmla="*/ 352 h 394" name="T11"/>
                <a:gd fmla="*/ 130 w 319" name="T12"/>
                <a:gd fmla="*/ 314 h 394" name="T13"/>
                <a:gd fmla="*/ 156 w 319" name="T14"/>
                <a:gd fmla="*/ 276 h 394" name="T15"/>
                <a:gd fmla="*/ 319 w 319" name="T16"/>
                <a:gd fmla="*/ 52 h 394" name="T17"/>
                <a:gd fmla="*/ 248 w 319" name="T18"/>
                <a:gd fmla="*/ 0 h 394" name="T19"/>
                <a:gd fmla="*/ 187 w 319" name="T20"/>
                <a:gd fmla="*/ 85 h 3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4" w="319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46"/>
            <p:cNvSpPr/>
            <p:nvPr/>
          </p:nvSpPr>
          <p:spPr bwMode="auto">
            <a:xfrm>
              <a:off x="10809811" y="6437824"/>
              <a:ext cx="138757" cy="161268"/>
            </a:xfrm>
            <a:custGeom>
              <a:gdLst>
                <a:gd fmla="*/ 312 w 334" name="T0"/>
                <a:gd fmla="*/ 348 h 388" name="T1"/>
                <a:gd fmla="*/ 293 w 334" name="T2"/>
                <a:gd fmla="*/ 366 h 388" name="T3"/>
                <a:gd fmla="*/ 40 w 334" name="T4"/>
                <a:gd fmla="*/ 366 h 388" name="T5"/>
                <a:gd fmla="*/ 22 w 334" name="T6"/>
                <a:gd fmla="*/ 348 h 388" name="T7"/>
                <a:gd fmla="*/ 22 w 334" name="T8"/>
                <a:gd fmla="*/ 41 h 388" name="T9"/>
                <a:gd fmla="*/ 40 w 334" name="T10"/>
                <a:gd fmla="*/ 23 h 388" name="T11"/>
                <a:gd fmla="*/ 293 w 334" name="T12"/>
                <a:gd fmla="*/ 23 h 388" name="T13"/>
                <a:gd fmla="*/ 312 w 334" name="T14"/>
                <a:gd fmla="*/ 41 h 388" name="T15"/>
                <a:gd fmla="*/ 312 w 334" name="T16"/>
                <a:gd fmla="*/ 140 h 388" name="T17"/>
                <a:gd fmla="*/ 334 w 334" name="T18"/>
                <a:gd fmla="*/ 109 h 388" name="T19"/>
                <a:gd fmla="*/ 334 w 334" name="T20"/>
                <a:gd fmla="*/ 21 h 388" name="T21"/>
                <a:gd fmla="*/ 313 w 334" name="T22"/>
                <a:gd fmla="*/ 0 h 388" name="T23"/>
                <a:gd fmla="*/ 21 w 334" name="T24"/>
                <a:gd fmla="*/ 0 h 388" name="T25"/>
                <a:gd fmla="*/ 0 w 334" name="T26"/>
                <a:gd fmla="*/ 21 h 388" name="T27"/>
                <a:gd fmla="*/ 0 w 334" name="T28"/>
                <a:gd fmla="*/ 368 h 388" name="T29"/>
                <a:gd fmla="*/ 21 w 334" name="T30"/>
                <a:gd fmla="*/ 388 h 388" name="T31"/>
                <a:gd fmla="*/ 313 w 334" name="T32"/>
                <a:gd fmla="*/ 388 h 388" name="T33"/>
                <a:gd fmla="*/ 334 w 334" name="T34"/>
                <a:gd fmla="*/ 368 h 388" name="T35"/>
                <a:gd fmla="*/ 334 w 334" name="T36"/>
                <a:gd fmla="*/ 223 h 388" name="T37"/>
                <a:gd fmla="*/ 312 w 334" name="T38"/>
                <a:gd fmla="*/ 254 h 388" name="T39"/>
                <a:gd fmla="*/ 312 w 334" name="T40"/>
                <a:gd fmla="*/ 348 h 38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88" w="334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47"/>
            <p:cNvSpPr/>
            <p:nvPr/>
          </p:nvSpPr>
          <p:spPr bwMode="auto">
            <a:xfrm>
              <a:off x="10914978" y="6535429"/>
              <a:ext cx="16531" cy="18818"/>
            </a:xfrm>
            <a:custGeom>
              <a:gdLst>
                <a:gd fmla="*/ 21 w 94" name="T0"/>
                <a:gd fmla="*/ 0 h 107" name="T1"/>
                <a:gd fmla="*/ 0 w 94" name="T2"/>
                <a:gd fmla="*/ 107 h 107" name="T3"/>
                <a:gd fmla="*/ 94 w 94" name="T4"/>
                <a:gd fmla="*/ 52 h 107" name="T5"/>
                <a:gd fmla="*/ 21 w 94" name="T6"/>
                <a:gd fmla="*/ 0 h 10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7" w="94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10830563" y="6566557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>
              <a:off x="10830563" y="6547915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10830563" y="6529977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10830563" y="6511336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10830563" y="6492694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Rectangle 53"/>
            <p:cNvSpPr>
              <a:spLocks noChangeArrowheads="1"/>
            </p:cNvSpPr>
            <p:nvPr/>
          </p:nvSpPr>
          <p:spPr bwMode="auto">
            <a:xfrm>
              <a:off x="10830563" y="6473876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06597" y="4610340"/>
            <a:ext cx="22688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667775" y="5008311"/>
            <a:ext cx="2407647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点击添加正文、温提示正文行距在1.2~1.3之间点击添加正文、温提示正文行距在1.2~1.3之间点击添加正文温提示正文行距在1.2~1.3之间点击添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487022" y="4610340"/>
            <a:ext cx="22688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3348201" y="5008311"/>
            <a:ext cx="2407647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点击添加正文、温提示正文行距在1.2~1.3之间点击添加正文、温提示正文行距在1.2~1.3之间点击添加正文温提示正文行距在1.2~1.3之间点击添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353964" y="4610340"/>
            <a:ext cx="22688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6215144" y="5008311"/>
            <a:ext cx="2407647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点击添加正文、温提示正文行距在1.2~1.3之间点击添加正文、温提示正文行距在1.2~1.3之间点击添加正文温提示正文行距在1.2~1.3之间点击添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173214" y="4610340"/>
            <a:ext cx="22688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9034391" y="5008311"/>
            <a:ext cx="2407647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点击添加正文、温提示正文行距在1.2~1.3之间点击添加正文、温提示正文行距在1.2~1.3之间点击添加正文温提示正文行距在1.2~1.3之间点击添</a:t>
            </a:r>
          </a:p>
        </p:txBody>
      </p:sp>
    </p:spTree>
    <p:extLst>
      <p:ext uri="{BB962C8B-B14F-4D97-AF65-F5344CB8AC3E}">
        <p14:creationId val="116044026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7" presetSubtype="10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7" presetSubtype="10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7" presetSubtype="10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1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53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7" presetSubtype="1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1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8" name="矩形 157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940767" y="4210211"/>
            <a:ext cx="4108450" cy="1248475"/>
            <a:chOff x="1435171" y="3286879"/>
            <a:chExt cx="4298638" cy="1248004"/>
          </a:xfrm>
        </p:grpSpPr>
        <p:sp>
          <p:nvSpPr>
            <p:cNvPr id="28" name="TextBox 18"/>
            <p:cNvSpPr txBox="1">
              <a:spLocks noChangeArrowheads="1"/>
            </p:cNvSpPr>
            <p:nvPr/>
          </p:nvSpPr>
          <p:spPr bwMode="auto">
            <a:xfrm>
              <a:off x="1435172" y="3286879"/>
              <a:ext cx="1307530" cy="30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445042" y="3602672"/>
              <a:ext cx="4288766" cy="923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点击添加正文、温提示正文行距在1.2~1.3之间点击添加正文、温提示正文行距在1.2~1.3之间点击添加正文、温提示正文行距在1.2~1.3之间点击添加正文在1.2~1.3之间点击添加正文、点击添加正文、温提示正文行距在1.2~1.3之间点击添加正文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06807" y="2635657"/>
            <a:ext cx="3031641" cy="1407867"/>
            <a:chOff x="5132931" y="1230622"/>
            <a:chExt cx="3031551" cy="1406574"/>
          </a:xfrm>
        </p:grpSpPr>
        <p:grpSp>
          <p:nvGrpSpPr>
            <p:cNvPr id="31" name="组合 51"/>
            <p:cNvGrpSpPr/>
            <p:nvPr/>
          </p:nvGrpSpPr>
          <p:grpSpPr>
            <a:xfrm>
              <a:off x="5132931" y="1268625"/>
              <a:ext cx="2523971" cy="1295779"/>
              <a:chOff x="4725693" y="729907"/>
              <a:chExt cx="2523971" cy="153164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5138195" y="1078888"/>
                <a:ext cx="2106708" cy="2106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725693" y="729907"/>
                <a:ext cx="2521591" cy="204348"/>
              </a:xfrm>
              <a:prstGeom prst="rect">
                <a:avLst/>
              </a:prstGeom>
              <a:solidFill>
                <a:srgbClr val="DF0101"/>
              </a:soli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097174" y="1386067"/>
                <a:ext cx="1147729" cy="2137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386091" y="1693524"/>
                <a:ext cx="849288" cy="2184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964304" y="2045977"/>
                <a:ext cx="285360" cy="2155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/>
              </a:p>
            </p:txBody>
          </p:sp>
        </p:grpSp>
        <p:sp>
          <p:nvSpPr>
            <p:cNvPr id="32" name="TextBox 52"/>
            <p:cNvSpPr txBox="1">
              <a:spLocks noChangeArrowheads="1"/>
            </p:cNvSpPr>
            <p:nvPr/>
          </p:nvSpPr>
          <p:spPr bwMode="auto">
            <a:xfrm>
              <a:off x="7631981" y="1230622"/>
              <a:ext cx="411468" cy="27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  <a:cs charset="0" panose="020b0604020202020204" pitchFamily="34" typeface="Arial"/>
                </a:rPr>
                <a:t>42%</a:t>
              </a:r>
            </a:p>
          </p:txBody>
        </p:sp>
        <p:sp>
          <p:nvSpPr>
            <p:cNvPr id="33" name="TextBox 53"/>
            <p:cNvSpPr txBox="1">
              <a:spLocks noChangeArrowheads="1"/>
            </p:cNvSpPr>
            <p:nvPr/>
          </p:nvSpPr>
          <p:spPr bwMode="auto">
            <a:xfrm>
              <a:off x="7631980" y="1513077"/>
              <a:ext cx="411468" cy="27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  <a:cs charset="0" panose="020b0604020202020204" pitchFamily="34" typeface="Arial"/>
                </a:rPr>
                <a:t>31%</a:t>
              </a:r>
            </a:p>
          </p:txBody>
        </p:sp>
        <p:sp>
          <p:nvSpPr>
            <p:cNvPr id="34" name="TextBox 54"/>
            <p:cNvSpPr txBox="1">
              <a:spLocks noChangeArrowheads="1"/>
            </p:cNvSpPr>
            <p:nvPr/>
          </p:nvSpPr>
          <p:spPr bwMode="auto">
            <a:xfrm>
              <a:off x="7631980" y="1795531"/>
              <a:ext cx="411468" cy="27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  <a:cs charset="0" panose="020b0604020202020204" pitchFamily="34" typeface="Arial"/>
                </a:rPr>
                <a:t>15%</a:t>
              </a:r>
            </a:p>
          </p:txBody>
        </p:sp>
        <p:sp>
          <p:nvSpPr>
            <p:cNvPr id="35" name="TextBox 55"/>
            <p:cNvSpPr txBox="1">
              <a:spLocks noChangeArrowheads="1"/>
            </p:cNvSpPr>
            <p:nvPr/>
          </p:nvSpPr>
          <p:spPr bwMode="auto">
            <a:xfrm>
              <a:off x="7654840" y="2077987"/>
              <a:ext cx="335270" cy="27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  <a:cs charset="0" panose="020b0604020202020204" pitchFamily="34" typeface="Arial"/>
                </a:rPr>
                <a:t>9%</a:t>
              </a:r>
            </a:p>
          </p:txBody>
        </p:sp>
        <p:sp>
          <p:nvSpPr>
            <p:cNvPr id="36" name="TextBox 56"/>
            <p:cNvSpPr txBox="1">
              <a:spLocks noChangeArrowheads="1"/>
            </p:cNvSpPr>
            <p:nvPr/>
          </p:nvSpPr>
          <p:spPr bwMode="auto">
            <a:xfrm>
              <a:off x="7654839" y="2360451"/>
              <a:ext cx="335270" cy="27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  <a:cs charset="0" panose="020b0604020202020204" pitchFamily="34" typeface="Arial"/>
                </a:rPr>
                <a:t>3%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941221" y="2608611"/>
            <a:ext cx="1107996" cy="1399361"/>
            <a:chOff x="7485104" y="987574"/>
            <a:chExt cx="1107840" cy="1399296"/>
          </a:xfrm>
        </p:grpSpPr>
        <p:sp>
          <p:nvSpPr>
            <p:cNvPr id="43" name="矩形 42"/>
            <p:cNvSpPr/>
            <p:nvPr/>
          </p:nvSpPr>
          <p:spPr>
            <a:xfrm>
              <a:off x="7485105" y="987574"/>
              <a:ext cx="1097125" cy="2743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charset="0" panose="020b0604020202020204" pitchFamily="34" typeface="Arial"/>
                </a:rPr>
                <a:t>点击添加文字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7485105" y="1362207"/>
              <a:ext cx="1097125" cy="2743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charset="0" panose="020b0604020202020204" pitchFamily="34" typeface="Arial"/>
                </a:rPr>
                <a:t>点击添加文字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7485105" y="1735251"/>
              <a:ext cx="1097125" cy="2743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charset="0" panose="020b0604020202020204" pitchFamily="34" typeface="Arial"/>
                </a:rPr>
                <a:t>点击添加文字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7485105" y="2109885"/>
              <a:ext cx="1097125" cy="2743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charset="0" panose="020b0604020202020204" pitchFamily="34" typeface="Arial"/>
                </a:rPr>
                <a:t>点击添加文字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14082" y="2473676"/>
            <a:ext cx="3204362" cy="3231968"/>
            <a:chOff x="564997" y="1140462"/>
            <a:chExt cx="3204362" cy="3231968"/>
          </a:xfrm>
        </p:grpSpPr>
        <p:grpSp>
          <p:nvGrpSpPr>
            <p:cNvPr id="48" name="组合 47"/>
            <p:cNvGrpSpPr/>
            <p:nvPr/>
          </p:nvGrpSpPr>
          <p:grpSpPr>
            <a:xfrm>
              <a:off x="2245450" y="1140462"/>
              <a:ext cx="1523909" cy="1523047"/>
              <a:chOff x="2093050" y="1140462"/>
              <a:chExt cx="1523909" cy="1523047"/>
            </a:xfrm>
          </p:grpSpPr>
          <p:sp>
            <p:nvSpPr>
              <p:cNvPr id="50" name="任意多边形 49"/>
              <p:cNvSpPr/>
              <p:nvPr/>
            </p:nvSpPr>
            <p:spPr bwMode="auto">
              <a:xfrm flipH="1" rot="16200000">
                <a:off x="2093481" y="1140031"/>
                <a:ext cx="1523047" cy="1523909"/>
              </a:xfrm>
              <a:custGeom>
                <a:gdLst>
                  <a:gd fmla="*/ 1243018 w 1503362" name="connsiteX0"/>
                  <a:gd fmla="*/ 163516 h 1503362" name="connsiteY0"/>
                  <a:gd fmla="*/ 1336681 w 1503362" name="connsiteX1"/>
                  <a:gd fmla="*/ 69853 h 1503362" name="connsiteY1"/>
                  <a:gd fmla="*/ 1430344 w 1503362" name="connsiteX2"/>
                  <a:gd fmla="*/ 163516 h 1503362" name="connsiteY2"/>
                  <a:gd fmla="*/ 1336681 w 1503362" name="connsiteX3"/>
                  <a:gd fmla="*/ 257179 h 1503362" name="connsiteY3"/>
                  <a:gd fmla="*/ 1243018 w 1503362" name="connsiteX4"/>
                  <a:gd fmla="*/ 163516 h 1503362" name="connsiteY4"/>
                  <a:gd fmla="*/ 0 w 1503362" name="connsiteX5"/>
                  <a:gd fmla="*/ 751681 h 1503362" name="connsiteY5"/>
                  <a:gd fmla="*/ 751681 w 1503362" name="connsiteX6"/>
                  <a:gd fmla="*/ 1503362 h 1503362" name="connsiteY6"/>
                  <a:gd fmla="*/ 1503362 w 1503362" name="connsiteX7"/>
                  <a:gd fmla="*/ 751681 h 1503362" name="connsiteY7"/>
                  <a:gd fmla="*/ 1503362 w 1503362" name="connsiteX8"/>
                  <a:gd fmla="*/ 0 h 1503362" name="connsiteY8"/>
                  <a:gd fmla="*/ 751681 w 1503362" name="connsiteX9"/>
                  <a:gd fmla="*/ 0 h 1503362" name="connsiteY9"/>
                  <a:gd fmla="*/ 0 w 1503362" name="connsiteX10"/>
                  <a:gd fmla="*/ 751681 h 1503362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503362" w="1503362">
                    <a:moveTo>
                      <a:pt x="1243018" y="163516"/>
                    </a:moveTo>
                    <a:cubicBezTo>
                      <a:pt x="1243018" y="111787"/>
                      <a:pt x="1284952" y="69853"/>
                      <a:pt x="1336681" y="69853"/>
                    </a:cubicBezTo>
                    <a:cubicBezTo>
                      <a:pt x="1388410" y="69853"/>
                      <a:pt x="1430344" y="111787"/>
                      <a:pt x="1430344" y="163516"/>
                    </a:cubicBezTo>
                    <a:cubicBezTo>
                      <a:pt x="1430344" y="215245"/>
                      <a:pt x="1388410" y="257179"/>
                      <a:pt x="1336681" y="257179"/>
                    </a:cubicBezTo>
                    <a:cubicBezTo>
                      <a:pt x="1284952" y="257179"/>
                      <a:pt x="1243018" y="215245"/>
                      <a:pt x="1243018" y="163516"/>
                    </a:cubicBezTo>
                    <a:close/>
                    <a:moveTo>
                      <a:pt x="0" y="751681"/>
                    </a:moveTo>
                    <a:cubicBezTo>
                      <a:pt x="0" y="1166823"/>
                      <a:pt x="336539" y="1503362"/>
                      <a:pt x="751681" y="1503362"/>
                    </a:cubicBezTo>
                    <a:cubicBezTo>
                      <a:pt x="1166823" y="1503362"/>
                      <a:pt x="1503362" y="1166823"/>
                      <a:pt x="1503362" y="751681"/>
                    </a:cubicBezTo>
                    <a:lnTo>
                      <a:pt x="1503362" y="0"/>
                    </a:lnTo>
                    <a:lnTo>
                      <a:pt x="751681" y="0"/>
                    </a:lnTo>
                    <a:cubicBezTo>
                      <a:pt x="336539" y="0"/>
                      <a:pt x="0" y="336539"/>
                      <a:pt x="0" y="7516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square">
                <a:no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/>
              </a:p>
            </p:txBody>
          </p:sp>
          <p:sp>
            <p:nvSpPr>
              <p:cNvPr id="51" name="TextBox 9"/>
              <p:cNvSpPr txBox="1">
                <a:spLocks noChangeArrowheads="1"/>
              </p:cNvSpPr>
              <p:nvPr/>
            </p:nvSpPr>
            <p:spPr bwMode="auto">
              <a:xfrm>
                <a:off x="2429472" y="1584960"/>
                <a:ext cx="716280" cy="518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fontAlgn="base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fontAlgn="base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fontAlgn="base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fontAlgn="base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zh-CN" lang="en-US" sz="2800">
                    <a:solidFill>
                      <a:schemeClr val="bg1"/>
                    </a:solidFill>
                    <a:latin charset="-122" panose="02000000000000000000" pitchFamily="2" typeface="方正正纤黑简体"/>
                    <a:ea charset="-122" panose="02000000000000000000" pitchFamily="2" typeface="方正正纤黑简体"/>
                  </a:rPr>
                  <a:t>21%</a:t>
                </a: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564997" y="2684918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416470" y="2484787"/>
            <a:ext cx="3189218" cy="3190874"/>
            <a:chOff x="667385" y="1151573"/>
            <a:chExt cx="3189218" cy="3190874"/>
          </a:xfrm>
        </p:grpSpPr>
        <p:sp>
          <p:nvSpPr>
            <p:cNvPr id="53" name="任意多边形 52"/>
            <p:cNvSpPr/>
            <p:nvPr/>
          </p:nvSpPr>
          <p:spPr bwMode="auto">
            <a:xfrm rot="5400000">
              <a:off x="667386" y="1151572"/>
              <a:ext cx="1503362" cy="1503364"/>
            </a:xfrm>
            <a:custGeom>
              <a:gdLst>
                <a:gd fmla="*/ 1243013 w 1503362" name="connsiteX0"/>
                <a:gd fmla="*/ 144463 h 1503364" name="connsiteY0"/>
                <a:gd fmla="*/ 1336676 w 1503362" name="connsiteX1"/>
                <a:gd fmla="*/ 238126 h 1503364" name="connsiteY1"/>
                <a:gd fmla="*/ 1430339 w 1503362" name="connsiteX2"/>
                <a:gd fmla="*/ 144463 h 1503364" name="connsiteY2"/>
                <a:gd fmla="*/ 1336676 w 1503362" name="connsiteX3"/>
                <a:gd fmla="*/ 50800 h 1503364" name="connsiteY3"/>
                <a:gd fmla="*/ 1243013 w 1503362" name="connsiteX4"/>
                <a:gd fmla="*/ 144463 h 1503364" name="connsiteY4"/>
                <a:gd fmla="*/ 0 w 1503362" name="connsiteX5"/>
                <a:gd fmla="*/ 751682 h 1503364" name="connsiteY5"/>
                <a:gd fmla="*/ 751681 w 1503362" name="connsiteX6"/>
                <a:gd fmla="*/ 0 h 1503364" name="connsiteY6"/>
                <a:gd fmla="*/ 1503362 w 1503362" name="connsiteX7"/>
                <a:gd fmla="*/ 0 h 1503364" name="connsiteY7"/>
                <a:gd fmla="*/ 1503362 w 1503362" name="connsiteX8"/>
                <a:gd fmla="*/ 751682 h 1503364" name="connsiteY8"/>
                <a:gd fmla="*/ 751681 w 1503362" name="connsiteX9"/>
                <a:gd fmla="*/ 1503364 h 1503364" name="connsiteY9"/>
                <a:gd fmla="*/ 0 w 1503362" name="connsiteX10"/>
                <a:gd fmla="*/ 751682 h 1503364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503364" w="1503362">
                  <a:moveTo>
                    <a:pt x="1243013" y="144463"/>
                  </a:moveTo>
                  <a:cubicBezTo>
                    <a:pt x="1243013" y="196192"/>
                    <a:pt x="1284947" y="238126"/>
                    <a:pt x="1336676" y="238126"/>
                  </a:cubicBezTo>
                  <a:cubicBezTo>
                    <a:pt x="1388405" y="238126"/>
                    <a:pt x="1430339" y="196192"/>
                    <a:pt x="1430339" y="144463"/>
                  </a:cubicBezTo>
                  <a:cubicBezTo>
                    <a:pt x="1430339" y="92734"/>
                    <a:pt x="1388405" y="50800"/>
                    <a:pt x="1336676" y="50800"/>
                  </a:cubicBezTo>
                  <a:cubicBezTo>
                    <a:pt x="1284947" y="50800"/>
                    <a:pt x="1243013" y="92734"/>
                    <a:pt x="1243013" y="144463"/>
                  </a:cubicBezTo>
                  <a:close/>
                  <a:moveTo>
                    <a:pt x="0" y="751682"/>
                  </a:moveTo>
                  <a:cubicBezTo>
                    <a:pt x="0" y="336539"/>
                    <a:pt x="336539" y="0"/>
                    <a:pt x="751681" y="0"/>
                  </a:cubicBezTo>
                  <a:lnTo>
                    <a:pt x="1503362" y="0"/>
                  </a:lnTo>
                  <a:lnTo>
                    <a:pt x="1503362" y="751682"/>
                  </a:lnTo>
                  <a:cubicBezTo>
                    <a:pt x="1503362" y="1166825"/>
                    <a:pt x="1166823" y="1503364"/>
                    <a:pt x="751681" y="1503364"/>
                  </a:cubicBezTo>
                  <a:cubicBezTo>
                    <a:pt x="336539" y="1503364"/>
                    <a:pt x="0" y="1166825"/>
                    <a:pt x="0" y="751682"/>
                  </a:cubicBezTo>
                  <a:close/>
                </a:path>
              </a:pathLst>
            </a:custGeom>
            <a:solidFill>
              <a:srgbClr val="DF0101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>
              <a:no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/>
            </a:p>
          </p:txBody>
        </p:sp>
        <p:sp>
          <p:nvSpPr>
            <p:cNvPr id="54" name="TextBox 3"/>
            <p:cNvSpPr txBox="1">
              <a:spLocks noChangeArrowheads="1"/>
            </p:cNvSpPr>
            <p:nvPr/>
          </p:nvSpPr>
          <p:spPr bwMode="auto">
            <a:xfrm>
              <a:off x="1016827" y="1616292"/>
              <a:ext cx="716280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28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37%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2178660" y="2654935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391099" y="2415787"/>
            <a:ext cx="3224713" cy="3203253"/>
            <a:chOff x="642014" y="1082573"/>
            <a:chExt cx="3224713" cy="3203253"/>
          </a:xfrm>
        </p:grpSpPr>
        <p:sp>
          <p:nvSpPr>
            <p:cNvPr id="57" name="任意多边形 56"/>
            <p:cNvSpPr/>
            <p:nvPr/>
          </p:nvSpPr>
          <p:spPr bwMode="auto">
            <a:xfrm flipV="1" rot="16200000">
              <a:off x="642445" y="2762348"/>
              <a:ext cx="1523047" cy="1523909"/>
            </a:xfrm>
            <a:custGeom>
              <a:gdLst>
                <a:gd fmla="*/ 1243018 w 1503362" name="connsiteX0"/>
                <a:gd fmla="*/ 163516 h 1503362" name="connsiteY0"/>
                <a:gd fmla="*/ 1336681 w 1503362" name="connsiteX1"/>
                <a:gd fmla="*/ 69853 h 1503362" name="connsiteY1"/>
                <a:gd fmla="*/ 1430344 w 1503362" name="connsiteX2"/>
                <a:gd fmla="*/ 163516 h 1503362" name="connsiteY2"/>
                <a:gd fmla="*/ 1336681 w 1503362" name="connsiteX3"/>
                <a:gd fmla="*/ 257179 h 1503362" name="connsiteY3"/>
                <a:gd fmla="*/ 1243018 w 1503362" name="connsiteX4"/>
                <a:gd fmla="*/ 163516 h 1503362" name="connsiteY4"/>
                <a:gd fmla="*/ 0 w 1503362" name="connsiteX5"/>
                <a:gd fmla="*/ 751681 h 1503362" name="connsiteY5"/>
                <a:gd fmla="*/ 751681 w 1503362" name="connsiteX6"/>
                <a:gd fmla="*/ 1503362 h 1503362" name="connsiteY6"/>
                <a:gd fmla="*/ 1503362 w 1503362" name="connsiteX7"/>
                <a:gd fmla="*/ 751681 h 1503362" name="connsiteY7"/>
                <a:gd fmla="*/ 1503362 w 1503362" name="connsiteX8"/>
                <a:gd fmla="*/ 0 h 1503362" name="connsiteY8"/>
                <a:gd fmla="*/ 751681 w 1503362" name="connsiteX9"/>
                <a:gd fmla="*/ 0 h 1503362" name="connsiteY9"/>
                <a:gd fmla="*/ 0 w 1503362" name="connsiteX10"/>
                <a:gd fmla="*/ 751681 h 1503362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503362" w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>
              <a:no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/>
            </a:p>
          </p:txBody>
        </p: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1010415" y="3252956"/>
              <a:ext cx="716280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28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29%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2188784" y="1082573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314082" y="2406790"/>
            <a:ext cx="3204315" cy="3221247"/>
            <a:chOff x="564997" y="1073576"/>
            <a:chExt cx="3204315" cy="3221247"/>
          </a:xfrm>
        </p:grpSpPr>
        <p:sp>
          <p:nvSpPr>
            <p:cNvPr id="61" name="任意多边形 60"/>
            <p:cNvSpPr/>
            <p:nvPr/>
          </p:nvSpPr>
          <p:spPr bwMode="auto">
            <a:xfrm flipH="1" flipV="1" rot="5400000">
              <a:off x="2245834" y="2771345"/>
              <a:ext cx="1523047" cy="1523909"/>
            </a:xfrm>
            <a:custGeom>
              <a:gdLst>
                <a:gd fmla="*/ 1243018 w 1503362" name="connsiteX0"/>
                <a:gd fmla="*/ 163516 h 1503362" name="connsiteY0"/>
                <a:gd fmla="*/ 1336681 w 1503362" name="connsiteX1"/>
                <a:gd fmla="*/ 69853 h 1503362" name="connsiteY1"/>
                <a:gd fmla="*/ 1430344 w 1503362" name="connsiteX2"/>
                <a:gd fmla="*/ 163516 h 1503362" name="connsiteY2"/>
                <a:gd fmla="*/ 1336681 w 1503362" name="connsiteX3"/>
                <a:gd fmla="*/ 257179 h 1503362" name="connsiteY3"/>
                <a:gd fmla="*/ 1243018 w 1503362" name="connsiteX4"/>
                <a:gd fmla="*/ 163516 h 1503362" name="connsiteY4"/>
                <a:gd fmla="*/ 0 w 1503362" name="connsiteX5"/>
                <a:gd fmla="*/ 751681 h 1503362" name="connsiteY5"/>
                <a:gd fmla="*/ 751681 w 1503362" name="connsiteX6"/>
                <a:gd fmla="*/ 1503362 h 1503362" name="connsiteY6"/>
                <a:gd fmla="*/ 1503362 w 1503362" name="connsiteX7"/>
                <a:gd fmla="*/ 751681 h 1503362" name="connsiteY7"/>
                <a:gd fmla="*/ 1503362 w 1503362" name="connsiteX8"/>
                <a:gd fmla="*/ 0 h 1503362" name="connsiteY8"/>
                <a:gd fmla="*/ 751681 w 1503362" name="connsiteX9"/>
                <a:gd fmla="*/ 0 h 1503362" name="connsiteY9"/>
                <a:gd fmla="*/ 0 w 1503362" name="connsiteX10"/>
                <a:gd fmla="*/ 751681 h 1503362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503362" w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>
              <a:no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/>
            </a:p>
          </p:txBody>
        </p:sp>
        <p:sp>
          <p:nvSpPr>
            <p:cNvPr id="62" name="TextBox 11"/>
            <p:cNvSpPr txBox="1">
              <a:spLocks noChangeArrowheads="1"/>
            </p:cNvSpPr>
            <p:nvPr/>
          </p:nvSpPr>
          <p:spPr bwMode="auto">
            <a:xfrm>
              <a:off x="2508662" y="3261847"/>
              <a:ext cx="716280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mtClean="0" sz="2800">
                  <a:solidFill>
                    <a:schemeClr val="bg1"/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rPr>
                <a:t>32%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564997" y="1073576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7735153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2" presetSubtype="1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文本框 25"/>
          <p:cNvSpPr txBox="1"/>
          <p:nvPr/>
        </p:nvSpPr>
        <p:spPr>
          <a:xfrm>
            <a:off x="5708364" y="2990208"/>
            <a:ext cx="816062" cy="794463"/>
          </a:xfrm>
          <a:custGeom>
            <a:rect b="b" l="l" r="r" t="t"/>
            <a:pathLst>
              <a:path h="794463" w="816062"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622615" y="0"/>
                </a:moveTo>
                <a:cubicBezTo>
                  <a:pt x="673692" y="0"/>
                  <a:pt x="718249" y="11064"/>
                  <a:pt x="756286" y="33193"/>
                </a:cubicBezTo>
                <a:cubicBezTo>
                  <a:pt x="794322" y="55322"/>
                  <a:pt x="813341" y="90329"/>
                  <a:pt x="813341" y="138215"/>
                </a:cubicBezTo>
                <a:lnTo>
                  <a:pt x="813341" y="245413"/>
                </a:lnTo>
                <a:cubicBezTo>
                  <a:pt x="813341" y="307809"/>
                  <a:pt x="783775" y="349709"/>
                  <a:pt x="724644" y="371112"/>
                </a:cubicBezTo>
                <a:cubicBezTo>
                  <a:pt x="785589" y="388888"/>
                  <a:pt x="816062" y="437136"/>
                  <a:pt x="816062" y="515857"/>
                </a:cubicBezTo>
                <a:lnTo>
                  <a:pt x="816062" y="631762"/>
                </a:lnTo>
                <a:cubicBezTo>
                  <a:pt x="816062" y="740229"/>
                  <a:pt x="751670" y="794463"/>
                  <a:pt x="622887" y="794463"/>
                </a:cubicBezTo>
                <a:cubicBezTo>
                  <a:pt x="492291" y="794463"/>
                  <a:pt x="426992" y="745127"/>
                  <a:pt x="426992" y="646454"/>
                </a:cubicBezTo>
                <a:lnTo>
                  <a:pt x="426992" y="460353"/>
                </a:lnTo>
                <a:lnTo>
                  <a:pt x="584252" y="460353"/>
                </a:lnTo>
                <a:lnTo>
                  <a:pt x="584252" y="645365"/>
                </a:lnTo>
                <a:cubicBezTo>
                  <a:pt x="584252" y="664592"/>
                  <a:pt x="594591" y="674205"/>
                  <a:pt x="615269" y="674205"/>
                </a:cubicBezTo>
                <a:cubicBezTo>
                  <a:pt x="635947" y="674205"/>
                  <a:pt x="646286" y="664592"/>
                  <a:pt x="646286" y="645365"/>
                </a:cubicBezTo>
                <a:lnTo>
                  <a:pt x="646286" y="464707"/>
                </a:lnTo>
                <a:cubicBezTo>
                  <a:pt x="646286" y="444029"/>
                  <a:pt x="641116" y="429971"/>
                  <a:pt x="630778" y="422535"/>
                </a:cubicBezTo>
                <a:cubicBezTo>
                  <a:pt x="620439" y="415098"/>
                  <a:pt x="601121" y="411380"/>
                  <a:pt x="572825" y="411380"/>
                </a:cubicBezTo>
                <a:lnTo>
                  <a:pt x="572825" y="323227"/>
                </a:lnTo>
                <a:cubicBezTo>
                  <a:pt x="621799" y="323227"/>
                  <a:pt x="646286" y="307991"/>
                  <a:pt x="646286" y="277518"/>
                </a:cubicBezTo>
                <a:lnTo>
                  <a:pt x="646286" y="139303"/>
                </a:lnTo>
                <a:cubicBezTo>
                  <a:pt x="646286" y="123704"/>
                  <a:pt x="635947" y="115905"/>
                  <a:pt x="615269" y="115905"/>
                </a:cubicBezTo>
                <a:cubicBezTo>
                  <a:pt x="593866" y="115905"/>
                  <a:pt x="583164" y="123704"/>
                  <a:pt x="583164" y="139303"/>
                </a:cubicBezTo>
                <a:lnTo>
                  <a:pt x="583164" y="282960"/>
                </a:lnTo>
                <a:lnTo>
                  <a:pt x="431346" y="282960"/>
                </a:lnTo>
                <a:lnTo>
                  <a:pt x="431346" y="138215"/>
                </a:lnTo>
                <a:cubicBezTo>
                  <a:pt x="431346" y="46072"/>
                  <a:pt x="495102" y="0"/>
                  <a:pt x="622615" y="0"/>
                </a:cubicBez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6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8800">
              <a:solidFill>
                <a:srgbClr val="E40000"/>
              </a:solidFill>
              <a:latin charset="0" panose="020b0706040902060204" pitchFamily="34" typeface="Haettenschweiler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gdLst>
                <a:gd fmla="*/ 212467 w 435708" name="connsiteX0"/>
                <a:gd fmla="*/ 45118 h 251556" name="connsiteY0"/>
                <a:gd fmla="*/ 248965 w 435708" name="connsiteX1"/>
                <a:gd fmla="*/ 25912 h 251556" name="connsiteY1"/>
                <a:gd fmla="*/ 260837 w 435708" name="connsiteX2"/>
                <a:gd fmla="*/ 22394 h 251556" name="connsiteY2"/>
                <a:gd fmla="*/ 271711 w 435708" name="connsiteX3"/>
                <a:gd fmla="*/ 16491 h 251556" name="connsiteY3"/>
                <a:gd fmla="*/ 353392 w 435708" name="connsiteX4"/>
                <a:gd fmla="*/ 0 h 251556" name="connsiteY4"/>
                <a:gd fmla="*/ 435708 w 435708" name="connsiteX5"/>
                <a:gd fmla="*/ 0 h 251556" name="connsiteY5"/>
                <a:gd fmla="*/ 0 w 435708" name="connsiteX6"/>
                <a:gd fmla="*/ 251556 h 251556" name="connsiteY6"/>
                <a:gd fmla="*/ 179548 w 435708" name="connsiteX7"/>
                <a:gd fmla="*/ 72008 h 251556" name="connsiteY7"/>
                <a:gd fmla="*/ 212467 w 435708" name="connsiteX8"/>
                <a:gd fmla="*/ 45118 h 25155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51554" w="435708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gdLst>
                <a:gd fmla="*/ 135854 w 355754" name="connsiteX0"/>
                <a:gd fmla="*/ 126959 h 355754" name="connsiteY0"/>
                <a:gd fmla="*/ 355754 w 355754" name="connsiteX1"/>
                <a:gd fmla="*/ 0 h 355754" name="connsiteY1"/>
                <a:gd fmla="*/ 0 w 355754" name="connsiteX2"/>
                <a:gd fmla="*/ 355754 h 355754" name="connsiteY2"/>
                <a:gd fmla="*/ 21305 w 355754" name="connsiteX3"/>
                <a:gd fmla="*/ 276242 h 355754" name="connsiteY3"/>
                <a:gd fmla="*/ 58373 w 355754" name="connsiteX4"/>
                <a:gd fmla="*/ 201612 h 355754" name="connsiteY4"/>
                <a:gd fmla="*/ 66896 w 355754" name="connsiteX5"/>
                <a:gd fmla="*/ 192630 h 355754" name="connsiteY5"/>
                <a:gd fmla="*/ 73362 w 355754" name="connsiteX6"/>
                <a:gd fmla="*/ 182081 h 355754" name="connsiteY6"/>
                <a:gd fmla="*/ 135854 w 355754" name="connsiteX7"/>
                <a:gd fmla="*/ 126959 h 35575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4" w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gdLst>
                <a:gd fmla="*/ 0 w 503116" name="connsiteX0"/>
                <a:gd fmla="*/ 72922 h 72922" name="connsiteY0"/>
                <a:gd fmla="*/ 71289 w 503116" name="connsiteX1"/>
                <a:gd fmla="*/ 31763 h 72922" name="connsiteY1"/>
                <a:gd fmla="*/ 150271 w 503116" name="connsiteX2"/>
                <a:gd fmla="*/ 5205 h 72922" name="connsiteY2"/>
                <a:gd fmla="*/ 162638 w 503116" name="connsiteX3"/>
                <a:gd fmla="*/ 4879 h 72922" name="connsiteY3"/>
                <a:gd fmla="*/ 174680 w 503116" name="connsiteX4"/>
                <a:gd fmla="*/ 1990 h 72922" name="connsiteY4"/>
                <a:gd fmla="*/ 257845 w 503116" name="connsiteX5"/>
                <a:gd fmla="*/ 7202 h 72922" name="connsiteY5"/>
                <a:gd fmla="*/ 503116 w 503116" name="connsiteX6"/>
                <a:gd fmla="*/ 72922 h 72922" name="connsiteY6"/>
                <a:gd fmla="*/ 0 w 503116" name="connsiteX7"/>
                <a:gd fmla="*/ 72922 h 7292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2" w="503115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gdLst>
                <a:gd fmla="*/ 130216 w 130216" name="connsiteX0"/>
                <a:gd fmla="*/ 0 h 485970" name="connsiteY0"/>
                <a:gd fmla="*/ 0 w 130216" name="connsiteX1"/>
                <a:gd fmla="*/ 485970 h 485970" name="connsiteY1"/>
                <a:gd fmla="*/ 0 w 130216" name="connsiteX2"/>
                <a:gd fmla="*/ 232051 h 485970" name="connsiteY2"/>
                <a:gd fmla="*/ 16490 w 130216" name="connsiteX3"/>
                <a:gd fmla="*/ 150371 h 485970" name="connsiteY3"/>
                <a:gd fmla="*/ 23514 w 130216" name="connsiteX4"/>
                <a:gd fmla="*/ 139953 h 485970" name="connsiteY4"/>
                <a:gd fmla="*/ 25912 w 130216" name="connsiteX5"/>
                <a:gd fmla="*/ 127624 h 485970" name="connsiteY5"/>
                <a:gd fmla="*/ 72009 w 130216" name="connsiteX6"/>
                <a:gd fmla="*/ 58207 h 485970" name="connsiteY6"/>
                <a:gd fmla="*/ 130216 w 130216" name="connsiteX7"/>
                <a:gd fmla="*/ 0 h 48597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70" w="130216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gdLst>
                <a:gd fmla="*/ 0 w 485967" name="connsiteX0"/>
                <a:gd fmla="*/ 0 h 130214" name="connsiteY0"/>
                <a:gd fmla="*/ 253916 w 485967" name="connsiteX1"/>
                <a:gd fmla="*/ 0 h 130214" name="connsiteY1"/>
                <a:gd fmla="*/ 335596 w 485967" name="connsiteX2"/>
                <a:gd fmla="*/ 16490 h 130214" name="connsiteY2"/>
                <a:gd fmla="*/ 346468 w 485967" name="connsiteX3"/>
                <a:gd fmla="*/ 22393 h 130214" name="connsiteY3"/>
                <a:gd fmla="*/ 358342 w 485967" name="connsiteX4"/>
                <a:gd fmla="*/ 25910 h 130214" name="connsiteY4"/>
                <a:gd fmla="*/ 427760 w 485967" name="connsiteX5"/>
                <a:gd fmla="*/ 72007 h 130214" name="connsiteY5"/>
                <a:gd fmla="*/ 485967 w 485967" name="connsiteX6"/>
                <a:gd fmla="*/ 130214 h 130214" name="connsiteY6"/>
                <a:gd fmla="*/ 0 w 485967" name="connsiteX7"/>
                <a:gd fmla="*/ 0 h 1302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4" w="485967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gdLst>
                <a:gd fmla="*/ 72921 w 72921" name="connsiteX0"/>
                <a:gd fmla="*/ 0 h 503113" name="connsiteY0"/>
                <a:gd fmla="*/ 72921 w 72921" name="connsiteX1"/>
                <a:gd fmla="*/ 503113 h 503113" name="connsiteY1"/>
                <a:gd fmla="*/ 31763 w 72921" name="connsiteX2"/>
                <a:gd fmla="*/ 431824 h 503113" name="connsiteY2"/>
                <a:gd fmla="*/ 5204 w 72921" name="connsiteX3"/>
                <a:gd fmla="*/ 352841 h 503113" name="connsiteY3"/>
                <a:gd fmla="*/ 6078 w 72921" name="connsiteX4"/>
                <a:gd fmla="*/ 340309 h 503113" name="connsiteY4"/>
                <a:gd fmla="*/ 1990 w 72921" name="connsiteX5"/>
                <a:gd fmla="*/ 328432 h 503113" name="connsiteY5"/>
                <a:gd fmla="*/ 7202 w 72921" name="connsiteX6"/>
                <a:gd fmla="*/ 245266 h 503113" name="connsiteY6"/>
                <a:gd fmla="*/ 72921 w 72921" name="connsiteX7"/>
                <a:gd fmla="*/ 0 h 5031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gdLst>
                <a:gd fmla="*/ 0 w 355751" name="connsiteX0"/>
                <a:gd fmla="*/ 0 h 355751" name="connsiteY0"/>
                <a:gd fmla="*/ 79510 w 355751" name="connsiteX1"/>
                <a:gd fmla="*/ 21305 h 355751" name="connsiteY1"/>
                <a:gd fmla="*/ 154139 w 355751" name="connsiteX2"/>
                <a:gd fmla="*/ 58375 h 355751" name="connsiteY2"/>
                <a:gd fmla="*/ 163120 w 355751" name="connsiteX3"/>
                <a:gd fmla="*/ 66895 h 355751" name="connsiteY3"/>
                <a:gd fmla="*/ 173672 w 355751" name="connsiteX4"/>
                <a:gd fmla="*/ 73362 h 355751" name="connsiteY4"/>
                <a:gd fmla="*/ 228793 w 355751" name="connsiteX5"/>
                <a:gd fmla="*/ 135855 h 355751" name="connsiteY5"/>
                <a:gd fmla="*/ 355751 w 355751" name="connsiteX6"/>
                <a:gd fmla="*/ 355751 h 355751" name="connsiteY6"/>
                <a:gd fmla="*/ 0 w 355751" name="connsiteX7"/>
                <a:gd fmla="*/ 0 h 35575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1" w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gdLst>
                <a:gd fmla="*/ 0 w 251556" name="connsiteX0"/>
                <a:gd fmla="*/ 0 h 435708" name="connsiteY0"/>
                <a:gd fmla="*/ 251556 w 251556" name="connsiteX1"/>
                <a:gd fmla="*/ 435708 h 435708" name="connsiteY1"/>
                <a:gd fmla="*/ 72008 w 251556" name="connsiteX2"/>
                <a:gd fmla="*/ 256160 h 435708" name="connsiteY2"/>
                <a:gd fmla="*/ 25912 w 251556" name="connsiteX3"/>
                <a:gd fmla="*/ 186743 h 435708" name="connsiteY3"/>
                <a:gd fmla="*/ 22396 w 251556" name="connsiteX4"/>
                <a:gd fmla="*/ 174876 h 435708" name="connsiteY4"/>
                <a:gd fmla="*/ 16490 w 251556" name="connsiteX5"/>
                <a:gd fmla="*/ 163997 h 435708" name="connsiteY5"/>
                <a:gd fmla="*/ 0 w 251556" name="connsiteX6"/>
                <a:gd fmla="*/ 82316 h 435708" name="connsiteY6"/>
                <a:gd fmla="*/ 0 w 251556" name="connsiteX7"/>
                <a:gd fmla="*/ 0 h 43570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08" w="251554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gdLst>
                <a:gd fmla="*/ 0 w 251559" name="connsiteX0"/>
                <a:gd fmla="*/ 0 h 435713" name="connsiteY0"/>
                <a:gd fmla="*/ 179550 w 251559" name="connsiteX1"/>
                <a:gd fmla="*/ 179551 h 435713" name="connsiteY1"/>
                <a:gd fmla="*/ 225646 w 251559" name="connsiteX2"/>
                <a:gd fmla="*/ 248968 h 435713" name="connsiteY2"/>
                <a:gd fmla="*/ 229163 w 251559" name="connsiteX3"/>
                <a:gd fmla="*/ 260838 h 435713" name="connsiteY3"/>
                <a:gd fmla="*/ 235068 w 251559" name="connsiteX4"/>
                <a:gd fmla="*/ 271715 h 435713" name="connsiteY4"/>
                <a:gd fmla="*/ 251559 w 251559" name="connsiteX5"/>
                <a:gd fmla="*/ 353396 h 435713" name="connsiteY5"/>
                <a:gd fmla="*/ 251559 w 251559" name="connsiteX6"/>
                <a:gd fmla="*/ 435713 h 435713" name="connsiteY6"/>
                <a:gd fmla="*/ 0 w 251559" name="connsiteX7"/>
                <a:gd fmla="*/ 0 h 4357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13" w="251557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gdLst>
                <a:gd fmla="*/ 0 w 355754" name="connsiteX0"/>
                <a:gd fmla="*/ 0 h 355753" name="connsiteY0"/>
                <a:gd fmla="*/ 355754 w 355754" name="connsiteX1"/>
                <a:gd fmla="*/ 355753 h 355753" name="connsiteY1"/>
                <a:gd fmla="*/ 276243 w 355754" name="connsiteX2"/>
                <a:gd fmla="*/ 334449 h 355753" name="connsiteY2"/>
                <a:gd fmla="*/ 201613 w 355754" name="connsiteX3"/>
                <a:gd fmla="*/ 297380 h 355753" name="connsiteY3"/>
                <a:gd fmla="*/ 192635 w 355754" name="connsiteX4"/>
                <a:gd fmla="*/ 288861 h 355753" name="connsiteY4"/>
                <a:gd fmla="*/ 182082 w 355754" name="connsiteX5"/>
                <a:gd fmla="*/ 282392 h 355753" name="connsiteY5"/>
                <a:gd fmla="*/ 126960 w 355754" name="connsiteX6"/>
                <a:gd fmla="*/ 219900 h 355753" name="connsiteY6"/>
                <a:gd fmla="*/ 0 w 355754" name="connsiteX7"/>
                <a:gd fmla="*/ 0 h 35575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3" w="355754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gdLst>
                <a:gd fmla="*/ 1 w 72921" name="connsiteX0"/>
                <a:gd fmla="*/ 0 h 503114" name="connsiteY0"/>
                <a:gd fmla="*/ 41158 w 72921" name="connsiteX1"/>
                <a:gd fmla="*/ 71288 h 503114" name="connsiteY1"/>
                <a:gd fmla="*/ 67718 w 72921" name="connsiteX2"/>
                <a:gd fmla="*/ 150271 h 503114" name="connsiteY2"/>
                <a:gd fmla="*/ 68043 w 72921" name="connsiteX3"/>
                <a:gd fmla="*/ 162645 h 503114" name="connsiteY3"/>
                <a:gd fmla="*/ 70931 w 72921" name="connsiteX4"/>
                <a:gd fmla="*/ 174679 h 503114" name="connsiteY4"/>
                <a:gd fmla="*/ 65720 w 72921" name="connsiteX5"/>
                <a:gd fmla="*/ 257845 h 503114" name="connsiteY5"/>
                <a:gd fmla="*/ 0 w 72921" name="connsiteX6"/>
                <a:gd fmla="*/ 503114 h 503114" name="connsiteY6"/>
                <a:gd fmla="*/ 1 w 72921" name="connsiteX7"/>
                <a:gd fmla="*/ 0 h 5031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gdLst>
                <a:gd fmla="*/ 0 w 485969" name="connsiteX0"/>
                <a:gd fmla="*/ 0 h 130216" name="connsiteY0"/>
                <a:gd fmla="*/ 485969 w 485969" name="connsiteX1"/>
                <a:gd fmla="*/ 130216 h 130216" name="connsiteY1"/>
                <a:gd fmla="*/ 232051 w 485969" name="connsiteX2"/>
                <a:gd fmla="*/ 130216 h 130216" name="connsiteY2"/>
                <a:gd fmla="*/ 150371 w 485969" name="connsiteX3"/>
                <a:gd fmla="*/ 113726 h 130216" name="connsiteY3"/>
                <a:gd fmla="*/ 139491 w 485969" name="connsiteX4"/>
                <a:gd fmla="*/ 107820 h 130216" name="connsiteY4"/>
                <a:gd fmla="*/ 127625 w 485969" name="connsiteX5"/>
                <a:gd fmla="*/ 104304 h 130216" name="connsiteY5"/>
                <a:gd fmla="*/ 58207 w 485969" name="connsiteX6"/>
                <a:gd fmla="*/ 58208 h 130216" name="connsiteY6"/>
                <a:gd fmla="*/ 0 w 485969" name="connsiteX7"/>
                <a:gd fmla="*/ 0 h 13021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6" w="485969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gdLst>
                <a:gd fmla="*/ 130214 w 130214" name="connsiteX0"/>
                <a:gd fmla="*/ 0 h 485967" name="connsiteY0"/>
                <a:gd fmla="*/ 130214 w 130214" name="connsiteX1"/>
                <a:gd fmla="*/ 253917 h 485967" name="connsiteY1"/>
                <a:gd fmla="*/ 113724 w 130214" name="connsiteX2"/>
                <a:gd fmla="*/ 335598 h 485967" name="connsiteY2"/>
                <a:gd fmla="*/ 107819 w 130214" name="connsiteX3"/>
                <a:gd fmla="*/ 346478 h 485967" name="connsiteY3"/>
                <a:gd fmla="*/ 104303 w 130214" name="connsiteX4"/>
                <a:gd fmla="*/ 358343 h 485967" name="connsiteY4"/>
                <a:gd fmla="*/ 58206 w 130214" name="connsiteX5"/>
                <a:gd fmla="*/ 427761 h 485967" name="connsiteY5"/>
                <a:gd fmla="*/ 0 w 130214" name="connsiteX6"/>
                <a:gd fmla="*/ 485967 h 485967" name="connsiteY6"/>
                <a:gd fmla="*/ 130214 w 130214" name="connsiteX7"/>
                <a:gd fmla="*/ 0 h 48596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67" w="130214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gdLst>
                <a:gd fmla="*/ 0 w 503113" name="connsiteX0"/>
                <a:gd fmla="*/ 0 h 72921" name="connsiteY0"/>
                <a:gd fmla="*/ 503113 w 503113" name="connsiteX1"/>
                <a:gd fmla="*/ 1 h 72921" name="connsiteY1"/>
                <a:gd fmla="*/ 431825 w 503113" name="connsiteX2"/>
                <a:gd fmla="*/ 41158 h 72921" name="connsiteY2"/>
                <a:gd fmla="*/ 352842 w 503113" name="connsiteX3"/>
                <a:gd fmla="*/ 67718 h 72921" name="connsiteY3"/>
                <a:gd fmla="*/ 340468 w 503113" name="connsiteX4"/>
                <a:gd fmla="*/ 68043 h 72921" name="connsiteY4"/>
                <a:gd fmla="*/ 328434 w 503113" name="connsiteX5"/>
                <a:gd fmla="*/ 70931 h 72921" name="connsiteY5"/>
                <a:gd fmla="*/ 245268 w 503113" name="connsiteX6"/>
                <a:gd fmla="*/ 65720 h 72921" name="connsiteY6"/>
                <a:gd fmla="*/ 0 w 503113" name="connsiteX7"/>
                <a:gd fmla="*/ 0 h 7292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1" w="503113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gdLst>
                <a:gd fmla="*/ 355755 w 355755" name="connsiteX0"/>
                <a:gd fmla="*/ 0 h 355755" name="connsiteY0"/>
                <a:gd fmla="*/ 334449 w 355755" name="connsiteX1"/>
                <a:gd fmla="*/ 79513 h 355755" name="connsiteY1"/>
                <a:gd fmla="*/ 297380 w 355755" name="connsiteX2"/>
                <a:gd fmla="*/ 154142 h 355755" name="connsiteY2"/>
                <a:gd fmla="*/ 288861 w 355755" name="connsiteX3"/>
                <a:gd fmla="*/ 163120 h 355755" name="connsiteY3"/>
                <a:gd fmla="*/ 282393 w 355755" name="connsiteX4"/>
                <a:gd fmla="*/ 173674 h 355755" name="connsiteY4"/>
                <a:gd fmla="*/ 219900 w 355755" name="connsiteX5"/>
                <a:gd fmla="*/ 228795 h 355755" name="connsiteY5"/>
                <a:gd fmla="*/ 0 w 355755" name="connsiteX6"/>
                <a:gd fmla="*/ 355755 h 355755" name="connsiteY6"/>
                <a:gd fmla="*/ 355755 w 355755" name="connsiteX7"/>
                <a:gd fmla="*/ 0 h 35575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5" w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gdLst>
                <a:gd fmla="*/ 0 w 435709" name="connsiteX0"/>
                <a:gd fmla="*/ 251557 h 251557" name="connsiteY0"/>
                <a:gd fmla="*/ 435709 w 435709" name="connsiteX1"/>
                <a:gd fmla="*/ 0 h 251557" name="connsiteY1"/>
                <a:gd fmla="*/ 256161 w 435709" name="connsiteX2"/>
                <a:gd fmla="*/ 179548 h 251557" name="connsiteY2"/>
                <a:gd fmla="*/ 186744 w 435709" name="connsiteX3"/>
                <a:gd fmla="*/ 225644 h 251557" name="connsiteY3"/>
                <a:gd fmla="*/ 174877 w 435709" name="connsiteX4"/>
                <a:gd fmla="*/ 229160 h 251557" name="connsiteY4"/>
                <a:gd fmla="*/ 163998 w 435709" name="connsiteX5"/>
                <a:gd fmla="*/ 235066 h 251557" name="connsiteY5"/>
                <a:gd fmla="*/ 82318 w 435709" name="connsiteX6"/>
                <a:gd fmla="*/ 251557 h 251557" name="connsiteY6"/>
                <a:gd fmla="*/ 0 w 435709" name="connsiteX7"/>
                <a:gd fmla="*/ 251557 h 25155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51555" w="435709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79" name="矩形 78"/>
          <p:cNvSpPr/>
          <p:nvPr/>
        </p:nvSpPr>
        <p:spPr>
          <a:xfrm>
            <a:off x="4592830" y="3867822"/>
            <a:ext cx="3061017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 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97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6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 flipH="1" rot="10800000">
            <a:off x="0" y="919916"/>
            <a:ext cx="5069403" cy="416315"/>
          </a:xfrm>
          <a:prstGeom prst="rect">
            <a:avLst/>
          </a:prstGeom>
        </p:spPr>
      </p:pic>
    </p:spTree>
    <p:extLst>
      <p:ext uri="{BB962C8B-B14F-4D97-AF65-F5344CB8AC3E}">
        <p14:creationId val="248089297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7" presetSubtype="10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7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6" name="矩形 125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611803" y="4397518"/>
            <a:ext cx="610226" cy="540000"/>
            <a:chOff x="10439401" y="5991224"/>
            <a:chExt cx="400050" cy="354013"/>
          </a:xfrm>
          <a:solidFill>
            <a:srgbClr val="435468"/>
          </a:solidFill>
        </p:grpSpPr>
        <p:sp>
          <p:nvSpPr>
            <p:cNvPr id="6" name="Freeform 171"/>
            <p:cNvSpPr>
              <a:spLocks noEditPoints="1"/>
            </p:cNvSpPr>
            <p:nvPr/>
          </p:nvSpPr>
          <p:spPr bwMode="auto">
            <a:xfrm>
              <a:off x="10439401" y="5991224"/>
              <a:ext cx="90488" cy="354013"/>
            </a:xfrm>
            <a:custGeom>
              <a:gdLst>
                <a:gd fmla="*/ 42 w 57" name="T0"/>
                <a:gd fmla="*/ 0 h 223" name="T1"/>
                <a:gd fmla="*/ 16 w 57" name="T2"/>
                <a:gd fmla="*/ 0 h 223" name="T3"/>
                <a:gd fmla="*/ 16 w 57" name="T4"/>
                <a:gd fmla="*/ 50 h 223" name="T5"/>
                <a:gd fmla="*/ 0 w 57" name="T6"/>
                <a:gd fmla="*/ 50 h 223" name="T7"/>
                <a:gd fmla="*/ 0 w 57" name="T8"/>
                <a:gd fmla="*/ 115 h 223" name="T9"/>
                <a:gd fmla="*/ 16 w 57" name="T10"/>
                <a:gd fmla="*/ 115 h 223" name="T11"/>
                <a:gd fmla="*/ 16 w 57" name="T12"/>
                <a:gd fmla="*/ 223 h 223" name="T13"/>
                <a:gd fmla="*/ 42 w 57" name="T14"/>
                <a:gd fmla="*/ 223 h 223" name="T15"/>
                <a:gd fmla="*/ 42 w 57" name="T16"/>
                <a:gd fmla="*/ 115 h 223" name="T17"/>
                <a:gd fmla="*/ 57 w 57" name="T18"/>
                <a:gd fmla="*/ 115 h 223" name="T19"/>
                <a:gd fmla="*/ 57 w 57" name="T20"/>
                <a:gd fmla="*/ 50 h 223" name="T21"/>
                <a:gd fmla="*/ 42 w 57" name="T22"/>
                <a:gd fmla="*/ 50 h 223" name="T23"/>
                <a:gd fmla="*/ 42 w 57" name="T24"/>
                <a:gd fmla="*/ 0 h 223" name="T25"/>
                <a:gd fmla="*/ 49 w 57" name="T26"/>
                <a:gd fmla="*/ 58 h 223" name="T27"/>
                <a:gd fmla="*/ 49 w 57" name="T28"/>
                <a:gd fmla="*/ 107 h 223" name="T29"/>
                <a:gd fmla="*/ 8 w 57" name="T30"/>
                <a:gd fmla="*/ 107 h 223" name="T31"/>
                <a:gd fmla="*/ 8 w 57" name="T32"/>
                <a:gd fmla="*/ 58 h 223" name="T33"/>
                <a:gd fmla="*/ 49 w 57" name="T34"/>
                <a:gd fmla="*/ 58 h 22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23" w="57">
                  <a:moveTo>
                    <a:pt x="42" y="0"/>
                  </a:moveTo>
                  <a:lnTo>
                    <a:pt x="16" y="0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115"/>
                  </a:lnTo>
                  <a:lnTo>
                    <a:pt x="16" y="115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15"/>
                  </a:lnTo>
                  <a:lnTo>
                    <a:pt x="57" y="115"/>
                  </a:lnTo>
                  <a:lnTo>
                    <a:pt x="57" y="50"/>
                  </a:lnTo>
                  <a:lnTo>
                    <a:pt x="42" y="50"/>
                  </a:lnTo>
                  <a:lnTo>
                    <a:pt x="42" y="0"/>
                  </a:lnTo>
                  <a:close/>
                  <a:moveTo>
                    <a:pt x="49" y="58"/>
                  </a:moveTo>
                  <a:lnTo>
                    <a:pt x="49" y="107"/>
                  </a:lnTo>
                  <a:lnTo>
                    <a:pt x="8" y="107"/>
                  </a:lnTo>
                  <a:lnTo>
                    <a:pt x="8" y="58"/>
                  </a:lnTo>
                  <a:lnTo>
                    <a:pt x="4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172"/>
            <p:cNvSpPr>
              <a:spLocks noEditPoints="1"/>
            </p:cNvSpPr>
            <p:nvPr/>
          </p:nvSpPr>
          <p:spPr bwMode="auto">
            <a:xfrm>
              <a:off x="10542588" y="5991224"/>
              <a:ext cx="90488" cy="354013"/>
            </a:xfrm>
            <a:custGeom>
              <a:gdLst>
                <a:gd fmla="*/ 42 w 57" name="T0"/>
                <a:gd fmla="*/ 0 h 223" name="T1"/>
                <a:gd fmla="*/ 16 w 57" name="T2"/>
                <a:gd fmla="*/ 0 h 223" name="T3"/>
                <a:gd fmla="*/ 16 w 57" name="T4"/>
                <a:gd fmla="*/ 128 h 223" name="T5"/>
                <a:gd fmla="*/ 0 w 57" name="T6"/>
                <a:gd fmla="*/ 128 h 223" name="T7"/>
                <a:gd fmla="*/ 0 w 57" name="T8"/>
                <a:gd fmla="*/ 193 h 223" name="T9"/>
                <a:gd fmla="*/ 16 w 57" name="T10"/>
                <a:gd fmla="*/ 193 h 223" name="T11"/>
                <a:gd fmla="*/ 16 w 57" name="T12"/>
                <a:gd fmla="*/ 223 h 223" name="T13"/>
                <a:gd fmla="*/ 42 w 57" name="T14"/>
                <a:gd fmla="*/ 223 h 223" name="T15"/>
                <a:gd fmla="*/ 42 w 57" name="T16"/>
                <a:gd fmla="*/ 193 h 223" name="T17"/>
                <a:gd fmla="*/ 57 w 57" name="T18"/>
                <a:gd fmla="*/ 193 h 223" name="T19"/>
                <a:gd fmla="*/ 57 w 57" name="T20"/>
                <a:gd fmla="*/ 128 h 223" name="T21"/>
                <a:gd fmla="*/ 42 w 57" name="T22"/>
                <a:gd fmla="*/ 128 h 223" name="T23"/>
                <a:gd fmla="*/ 42 w 57" name="T24"/>
                <a:gd fmla="*/ 0 h 223" name="T25"/>
                <a:gd fmla="*/ 49 w 57" name="T26"/>
                <a:gd fmla="*/ 137 h 223" name="T27"/>
                <a:gd fmla="*/ 49 w 57" name="T28"/>
                <a:gd fmla="*/ 185 h 223" name="T29"/>
                <a:gd fmla="*/ 8 w 57" name="T30"/>
                <a:gd fmla="*/ 185 h 223" name="T31"/>
                <a:gd fmla="*/ 8 w 57" name="T32"/>
                <a:gd fmla="*/ 137 h 223" name="T33"/>
                <a:gd fmla="*/ 49 w 57" name="T34"/>
                <a:gd fmla="*/ 137 h 22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23" w="57">
                  <a:moveTo>
                    <a:pt x="42" y="0"/>
                  </a:moveTo>
                  <a:lnTo>
                    <a:pt x="16" y="0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93"/>
                  </a:lnTo>
                  <a:lnTo>
                    <a:pt x="16" y="193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93"/>
                  </a:lnTo>
                  <a:lnTo>
                    <a:pt x="57" y="193"/>
                  </a:lnTo>
                  <a:lnTo>
                    <a:pt x="57" y="128"/>
                  </a:lnTo>
                  <a:lnTo>
                    <a:pt x="42" y="128"/>
                  </a:lnTo>
                  <a:lnTo>
                    <a:pt x="42" y="0"/>
                  </a:lnTo>
                  <a:close/>
                  <a:moveTo>
                    <a:pt x="49" y="137"/>
                  </a:moveTo>
                  <a:lnTo>
                    <a:pt x="49" y="185"/>
                  </a:lnTo>
                  <a:lnTo>
                    <a:pt x="8" y="185"/>
                  </a:lnTo>
                  <a:lnTo>
                    <a:pt x="8" y="137"/>
                  </a:lnTo>
                  <a:lnTo>
                    <a:pt x="49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173"/>
            <p:cNvSpPr>
              <a:spLocks noEditPoints="1"/>
            </p:cNvSpPr>
            <p:nvPr/>
          </p:nvSpPr>
          <p:spPr bwMode="auto">
            <a:xfrm>
              <a:off x="10645776" y="5991224"/>
              <a:ext cx="90488" cy="354013"/>
            </a:xfrm>
            <a:custGeom>
              <a:gdLst>
                <a:gd fmla="*/ 41 w 57" name="T0"/>
                <a:gd fmla="*/ 0 h 223" name="T1"/>
                <a:gd fmla="*/ 16 w 57" name="T2"/>
                <a:gd fmla="*/ 0 h 223" name="T3"/>
                <a:gd fmla="*/ 16 w 57" name="T4"/>
                <a:gd fmla="*/ 26 h 223" name="T5"/>
                <a:gd fmla="*/ 0 w 57" name="T6"/>
                <a:gd fmla="*/ 26 h 223" name="T7"/>
                <a:gd fmla="*/ 0 w 57" name="T8"/>
                <a:gd fmla="*/ 91 h 223" name="T9"/>
                <a:gd fmla="*/ 16 w 57" name="T10"/>
                <a:gd fmla="*/ 91 h 223" name="T11"/>
                <a:gd fmla="*/ 16 w 57" name="T12"/>
                <a:gd fmla="*/ 223 h 223" name="T13"/>
                <a:gd fmla="*/ 41 w 57" name="T14"/>
                <a:gd fmla="*/ 223 h 223" name="T15"/>
                <a:gd fmla="*/ 41 w 57" name="T16"/>
                <a:gd fmla="*/ 91 h 223" name="T17"/>
                <a:gd fmla="*/ 57 w 57" name="T18"/>
                <a:gd fmla="*/ 91 h 223" name="T19"/>
                <a:gd fmla="*/ 57 w 57" name="T20"/>
                <a:gd fmla="*/ 26 h 223" name="T21"/>
                <a:gd fmla="*/ 41 w 57" name="T22"/>
                <a:gd fmla="*/ 26 h 223" name="T23"/>
                <a:gd fmla="*/ 41 w 57" name="T24"/>
                <a:gd fmla="*/ 0 h 223" name="T25"/>
                <a:gd fmla="*/ 48 w 57" name="T26"/>
                <a:gd fmla="*/ 35 h 223" name="T27"/>
                <a:gd fmla="*/ 48 w 57" name="T28"/>
                <a:gd fmla="*/ 83 h 223" name="T29"/>
                <a:gd fmla="*/ 8 w 57" name="T30"/>
                <a:gd fmla="*/ 83 h 223" name="T31"/>
                <a:gd fmla="*/ 8 w 57" name="T32"/>
                <a:gd fmla="*/ 35 h 223" name="T33"/>
                <a:gd fmla="*/ 48 w 57" name="T34"/>
                <a:gd fmla="*/ 35 h 22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23" w="57">
                  <a:moveTo>
                    <a:pt x="41" y="0"/>
                  </a:moveTo>
                  <a:lnTo>
                    <a:pt x="16" y="0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16" y="91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91"/>
                  </a:lnTo>
                  <a:lnTo>
                    <a:pt x="57" y="91"/>
                  </a:lnTo>
                  <a:lnTo>
                    <a:pt x="57" y="26"/>
                  </a:lnTo>
                  <a:lnTo>
                    <a:pt x="41" y="26"/>
                  </a:lnTo>
                  <a:lnTo>
                    <a:pt x="41" y="0"/>
                  </a:lnTo>
                  <a:close/>
                  <a:moveTo>
                    <a:pt x="48" y="35"/>
                  </a:moveTo>
                  <a:lnTo>
                    <a:pt x="48" y="83"/>
                  </a:lnTo>
                  <a:lnTo>
                    <a:pt x="8" y="83"/>
                  </a:lnTo>
                  <a:lnTo>
                    <a:pt x="8" y="35"/>
                  </a:lnTo>
                  <a:lnTo>
                    <a:pt x="4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74"/>
            <p:cNvSpPr>
              <a:spLocks noEditPoints="1"/>
            </p:cNvSpPr>
            <p:nvPr/>
          </p:nvSpPr>
          <p:spPr bwMode="auto">
            <a:xfrm>
              <a:off x="10748963" y="5991224"/>
              <a:ext cx="90488" cy="354013"/>
            </a:xfrm>
            <a:custGeom>
              <a:gdLst>
                <a:gd fmla="*/ 41 w 57" name="T0"/>
                <a:gd fmla="*/ 103 h 223" name="T1"/>
                <a:gd fmla="*/ 41 w 57" name="T2"/>
                <a:gd fmla="*/ 0 h 223" name="T3"/>
                <a:gd fmla="*/ 16 w 57" name="T4"/>
                <a:gd fmla="*/ 0 h 223" name="T5"/>
                <a:gd fmla="*/ 16 w 57" name="T6"/>
                <a:gd fmla="*/ 103 h 223" name="T7"/>
                <a:gd fmla="*/ 0 w 57" name="T8"/>
                <a:gd fmla="*/ 103 h 223" name="T9"/>
                <a:gd fmla="*/ 0 w 57" name="T10"/>
                <a:gd fmla="*/ 168 h 223" name="T11"/>
                <a:gd fmla="*/ 16 w 57" name="T12"/>
                <a:gd fmla="*/ 168 h 223" name="T13"/>
                <a:gd fmla="*/ 16 w 57" name="T14"/>
                <a:gd fmla="*/ 223 h 223" name="T15"/>
                <a:gd fmla="*/ 41 w 57" name="T16"/>
                <a:gd fmla="*/ 223 h 223" name="T17"/>
                <a:gd fmla="*/ 41 w 57" name="T18"/>
                <a:gd fmla="*/ 168 h 223" name="T19"/>
                <a:gd fmla="*/ 57 w 57" name="T20"/>
                <a:gd fmla="*/ 168 h 223" name="T21"/>
                <a:gd fmla="*/ 57 w 57" name="T22"/>
                <a:gd fmla="*/ 103 h 223" name="T23"/>
                <a:gd fmla="*/ 41 w 57" name="T24"/>
                <a:gd fmla="*/ 103 h 223" name="T25"/>
                <a:gd fmla="*/ 49 w 57" name="T26"/>
                <a:gd fmla="*/ 159 h 223" name="T27"/>
                <a:gd fmla="*/ 9 w 57" name="T28"/>
                <a:gd fmla="*/ 159 h 223" name="T29"/>
                <a:gd fmla="*/ 9 w 57" name="T30"/>
                <a:gd fmla="*/ 112 h 223" name="T31"/>
                <a:gd fmla="*/ 49 w 57" name="T32"/>
                <a:gd fmla="*/ 112 h 223" name="T33"/>
                <a:gd fmla="*/ 49 w 57" name="T34"/>
                <a:gd fmla="*/ 159 h 22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23" w="57">
                  <a:moveTo>
                    <a:pt x="41" y="103"/>
                  </a:moveTo>
                  <a:lnTo>
                    <a:pt x="41" y="0"/>
                  </a:lnTo>
                  <a:lnTo>
                    <a:pt x="16" y="0"/>
                  </a:lnTo>
                  <a:lnTo>
                    <a:pt x="16" y="103"/>
                  </a:lnTo>
                  <a:lnTo>
                    <a:pt x="0" y="103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168"/>
                  </a:lnTo>
                  <a:lnTo>
                    <a:pt x="57" y="168"/>
                  </a:lnTo>
                  <a:lnTo>
                    <a:pt x="57" y="103"/>
                  </a:lnTo>
                  <a:lnTo>
                    <a:pt x="41" y="103"/>
                  </a:lnTo>
                  <a:close/>
                  <a:moveTo>
                    <a:pt x="49" y="159"/>
                  </a:moveTo>
                  <a:lnTo>
                    <a:pt x="9" y="159"/>
                  </a:lnTo>
                  <a:lnTo>
                    <a:pt x="9" y="112"/>
                  </a:lnTo>
                  <a:lnTo>
                    <a:pt x="49" y="112"/>
                  </a:lnTo>
                  <a:lnTo>
                    <a:pt x="4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21500" y="4397518"/>
            <a:ext cx="226726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1221501" y="4785507"/>
            <a:ext cx="279474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点击添加正文、温提示正文行距在1.2~1.3之间点击添加正文、温提示正文行距在1.2~1.3之间点击添加正文、点击添加正文温提示正文行距在1.2~1.3</a:t>
            </a:r>
          </a:p>
        </p:txBody>
      </p:sp>
      <p:sp>
        <p:nvSpPr>
          <p:cNvPr id="11" name="Freeform 77"/>
          <p:cNvSpPr>
            <a:spLocks noChangeAspect="1" noEditPoints="1"/>
          </p:cNvSpPr>
          <p:nvPr/>
        </p:nvSpPr>
        <p:spPr bwMode="auto">
          <a:xfrm>
            <a:off x="553153" y="2497351"/>
            <a:ext cx="678610" cy="684000"/>
          </a:xfrm>
          <a:custGeom>
            <a:gdLst>
              <a:gd fmla="*/ 288 w 288" name="T0"/>
              <a:gd fmla="*/ 244 h 289" name="T1"/>
              <a:gd fmla="*/ 203 w 288" name="T2"/>
              <a:gd fmla="*/ 159 h 289" name="T3"/>
              <a:gd fmla="*/ 216 w 288" name="T4"/>
              <a:gd fmla="*/ 108 h 289" name="T5"/>
              <a:gd fmla="*/ 108 w 288" name="T6"/>
              <a:gd fmla="*/ 0 h 289" name="T7"/>
              <a:gd fmla="*/ 0 w 288" name="T8"/>
              <a:gd fmla="*/ 108 h 289" name="T9"/>
              <a:gd fmla="*/ 108 w 288" name="T10"/>
              <a:gd fmla="*/ 216 h 289" name="T11"/>
              <a:gd fmla="*/ 158 w 288" name="T12"/>
              <a:gd fmla="*/ 204 h 289" name="T13"/>
              <a:gd fmla="*/ 243 w 288" name="T14"/>
              <a:gd fmla="*/ 289 h 289" name="T15"/>
              <a:gd fmla="*/ 288 w 288" name="T16"/>
              <a:gd fmla="*/ 244 h 289" name="T17"/>
              <a:gd fmla="*/ 36 w 288" name="T18"/>
              <a:gd fmla="*/ 108 h 289" name="T19"/>
              <a:gd fmla="*/ 108 w 288" name="T20"/>
              <a:gd fmla="*/ 36 h 289" name="T21"/>
              <a:gd fmla="*/ 180 w 288" name="T22"/>
              <a:gd fmla="*/ 108 h 289" name="T23"/>
              <a:gd fmla="*/ 108 w 288" name="T24"/>
              <a:gd fmla="*/ 180 h 289" name="T25"/>
              <a:gd fmla="*/ 36 w 288" name="T26"/>
              <a:gd fmla="*/ 108 h 28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89" w="288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1221500" y="2479351"/>
            <a:ext cx="226726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1221501" y="2867339"/>
            <a:ext cx="279474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点击添加正文、温提示正文行距在1.2~1.3之间点击添加正文、温提示正文行距在1.2~1.3之间点击添加正文、点击添加正文温提示正文行距在1.2~1.3</a:t>
            </a:r>
          </a:p>
        </p:txBody>
      </p:sp>
      <p:sp>
        <p:nvSpPr>
          <p:cNvPr id="15" name="Freeform 514"/>
          <p:cNvSpPr>
            <a:spLocks noChangeAspect="1" noEditPoints="1"/>
          </p:cNvSpPr>
          <p:nvPr/>
        </p:nvSpPr>
        <p:spPr bwMode="auto">
          <a:xfrm>
            <a:off x="4384084" y="2551351"/>
            <a:ext cx="813555" cy="576000"/>
          </a:xfrm>
          <a:custGeom>
            <a:gdLst>
              <a:gd fmla="*/ 100 w 106" name="T0"/>
              <a:gd fmla="*/ 63 h 75" name="T1"/>
              <a:gd fmla="*/ 70 w 106" name="T2"/>
              <a:gd fmla="*/ 63 h 75" name="T3"/>
              <a:gd fmla="*/ 70 w 106" name="T4"/>
              <a:gd fmla="*/ 60 h 75" name="T5"/>
              <a:gd fmla="*/ 88 w 106" name="T6"/>
              <a:gd fmla="*/ 60 h 75" name="T7"/>
              <a:gd fmla="*/ 94 w 106" name="T8"/>
              <a:gd fmla="*/ 54 h 75" name="T9"/>
              <a:gd fmla="*/ 94 w 106" name="T10"/>
              <a:gd fmla="*/ 6 h 75" name="T11"/>
              <a:gd fmla="*/ 88 w 106" name="T12"/>
              <a:gd fmla="*/ 0 h 75" name="T13"/>
              <a:gd fmla="*/ 18 w 106" name="T14"/>
              <a:gd fmla="*/ 0 h 75" name="T15"/>
              <a:gd fmla="*/ 12 w 106" name="T16"/>
              <a:gd fmla="*/ 6 h 75" name="T17"/>
              <a:gd fmla="*/ 12 w 106" name="T18"/>
              <a:gd fmla="*/ 54 h 75" name="T19"/>
              <a:gd fmla="*/ 18 w 106" name="T20"/>
              <a:gd fmla="*/ 60 h 75" name="T21"/>
              <a:gd fmla="*/ 35 w 106" name="T22"/>
              <a:gd fmla="*/ 60 h 75" name="T23"/>
              <a:gd fmla="*/ 35 w 106" name="T24"/>
              <a:gd fmla="*/ 63 h 75" name="T25"/>
              <a:gd fmla="*/ 6 w 106" name="T26"/>
              <a:gd fmla="*/ 63 h 75" name="T27"/>
              <a:gd fmla="*/ 0 w 106" name="T28"/>
              <a:gd fmla="*/ 69 h 75" name="T29"/>
              <a:gd fmla="*/ 0 w 106" name="T30"/>
              <a:gd fmla="*/ 69 h 75" name="T31"/>
              <a:gd fmla="*/ 6 w 106" name="T32"/>
              <a:gd fmla="*/ 75 h 75" name="T33"/>
              <a:gd fmla="*/ 100 w 106" name="T34"/>
              <a:gd fmla="*/ 75 h 75" name="T35"/>
              <a:gd fmla="*/ 106 w 106" name="T36"/>
              <a:gd fmla="*/ 69 h 75" name="T37"/>
              <a:gd fmla="*/ 106 w 106" name="T38"/>
              <a:gd fmla="*/ 69 h 75" name="T39"/>
              <a:gd fmla="*/ 100 w 106" name="T40"/>
              <a:gd fmla="*/ 63 h 75" name="T41"/>
              <a:gd fmla="*/ 18 w 106" name="T42"/>
              <a:gd fmla="*/ 56 h 75" name="T43"/>
              <a:gd fmla="*/ 16 w 106" name="T44"/>
              <a:gd fmla="*/ 54 h 75" name="T45"/>
              <a:gd fmla="*/ 16 w 106" name="T46"/>
              <a:gd fmla="*/ 6 h 75" name="T47"/>
              <a:gd fmla="*/ 18 w 106" name="T48"/>
              <a:gd fmla="*/ 4 h 75" name="T49"/>
              <a:gd fmla="*/ 88 w 106" name="T50"/>
              <a:gd fmla="*/ 4 h 75" name="T51"/>
              <a:gd fmla="*/ 90 w 106" name="T52"/>
              <a:gd fmla="*/ 6 h 75" name="T53"/>
              <a:gd fmla="*/ 90 w 106" name="T54"/>
              <a:gd fmla="*/ 54 h 75" name="T55"/>
              <a:gd fmla="*/ 88 w 106" name="T56"/>
              <a:gd fmla="*/ 56 h 75" name="T57"/>
              <a:gd fmla="*/ 18 w 106" name="T58"/>
              <a:gd fmla="*/ 56 h 75" name="T59"/>
              <a:gd fmla="*/ 66 w 106" name="T60"/>
              <a:gd fmla="*/ 63 h 75" name="T61"/>
              <a:gd fmla="*/ 39 w 106" name="T62"/>
              <a:gd fmla="*/ 63 h 75" name="T63"/>
              <a:gd fmla="*/ 39 w 106" name="T64"/>
              <a:gd fmla="*/ 60 h 75" name="T65"/>
              <a:gd fmla="*/ 66 w 106" name="T66"/>
              <a:gd fmla="*/ 60 h 75" name="T67"/>
              <a:gd fmla="*/ 66 w 106" name="T68"/>
              <a:gd fmla="*/ 63 h 75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75" w="105">
                <a:moveTo>
                  <a:pt x="10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0" y="60"/>
                  <a:pt x="70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91" y="60"/>
                  <a:pt x="94" y="57"/>
                  <a:pt x="94" y="54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3"/>
                  <a:pt x="91" y="0"/>
                  <a:pt x="8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2" y="3"/>
                  <a:pt x="12" y="6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7"/>
                  <a:pt x="14" y="60"/>
                  <a:pt x="18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" y="63"/>
                  <a:pt x="0" y="66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2" y="75"/>
                  <a:pt x="6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3" y="75"/>
                  <a:pt x="106" y="73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6"/>
                  <a:pt x="103" y="63"/>
                  <a:pt x="100" y="63"/>
                </a:cubicBezTo>
                <a:close/>
                <a:moveTo>
                  <a:pt x="18" y="56"/>
                </a:moveTo>
                <a:cubicBezTo>
                  <a:pt x="17" y="56"/>
                  <a:pt x="16" y="55"/>
                  <a:pt x="16" y="5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7" y="4"/>
                  <a:pt x="1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9" y="4"/>
                  <a:pt x="90" y="5"/>
                  <a:pt x="90" y="6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5"/>
                  <a:pt x="89" y="56"/>
                  <a:pt x="88" y="56"/>
                </a:cubicBezTo>
                <a:lnTo>
                  <a:pt x="18" y="56"/>
                </a:lnTo>
                <a:close/>
                <a:moveTo>
                  <a:pt x="66" y="63"/>
                </a:moveTo>
                <a:cubicBezTo>
                  <a:pt x="39" y="63"/>
                  <a:pt x="39" y="63"/>
                  <a:pt x="39" y="63"/>
                </a:cubicBezTo>
                <a:cubicBezTo>
                  <a:pt x="39" y="60"/>
                  <a:pt x="39" y="60"/>
                  <a:pt x="39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63"/>
                </a:lnTo>
                <a:close/>
              </a:path>
            </a:pathLst>
          </a:custGeom>
          <a:solidFill>
            <a:srgbClr val="435468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5197638" y="2479351"/>
            <a:ext cx="226726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5197639" y="2867339"/>
            <a:ext cx="279474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点击添加正文、温提示正文行距在1.2~1.3之间点击添加正文、温提示正文行距在1.2~1.3之间点击添加正文、点击添加正文温提示正文行距在1.2~1.3</a:t>
            </a:r>
          </a:p>
        </p:txBody>
      </p:sp>
      <p:sp>
        <p:nvSpPr>
          <p:cNvPr id="19" name="Freeform 134"/>
          <p:cNvSpPr>
            <a:spLocks noChangeAspect="1" noEditPoints="1"/>
          </p:cNvSpPr>
          <p:nvPr/>
        </p:nvSpPr>
        <p:spPr bwMode="auto">
          <a:xfrm>
            <a:off x="8335033" y="2479351"/>
            <a:ext cx="656305" cy="720000"/>
          </a:xfrm>
          <a:custGeom>
            <a:gdLst>
              <a:gd fmla="*/ 65 w 100" name="T0"/>
              <a:gd fmla="*/ 0 h 110" name="T1"/>
              <a:gd fmla="*/ 77 w 100" name="T2"/>
              <a:gd fmla="*/ 12 h 110" name="T3"/>
              <a:gd fmla="*/ 68 w 100" name="T4"/>
              <a:gd fmla="*/ 40 h 110" name="T5"/>
              <a:gd fmla="*/ 67 w 100" name="T6"/>
              <a:gd fmla="*/ 10 h 110" name="T7"/>
              <a:gd fmla="*/ 28 w 100" name="T8"/>
              <a:gd fmla="*/ 9 h 110" name="T9"/>
              <a:gd fmla="*/ 28 w 100" name="T10"/>
              <a:gd fmla="*/ 16 h 110" name="T11"/>
              <a:gd fmla="*/ 25 w 100" name="T12"/>
              <a:gd fmla="*/ 24 h 110" name="T13"/>
              <a:gd fmla="*/ 18 w 100" name="T14"/>
              <a:gd fmla="*/ 26 h 110" name="T15"/>
              <a:gd fmla="*/ 9 w 100" name="T16"/>
              <a:gd fmla="*/ 25 h 110" name="T17"/>
              <a:gd fmla="*/ 10 w 100" name="T18"/>
              <a:gd fmla="*/ 87 h 110" name="T19"/>
              <a:gd fmla="*/ 12 w 100" name="T20"/>
              <a:gd fmla="*/ 88 h 110" name="T21"/>
              <a:gd fmla="*/ 44 w 100" name="T22"/>
              <a:gd fmla="*/ 97 h 110" name="T23"/>
              <a:gd fmla="*/ 4 w 100" name="T24"/>
              <a:gd fmla="*/ 93 h 110" name="T25"/>
              <a:gd fmla="*/ 4 w 100" name="T26"/>
              <a:gd fmla="*/ 93 h 110" name="T27"/>
              <a:gd fmla="*/ 0 w 100" name="T28"/>
              <a:gd fmla="*/ 22 h 110" name="T29"/>
              <a:gd fmla="*/ 2 w 100" name="T30"/>
              <a:gd fmla="*/ 19 h 110" name="T31"/>
              <a:gd fmla="*/ 21 w 100" name="T32"/>
              <a:gd fmla="*/ 0 h 110" name="T33"/>
              <a:gd fmla="*/ 90 w 100" name="T34"/>
              <a:gd fmla="*/ 45 h 110" name="T35"/>
              <a:gd fmla="*/ 84 w 100" name="T36"/>
              <a:gd fmla="*/ 39 h 110" name="T37"/>
              <a:gd fmla="*/ 83 w 100" name="T38"/>
              <a:gd fmla="*/ 47 h 110" name="T39"/>
              <a:gd fmla="*/ 94 w 100" name="T40"/>
              <a:gd fmla="*/ 53 h 110" name="T41"/>
              <a:gd fmla="*/ 86 w 100" name="T42"/>
              <a:gd fmla="*/ 81 h 110" name="T43"/>
              <a:gd fmla="*/ 100 w 100" name="T44"/>
              <a:gd fmla="*/ 51 h 110" name="T45"/>
              <a:gd fmla="*/ 90 w 100" name="T46"/>
              <a:gd fmla="*/ 45 h 110" name="T47"/>
              <a:gd fmla="*/ 54 w 100" name="T48"/>
              <a:gd fmla="*/ 84 h 110" name="T49"/>
              <a:gd fmla="*/ 90 w 100" name="T50"/>
              <a:gd fmla="*/ 55 h 110" name="T51"/>
              <a:gd fmla="*/ 52 w 100" name="T52"/>
              <a:gd fmla="*/ 87 h 110" name="T53"/>
              <a:gd fmla="*/ 51 w 100" name="T54"/>
              <a:gd fmla="*/ 103 h 110" name="T55"/>
              <a:gd fmla="*/ 52 w 100" name="T56"/>
              <a:gd fmla="*/ 110 h 110" name="T57"/>
              <a:gd fmla="*/ 56 w 100" name="T58"/>
              <a:gd fmla="*/ 106 h 110" name="T59"/>
              <a:gd fmla="*/ 52 w 100" name="T60"/>
              <a:gd fmla="*/ 87 h 110" name="T61"/>
              <a:gd fmla="*/ 18 w 100" name="T62"/>
              <a:gd fmla="*/ 60 h 110" name="T63"/>
              <a:gd fmla="*/ 30 w 100" name="T64"/>
              <a:gd fmla="*/ 56 h 110" name="T65"/>
              <a:gd fmla="*/ 18 w 100" name="T66"/>
              <a:gd fmla="*/ 43 h 110" name="T67"/>
              <a:gd fmla="*/ 60 w 100" name="T68"/>
              <a:gd fmla="*/ 48 h 110" name="T69"/>
              <a:gd fmla="*/ 18 w 100" name="T70"/>
              <a:gd fmla="*/ 43 h 110" name="T71"/>
              <a:gd fmla="*/ 18 w 100" name="T72"/>
              <a:gd fmla="*/ 36 h 110" name="T73"/>
              <a:gd fmla="*/ 60 w 100" name="T74"/>
              <a:gd fmla="*/ 31 h 110" name="T75"/>
              <a:gd fmla="*/ 37 w 100" name="T76"/>
              <a:gd fmla="*/ 19 h 110" name="T77"/>
              <a:gd fmla="*/ 60 w 100" name="T78"/>
              <a:gd fmla="*/ 24 h 110" name="T79"/>
              <a:gd fmla="*/ 37 w 100" name="T80"/>
              <a:gd fmla="*/ 19 h 110" name="T81"/>
              <a:gd fmla="*/ 14 w 100" name="T82"/>
              <a:gd fmla="*/ 21 h 110" name="T83"/>
              <a:gd fmla="*/ 18 w 100" name="T84"/>
              <a:gd fmla="*/ 22 h 110" name="T85"/>
              <a:gd fmla="*/ 20 w 100" name="T86"/>
              <a:gd fmla="*/ 22 h 110" name="T87"/>
              <a:gd fmla="*/ 24 w 100" name="T88"/>
              <a:gd fmla="*/ 18 h 110" name="T89"/>
              <a:gd fmla="*/ 24 w 100" name="T90"/>
              <a:gd fmla="*/ 17 h 110" name="T91"/>
              <a:gd fmla="*/ 23 w 100" name="T92"/>
              <a:gd fmla="*/ 12 h 110" name="T93"/>
              <a:gd fmla="*/ 12 w 100" name="T94"/>
              <a:gd fmla="*/ 21 h 110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10" w="10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8991336" y="2479351"/>
            <a:ext cx="226726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8991338" y="2867339"/>
            <a:ext cx="279474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点击添加正文、温提示正文行距在1.2~1.3之间点击添加正文、温提示正文行距在1.2~1.3之间点击添加正文、点击添加正文温提示正文行距在1.2~1.3</a:t>
            </a: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8283277" y="4397518"/>
            <a:ext cx="708061" cy="576000"/>
            <a:chOff x="8032750" y="6808787"/>
            <a:chExt cx="400050" cy="325437"/>
          </a:xfrm>
          <a:solidFill>
            <a:srgbClr val="435468"/>
          </a:solidFill>
        </p:grpSpPr>
        <p:sp>
          <p:nvSpPr>
            <p:cNvPr id="26" name="Freeform 325"/>
            <p:cNvSpPr/>
            <p:nvPr/>
          </p:nvSpPr>
          <p:spPr bwMode="auto">
            <a:xfrm>
              <a:off x="8032750" y="6808787"/>
              <a:ext cx="400050" cy="250825"/>
            </a:xfrm>
            <a:custGeom>
              <a:gdLst>
                <a:gd fmla="*/ 144 w 288" name="T0"/>
                <a:gd fmla="*/ 0 h 180" name="T1"/>
                <a:gd fmla="*/ 0 w 288" name="T2"/>
                <a:gd fmla="*/ 143 h 180" name="T3"/>
                <a:gd fmla="*/ 0 w 288" name="T4"/>
                <a:gd fmla="*/ 180 h 180" name="T5"/>
                <a:gd fmla="*/ 29 w 288" name="T6"/>
                <a:gd fmla="*/ 180 h 180" name="T7"/>
                <a:gd fmla="*/ 29 w 288" name="T8"/>
                <a:gd fmla="*/ 143 h 180" name="T9"/>
                <a:gd fmla="*/ 144 w 288" name="T10"/>
                <a:gd fmla="*/ 29 h 180" name="T11"/>
                <a:gd fmla="*/ 259 w 288" name="T12"/>
                <a:gd fmla="*/ 143 h 180" name="T13"/>
                <a:gd fmla="*/ 259 w 288" name="T14"/>
                <a:gd fmla="*/ 180 h 180" name="T15"/>
                <a:gd fmla="*/ 288 w 288" name="T16"/>
                <a:gd fmla="*/ 180 h 180" name="T17"/>
                <a:gd fmla="*/ 288 w 288" name="T18"/>
                <a:gd fmla="*/ 143 h 180" name="T19"/>
                <a:gd fmla="*/ 144 w 288" name="T20"/>
                <a:gd fmla="*/ 0 h 18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0" w="288">
                  <a:moveTo>
                    <a:pt x="144" y="0"/>
                  </a:moveTo>
                  <a:cubicBezTo>
                    <a:pt x="65" y="0"/>
                    <a:pt x="1" y="64"/>
                    <a:pt x="0" y="143"/>
                  </a:cubicBezTo>
                  <a:cubicBezTo>
                    <a:pt x="0" y="143"/>
                    <a:pt x="0" y="170"/>
                    <a:pt x="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0"/>
                    <a:pt x="29" y="143"/>
                    <a:pt x="29" y="143"/>
                  </a:cubicBezTo>
                  <a:cubicBezTo>
                    <a:pt x="30" y="80"/>
                    <a:pt x="81" y="29"/>
                    <a:pt x="144" y="29"/>
                  </a:cubicBezTo>
                  <a:cubicBezTo>
                    <a:pt x="207" y="29"/>
                    <a:pt x="258" y="80"/>
                    <a:pt x="259" y="143"/>
                  </a:cubicBezTo>
                  <a:cubicBezTo>
                    <a:pt x="259" y="143"/>
                    <a:pt x="259" y="170"/>
                    <a:pt x="259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70"/>
                    <a:pt x="288" y="143"/>
                    <a:pt x="288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326"/>
            <p:cNvSpPr/>
            <p:nvPr/>
          </p:nvSpPr>
          <p:spPr bwMode="auto">
            <a:xfrm>
              <a:off x="8101013" y="6984999"/>
              <a:ext cx="58738" cy="149225"/>
            </a:xfrm>
            <a:custGeom>
              <a:gdLst>
                <a:gd fmla="*/ 30 w 42" name="T0"/>
                <a:gd fmla="*/ 0 h 108" name="T1"/>
                <a:gd fmla="*/ 12 w 42" name="T2"/>
                <a:gd fmla="*/ 0 h 108" name="T3"/>
                <a:gd fmla="*/ 0 w 42" name="T4"/>
                <a:gd fmla="*/ 12 h 108" name="T5"/>
                <a:gd fmla="*/ 0 w 42" name="T6"/>
                <a:gd fmla="*/ 96 h 108" name="T7"/>
                <a:gd fmla="*/ 12 w 42" name="T8"/>
                <a:gd fmla="*/ 108 h 108" name="T9"/>
                <a:gd fmla="*/ 30 w 42" name="T10"/>
                <a:gd fmla="*/ 108 h 108" name="T11"/>
                <a:gd fmla="*/ 42 w 42" name="T12"/>
                <a:gd fmla="*/ 96 h 108" name="T13"/>
                <a:gd fmla="*/ 42 w 42" name="T14"/>
                <a:gd fmla="*/ 12 h 108" name="T15"/>
                <a:gd fmla="*/ 30 w 42" name="T16"/>
                <a:gd fmla="*/ 0 h 10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8" w="42">
                  <a:moveTo>
                    <a:pt x="3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327"/>
            <p:cNvSpPr/>
            <p:nvPr/>
          </p:nvSpPr>
          <p:spPr bwMode="auto">
            <a:xfrm>
              <a:off x="8307388" y="6984999"/>
              <a:ext cx="58738" cy="149225"/>
            </a:xfrm>
            <a:custGeom>
              <a:gdLst>
                <a:gd fmla="*/ 30 w 42" name="T0"/>
                <a:gd fmla="*/ 0 h 108" name="T1"/>
                <a:gd fmla="*/ 11 w 42" name="T2"/>
                <a:gd fmla="*/ 0 h 108" name="T3"/>
                <a:gd fmla="*/ 0 w 42" name="T4"/>
                <a:gd fmla="*/ 12 h 108" name="T5"/>
                <a:gd fmla="*/ 0 w 42" name="T6"/>
                <a:gd fmla="*/ 96 h 108" name="T7"/>
                <a:gd fmla="*/ 11 w 42" name="T8"/>
                <a:gd fmla="*/ 108 h 108" name="T9"/>
                <a:gd fmla="*/ 30 w 42" name="T10"/>
                <a:gd fmla="*/ 108 h 108" name="T11"/>
                <a:gd fmla="*/ 42 w 42" name="T12"/>
                <a:gd fmla="*/ 96 h 108" name="T13"/>
                <a:gd fmla="*/ 42 w 42" name="T14"/>
                <a:gd fmla="*/ 12 h 108" name="T15"/>
                <a:gd fmla="*/ 30 w 42" name="T16"/>
                <a:gd fmla="*/ 0 h 10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8" w="42">
                  <a:moveTo>
                    <a:pt x="3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991336" y="4397518"/>
            <a:ext cx="226726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8991338" y="4785507"/>
            <a:ext cx="279474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点击添加正文、温提示正文行距在1.2~1.3之间点击添加正文、温提示正文行距在1.2~1.3之间点击添加正文、点击添加正文温提示正文行距在1.2~1.3</a:t>
            </a:r>
          </a:p>
        </p:txBody>
      </p:sp>
      <p:sp>
        <p:nvSpPr>
          <p:cNvPr id="30" name="Freeform 220"/>
          <p:cNvSpPr>
            <a:spLocks noChangeAspect="1"/>
          </p:cNvSpPr>
          <p:nvPr/>
        </p:nvSpPr>
        <p:spPr bwMode="auto">
          <a:xfrm>
            <a:off x="4407460" y="4397518"/>
            <a:ext cx="766801" cy="576000"/>
          </a:xfrm>
          <a:custGeom>
            <a:gdLst>
              <a:gd fmla="*/ 195 w 213" name="T0"/>
              <a:gd fmla="*/ 143 h 160" name="T1"/>
              <a:gd fmla="*/ 195 w 213" name="T2"/>
              <a:gd fmla="*/ 0 h 160" name="T3"/>
              <a:gd fmla="*/ 152 w 213" name="T4"/>
              <a:gd fmla="*/ 0 h 160" name="T5"/>
              <a:gd fmla="*/ 152 w 213" name="T6"/>
              <a:gd fmla="*/ 143 h 160" name="T7"/>
              <a:gd fmla="*/ 128 w 213" name="T8"/>
              <a:gd fmla="*/ 143 h 160" name="T9"/>
              <a:gd fmla="*/ 128 w 213" name="T10"/>
              <a:gd fmla="*/ 88 h 160" name="T11"/>
              <a:gd fmla="*/ 85 w 213" name="T12"/>
              <a:gd fmla="*/ 88 h 160" name="T13"/>
              <a:gd fmla="*/ 85 w 213" name="T14"/>
              <a:gd fmla="*/ 143 h 160" name="T15"/>
              <a:gd fmla="*/ 61 w 213" name="T16"/>
              <a:gd fmla="*/ 143 h 160" name="T17"/>
              <a:gd fmla="*/ 61 w 213" name="T18"/>
              <a:gd fmla="*/ 40 h 160" name="T19"/>
              <a:gd fmla="*/ 19 w 213" name="T20"/>
              <a:gd fmla="*/ 40 h 160" name="T21"/>
              <a:gd fmla="*/ 19 w 213" name="T22"/>
              <a:gd fmla="*/ 143 h 160" name="T23"/>
              <a:gd fmla="*/ 0 w 213" name="T24"/>
              <a:gd fmla="*/ 143 h 160" name="T25"/>
              <a:gd fmla="*/ 0 w 213" name="T26"/>
              <a:gd fmla="*/ 160 h 160" name="T27"/>
              <a:gd fmla="*/ 213 w 213" name="T28"/>
              <a:gd fmla="*/ 160 h 160" name="T29"/>
              <a:gd fmla="*/ 213 w 213" name="T30"/>
              <a:gd fmla="*/ 143 h 160" name="T31"/>
              <a:gd fmla="*/ 195 w 213" name="T32"/>
              <a:gd fmla="*/ 143 h 160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60" w="213">
                <a:moveTo>
                  <a:pt x="195" y="143"/>
                </a:moveTo>
                <a:lnTo>
                  <a:pt x="195" y="0"/>
                </a:lnTo>
                <a:lnTo>
                  <a:pt x="152" y="0"/>
                </a:lnTo>
                <a:lnTo>
                  <a:pt x="152" y="143"/>
                </a:lnTo>
                <a:lnTo>
                  <a:pt x="128" y="143"/>
                </a:lnTo>
                <a:lnTo>
                  <a:pt x="128" y="88"/>
                </a:lnTo>
                <a:lnTo>
                  <a:pt x="85" y="88"/>
                </a:lnTo>
                <a:lnTo>
                  <a:pt x="85" y="143"/>
                </a:lnTo>
                <a:lnTo>
                  <a:pt x="61" y="143"/>
                </a:lnTo>
                <a:lnTo>
                  <a:pt x="61" y="40"/>
                </a:lnTo>
                <a:lnTo>
                  <a:pt x="19" y="40"/>
                </a:lnTo>
                <a:lnTo>
                  <a:pt x="19" y="143"/>
                </a:lnTo>
                <a:lnTo>
                  <a:pt x="0" y="143"/>
                </a:lnTo>
                <a:lnTo>
                  <a:pt x="0" y="160"/>
                </a:lnTo>
                <a:lnTo>
                  <a:pt x="213" y="160"/>
                </a:lnTo>
                <a:lnTo>
                  <a:pt x="213" y="143"/>
                </a:lnTo>
                <a:lnTo>
                  <a:pt x="195" y="143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" name="文本框 30"/>
          <p:cNvSpPr txBox="1"/>
          <p:nvPr/>
        </p:nvSpPr>
        <p:spPr>
          <a:xfrm>
            <a:off x="5190460" y="4397518"/>
            <a:ext cx="226726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5190461" y="4785507"/>
            <a:ext cx="279474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点击添加正文、温提示正文行距在1.2~1.3之间点击添加正文、温提示正文行距在1.2~1.3之间点击添加正文、点击添加正文温提示正文行距在1.2~1.3</a:t>
            </a:r>
          </a:p>
        </p:txBody>
      </p:sp>
    </p:spTree>
    <p:extLst>
      <p:ext uri="{BB962C8B-B14F-4D97-AF65-F5344CB8AC3E}">
        <p14:creationId val="210915794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7" presetSubtype="10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3" presetSubtype="16">
                                  <p:stCondLst>
                                    <p:cond delay="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7" presetSubtype="10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3" presetSubtype="16">
                                  <p:stCondLst>
                                    <p:cond delay="8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7" presetSubtype="10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3" presetSubtype="16">
                                  <p:stCondLst>
                                    <p:cond delay="1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7" presetSubtype="10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3" presetSubtype="16">
                                  <p:stCondLst>
                                    <p:cond delay="19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7" presetSubtype="10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3" presetSubtype="16">
                                  <p:stCondLst>
                                    <p:cond delay="26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7" presetSubtype="10">
                                  <p:stCondLst>
                                    <p:cond delay="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3" presetSubtype="16">
                                  <p:stCondLst>
                                    <p:cond delay="30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11"/>
      <p:bldP grpId="0" spid="12"/>
      <p:bldP grpId="0" spid="13"/>
      <p:bldP grpId="0" spid="15"/>
      <p:bldP grpId="0" spid="16"/>
      <p:bldP grpId="0" spid="17"/>
      <p:bldP grpId="0" spid="19"/>
      <p:bldP grpId="0" spid="20"/>
      <p:bldP grpId="0" spid="21"/>
      <p:bldP grpId="0" spid="24"/>
      <p:bldP grpId="0" spid="25"/>
      <p:bldP grpId="0" spid="30"/>
      <p:bldP grpId="0" spid="31"/>
      <p:bldP grpId="0" spid="3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8" name="矩形 117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5367679" y="3247931"/>
            <a:ext cx="1362626" cy="1002508"/>
          </a:xfrm>
          <a:prstGeom prst="line">
            <a:avLst/>
          </a:prstGeom>
          <a:ln w="63500">
            <a:solidFill>
              <a:srgbClr val="43546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-61812" y="3411100"/>
            <a:ext cx="615950" cy="537260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16037" y="3417792"/>
            <a:ext cx="876300" cy="927100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816200" y="3845623"/>
            <a:ext cx="663575" cy="679451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355825" y="3855146"/>
            <a:ext cx="488950" cy="491675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425800" y="3461449"/>
            <a:ext cx="873124" cy="1063626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267176" y="3466212"/>
            <a:ext cx="2138362" cy="778670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>
            <a:spLocks noChangeAspect="1"/>
          </p:cNvSpPr>
          <p:nvPr/>
        </p:nvSpPr>
        <p:spPr>
          <a:xfrm>
            <a:off x="397319" y="3336829"/>
            <a:ext cx="252000" cy="252000"/>
          </a:xfrm>
          <a:prstGeom prst="ellips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2338535" y="4314412"/>
            <a:ext cx="252000" cy="252000"/>
          </a:xfrm>
          <a:prstGeom prst="ellips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6932956" y="2848696"/>
            <a:ext cx="4806600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加正文在1.2~1.3之间点击添加正文、点击添加正文、温提示正文行距在1.2~1.3之间点击添加正文</a:t>
            </a:r>
          </a:p>
        </p:txBody>
      </p:sp>
      <p:sp>
        <p:nvSpPr>
          <p:cNvPr id="12" name="矩形 11"/>
          <p:cNvSpPr/>
          <p:nvPr/>
        </p:nvSpPr>
        <p:spPr>
          <a:xfrm>
            <a:off x="6932956" y="4525074"/>
            <a:ext cx="4806600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加正文在1.2~1.3之间点击添加正文、点击添加正文、温提示正文行距在1.2~1.3之间点击添加正文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37549" y="2465317"/>
            <a:ext cx="192476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添加文本标题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37549" y="4141127"/>
            <a:ext cx="192476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435468"/>
                </a:solidFill>
                <a:latin typeface="+mj-ea"/>
                <a:ea typeface="+mj-ea"/>
              </a:rPr>
              <a:t>添加文本标题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822683" y="2424514"/>
            <a:ext cx="1582113" cy="2243930"/>
            <a:chOff x="3822683" y="2424514"/>
            <a:chExt cx="1582113" cy="2243930"/>
          </a:xfrm>
        </p:grpSpPr>
        <p:sp>
          <p:nvSpPr>
            <p:cNvPr id="16" name="五边形 15"/>
            <p:cNvSpPr/>
            <p:nvPr/>
          </p:nvSpPr>
          <p:spPr>
            <a:xfrm flipV="1" rot="16200000">
              <a:off x="3500193" y="2763841"/>
              <a:ext cx="2243930" cy="1565275"/>
            </a:xfrm>
            <a:prstGeom prst="homePlate">
              <a:avLst>
                <a:gd fmla="val 18724" name="adj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822683" y="2759057"/>
              <a:ext cx="1582113" cy="995127"/>
              <a:chOff x="3822683" y="2759057"/>
              <a:chExt cx="1582113" cy="995127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3972664" y="2759057"/>
                <a:ext cx="1282150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2800">
                    <a:solidFill>
                      <a:schemeClr val="bg1">
                        <a:lumMod val="95000"/>
                      </a:schemeClr>
                    </a:solidFill>
                    <a:latin typeface="+mj-ea"/>
                    <a:ea typeface="+mj-ea"/>
                  </a:rPr>
                  <a:t>85%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822683" y="3261740"/>
                <a:ext cx="1582113" cy="487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z="1000">
                    <a:solidFill>
                      <a:schemeClr val="bg1">
                        <a:lumMod val="95000"/>
                      </a:schemeClr>
                    </a:solidFill>
                    <a:latin typeface="+mj-ea"/>
                    <a:ea typeface="+mj-ea"/>
                  </a:rPr>
                  <a:t>提示正文行距在1.2~1.3之间点击添加正文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332387" y="3948361"/>
            <a:ext cx="1619105" cy="1475963"/>
            <a:chOff x="4332387" y="3948361"/>
            <a:chExt cx="1619105" cy="1475963"/>
          </a:xfrm>
        </p:grpSpPr>
        <p:sp>
          <p:nvSpPr>
            <p:cNvPr id="21" name="五边形 20"/>
            <p:cNvSpPr/>
            <p:nvPr/>
          </p:nvSpPr>
          <p:spPr>
            <a:xfrm rot="5400000">
              <a:off x="4430276" y="3903705"/>
              <a:ext cx="1475963" cy="1565275"/>
            </a:xfrm>
            <a:prstGeom prst="homePlate">
              <a:avLst>
                <a:gd fmla="val 18724" name="adj"/>
              </a:avLst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527183" y="4685048"/>
              <a:ext cx="128215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65%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332387" y="4173893"/>
              <a:ext cx="1619105" cy="487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00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提示正文行距在1.2~1.3之间点击添加正文</a:t>
              </a:r>
            </a:p>
          </p:txBody>
        </p:sp>
      </p:grpSp>
    </p:spTree>
    <p:extLst>
      <p:ext uri="{BB962C8B-B14F-4D97-AF65-F5344CB8AC3E}">
        <p14:creationId val="58018301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7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3" presetSubtype="16">
                                  <p:stCondLst>
                                    <p:cond delay="15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7" presetSubtype="10">
                                  <p:stCondLst>
                                    <p:cond delay="3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3" presetSubtype="16">
                                  <p:stCondLst>
                                    <p:cond delay="75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4" name="矩形 133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052030" y="3002321"/>
            <a:ext cx="1163638" cy="1747838"/>
            <a:chOff x="2052030" y="3002321"/>
            <a:chExt cx="1163638" cy="1747838"/>
          </a:xfrm>
        </p:grpSpPr>
        <p:sp>
          <p:nvSpPr>
            <p:cNvPr id="2" name="任意多边形 1"/>
            <p:cNvSpPr/>
            <p:nvPr/>
          </p:nvSpPr>
          <p:spPr>
            <a:xfrm rot="12966304">
              <a:off x="2052030" y="3718284"/>
              <a:ext cx="1163638" cy="1031875"/>
            </a:xfrm>
            <a:custGeom>
              <a:gdLst>
                <a:gd fmla="*/ 1052874 w 1164173" name="connsiteX0"/>
                <a:gd fmla="*/ 962340 h 1031654" name="connsiteY0"/>
                <a:gd fmla="*/ 1069057 w 1164173" name="connsiteX1"/>
                <a:gd fmla="*/ 858943 h 1031654" name="connsiteY1"/>
                <a:gd fmla="*/ 965659 w 1164173" name="connsiteX2"/>
                <a:gd fmla="*/ 842761 h 1031654" name="connsiteY2"/>
                <a:gd fmla="*/ 949477 w 1164173" name="connsiteX3"/>
                <a:gd fmla="*/ 946158 h 1031654" name="connsiteY3"/>
                <a:gd fmla="*/ 1052874 w 1164173" name="connsiteX4"/>
                <a:gd fmla="*/ 962340 h 1031654" name="connsiteY4"/>
                <a:gd fmla="*/ 1135899 w 1164173" name="connsiteX5"/>
                <a:gd fmla="*/ 1003380 h 1031654" name="connsiteY5"/>
                <a:gd fmla="*/ 1067640 w 1164173" name="connsiteX6"/>
                <a:gd fmla="*/ 1031654 h 1031654" name="connsiteY6"/>
                <a:gd fmla="*/ 102307 w 1164173" name="connsiteX7"/>
                <a:gd fmla="*/ 1031654 h 1031654" name="connsiteY7"/>
                <a:gd fmla="*/ 64732 w 1164173" name="connsiteX8"/>
                <a:gd fmla="*/ 1024068 h 1031654" name="connsiteY8"/>
                <a:gd fmla="*/ 59198 w 1164173" name="connsiteX9"/>
                <a:gd fmla="*/ 1020337 h 1031654" name="connsiteY9"/>
                <a:gd fmla="*/ 48283 w 1164173" name="connsiteX10"/>
                <a:gd fmla="*/ 1015422 h 1031654" name="connsiteY10"/>
                <a:gd fmla="*/ 36524 w 1164173" name="connsiteX11"/>
                <a:gd fmla="*/ 1005050 h 1031654" name="connsiteY11"/>
                <a:gd fmla="*/ 34048 w 1164173" name="connsiteX12"/>
                <a:gd fmla="*/ 1003380 h 1031654" name="connsiteY12"/>
                <a:gd fmla="*/ 33191 w 1164173" name="connsiteX13"/>
                <a:gd fmla="*/ 1002110 h 1031654" name="connsiteY13"/>
                <a:gd fmla="*/ 19535 w 1164173" name="connsiteX14"/>
                <a:gd fmla="*/ 990064 h 1031654" name="connsiteY14"/>
                <a:gd fmla="*/ 12949 w 1164173" name="connsiteX15"/>
                <a:gd fmla="*/ 883555 h 1031654" name="connsiteY15"/>
                <a:gd fmla="*/ 495615 w 1164173" name="connsiteX16"/>
                <a:gd fmla="*/ 47552 h 1031654" name="connsiteY16"/>
                <a:gd fmla="*/ 520972 w 1164173" name="connsiteX17"/>
                <a:gd fmla="*/ 18805 h 1031654" name="connsiteY17"/>
                <a:gd fmla="*/ 534039 w 1164173" name="connsiteX18"/>
                <a:gd fmla="*/ 12428 h 1031654" name="connsiteY18"/>
                <a:gd fmla="*/ 534278 w 1164173" name="connsiteX19"/>
                <a:gd fmla="*/ 12218 h 1031654" name="connsiteY19"/>
                <a:gd fmla="*/ 536772 w 1164173" name="connsiteX20"/>
                <a:gd fmla="*/ 11095 h 1031654" name="connsiteY20"/>
                <a:gd fmla="*/ 554231 w 1164173" name="connsiteX21"/>
                <a:gd fmla="*/ 2574 h 1031654" name="connsiteY21"/>
                <a:gd fmla="*/ 561466 w 1164173" name="connsiteX22"/>
                <a:gd fmla="*/ 2070 h 1031654" name="connsiteY22"/>
                <a:gd fmla="*/ 570612 w 1164173" name="connsiteX23"/>
                <a:gd fmla="*/ 0 h 1031654" name="connsiteY23"/>
                <a:gd fmla="*/ 580884 w 1164173" name="connsiteX24"/>
                <a:gd fmla="*/ 716 h 1031654" name="connsiteY24"/>
                <a:gd fmla="*/ 591149 w 1164173" name="connsiteX25"/>
                <a:gd fmla="*/ 1 h 1031654" name="connsiteY25"/>
                <a:gd fmla="*/ 600288 w 1164173" name="connsiteX26"/>
                <a:gd fmla="*/ 2070 h 1031654" name="connsiteY26"/>
                <a:gd fmla="*/ 607528 w 1164173" name="connsiteX27"/>
                <a:gd fmla="*/ 2574 h 1031654" name="connsiteY27"/>
                <a:gd fmla="*/ 625016 w 1164173" name="connsiteX28"/>
                <a:gd fmla="*/ 11107 h 1031654" name="connsiteY28"/>
                <a:gd fmla="*/ 627483 w 1164173" name="connsiteX29"/>
                <a:gd fmla="*/ 12218 h 1031654" name="connsiteY29"/>
                <a:gd fmla="*/ 627718 w 1164173" name="connsiteX30"/>
                <a:gd fmla="*/ 12426 h 1031654" name="connsiteY30"/>
                <a:gd fmla="*/ 640787 w 1164173" name="connsiteX31"/>
                <a:gd fmla="*/ 18804 h 1031654" name="connsiteY31"/>
                <a:gd fmla="*/ 666144 w 1164173" name="connsiteX32"/>
                <a:gd fmla="*/ 47552 h 1031654" name="connsiteY32"/>
                <a:gd fmla="*/ 1148811 w 1164173" name="connsiteX33"/>
                <a:gd fmla="*/ 883554 h 1031654" name="connsiteY33"/>
                <a:gd fmla="*/ 1150460 w 1164173" name="connsiteX34"/>
                <a:gd fmla="*/ 888458 h 1031654" name="connsiteY34"/>
                <a:gd fmla="*/ 1156587 w 1164173" name="connsiteX35"/>
                <a:gd fmla="*/ 897546 h 1031654" name="connsiteY35"/>
                <a:gd fmla="*/ 1164173 w 1164173" name="connsiteX36"/>
                <a:gd fmla="*/ 935121 h 1031654" name="connsiteY36"/>
                <a:gd fmla="*/ 1135899 w 1164173" name="connsiteX37"/>
                <a:gd fmla="*/ 1003380 h 1031654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1031654" w="1164173">
                  <a:moveTo>
                    <a:pt x="1052874" y="962340"/>
                  </a:moveTo>
                  <a:cubicBezTo>
                    <a:pt x="1085896" y="938256"/>
                    <a:pt x="1093141" y="891964"/>
                    <a:pt x="1069057" y="858943"/>
                  </a:cubicBezTo>
                  <a:cubicBezTo>
                    <a:pt x="1044973" y="825922"/>
                    <a:pt x="998680" y="818677"/>
                    <a:pt x="965659" y="842761"/>
                  </a:cubicBezTo>
                  <a:cubicBezTo>
                    <a:pt x="932638" y="866845"/>
                    <a:pt x="925393" y="913137"/>
                    <a:pt x="949477" y="946158"/>
                  </a:cubicBezTo>
                  <a:cubicBezTo>
                    <a:pt x="973561" y="979179"/>
                    <a:pt x="1019853" y="986424"/>
                    <a:pt x="1052874" y="962340"/>
                  </a:cubicBezTo>
                  <a:close/>
                  <a:moveTo>
                    <a:pt x="1135899" y="1003380"/>
                  </a:moveTo>
                  <a:cubicBezTo>
                    <a:pt x="1118430" y="1020849"/>
                    <a:pt x="1094297" y="1031654"/>
                    <a:pt x="1067640" y="1031654"/>
                  </a:cubicBezTo>
                  <a:lnTo>
                    <a:pt x="102307" y="1031654"/>
                  </a:lnTo>
                  <a:cubicBezTo>
                    <a:pt x="88978" y="1031654"/>
                    <a:pt x="76281" y="1028953"/>
                    <a:pt x="64732" y="1024068"/>
                  </a:cubicBezTo>
                  <a:lnTo>
                    <a:pt x="59198" y="1020337"/>
                  </a:lnTo>
                  <a:lnTo>
                    <a:pt x="48283" y="1015422"/>
                  </a:lnTo>
                  <a:lnTo>
                    <a:pt x="36524" y="1005050"/>
                  </a:lnTo>
                  <a:lnTo>
                    <a:pt x="34048" y="1003380"/>
                  </a:lnTo>
                  <a:lnTo>
                    <a:pt x="33191" y="1002110"/>
                  </a:lnTo>
                  <a:lnTo>
                    <a:pt x="19535" y="990064"/>
                  </a:lnTo>
                  <a:cubicBezTo>
                    <a:pt x="-3144" y="960050"/>
                    <a:pt x="-7044" y="918183"/>
                    <a:pt x="12949" y="883555"/>
                  </a:cubicBezTo>
                  <a:lnTo>
                    <a:pt x="495615" y="47552"/>
                  </a:lnTo>
                  <a:cubicBezTo>
                    <a:pt x="502280" y="36009"/>
                    <a:pt x="510968" y="26364"/>
                    <a:pt x="520972" y="18805"/>
                  </a:cubicBezTo>
                  <a:lnTo>
                    <a:pt x="534039" y="12428"/>
                  </a:lnTo>
                  <a:lnTo>
                    <a:pt x="534278" y="12218"/>
                  </a:lnTo>
                  <a:lnTo>
                    <a:pt x="536772" y="11095"/>
                  </a:lnTo>
                  <a:lnTo>
                    <a:pt x="554231" y="2574"/>
                  </a:lnTo>
                  <a:lnTo>
                    <a:pt x="561466" y="2070"/>
                  </a:lnTo>
                  <a:lnTo>
                    <a:pt x="570612" y="0"/>
                  </a:lnTo>
                  <a:lnTo>
                    <a:pt x="580884" y="716"/>
                  </a:lnTo>
                  <a:lnTo>
                    <a:pt x="591149" y="1"/>
                  </a:lnTo>
                  <a:lnTo>
                    <a:pt x="600288" y="2070"/>
                  </a:lnTo>
                  <a:lnTo>
                    <a:pt x="607528" y="2574"/>
                  </a:lnTo>
                  <a:lnTo>
                    <a:pt x="625016" y="11107"/>
                  </a:lnTo>
                  <a:lnTo>
                    <a:pt x="627483" y="12218"/>
                  </a:lnTo>
                  <a:lnTo>
                    <a:pt x="627718" y="12426"/>
                  </a:lnTo>
                  <a:lnTo>
                    <a:pt x="640787" y="18804"/>
                  </a:lnTo>
                  <a:cubicBezTo>
                    <a:pt x="650792" y="26363"/>
                    <a:pt x="659480" y="36009"/>
                    <a:pt x="666144" y="47552"/>
                  </a:cubicBezTo>
                  <a:lnTo>
                    <a:pt x="1148811" y="883554"/>
                  </a:lnTo>
                  <a:lnTo>
                    <a:pt x="1150460" y="888458"/>
                  </a:lnTo>
                  <a:lnTo>
                    <a:pt x="1156587" y="897546"/>
                  </a:lnTo>
                  <a:cubicBezTo>
                    <a:pt x="1161472" y="909095"/>
                    <a:pt x="1164173" y="921792"/>
                    <a:pt x="1164173" y="935121"/>
                  </a:cubicBezTo>
                  <a:cubicBezTo>
                    <a:pt x="1164173" y="961778"/>
                    <a:pt x="1153368" y="985911"/>
                    <a:pt x="1135899" y="100338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H="1" flipV="1">
              <a:off x="2494943" y="30023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5"/>
            <p:cNvSpPr txBox="1">
              <a:spLocks noChangeArrowheads="1"/>
            </p:cNvSpPr>
            <p:nvPr/>
          </p:nvSpPr>
          <p:spPr bwMode="auto">
            <a:xfrm>
              <a:off x="2531455" y="3975459"/>
              <a:ext cx="408305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53843" y="3334109"/>
            <a:ext cx="1346200" cy="1973262"/>
            <a:chOff x="3853843" y="3334109"/>
            <a:chExt cx="1346200" cy="1973262"/>
          </a:xfrm>
        </p:grpSpPr>
        <p:sp>
          <p:nvSpPr>
            <p:cNvPr id="4" name="任意多边形 3"/>
            <p:cNvSpPr/>
            <p:nvPr/>
          </p:nvSpPr>
          <p:spPr>
            <a:xfrm>
              <a:off x="3853843" y="3334109"/>
              <a:ext cx="1346200" cy="1446212"/>
            </a:xfrm>
            <a:custGeom>
              <a:gdLst>
                <a:gd fmla="*/ 170487 w 1345719" name="connsiteX0"/>
                <a:gd fmla="*/ 1152570 h 1446325" name="connsiteY0"/>
                <a:gd fmla="*/ 75237 w 1345719" name="connsiteX1"/>
                <a:gd fmla="*/ 1245439 h 1446325" name="connsiteY1"/>
                <a:gd fmla="*/ 170487 w 1345719" name="connsiteX2"/>
                <a:gd fmla="*/ 1338308 h 1446325" name="connsiteY2"/>
                <a:gd fmla="*/ 265737 w 1345719" name="connsiteX3"/>
                <a:gd fmla="*/ 1245439 h 1446325" name="connsiteY3"/>
                <a:gd fmla="*/ 170487 w 1345719" name="connsiteX4"/>
                <a:gd fmla="*/ 1152570 h 1446325" name="connsiteY4"/>
                <a:gd fmla="*/ 229941 w 1345719" name="connsiteX5"/>
                <a:gd fmla="*/ 1457 h 1446325" name="connsiteY5"/>
                <a:gd fmla="*/ 319553 w 1345719" name="connsiteX6"/>
                <a:gd fmla="*/ 23145 h 1446325" name="connsiteY6"/>
                <a:gd fmla="*/ 1292832 w 1345719" name="connsiteX7"/>
                <a:gd fmla="*/ 733005 h 1446325" name="connsiteY7"/>
                <a:gd fmla="*/ 1325137 w 1345719" name="connsiteX8"/>
                <a:gd fmla="*/ 768284 h 1446325" name="connsiteY8"/>
                <a:gd fmla="*/ 1327973 w 1345719" name="connsiteX9"/>
                <a:gd fmla="*/ 776116 h 1446325" name="connsiteY9"/>
                <a:gd fmla="*/ 1335364 w 1345719" name="connsiteX10"/>
                <a:gd fmla="*/ 789097 h 1446325" name="connsiteY10"/>
                <a:gd fmla="*/ 1339593 w 1345719" name="connsiteX11"/>
                <a:gd fmla="*/ 808201 h 1446325" name="connsiteY11"/>
                <a:gd fmla="*/ 1340862 w 1345719" name="connsiteX12"/>
                <a:gd fmla="*/ 811706 h 1446325" name="connsiteY12"/>
                <a:gd fmla="*/ 1340792 w 1345719" name="connsiteX13"/>
                <a:gd fmla="*/ 813617 h 1446325" name="connsiteY13"/>
                <a:gd fmla="*/ 1345702 w 1345719" name="connsiteX14"/>
                <a:gd fmla="*/ 835803 h 1446325" name="connsiteY14"/>
                <a:gd fmla="*/ 1274021 w 1345719" name="connsiteX15"/>
                <a:gd fmla="*/ 948033 h 1446325" name="connsiteY15"/>
                <a:gd fmla="*/ 172626 w 1345719" name="connsiteX16"/>
                <a:gd fmla="*/ 1435987 h 1446325" name="connsiteY16"/>
                <a:gd fmla="*/ 125921 w 1345719" name="connsiteX17"/>
                <a:gd fmla="*/ 1446325 h 1446325" name="connsiteY17"/>
                <a:gd fmla="*/ 108057 w 1345719" name="connsiteX18"/>
                <a:gd fmla="*/ 1443146 h 1446325" name="connsiteY18"/>
                <a:gd fmla="*/ 107662 w 1345719" name="connsiteX19"/>
                <a:gd fmla="*/ 1443182 h 1446325" name="connsiteY19"/>
                <a:gd fmla="*/ 104321 w 1345719" name="connsiteX20"/>
                <a:gd fmla="*/ 1442479 h 1446325" name="connsiteY20"/>
                <a:gd fmla="*/ 80452 w 1345719" name="connsiteX21"/>
                <a:gd fmla="*/ 1438232 h 1446325" name="connsiteY21"/>
                <a:gd fmla="*/ 72788 w 1345719" name="connsiteX22"/>
                <a:gd fmla="*/ 1433421 h 1446325" name="connsiteY22"/>
                <a:gd fmla="*/ 62044 w 1345719" name="connsiteX23"/>
                <a:gd fmla="*/ 1428782 h 1446325" name="connsiteY23"/>
                <a:gd fmla="*/ 52214 w 1345719" name="connsiteX24"/>
                <a:gd fmla="*/ 1420507 h 1446325" name="connsiteY24"/>
                <a:gd fmla="*/ 41338 w 1345719" name="connsiteX25"/>
                <a:gd fmla="*/ 1413679 h 1446325" name="connsiteY25"/>
                <a:gd fmla="*/ 33645 w 1345719" name="connsiteX26"/>
                <a:gd fmla="*/ 1404872 h 1446325" name="connsiteY26"/>
                <a:gd fmla="*/ 26716 w 1345719" name="connsiteX27"/>
                <a:gd fmla="*/ 1399040 h 1446325" name="connsiteY27"/>
                <a:gd fmla="*/ 15359 w 1345719" name="connsiteX28"/>
                <a:gd fmla="*/ 1377578 h 1446325" name="connsiteY28"/>
                <a:gd fmla="*/ 13689 w 1345719" name="connsiteX29"/>
                <a:gd fmla="*/ 1374643 h 1446325" name="connsiteY29"/>
                <a:gd fmla="*/ 13605 w 1345719" name="connsiteX30"/>
                <a:gd fmla="*/ 1374261 h 1446325" name="connsiteY30"/>
                <a:gd fmla="*/ 5119 w 1345719" name="connsiteX31"/>
                <a:gd fmla="*/ 1358219 h 1446325" name="connsiteY31"/>
                <a:gd fmla="*/ 693 w 1345719" name="connsiteX32"/>
                <a:gd fmla="*/ 1310588 h 1446325" name="connsiteY32"/>
                <a:gd fmla="*/ 25982 w 1345719" name="connsiteX33"/>
                <a:gd fmla="*/ 1074146 h 1446325" name="connsiteY33"/>
                <a:gd fmla="*/ 332057 w 1345719" name="connsiteX34"/>
                <a:gd fmla="*/ 938546 h 1446325" name="connsiteY34"/>
                <a:gd fmla="*/ 389498 w 1345719" name="connsiteX35"/>
                <a:gd fmla="*/ 848612 h 1446325" name="connsiteY35"/>
                <a:gd fmla="*/ 385563 w 1345719" name="connsiteX36"/>
                <a:gd fmla="*/ 830832 h 1446325" name="connsiteY36"/>
                <a:gd fmla="*/ 385619 w 1345719" name="connsiteX37"/>
                <a:gd fmla="*/ 829301 h 1446325" name="connsiteY37"/>
                <a:gd fmla="*/ 384602 w 1345719" name="connsiteX38"/>
                <a:gd fmla="*/ 826493 h 1446325" name="connsiteY38"/>
                <a:gd fmla="*/ 381214 w 1345719" name="connsiteX39"/>
                <a:gd fmla="*/ 811184 h 1446325" name="connsiteY39"/>
                <a:gd fmla="*/ 375291 w 1345719" name="connsiteX40"/>
                <a:gd fmla="*/ 800781 h 1446325" name="connsiteY40"/>
                <a:gd fmla="*/ 373019 w 1345719" name="connsiteX41"/>
                <a:gd fmla="*/ 794506 h 1446325" name="connsiteY41"/>
                <a:gd fmla="*/ 347131 w 1345719" name="connsiteX42"/>
                <a:gd fmla="*/ 766235 h 1446325" name="connsiteY42"/>
                <a:gd fmla="*/ 79772 w 1345719" name="connsiteX43"/>
                <a:gd fmla="*/ 571237 h 1446325" name="connsiteY43"/>
                <a:gd fmla="*/ 128808 w 1345719" name="connsiteX44"/>
                <a:gd fmla="*/ 112775 h 1446325" name="connsiteY44"/>
                <a:gd fmla="*/ 130751 w 1345719" name="connsiteX45"/>
                <a:gd fmla="*/ 106618 h 1446325" name="connsiteY45"/>
                <a:gd fmla="*/ 131257 w 1345719" name="connsiteX46"/>
                <a:gd fmla="*/ 92950 h 1446325" name="connsiteY46"/>
                <a:gd fmla="*/ 151240 w 1345719" name="connsiteX47"/>
                <a:gd fmla="*/ 49487 h 1446325" name="connsiteY47"/>
                <a:gd fmla="*/ 229941 w 1345719" name="connsiteX48"/>
                <a:gd fmla="*/ 1457 h 1446325" name="connsiteY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b="b" l="l" r="r" t="t"/>
              <a:pathLst>
                <a:path h="1446325" w="1345719">
                  <a:moveTo>
                    <a:pt x="170487" y="1152570"/>
                  </a:moveTo>
                  <a:cubicBezTo>
                    <a:pt x="117882" y="1152570"/>
                    <a:pt x="75237" y="1194149"/>
                    <a:pt x="75237" y="1245439"/>
                  </a:cubicBezTo>
                  <a:cubicBezTo>
                    <a:pt x="75237" y="1296729"/>
                    <a:pt x="117882" y="1338308"/>
                    <a:pt x="170487" y="1338308"/>
                  </a:cubicBezTo>
                  <a:cubicBezTo>
                    <a:pt x="223092" y="1338308"/>
                    <a:pt x="265737" y="1296729"/>
                    <a:pt x="265737" y="1245439"/>
                  </a:cubicBezTo>
                  <a:cubicBezTo>
                    <a:pt x="265737" y="1194149"/>
                    <a:pt x="223092" y="1152570"/>
                    <a:pt x="170487" y="1152570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1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8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6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2" y="826493"/>
                  </a:lnTo>
                  <a:lnTo>
                    <a:pt x="381214" y="811184"/>
                  </a:lnTo>
                  <a:lnTo>
                    <a:pt x="375291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cxnSp>
          <p:nvCxnSpPr>
            <p:cNvPr id="6" name="直接箭头连接符 5"/>
            <p:cNvCxnSpPr/>
            <p:nvPr/>
          </p:nvCxnSpPr>
          <p:spPr>
            <a:xfrm flipH="1">
              <a:off x="3999893" y="4780321"/>
              <a:ext cx="0" cy="527050"/>
            </a:xfrm>
            <a:prstGeom prst="straightConnector1">
              <a:avLst/>
            </a:prstGeom>
            <a:ln>
              <a:solidFill>
                <a:srgbClr val="4354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6"/>
            <p:cNvSpPr txBox="1">
              <a:spLocks noChangeArrowheads="1"/>
            </p:cNvSpPr>
            <p:nvPr/>
          </p:nvSpPr>
          <p:spPr bwMode="auto">
            <a:xfrm>
              <a:off x="4379306" y="3945296"/>
              <a:ext cx="465455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200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52443" y="2821346"/>
            <a:ext cx="1452562" cy="2057400"/>
            <a:chOff x="5352443" y="2821346"/>
            <a:chExt cx="1452562" cy="2057400"/>
          </a:xfrm>
        </p:grpSpPr>
        <p:sp>
          <p:nvSpPr>
            <p:cNvPr id="3" name="任意多边形 2"/>
            <p:cNvSpPr/>
            <p:nvPr/>
          </p:nvSpPr>
          <p:spPr>
            <a:xfrm rot="12966304">
              <a:off x="5352443" y="3591284"/>
              <a:ext cx="1452562" cy="1287462"/>
            </a:xfrm>
            <a:custGeom>
              <a:gdLst>
                <a:gd fmla="*/ 1313889 w 1452780" name="connsiteX0"/>
                <a:gd fmla="*/ 1200911 h 1287408" name="connsiteY0"/>
                <a:gd fmla="*/ 1334084 w 1452780" name="connsiteX1"/>
                <a:gd fmla="*/ 1071881 h 1287408" name="connsiteY1"/>
                <a:gd fmla="*/ 1205053 w 1452780" name="connsiteX2"/>
                <a:gd fmla="*/ 1051687 h 1287408" name="connsiteY2"/>
                <a:gd fmla="*/ 1184859 w 1452780" name="connsiteX3"/>
                <a:gd fmla="*/ 1180717 h 1287408" name="connsiteY3"/>
                <a:gd fmla="*/ 1313889 w 1452780" name="connsiteX4"/>
                <a:gd fmla="*/ 1200911 h 1287408" name="connsiteY4"/>
                <a:gd fmla="*/ 1417497 w 1452780" name="connsiteX5"/>
                <a:gd fmla="*/ 1252125 h 1287408" name="connsiteY5"/>
                <a:gd fmla="*/ 1332316 w 1452780" name="connsiteX6"/>
                <a:gd fmla="*/ 1287408 h 1287408" name="connsiteY6"/>
                <a:gd fmla="*/ 127670 w 1452780" name="connsiteX7"/>
                <a:gd fmla="*/ 1287408 h 1287408" name="connsiteY7"/>
                <a:gd fmla="*/ 80780 w 1452780" name="connsiteX8"/>
                <a:gd fmla="*/ 1277941 h 1287408" name="connsiteY8"/>
                <a:gd fmla="*/ 73874 w 1452780" name="connsiteX9"/>
                <a:gd fmla="*/ 1273285 h 1287408" name="connsiteY9"/>
                <a:gd fmla="*/ 60253 w 1452780" name="connsiteX10"/>
                <a:gd fmla="*/ 1267152 h 1287408" name="connsiteY10"/>
                <a:gd fmla="*/ 45579 w 1452780" name="connsiteX11"/>
                <a:gd fmla="*/ 1254209 h 1287408" name="connsiteY11"/>
                <a:gd fmla="*/ 42489 w 1452780" name="connsiteX12"/>
                <a:gd fmla="*/ 1252125 h 1287408" name="connsiteY12"/>
                <a:gd fmla="*/ 41419 w 1452780" name="connsiteX13"/>
                <a:gd fmla="*/ 1250540 h 1287408" name="connsiteY13"/>
                <a:gd fmla="*/ 24378 w 1452780" name="connsiteX14"/>
                <a:gd fmla="*/ 1235508 h 1287408" name="connsiteY14"/>
                <a:gd fmla="*/ 16159 w 1452780" name="connsiteX15"/>
                <a:gd fmla="*/ 1102594 h 1287408" name="connsiteY15"/>
                <a:gd fmla="*/ 618482 w 1452780" name="connsiteX16"/>
                <a:gd fmla="*/ 59341 h 1287408" name="connsiteY16"/>
                <a:gd fmla="*/ 650125 w 1452780" name="connsiteX17"/>
                <a:gd fmla="*/ 23467 h 1287408" name="connsiteY17"/>
                <a:gd fmla="*/ 666431 w 1452780" name="connsiteX18"/>
                <a:gd fmla="*/ 15509 h 1287408" name="connsiteY18"/>
                <a:gd fmla="*/ 666729 w 1452780" name="connsiteX19"/>
                <a:gd fmla="*/ 15247 h 1287408" name="connsiteY19"/>
                <a:gd fmla="*/ 669842 w 1452780" name="connsiteX20"/>
                <a:gd fmla="*/ 13846 h 1287408" name="connsiteY20"/>
                <a:gd fmla="*/ 691629 w 1452780" name="connsiteX21"/>
                <a:gd fmla="*/ 3212 h 1287408" name="connsiteY21"/>
                <a:gd fmla="*/ 700657 w 1452780" name="connsiteX22"/>
                <a:gd fmla="*/ 2583 h 1287408" name="connsiteY22"/>
                <a:gd fmla="*/ 712071 w 1452780" name="connsiteX23"/>
                <a:gd fmla="*/ 0 h 1287408" name="connsiteY23"/>
                <a:gd fmla="*/ 724889 w 1452780" name="connsiteX24"/>
                <a:gd fmla="*/ 893 h 1287408" name="connsiteY24"/>
                <a:gd fmla="*/ 737699 w 1452780" name="connsiteX25"/>
                <a:gd fmla="*/ 1 h 1287408" name="connsiteY25"/>
                <a:gd fmla="*/ 749104 w 1452780" name="connsiteX26"/>
                <a:gd fmla="*/ 2583 h 1287408" name="connsiteY26"/>
                <a:gd fmla="*/ 758139 w 1452780" name="connsiteX27"/>
                <a:gd fmla="*/ 3212 h 1287408" name="connsiteY27"/>
                <a:gd fmla="*/ 779962 w 1452780" name="connsiteX28"/>
                <a:gd fmla="*/ 13860 h 1287408" name="connsiteY28"/>
                <a:gd fmla="*/ 783041 w 1452780" name="connsiteX29"/>
                <a:gd fmla="*/ 15247 h 1287408" name="connsiteY29"/>
                <a:gd fmla="*/ 783334 w 1452780" name="connsiteX30"/>
                <a:gd fmla="*/ 15506 h 1287408" name="connsiteY30"/>
                <a:gd fmla="*/ 799643 w 1452780" name="connsiteX31"/>
                <a:gd fmla="*/ 23466 h 1287408" name="connsiteY31"/>
                <a:gd fmla="*/ 831286 w 1452780" name="connsiteX32"/>
                <a:gd fmla="*/ 59341 h 1287408" name="connsiteY32"/>
                <a:gd fmla="*/ 950182 w 1452780" name="connsiteX33"/>
                <a:gd fmla="*/ 265273 h 1287408" name="connsiteY33"/>
                <a:gd fmla="*/ 782798 w 1452780" name="connsiteX34"/>
                <a:gd fmla="*/ 555190 h 1287408" name="connsiteY34"/>
                <a:gd fmla="*/ 789384 w 1452780" name="connsiteX35"/>
                <a:gd fmla="*/ 661699 h 1287408" name="connsiteY35"/>
                <a:gd fmla="*/ 803040 w 1452780" name="connsiteX36"/>
                <a:gd fmla="*/ 673745 h 1287408" name="connsiteY36"/>
                <a:gd fmla="*/ 803897 w 1452780" name="connsiteX37"/>
                <a:gd fmla="*/ 675015 h 1287408" name="connsiteY37"/>
                <a:gd fmla="*/ 806373 w 1452780" name="connsiteX38"/>
                <a:gd fmla="*/ 676685 h 1287408" name="connsiteY38"/>
                <a:gd fmla="*/ 818132 w 1452780" name="connsiteX39"/>
                <a:gd fmla="*/ 687057 h 1287408" name="connsiteY39"/>
                <a:gd fmla="*/ 829047 w 1452780" name="connsiteX40"/>
                <a:gd fmla="*/ 691972 h 1287408" name="connsiteY40"/>
                <a:gd fmla="*/ 834581 w 1452780" name="connsiteX41"/>
                <a:gd fmla="*/ 695703 h 1287408" name="connsiteY41"/>
                <a:gd fmla="*/ 872156 w 1452780" name="connsiteX42"/>
                <a:gd fmla="*/ 703289 h 1287408" name="connsiteY42"/>
                <a:gd fmla="*/ 1203071 w 1452780" name="connsiteX43"/>
                <a:gd fmla="*/ 703289 h 1287408" name="connsiteY43"/>
                <a:gd fmla="*/ 1433610 w 1452780" name="connsiteX44"/>
                <a:gd fmla="*/ 1102593 h 1287408" name="connsiteY44"/>
                <a:gd fmla="*/ 1435668 w 1452780" name="connsiteX45"/>
                <a:gd fmla="*/ 1108713 h 1287408" name="connsiteY45"/>
                <a:gd fmla="*/ 1443313 w 1452780" name="connsiteX46"/>
                <a:gd fmla="*/ 1120054 h 1287408" name="connsiteY46"/>
                <a:gd fmla="*/ 1452780 w 1452780" name="connsiteX47"/>
                <a:gd fmla="*/ 1166944 h 1287408" name="connsiteY47"/>
                <a:gd fmla="*/ 1417497 w 1452780" name="connsiteX48"/>
                <a:gd fmla="*/ 1252125 h 1287408" name="connsiteY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b="b" l="l" r="r" t="t"/>
              <a:pathLst>
                <a:path h="1287408" w="1452780">
                  <a:moveTo>
                    <a:pt x="1313889" y="1200911"/>
                  </a:moveTo>
                  <a:cubicBezTo>
                    <a:pt x="1355097" y="1170856"/>
                    <a:pt x="1364139" y="1113088"/>
                    <a:pt x="1334084" y="1071881"/>
                  </a:cubicBezTo>
                  <a:cubicBezTo>
                    <a:pt x="1304030" y="1030674"/>
                    <a:pt x="1246260" y="1021633"/>
                    <a:pt x="1205053" y="1051687"/>
                  </a:cubicBezTo>
                  <a:cubicBezTo>
                    <a:pt x="1163846" y="1081742"/>
                    <a:pt x="1154805" y="1139510"/>
                    <a:pt x="1184859" y="1180717"/>
                  </a:cubicBezTo>
                  <a:cubicBezTo>
                    <a:pt x="1214914" y="1221924"/>
                    <a:pt x="1272682" y="1230965"/>
                    <a:pt x="1313889" y="1200911"/>
                  </a:cubicBezTo>
                  <a:close/>
                  <a:moveTo>
                    <a:pt x="1417497" y="1252125"/>
                  </a:moveTo>
                  <a:cubicBezTo>
                    <a:pt x="1395697" y="1273925"/>
                    <a:pt x="1365581" y="1287408"/>
                    <a:pt x="1332316" y="1287408"/>
                  </a:cubicBezTo>
                  <a:lnTo>
                    <a:pt x="127670" y="1287408"/>
                  </a:lnTo>
                  <a:cubicBezTo>
                    <a:pt x="111036" y="1287408"/>
                    <a:pt x="95192" y="1284038"/>
                    <a:pt x="80780" y="1277941"/>
                  </a:cubicBezTo>
                  <a:lnTo>
                    <a:pt x="73874" y="1273285"/>
                  </a:lnTo>
                  <a:lnTo>
                    <a:pt x="60253" y="1267152"/>
                  </a:lnTo>
                  <a:lnTo>
                    <a:pt x="45579" y="1254209"/>
                  </a:lnTo>
                  <a:lnTo>
                    <a:pt x="42489" y="1252125"/>
                  </a:lnTo>
                  <a:lnTo>
                    <a:pt x="41419" y="1250540"/>
                  </a:lnTo>
                  <a:lnTo>
                    <a:pt x="24378" y="1235508"/>
                  </a:lnTo>
                  <a:cubicBezTo>
                    <a:pt x="-3923" y="1198053"/>
                    <a:pt x="-8790" y="1145807"/>
                    <a:pt x="16159" y="1102594"/>
                  </a:cubicBezTo>
                  <a:lnTo>
                    <a:pt x="618482" y="59341"/>
                  </a:lnTo>
                  <a:cubicBezTo>
                    <a:pt x="626799" y="44936"/>
                    <a:pt x="637641" y="32900"/>
                    <a:pt x="650125" y="23467"/>
                  </a:cubicBezTo>
                  <a:lnTo>
                    <a:pt x="666431" y="15509"/>
                  </a:lnTo>
                  <a:lnTo>
                    <a:pt x="666729" y="15247"/>
                  </a:lnTo>
                  <a:lnTo>
                    <a:pt x="669842" y="13846"/>
                  </a:lnTo>
                  <a:lnTo>
                    <a:pt x="691629" y="3212"/>
                  </a:lnTo>
                  <a:lnTo>
                    <a:pt x="700657" y="2583"/>
                  </a:lnTo>
                  <a:lnTo>
                    <a:pt x="712071" y="0"/>
                  </a:lnTo>
                  <a:lnTo>
                    <a:pt x="724889" y="893"/>
                  </a:lnTo>
                  <a:lnTo>
                    <a:pt x="737699" y="1"/>
                  </a:lnTo>
                  <a:lnTo>
                    <a:pt x="749104" y="2583"/>
                  </a:lnTo>
                  <a:lnTo>
                    <a:pt x="758139" y="3212"/>
                  </a:lnTo>
                  <a:lnTo>
                    <a:pt x="779962" y="13860"/>
                  </a:lnTo>
                  <a:lnTo>
                    <a:pt x="783041" y="15247"/>
                  </a:lnTo>
                  <a:lnTo>
                    <a:pt x="783334" y="15506"/>
                  </a:lnTo>
                  <a:lnTo>
                    <a:pt x="799643" y="23466"/>
                  </a:lnTo>
                  <a:cubicBezTo>
                    <a:pt x="812128" y="32899"/>
                    <a:pt x="822970" y="44936"/>
                    <a:pt x="831286" y="59341"/>
                  </a:cubicBezTo>
                  <a:lnTo>
                    <a:pt x="950182" y="265273"/>
                  </a:lnTo>
                  <a:lnTo>
                    <a:pt x="782798" y="555190"/>
                  </a:lnTo>
                  <a:cubicBezTo>
                    <a:pt x="762805" y="589818"/>
                    <a:pt x="766705" y="631685"/>
                    <a:pt x="789384" y="661699"/>
                  </a:cubicBezTo>
                  <a:lnTo>
                    <a:pt x="803040" y="673745"/>
                  </a:lnTo>
                  <a:lnTo>
                    <a:pt x="803897" y="675015"/>
                  </a:lnTo>
                  <a:lnTo>
                    <a:pt x="806373" y="676685"/>
                  </a:lnTo>
                  <a:lnTo>
                    <a:pt x="818132" y="687057"/>
                  </a:lnTo>
                  <a:lnTo>
                    <a:pt x="829047" y="691972"/>
                  </a:lnTo>
                  <a:lnTo>
                    <a:pt x="834581" y="695703"/>
                  </a:lnTo>
                  <a:cubicBezTo>
                    <a:pt x="846130" y="700588"/>
                    <a:pt x="858827" y="703289"/>
                    <a:pt x="872156" y="703289"/>
                  </a:cubicBezTo>
                  <a:lnTo>
                    <a:pt x="1203071" y="703289"/>
                  </a:lnTo>
                  <a:lnTo>
                    <a:pt x="1433610" y="1102593"/>
                  </a:lnTo>
                  <a:lnTo>
                    <a:pt x="1435668" y="1108713"/>
                  </a:lnTo>
                  <a:lnTo>
                    <a:pt x="1443313" y="1120054"/>
                  </a:lnTo>
                  <a:cubicBezTo>
                    <a:pt x="1449409" y="1134466"/>
                    <a:pt x="1452780" y="1150311"/>
                    <a:pt x="1452780" y="1166944"/>
                  </a:cubicBezTo>
                  <a:cubicBezTo>
                    <a:pt x="1452780" y="1200209"/>
                    <a:pt x="1439296" y="1230325"/>
                    <a:pt x="1417497" y="1252125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H="1" flipV="1">
              <a:off x="5914418" y="2821346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7"/>
            <p:cNvSpPr txBox="1">
              <a:spLocks noChangeArrowheads="1"/>
            </p:cNvSpPr>
            <p:nvPr/>
          </p:nvSpPr>
          <p:spPr bwMode="auto">
            <a:xfrm>
              <a:off x="6143019" y="3913546"/>
              <a:ext cx="52260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240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44768" y="3334109"/>
            <a:ext cx="1344612" cy="2112962"/>
            <a:chOff x="7444768" y="3334109"/>
            <a:chExt cx="1344612" cy="2112962"/>
          </a:xfrm>
        </p:grpSpPr>
        <p:sp>
          <p:nvSpPr>
            <p:cNvPr id="7" name="任意多边形 6"/>
            <p:cNvSpPr/>
            <p:nvPr/>
          </p:nvSpPr>
          <p:spPr>
            <a:xfrm>
              <a:off x="7444768" y="3334109"/>
              <a:ext cx="1344612" cy="1446212"/>
            </a:xfrm>
            <a:custGeom>
              <a:gdLst>
                <a:gd fmla="*/ 174959 w 1345719" name="connsiteX0"/>
                <a:gd fmla="*/ 1164949 h 1446325" name="connsiteY0"/>
                <a:gd fmla="*/ 77328 w 1345719" name="connsiteX1"/>
                <a:gd fmla="*/ 1262580 h 1446325" name="connsiteY1"/>
                <a:gd fmla="*/ 174959 w 1345719" name="connsiteX2"/>
                <a:gd fmla="*/ 1360211 h 1446325" name="connsiteY2"/>
                <a:gd fmla="*/ 272590 w 1345719" name="connsiteX3"/>
                <a:gd fmla="*/ 1262580 h 1446325" name="connsiteY3"/>
                <a:gd fmla="*/ 174959 w 1345719" name="connsiteX4"/>
                <a:gd fmla="*/ 1164949 h 1446325" name="connsiteY4"/>
                <a:gd fmla="*/ 229941 w 1345719" name="connsiteX5"/>
                <a:gd fmla="*/ 1457 h 1446325" name="connsiteY5"/>
                <a:gd fmla="*/ 319553 w 1345719" name="connsiteX6"/>
                <a:gd fmla="*/ 23145 h 1446325" name="connsiteY6"/>
                <a:gd fmla="*/ 1292832 w 1345719" name="connsiteX7"/>
                <a:gd fmla="*/ 733005 h 1446325" name="connsiteY7"/>
                <a:gd fmla="*/ 1325137 w 1345719" name="connsiteX8"/>
                <a:gd fmla="*/ 768284 h 1446325" name="connsiteY8"/>
                <a:gd fmla="*/ 1327973 w 1345719" name="connsiteX9"/>
                <a:gd fmla="*/ 776116 h 1446325" name="connsiteY9"/>
                <a:gd fmla="*/ 1335364 w 1345719" name="connsiteX10"/>
                <a:gd fmla="*/ 789097 h 1446325" name="connsiteY10"/>
                <a:gd fmla="*/ 1339593 w 1345719" name="connsiteX11"/>
                <a:gd fmla="*/ 808201 h 1446325" name="connsiteY11"/>
                <a:gd fmla="*/ 1340862 w 1345719" name="connsiteX12"/>
                <a:gd fmla="*/ 811706 h 1446325" name="connsiteY12"/>
                <a:gd fmla="*/ 1340792 w 1345719" name="connsiteX13"/>
                <a:gd fmla="*/ 813617 h 1446325" name="connsiteY13"/>
                <a:gd fmla="*/ 1345702 w 1345719" name="connsiteX14"/>
                <a:gd fmla="*/ 835803 h 1446325" name="connsiteY14"/>
                <a:gd fmla="*/ 1274021 w 1345719" name="connsiteX15"/>
                <a:gd fmla="*/ 948033 h 1446325" name="connsiteY15"/>
                <a:gd fmla="*/ 172626 w 1345719" name="connsiteX16"/>
                <a:gd fmla="*/ 1435987 h 1446325" name="connsiteY16"/>
                <a:gd fmla="*/ 125920 w 1345719" name="connsiteX17"/>
                <a:gd fmla="*/ 1446325 h 1446325" name="connsiteY17"/>
                <a:gd fmla="*/ 108057 w 1345719" name="connsiteX18"/>
                <a:gd fmla="*/ 1443146 h 1446325" name="connsiteY18"/>
                <a:gd fmla="*/ 107662 w 1345719" name="connsiteX19"/>
                <a:gd fmla="*/ 1443182 h 1446325" name="connsiteY19"/>
                <a:gd fmla="*/ 104321 w 1345719" name="connsiteX20"/>
                <a:gd fmla="*/ 1442479 h 1446325" name="connsiteY20"/>
                <a:gd fmla="*/ 80452 w 1345719" name="connsiteX21"/>
                <a:gd fmla="*/ 1438232 h 1446325" name="connsiteY21"/>
                <a:gd fmla="*/ 72787 w 1345719" name="connsiteX22"/>
                <a:gd fmla="*/ 1433421 h 1446325" name="connsiteY22"/>
                <a:gd fmla="*/ 62044 w 1345719" name="connsiteX23"/>
                <a:gd fmla="*/ 1428782 h 1446325" name="connsiteY23"/>
                <a:gd fmla="*/ 52214 w 1345719" name="connsiteX24"/>
                <a:gd fmla="*/ 1420507 h 1446325" name="connsiteY24"/>
                <a:gd fmla="*/ 41338 w 1345719" name="connsiteX25"/>
                <a:gd fmla="*/ 1413679 h 1446325" name="connsiteY25"/>
                <a:gd fmla="*/ 33645 w 1345719" name="connsiteX26"/>
                <a:gd fmla="*/ 1404872 h 1446325" name="connsiteY26"/>
                <a:gd fmla="*/ 26716 w 1345719" name="connsiteX27"/>
                <a:gd fmla="*/ 1399040 h 1446325" name="connsiteY27"/>
                <a:gd fmla="*/ 15359 w 1345719" name="connsiteX28"/>
                <a:gd fmla="*/ 1377578 h 1446325" name="connsiteY28"/>
                <a:gd fmla="*/ 13689 w 1345719" name="connsiteX29"/>
                <a:gd fmla="*/ 1374643 h 1446325" name="connsiteY29"/>
                <a:gd fmla="*/ 13605 w 1345719" name="connsiteX30"/>
                <a:gd fmla="*/ 1374261 h 1446325" name="connsiteY30"/>
                <a:gd fmla="*/ 5119 w 1345719" name="connsiteX31"/>
                <a:gd fmla="*/ 1358219 h 1446325" name="connsiteY31"/>
                <a:gd fmla="*/ 693 w 1345719" name="connsiteX32"/>
                <a:gd fmla="*/ 1310588 h 1446325" name="connsiteY32"/>
                <a:gd fmla="*/ 25982 w 1345719" name="connsiteX33"/>
                <a:gd fmla="*/ 1074146 h 1446325" name="connsiteY33"/>
                <a:gd fmla="*/ 332057 w 1345719" name="connsiteX34"/>
                <a:gd fmla="*/ 938546 h 1446325" name="connsiteY34"/>
                <a:gd fmla="*/ 389498 w 1345719" name="connsiteX35"/>
                <a:gd fmla="*/ 848612 h 1446325" name="connsiteY35"/>
                <a:gd fmla="*/ 385563 w 1345719" name="connsiteX36"/>
                <a:gd fmla="*/ 830832 h 1446325" name="connsiteY36"/>
                <a:gd fmla="*/ 385619 w 1345719" name="connsiteX37"/>
                <a:gd fmla="*/ 829301 h 1446325" name="connsiteY37"/>
                <a:gd fmla="*/ 384603 w 1345719" name="connsiteX38"/>
                <a:gd fmla="*/ 826493 h 1446325" name="connsiteY38"/>
                <a:gd fmla="*/ 381214 w 1345719" name="connsiteX39"/>
                <a:gd fmla="*/ 811184 h 1446325" name="connsiteY39"/>
                <a:gd fmla="*/ 375292 w 1345719" name="connsiteX40"/>
                <a:gd fmla="*/ 800781 h 1446325" name="connsiteY40"/>
                <a:gd fmla="*/ 373019 w 1345719" name="connsiteX41"/>
                <a:gd fmla="*/ 794506 h 1446325" name="connsiteY41"/>
                <a:gd fmla="*/ 347131 w 1345719" name="connsiteX42"/>
                <a:gd fmla="*/ 766235 h 1446325" name="connsiteY42"/>
                <a:gd fmla="*/ 79772 w 1345719" name="connsiteX43"/>
                <a:gd fmla="*/ 571237 h 1446325" name="connsiteY43"/>
                <a:gd fmla="*/ 128808 w 1345719" name="connsiteX44"/>
                <a:gd fmla="*/ 112775 h 1446325" name="connsiteY44"/>
                <a:gd fmla="*/ 130751 w 1345719" name="connsiteX45"/>
                <a:gd fmla="*/ 106618 h 1446325" name="connsiteY45"/>
                <a:gd fmla="*/ 131257 w 1345719" name="connsiteX46"/>
                <a:gd fmla="*/ 92950 h 1446325" name="connsiteY46"/>
                <a:gd fmla="*/ 151240 w 1345719" name="connsiteX47"/>
                <a:gd fmla="*/ 49487 h 1446325" name="connsiteY47"/>
                <a:gd fmla="*/ 229941 w 1345719" name="connsiteX48"/>
                <a:gd fmla="*/ 1457 h 1446325" name="connsiteY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b="b" l="l" r="r" t="t"/>
              <a:pathLst>
                <a:path h="1446325" w="1345719">
                  <a:moveTo>
                    <a:pt x="174959" y="1164949"/>
                  </a:moveTo>
                  <a:cubicBezTo>
                    <a:pt x="121039" y="1164949"/>
                    <a:pt x="77328" y="1208660"/>
                    <a:pt x="77328" y="1262580"/>
                  </a:cubicBezTo>
                  <a:cubicBezTo>
                    <a:pt x="77328" y="1316500"/>
                    <a:pt x="121039" y="1360211"/>
                    <a:pt x="174959" y="1360211"/>
                  </a:cubicBezTo>
                  <a:cubicBezTo>
                    <a:pt x="228879" y="1360211"/>
                    <a:pt x="272590" y="1316500"/>
                    <a:pt x="272590" y="1262580"/>
                  </a:cubicBezTo>
                  <a:cubicBezTo>
                    <a:pt x="272590" y="1208660"/>
                    <a:pt x="228879" y="1164949"/>
                    <a:pt x="174959" y="1164949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0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7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7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3" y="826493"/>
                  </a:lnTo>
                  <a:lnTo>
                    <a:pt x="381214" y="811184"/>
                  </a:lnTo>
                  <a:lnTo>
                    <a:pt x="375292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7574943" y="4780321"/>
              <a:ext cx="4762" cy="666750"/>
            </a:xfrm>
            <a:prstGeom prst="straightConnector1">
              <a:avLst/>
            </a:prstGeom>
            <a:ln>
              <a:solidFill>
                <a:srgbClr val="4354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8"/>
            <p:cNvSpPr txBox="1">
              <a:spLocks noChangeArrowheads="1"/>
            </p:cNvSpPr>
            <p:nvPr/>
          </p:nvSpPr>
          <p:spPr bwMode="auto">
            <a:xfrm>
              <a:off x="7886094" y="3883383"/>
              <a:ext cx="579755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330718" y="2545121"/>
            <a:ext cx="1763712" cy="2405063"/>
            <a:chOff x="9330718" y="2545121"/>
            <a:chExt cx="1763712" cy="2405063"/>
          </a:xfrm>
        </p:grpSpPr>
        <p:sp>
          <p:nvSpPr>
            <p:cNvPr id="5" name="任意多边形 4"/>
            <p:cNvSpPr/>
            <p:nvPr/>
          </p:nvSpPr>
          <p:spPr>
            <a:xfrm>
              <a:off x="9330718" y="3054709"/>
              <a:ext cx="1763712" cy="1895475"/>
            </a:xfrm>
            <a:custGeom>
              <a:gdLst>
                <a:gd fmla="*/ 362129 w 1763666" name="connsiteX0"/>
                <a:gd fmla="*/ 111774 h 1895518" name="connsiteY0"/>
                <a:gd fmla="*/ 235922 w 1763666" name="connsiteX1"/>
                <a:gd fmla="*/ 237981 h 1895518" name="connsiteY1"/>
                <a:gd fmla="*/ 362129 w 1763666" name="connsiteX2"/>
                <a:gd fmla="*/ 364188 h 1895518" name="connsiteY2"/>
                <a:gd fmla="*/ 488336 w 1763666" name="connsiteX3"/>
                <a:gd fmla="*/ 237981 h 1895518" name="connsiteY3"/>
                <a:gd fmla="*/ 362129 w 1763666" name="connsiteX4"/>
                <a:gd fmla="*/ 111774 h 1895518" name="connsiteY4"/>
                <a:gd fmla="*/ 301354 w 1763666" name="connsiteX5"/>
                <a:gd fmla="*/ 1909 h 1895518" name="connsiteY5"/>
                <a:gd fmla="*/ 418797 w 1763666" name="connsiteX6"/>
                <a:gd fmla="*/ 30333 h 1895518" name="connsiteY6"/>
                <a:gd fmla="*/ 1694353 w 1763666" name="connsiteX7"/>
                <a:gd fmla="*/ 960658 h 1895518" name="connsiteY7"/>
                <a:gd fmla="*/ 1736692 w 1763666" name="connsiteX8"/>
                <a:gd fmla="*/ 1006894 h 1895518" name="connsiteY8"/>
                <a:gd fmla="*/ 1740409 w 1763666" name="connsiteX9"/>
                <a:gd fmla="*/ 1017158 h 1895518" name="connsiteY9"/>
                <a:gd fmla="*/ 1750096 w 1763666" name="connsiteX10"/>
                <a:gd fmla="*/ 1034171 h 1895518" name="connsiteY10"/>
                <a:gd fmla="*/ 1755638 w 1763666" name="connsiteX11"/>
                <a:gd fmla="*/ 1059208 h 1895518" name="connsiteY11"/>
                <a:gd fmla="*/ 1757300 w 1763666" name="connsiteX12"/>
                <a:gd fmla="*/ 1063801 h 1895518" name="connsiteY12"/>
                <a:gd fmla="*/ 1757209 w 1763666" name="connsiteX13"/>
                <a:gd fmla="*/ 1066306 h 1895518" name="connsiteY13"/>
                <a:gd fmla="*/ 1763644 w 1763666" name="connsiteX14"/>
                <a:gd fmla="*/ 1095383 h 1895518" name="connsiteY14"/>
                <a:gd fmla="*/ 1669700 w 1763666" name="connsiteX15"/>
                <a:gd fmla="*/ 1242469 h 1895518" name="connsiteY15"/>
                <a:gd fmla="*/ 226238 w 1763666" name="connsiteX16"/>
                <a:gd fmla="*/ 1881969 h 1895518" name="connsiteY16"/>
                <a:gd fmla="*/ 165028 w 1763666" name="connsiteX17"/>
                <a:gd fmla="*/ 1895518 h 1895518" name="connsiteY17"/>
                <a:gd fmla="*/ 141616 w 1763666" name="connsiteX18"/>
                <a:gd fmla="*/ 1891351 h 1895518" name="connsiteY18"/>
                <a:gd fmla="*/ 141098 w 1763666" name="connsiteX19"/>
                <a:gd fmla="*/ 1891399 h 1895518" name="connsiteY19"/>
                <a:gd fmla="*/ 136720 w 1763666" name="connsiteX20"/>
                <a:gd fmla="*/ 1890478 h 1895518" name="connsiteY20"/>
                <a:gd fmla="*/ 105438 w 1763666" name="connsiteX21"/>
                <a:gd fmla="*/ 1884912 h 1895518" name="connsiteY21"/>
                <a:gd fmla="*/ 95393 w 1763666" name="connsiteX22"/>
                <a:gd fmla="*/ 1878606 h 1895518" name="connsiteY22"/>
                <a:gd fmla="*/ 81312 w 1763666" name="connsiteX23"/>
                <a:gd fmla="*/ 1872526 h 1895518" name="connsiteY23"/>
                <a:gd fmla="*/ 68430 w 1763666" name="connsiteX24"/>
                <a:gd fmla="*/ 1861682 h 1895518" name="connsiteY24"/>
                <a:gd fmla="*/ 54177 w 1763666" name="connsiteX25"/>
                <a:gd fmla="*/ 1852733 h 1895518" name="connsiteY25"/>
                <a:gd fmla="*/ 44094 w 1763666" name="connsiteX26"/>
                <a:gd fmla="*/ 1841192 h 1895518" name="connsiteY26"/>
                <a:gd fmla="*/ 35013 w 1763666" name="connsiteX27"/>
                <a:gd fmla="*/ 1833548 h 1895518" name="connsiteY27"/>
                <a:gd fmla="*/ 20129 w 1763666" name="connsiteX28"/>
                <a:gd fmla="*/ 1805420 h 1895518" name="connsiteY28"/>
                <a:gd fmla="*/ 17940 w 1763666" name="connsiteX29"/>
                <a:gd fmla="*/ 1801573 h 1895518" name="connsiteY29"/>
                <a:gd fmla="*/ 17830 w 1763666" name="connsiteX30"/>
                <a:gd fmla="*/ 1801073 h 1895518" name="connsiteY30"/>
                <a:gd fmla="*/ 6708 w 1763666" name="connsiteX31"/>
                <a:gd fmla="*/ 1780049 h 1895518" name="connsiteY31"/>
                <a:gd fmla="*/ 908 w 1763666" name="connsiteX32"/>
                <a:gd fmla="*/ 1717625 h 1895518" name="connsiteY32"/>
                <a:gd fmla="*/ 34050 w 1763666" name="connsiteX33"/>
                <a:gd fmla="*/ 1407750 h 1895518" name="connsiteY33"/>
                <a:gd fmla="*/ 435184 w 1763666" name="connsiteX34"/>
                <a:gd fmla="*/ 1230035 h 1895518" name="connsiteY34"/>
                <a:gd fmla="*/ 510466 w 1763666" name="connsiteX35"/>
                <a:gd fmla="*/ 1112170 h 1895518" name="connsiteY35"/>
                <a:gd fmla="*/ 505309 w 1763666" name="connsiteX36"/>
                <a:gd fmla="*/ 1088869 h 1895518" name="connsiteY36"/>
                <a:gd fmla="*/ 505382 w 1763666" name="connsiteX37"/>
                <a:gd fmla="*/ 1086862 h 1895518" name="connsiteY37"/>
                <a:gd fmla="*/ 504050 w 1763666" name="connsiteX38"/>
                <a:gd fmla="*/ 1083181 h 1895518" name="connsiteY38"/>
                <a:gd fmla="*/ 499609 w 1763666" name="connsiteX39"/>
                <a:gd fmla="*/ 1063118 h 1895518" name="connsiteY39"/>
                <a:gd fmla="*/ 491847 w 1763666" name="connsiteX40"/>
                <a:gd fmla="*/ 1049484 h 1895518" name="connsiteY40"/>
                <a:gd fmla="*/ 488869 w 1763666" name="connsiteX41"/>
                <a:gd fmla="*/ 1041260 h 1895518" name="connsiteY41"/>
                <a:gd fmla="*/ 454940 w 1763666" name="connsiteX42"/>
                <a:gd fmla="*/ 1004208 h 1895518" name="connsiteY42"/>
                <a:gd fmla="*/ 104546 w 1763666" name="connsiteX43"/>
                <a:gd fmla="*/ 748649 h 1895518" name="connsiteY43"/>
                <a:gd fmla="*/ 168812 w 1763666" name="connsiteX44"/>
                <a:gd fmla="*/ 147800 h 1895518" name="connsiteY44"/>
                <a:gd fmla="*/ 171359 w 1763666" name="connsiteX45"/>
                <a:gd fmla="*/ 139730 h 1895518" name="connsiteY45"/>
                <a:gd fmla="*/ 172022 w 1763666" name="connsiteX46"/>
                <a:gd fmla="*/ 121818 h 1895518" name="connsiteY46"/>
                <a:gd fmla="*/ 198210 w 1763666" name="connsiteX47"/>
                <a:gd fmla="*/ 64856 h 1895518" name="connsiteY47"/>
                <a:gd fmla="*/ 301354 w 1763666" name="connsiteX48"/>
                <a:gd fmla="*/ 1909 h 1895518" name="connsiteY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b="b" l="l" r="r" t="t"/>
              <a:pathLst>
                <a:path h="1895518" w="1763666">
                  <a:moveTo>
                    <a:pt x="362129" y="111774"/>
                  </a:moveTo>
                  <a:cubicBezTo>
                    <a:pt x="292427" y="111774"/>
                    <a:pt x="235922" y="168279"/>
                    <a:pt x="235922" y="237981"/>
                  </a:cubicBezTo>
                  <a:cubicBezTo>
                    <a:pt x="235922" y="307683"/>
                    <a:pt x="292427" y="364188"/>
                    <a:pt x="362129" y="364188"/>
                  </a:cubicBezTo>
                  <a:cubicBezTo>
                    <a:pt x="431831" y="364188"/>
                    <a:pt x="488336" y="307683"/>
                    <a:pt x="488336" y="237981"/>
                  </a:cubicBezTo>
                  <a:cubicBezTo>
                    <a:pt x="488336" y="168279"/>
                    <a:pt x="431831" y="111774"/>
                    <a:pt x="362129" y="111774"/>
                  </a:cubicBezTo>
                  <a:close/>
                  <a:moveTo>
                    <a:pt x="301354" y="1909"/>
                  </a:moveTo>
                  <a:cubicBezTo>
                    <a:pt x="341273" y="-4338"/>
                    <a:pt x="383574" y="4643"/>
                    <a:pt x="418797" y="30333"/>
                  </a:cubicBezTo>
                  <a:lnTo>
                    <a:pt x="1694353" y="960658"/>
                  </a:lnTo>
                  <a:cubicBezTo>
                    <a:pt x="1711967" y="973504"/>
                    <a:pt x="1726141" y="989308"/>
                    <a:pt x="1736692" y="1006894"/>
                  </a:cubicBezTo>
                  <a:lnTo>
                    <a:pt x="1740409" y="1017158"/>
                  </a:lnTo>
                  <a:lnTo>
                    <a:pt x="1750096" y="1034171"/>
                  </a:lnTo>
                  <a:lnTo>
                    <a:pt x="1755638" y="1059208"/>
                  </a:lnTo>
                  <a:lnTo>
                    <a:pt x="1757300" y="1063801"/>
                  </a:lnTo>
                  <a:lnTo>
                    <a:pt x="1757209" y="1066306"/>
                  </a:lnTo>
                  <a:lnTo>
                    <a:pt x="1763644" y="1095383"/>
                  </a:lnTo>
                  <a:cubicBezTo>
                    <a:pt x="1764685" y="1156899"/>
                    <a:pt x="1729490" y="1215980"/>
                    <a:pt x="1669700" y="1242469"/>
                  </a:cubicBezTo>
                  <a:lnTo>
                    <a:pt x="226238" y="1881969"/>
                  </a:lnTo>
                  <a:cubicBezTo>
                    <a:pt x="206307" y="1890799"/>
                    <a:pt x="185532" y="1895171"/>
                    <a:pt x="165028" y="1895518"/>
                  </a:cubicBezTo>
                  <a:lnTo>
                    <a:pt x="141616" y="1891351"/>
                  </a:lnTo>
                  <a:lnTo>
                    <a:pt x="141098" y="1891399"/>
                  </a:lnTo>
                  <a:lnTo>
                    <a:pt x="136720" y="1890478"/>
                  </a:lnTo>
                  <a:lnTo>
                    <a:pt x="105438" y="1884912"/>
                  </a:lnTo>
                  <a:lnTo>
                    <a:pt x="95393" y="1878606"/>
                  </a:lnTo>
                  <a:lnTo>
                    <a:pt x="81312" y="1872526"/>
                  </a:lnTo>
                  <a:lnTo>
                    <a:pt x="68430" y="1861682"/>
                  </a:lnTo>
                  <a:lnTo>
                    <a:pt x="54177" y="1852733"/>
                  </a:lnTo>
                  <a:lnTo>
                    <a:pt x="44094" y="1841192"/>
                  </a:lnTo>
                  <a:lnTo>
                    <a:pt x="35013" y="1833548"/>
                  </a:lnTo>
                  <a:lnTo>
                    <a:pt x="20129" y="1805420"/>
                  </a:lnTo>
                  <a:lnTo>
                    <a:pt x="17940" y="1801573"/>
                  </a:lnTo>
                  <a:lnTo>
                    <a:pt x="17830" y="1801073"/>
                  </a:lnTo>
                  <a:lnTo>
                    <a:pt x="6708" y="1780049"/>
                  </a:lnTo>
                  <a:cubicBezTo>
                    <a:pt x="773" y="1760419"/>
                    <a:pt x="-1411" y="1739300"/>
                    <a:pt x="908" y="1717625"/>
                  </a:cubicBezTo>
                  <a:lnTo>
                    <a:pt x="34050" y="1407750"/>
                  </a:lnTo>
                  <a:lnTo>
                    <a:pt x="435184" y="1230035"/>
                  </a:lnTo>
                  <a:cubicBezTo>
                    <a:pt x="483097" y="1208808"/>
                    <a:pt x="511300" y="1161465"/>
                    <a:pt x="510466" y="1112170"/>
                  </a:cubicBezTo>
                  <a:lnTo>
                    <a:pt x="505309" y="1088869"/>
                  </a:lnTo>
                  <a:lnTo>
                    <a:pt x="505382" y="1086862"/>
                  </a:lnTo>
                  <a:lnTo>
                    <a:pt x="504050" y="1083181"/>
                  </a:lnTo>
                  <a:lnTo>
                    <a:pt x="499609" y="1063118"/>
                  </a:lnTo>
                  <a:lnTo>
                    <a:pt x="491847" y="1049484"/>
                  </a:lnTo>
                  <a:lnTo>
                    <a:pt x="488869" y="1041260"/>
                  </a:lnTo>
                  <a:cubicBezTo>
                    <a:pt x="480413" y="1027168"/>
                    <a:pt x="469054" y="1014502"/>
                    <a:pt x="454940" y="1004208"/>
                  </a:cubicBezTo>
                  <a:lnTo>
                    <a:pt x="104546" y="748649"/>
                  </a:lnTo>
                  <a:lnTo>
                    <a:pt x="168812" y="147800"/>
                  </a:lnTo>
                  <a:lnTo>
                    <a:pt x="171359" y="139730"/>
                  </a:lnTo>
                  <a:lnTo>
                    <a:pt x="172022" y="121818"/>
                  </a:lnTo>
                  <a:cubicBezTo>
                    <a:pt x="176697" y="101849"/>
                    <a:pt x="185365" y="82468"/>
                    <a:pt x="198210" y="64856"/>
                  </a:cubicBezTo>
                  <a:cubicBezTo>
                    <a:pt x="223900" y="29633"/>
                    <a:pt x="261436" y="8158"/>
                    <a:pt x="301354" y="190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H="1" flipV="1">
              <a:off x="9657743" y="25451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9"/>
            <p:cNvSpPr txBox="1">
              <a:spLocks noChangeArrowheads="1"/>
            </p:cNvSpPr>
            <p:nvPr/>
          </p:nvSpPr>
          <p:spPr bwMode="auto">
            <a:xfrm>
              <a:off x="9968894" y="3851634"/>
              <a:ext cx="633730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panose="020f0502020204030204" typeface="Calibri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320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361309" y="1986253"/>
            <a:ext cx="226726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097570" y="2374242"/>
            <a:ext cx="2794746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790682" y="1883088"/>
            <a:ext cx="226726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4526943" y="2271077"/>
            <a:ext cx="2794746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539472" y="1609762"/>
            <a:ext cx="226726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8275732" y="1997751"/>
            <a:ext cx="2794746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441310" y="5587455"/>
            <a:ext cx="226726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6177570" y="5975445"/>
            <a:ext cx="2794746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866259" y="5447071"/>
            <a:ext cx="226726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2602520" y="5835060"/>
            <a:ext cx="2794746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</a:t>
            </a:r>
          </a:p>
        </p:txBody>
      </p:sp>
    </p:spTree>
    <p:extLst>
      <p:ext uri="{BB962C8B-B14F-4D97-AF65-F5344CB8AC3E}">
        <p14:creationId val="388825829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7" presetSubtype="10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1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3" presetSubtype="16">
                                  <p:stCondLst>
                                    <p:cond delay="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7" presetSubtype="1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2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2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3" presetSubtype="16">
                                  <p:stCondLst>
                                    <p:cond delay="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7" presetSubtype="1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3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3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3" presetSubtype="16">
                                  <p:stCondLst>
                                    <p:cond delay="11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7" presetSubtype="1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4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3" presetSubtype="16">
                                  <p:stCondLst>
                                    <p:cond delay="1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7" presetSubtype="1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5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3" presetSubtype="16">
                                  <p:stCondLst>
                                    <p:cond delay="2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32"/>
      <p:bldP grpId="0" spid="33"/>
      <p:bldP grpId="0" spid="35"/>
      <p:bldP grpId="0" spid="36"/>
      <p:bldP grpId="0" spid="38"/>
      <p:bldP grpId="0" spid="39"/>
      <p:bldP grpId="0" spid="41"/>
      <p:bldP grpId="0" spid="4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6" name="文本框 775"/>
          <p:cNvSpPr txBox="1"/>
          <p:nvPr/>
        </p:nvSpPr>
        <p:spPr>
          <a:xfrm>
            <a:off x="386746" y="596752"/>
            <a:ext cx="2697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6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</a:p>
        </p:txBody>
      </p:sp>
      <p:sp>
        <p:nvSpPr>
          <p:cNvPr id="777" name="文本框 776"/>
          <p:cNvSpPr txBox="1"/>
          <p:nvPr/>
        </p:nvSpPr>
        <p:spPr>
          <a:xfrm>
            <a:off x="2927983" y="596751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787" name="图片 78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 flipH="1" rot="10800000">
            <a:off x="0" y="919916"/>
            <a:ext cx="5069403" cy="4163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38553" y="3018721"/>
            <a:ext cx="2033144" cy="2033133"/>
            <a:chOff x="1238553" y="3018721"/>
            <a:chExt cx="2033144" cy="2033133"/>
          </a:xfrm>
        </p:grpSpPr>
        <p:sp>
          <p:nvSpPr>
            <p:cNvPr id="811" name="任意多边形 810"/>
            <p:cNvSpPr/>
            <p:nvPr/>
          </p:nvSpPr>
          <p:spPr>
            <a:xfrm rot="1800000">
              <a:off x="2158186" y="3018721"/>
              <a:ext cx="319847" cy="184664"/>
            </a:xfrm>
            <a:custGeom>
              <a:gdLst>
                <a:gd fmla="*/ 212467 w 435708" name="connsiteX0"/>
                <a:gd fmla="*/ 45118 h 251556" name="connsiteY0"/>
                <a:gd fmla="*/ 248965 w 435708" name="connsiteX1"/>
                <a:gd fmla="*/ 25912 h 251556" name="connsiteY1"/>
                <a:gd fmla="*/ 260837 w 435708" name="connsiteX2"/>
                <a:gd fmla="*/ 22394 h 251556" name="connsiteY2"/>
                <a:gd fmla="*/ 271711 w 435708" name="connsiteX3"/>
                <a:gd fmla="*/ 16491 h 251556" name="connsiteY3"/>
                <a:gd fmla="*/ 353392 w 435708" name="connsiteX4"/>
                <a:gd fmla="*/ 0 h 251556" name="connsiteY4"/>
                <a:gd fmla="*/ 435708 w 435708" name="connsiteX5"/>
                <a:gd fmla="*/ 0 h 251556" name="connsiteY5"/>
                <a:gd fmla="*/ 0 w 435708" name="connsiteX6"/>
                <a:gd fmla="*/ 251556 h 251556" name="connsiteY6"/>
                <a:gd fmla="*/ 179548 w 435708" name="connsiteX7"/>
                <a:gd fmla="*/ 72008 h 251556" name="connsiteY7"/>
                <a:gd fmla="*/ 212467 w 435708" name="connsiteX8"/>
                <a:gd fmla="*/ 45118 h 25155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51554" w="435708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10" name="任意多边形 809"/>
            <p:cNvSpPr/>
            <p:nvPr/>
          </p:nvSpPr>
          <p:spPr>
            <a:xfrm rot="1800000">
              <a:off x="1824498" y="3028271"/>
              <a:ext cx="261154" cy="261154"/>
            </a:xfrm>
            <a:custGeom>
              <a:gdLst>
                <a:gd fmla="*/ 135854 w 355754" name="connsiteX0"/>
                <a:gd fmla="*/ 126959 h 355754" name="connsiteY0"/>
                <a:gd fmla="*/ 355754 w 355754" name="connsiteX1"/>
                <a:gd fmla="*/ 0 h 355754" name="connsiteY1"/>
                <a:gd fmla="*/ 0 w 355754" name="connsiteX2"/>
                <a:gd fmla="*/ 355754 h 355754" name="connsiteY2"/>
                <a:gd fmla="*/ 21305 w 355754" name="connsiteX3"/>
                <a:gd fmla="*/ 276242 h 355754" name="connsiteY3"/>
                <a:gd fmla="*/ 58373 w 355754" name="connsiteX4"/>
                <a:gd fmla="*/ 201612 h 355754" name="connsiteY4"/>
                <a:gd fmla="*/ 66896 w 355754" name="connsiteX5"/>
                <a:gd fmla="*/ 192630 h 355754" name="connsiteY5"/>
                <a:gd fmla="*/ 73362 w 355754" name="connsiteX6"/>
                <a:gd fmla="*/ 182081 h 355754" name="connsiteY6"/>
                <a:gd fmla="*/ 135854 w 355754" name="connsiteX7"/>
                <a:gd fmla="*/ 126959 h 35575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4" w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09" name="任意多边形 808"/>
            <p:cNvSpPr/>
            <p:nvPr/>
          </p:nvSpPr>
          <p:spPr>
            <a:xfrm rot="1800000">
              <a:off x="2491416" y="3153439"/>
              <a:ext cx="369330" cy="53531"/>
            </a:xfrm>
            <a:custGeom>
              <a:gdLst>
                <a:gd fmla="*/ 0 w 503116" name="connsiteX0"/>
                <a:gd fmla="*/ 72922 h 72922" name="connsiteY0"/>
                <a:gd fmla="*/ 71289 w 503116" name="connsiteX1"/>
                <a:gd fmla="*/ 31763 h 72922" name="connsiteY1"/>
                <a:gd fmla="*/ 150271 w 503116" name="connsiteX2"/>
                <a:gd fmla="*/ 5205 h 72922" name="connsiteY2"/>
                <a:gd fmla="*/ 162638 w 503116" name="connsiteX3"/>
                <a:gd fmla="*/ 4879 h 72922" name="connsiteY3"/>
                <a:gd fmla="*/ 174680 w 503116" name="connsiteX4"/>
                <a:gd fmla="*/ 1990 h 72922" name="connsiteY4"/>
                <a:gd fmla="*/ 257845 w 503116" name="connsiteX5"/>
                <a:gd fmla="*/ 7202 h 72922" name="connsiteY5"/>
                <a:gd fmla="*/ 503116 w 503116" name="connsiteX6"/>
                <a:gd fmla="*/ 72922 h 72922" name="connsiteY6"/>
                <a:gd fmla="*/ 0 w 503116" name="connsiteX7"/>
                <a:gd fmla="*/ 72922 h 7292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2" w="503115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08" name="任意多边形 807"/>
            <p:cNvSpPr/>
            <p:nvPr/>
          </p:nvSpPr>
          <p:spPr>
            <a:xfrm rot="1800000">
              <a:off x="1598331" y="3158846"/>
              <a:ext cx="95590" cy="356743"/>
            </a:xfrm>
            <a:custGeom>
              <a:gdLst>
                <a:gd fmla="*/ 130216 w 130216" name="connsiteX0"/>
                <a:gd fmla="*/ 0 h 485970" name="connsiteY0"/>
                <a:gd fmla="*/ 0 w 130216" name="connsiteX1"/>
                <a:gd fmla="*/ 485970 h 485970" name="connsiteY1"/>
                <a:gd fmla="*/ 0 w 130216" name="connsiteX2"/>
                <a:gd fmla="*/ 232051 h 485970" name="connsiteY2"/>
                <a:gd fmla="*/ 16490 w 130216" name="connsiteX3"/>
                <a:gd fmla="*/ 150371 h 485970" name="connsiteY3"/>
                <a:gd fmla="*/ 23514 w 130216" name="connsiteX4"/>
                <a:gd fmla="*/ 139953 h 485970" name="connsiteY4"/>
                <a:gd fmla="*/ 25912 w 130216" name="connsiteX5"/>
                <a:gd fmla="*/ 127624 h 485970" name="connsiteY5"/>
                <a:gd fmla="*/ 72009 w 130216" name="connsiteX6"/>
                <a:gd fmla="*/ 58207 h 485970" name="connsiteY6"/>
                <a:gd fmla="*/ 130216 w 130216" name="connsiteX7"/>
                <a:gd fmla="*/ 0 h 48597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70" w="130216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07" name="任意多边形 806"/>
            <p:cNvSpPr/>
            <p:nvPr/>
          </p:nvSpPr>
          <p:spPr>
            <a:xfrm rot="1800000">
              <a:off x="2774829" y="3378500"/>
              <a:ext cx="356741" cy="95588"/>
            </a:xfrm>
            <a:custGeom>
              <a:gdLst>
                <a:gd fmla="*/ 0 w 485967" name="connsiteX0"/>
                <a:gd fmla="*/ 0 h 130214" name="connsiteY0"/>
                <a:gd fmla="*/ 253916 w 485967" name="connsiteX1"/>
                <a:gd fmla="*/ 0 h 130214" name="connsiteY1"/>
                <a:gd fmla="*/ 335596 w 485967" name="connsiteX2"/>
                <a:gd fmla="*/ 16490 h 130214" name="connsiteY2"/>
                <a:gd fmla="*/ 346468 w 485967" name="connsiteX3"/>
                <a:gd fmla="*/ 22393 h 130214" name="connsiteY3"/>
                <a:gd fmla="*/ 358342 w 485967" name="connsiteX4"/>
                <a:gd fmla="*/ 25910 h 130214" name="connsiteY4"/>
                <a:gd fmla="*/ 427760 w 485967" name="connsiteX5"/>
                <a:gd fmla="*/ 72007 h 130214" name="connsiteY5"/>
                <a:gd fmla="*/ 485967 w 485967" name="connsiteX6"/>
                <a:gd fmla="*/ 130214 h 130214" name="connsiteY6"/>
                <a:gd fmla="*/ 0 w 485967" name="connsiteX7"/>
                <a:gd fmla="*/ 0 h 1302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4" w="485967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06" name="任意多边形 805"/>
            <p:cNvSpPr/>
            <p:nvPr/>
          </p:nvSpPr>
          <p:spPr>
            <a:xfrm rot="1800000">
              <a:off x="1373273" y="3429670"/>
              <a:ext cx="53530" cy="369328"/>
            </a:xfrm>
            <a:custGeom>
              <a:gdLst>
                <a:gd fmla="*/ 72921 w 72921" name="connsiteX0"/>
                <a:gd fmla="*/ 0 h 503113" name="connsiteY0"/>
                <a:gd fmla="*/ 72921 w 72921" name="connsiteX1"/>
                <a:gd fmla="*/ 503113 h 503113" name="connsiteY1"/>
                <a:gd fmla="*/ 31763 w 72921" name="connsiteX2"/>
                <a:gd fmla="*/ 431824 h 503113" name="connsiteY2"/>
                <a:gd fmla="*/ 5204 w 72921" name="connsiteX3"/>
                <a:gd fmla="*/ 352841 h 503113" name="connsiteY3"/>
                <a:gd fmla="*/ 6078 w 72921" name="connsiteX4"/>
                <a:gd fmla="*/ 340309 h 503113" name="connsiteY4"/>
                <a:gd fmla="*/ 1990 w 72921" name="connsiteX5"/>
                <a:gd fmla="*/ 328432 h 503113" name="connsiteY5"/>
                <a:gd fmla="*/ 7202 w 72921" name="connsiteX6"/>
                <a:gd fmla="*/ 245266 h 503113" name="connsiteY6"/>
                <a:gd fmla="*/ 72921 w 72921" name="connsiteX7"/>
                <a:gd fmla="*/ 0 h 5031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05" name="任意多边形 804"/>
            <p:cNvSpPr/>
            <p:nvPr/>
          </p:nvSpPr>
          <p:spPr>
            <a:xfrm rot="1800000">
              <a:off x="3000994" y="3604663"/>
              <a:ext cx="261152" cy="261152"/>
            </a:xfrm>
            <a:custGeom>
              <a:gdLst>
                <a:gd fmla="*/ 0 w 355751" name="connsiteX0"/>
                <a:gd fmla="*/ 0 h 355751" name="connsiteY0"/>
                <a:gd fmla="*/ 79510 w 355751" name="connsiteX1"/>
                <a:gd fmla="*/ 21305 h 355751" name="connsiteY1"/>
                <a:gd fmla="*/ 154139 w 355751" name="connsiteX2"/>
                <a:gd fmla="*/ 58375 h 355751" name="connsiteY2"/>
                <a:gd fmla="*/ 163120 w 355751" name="connsiteX3"/>
                <a:gd fmla="*/ 66895 h 355751" name="connsiteY3"/>
                <a:gd fmla="*/ 173672 w 355751" name="connsiteX4"/>
                <a:gd fmla="*/ 73362 h 355751" name="connsiteY4"/>
                <a:gd fmla="*/ 228793 w 355751" name="connsiteX5"/>
                <a:gd fmla="*/ 135855 h 355751" name="connsiteY5"/>
                <a:gd fmla="*/ 355751 w 355751" name="connsiteX6"/>
                <a:gd fmla="*/ 355751 h 355751" name="connsiteY6"/>
                <a:gd fmla="*/ 0 w 355751" name="connsiteX7"/>
                <a:gd fmla="*/ 0 h 35575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1" w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04" name="任意多边形 803"/>
            <p:cNvSpPr/>
            <p:nvPr/>
          </p:nvSpPr>
          <p:spPr>
            <a:xfrm rot="1800000">
              <a:off x="1238553" y="3812383"/>
              <a:ext cx="184664" cy="319848"/>
            </a:xfrm>
            <a:custGeom>
              <a:gdLst>
                <a:gd fmla="*/ 0 w 251556" name="connsiteX0"/>
                <a:gd fmla="*/ 0 h 435708" name="connsiteY0"/>
                <a:gd fmla="*/ 251556 w 251556" name="connsiteX1"/>
                <a:gd fmla="*/ 435708 h 435708" name="connsiteY1"/>
                <a:gd fmla="*/ 72008 w 251556" name="connsiteX2"/>
                <a:gd fmla="*/ 256160 h 435708" name="connsiteY2"/>
                <a:gd fmla="*/ 25912 w 251556" name="connsiteX3"/>
                <a:gd fmla="*/ 186743 h 435708" name="connsiteY3"/>
                <a:gd fmla="*/ 22396 w 251556" name="connsiteX4"/>
                <a:gd fmla="*/ 174876 h 435708" name="connsiteY4"/>
                <a:gd fmla="*/ 16490 w 251556" name="connsiteX5"/>
                <a:gd fmla="*/ 163997 h 435708" name="connsiteY5"/>
                <a:gd fmla="*/ 0 w 251556" name="connsiteX6"/>
                <a:gd fmla="*/ 82316 h 435708" name="connsiteY6"/>
                <a:gd fmla="*/ 0 w 251556" name="connsiteX7"/>
                <a:gd fmla="*/ 0 h 43570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08" w="251554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03" name="任意多边形 802"/>
            <p:cNvSpPr/>
            <p:nvPr/>
          </p:nvSpPr>
          <p:spPr>
            <a:xfrm rot="1800000">
              <a:off x="3087031" y="3938351"/>
              <a:ext cx="184666" cy="319851"/>
            </a:xfrm>
            <a:custGeom>
              <a:gdLst>
                <a:gd fmla="*/ 0 w 251559" name="connsiteX0"/>
                <a:gd fmla="*/ 0 h 435713" name="connsiteY0"/>
                <a:gd fmla="*/ 179550 w 251559" name="connsiteX1"/>
                <a:gd fmla="*/ 179551 h 435713" name="connsiteY1"/>
                <a:gd fmla="*/ 225646 w 251559" name="connsiteX2"/>
                <a:gd fmla="*/ 248968 h 435713" name="connsiteY2"/>
                <a:gd fmla="*/ 229163 w 251559" name="connsiteX3"/>
                <a:gd fmla="*/ 260838 h 435713" name="connsiteY3"/>
                <a:gd fmla="*/ 235068 w 251559" name="connsiteX4"/>
                <a:gd fmla="*/ 271715 h 435713" name="connsiteY4"/>
                <a:gd fmla="*/ 251559 w 251559" name="connsiteX5"/>
                <a:gd fmla="*/ 353396 h 435713" name="connsiteY5"/>
                <a:gd fmla="*/ 251559 w 251559" name="connsiteX6"/>
                <a:gd fmla="*/ 435713 h 435713" name="connsiteY6"/>
                <a:gd fmla="*/ 0 w 251559" name="connsiteX7"/>
                <a:gd fmla="*/ 0 h 4357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13" w="251557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02" name="任意多边形 801"/>
            <p:cNvSpPr/>
            <p:nvPr/>
          </p:nvSpPr>
          <p:spPr>
            <a:xfrm rot="1800000">
              <a:off x="1248101" y="4204764"/>
              <a:ext cx="261154" cy="261153"/>
            </a:xfrm>
            <a:custGeom>
              <a:gdLst>
                <a:gd fmla="*/ 0 w 355754" name="connsiteX0"/>
                <a:gd fmla="*/ 0 h 355753" name="connsiteY0"/>
                <a:gd fmla="*/ 355754 w 355754" name="connsiteX1"/>
                <a:gd fmla="*/ 355753 h 355753" name="connsiteY1"/>
                <a:gd fmla="*/ 276243 w 355754" name="connsiteX2"/>
                <a:gd fmla="*/ 334449 h 355753" name="connsiteY2"/>
                <a:gd fmla="*/ 201613 w 355754" name="connsiteX3"/>
                <a:gd fmla="*/ 297380 h 355753" name="connsiteY3"/>
                <a:gd fmla="*/ 192635 w 355754" name="connsiteX4"/>
                <a:gd fmla="*/ 288861 h 355753" name="connsiteY4"/>
                <a:gd fmla="*/ 182082 w 355754" name="connsiteX5"/>
                <a:gd fmla="*/ 282392 h 355753" name="connsiteY5"/>
                <a:gd fmla="*/ 126960 w 355754" name="connsiteX6"/>
                <a:gd fmla="*/ 219900 h 355753" name="connsiteY6"/>
                <a:gd fmla="*/ 0 w 355754" name="connsiteX7"/>
                <a:gd fmla="*/ 0 h 35575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3" w="355754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01" name="任意多边形 800"/>
            <p:cNvSpPr/>
            <p:nvPr/>
          </p:nvSpPr>
          <p:spPr>
            <a:xfrm rot="1800000">
              <a:off x="3083445" y="4271580"/>
              <a:ext cx="53530" cy="369329"/>
            </a:xfrm>
            <a:custGeom>
              <a:gdLst>
                <a:gd fmla="*/ 1 w 72921" name="connsiteX0"/>
                <a:gd fmla="*/ 0 h 503114" name="connsiteY0"/>
                <a:gd fmla="*/ 41158 w 72921" name="connsiteX1"/>
                <a:gd fmla="*/ 71288 h 503114" name="connsiteY1"/>
                <a:gd fmla="*/ 67718 w 72921" name="connsiteX2"/>
                <a:gd fmla="*/ 150271 h 503114" name="connsiteY2"/>
                <a:gd fmla="*/ 68043 w 72921" name="connsiteX3"/>
                <a:gd fmla="*/ 162645 h 503114" name="connsiteY3"/>
                <a:gd fmla="*/ 70931 w 72921" name="connsiteX4"/>
                <a:gd fmla="*/ 174679 h 503114" name="connsiteY4"/>
                <a:gd fmla="*/ 65720 w 72921" name="connsiteX5"/>
                <a:gd fmla="*/ 257845 h 503114" name="connsiteY5"/>
                <a:gd fmla="*/ 0 w 72921" name="connsiteX6"/>
                <a:gd fmla="*/ 503114 h 503114" name="connsiteY6"/>
                <a:gd fmla="*/ 1 w 72921" name="connsiteX7"/>
                <a:gd fmla="*/ 0 h 5031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00" name="任意多边形 799"/>
            <p:cNvSpPr/>
            <p:nvPr/>
          </p:nvSpPr>
          <p:spPr>
            <a:xfrm rot="1800000">
              <a:off x="1378679" y="4596491"/>
              <a:ext cx="356743" cy="95590"/>
            </a:xfrm>
            <a:custGeom>
              <a:gdLst>
                <a:gd fmla="*/ 0 w 485969" name="connsiteX0"/>
                <a:gd fmla="*/ 0 h 130216" name="connsiteY0"/>
                <a:gd fmla="*/ 485969 w 485969" name="connsiteX1"/>
                <a:gd fmla="*/ 130216 h 130216" name="connsiteY1"/>
                <a:gd fmla="*/ 232051 w 485969" name="connsiteX2"/>
                <a:gd fmla="*/ 130216 h 130216" name="connsiteY2"/>
                <a:gd fmla="*/ 150371 w 485969" name="connsiteX3"/>
                <a:gd fmla="*/ 113726 h 130216" name="connsiteY3"/>
                <a:gd fmla="*/ 139491 w 485969" name="connsiteX4"/>
                <a:gd fmla="*/ 107820 h 130216" name="connsiteY4"/>
                <a:gd fmla="*/ 127625 w 485969" name="connsiteX5"/>
                <a:gd fmla="*/ 104304 h 130216" name="connsiteY5"/>
                <a:gd fmla="*/ 58207 w 485969" name="connsiteX6"/>
                <a:gd fmla="*/ 58208 h 130216" name="connsiteY6"/>
                <a:gd fmla="*/ 0 w 485969" name="connsiteX7"/>
                <a:gd fmla="*/ 0 h 13021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6" w="485969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99" name="任意多边形 798"/>
            <p:cNvSpPr/>
            <p:nvPr/>
          </p:nvSpPr>
          <p:spPr>
            <a:xfrm rot="1800000">
              <a:off x="2816325" y="4554994"/>
              <a:ext cx="95588" cy="356741"/>
            </a:xfrm>
            <a:custGeom>
              <a:gdLst>
                <a:gd fmla="*/ 130214 w 130214" name="connsiteX0"/>
                <a:gd fmla="*/ 0 h 485967" name="connsiteY0"/>
                <a:gd fmla="*/ 130214 w 130214" name="connsiteX1"/>
                <a:gd fmla="*/ 253917 h 485967" name="connsiteY1"/>
                <a:gd fmla="*/ 113724 w 130214" name="connsiteX2"/>
                <a:gd fmla="*/ 335598 h 485967" name="connsiteY2"/>
                <a:gd fmla="*/ 107819 w 130214" name="connsiteX3"/>
                <a:gd fmla="*/ 346478 h 485967" name="connsiteY3"/>
                <a:gd fmla="*/ 104303 w 130214" name="connsiteX4"/>
                <a:gd fmla="*/ 358343 h 485967" name="connsiteY4"/>
                <a:gd fmla="*/ 58206 w 130214" name="connsiteX5"/>
                <a:gd fmla="*/ 427761 h 485967" name="connsiteY5"/>
                <a:gd fmla="*/ 0 w 130214" name="connsiteX6"/>
                <a:gd fmla="*/ 485967 h 485967" name="connsiteY6"/>
                <a:gd fmla="*/ 130214 w 130214" name="connsiteX7"/>
                <a:gd fmla="*/ 0 h 48596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67" w="130214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98" name="任意多边形 797"/>
            <p:cNvSpPr/>
            <p:nvPr/>
          </p:nvSpPr>
          <p:spPr>
            <a:xfrm rot="1800000">
              <a:off x="1649502" y="4863612"/>
              <a:ext cx="369328" cy="53530"/>
            </a:xfrm>
            <a:custGeom>
              <a:gdLst>
                <a:gd fmla="*/ 0 w 503113" name="connsiteX0"/>
                <a:gd fmla="*/ 0 h 72921" name="connsiteY0"/>
                <a:gd fmla="*/ 503113 w 503113" name="connsiteX1"/>
                <a:gd fmla="*/ 1 h 72921" name="connsiteY1"/>
                <a:gd fmla="*/ 431825 w 503113" name="connsiteX2"/>
                <a:gd fmla="*/ 41158 h 72921" name="connsiteY2"/>
                <a:gd fmla="*/ 352842 w 503113" name="connsiteX3"/>
                <a:gd fmla="*/ 67718 h 72921" name="connsiteY3"/>
                <a:gd fmla="*/ 340468 w 503113" name="connsiteX4"/>
                <a:gd fmla="*/ 68043 h 72921" name="connsiteY4"/>
                <a:gd fmla="*/ 328434 w 503113" name="connsiteX5"/>
                <a:gd fmla="*/ 70931 h 72921" name="connsiteY5"/>
                <a:gd fmla="*/ 245268 w 503113" name="connsiteX6"/>
                <a:gd fmla="*/ 65720 h 72921" name="connsiteY6"/>
                <a:gd fmla="*/ 0 w 503113" name="connsiteX7"/>
                <a:gd fmla="*/ 0 h 7292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1" w="503113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97" name="任意多边形 796"/>
            <p:cNvSpPr/>
            <p:nvPr/>
          </p:nvSpPr>
          <p:spPr>
            <a:xfrm rot="1800000">
              <a:off x="2424591" y="4781160"/>
              <a:ext cx="261154" cy="261155"/>
            </a:xfrm>
            <a:custGeom>
              <a:gdLst>
                <a:gd fmla="*/ 355755 w 355755" name="connsiteX0"/>
                <a:gd fmla="*/ 0 h 355755" name="connsiteY0"/>
                <a:gd fmla="*/ 334449 w 355755" name="connsiteX1"/>
                <a:gd fmla="*/ 79513 h 355755" name="connsiteY1"/>
                <a:gd fmla="*/ 297380 w 355755" name="connsiteX2"/>
                <a:gd fmla="*/ 154142 h 355755" name="connsiteY2"/>
                <a:gd fmla="*/ 288861 w 355755" name="connsiteX3"/>
                <a:gd fmla="*/ 163120 h 355755" name="connsiteY3"/>
                <a:gd fmla="*/ 282393 w 355755" name="connsiteX4"/>
                <a:gd fmla="*/ 173674 h 355755" name="connsiteY4"/>
                <a:gd fmla="*/ 219900 w 355755" name="connsiteX5"/>
                <a:gd fmla="*/ 228795 h 355755" name="connsiteY5"/>
                <a:gd fmla="*/ 0 w 355755" name="connsiteX6"/>
                <a:gd fmla="*/ 355755 h 355755" name="connsiteY6"/>
                <a:gd fmla="*/ 355755 w 355755" name="connsiteX7"/>
                <a:gd fmla="*/ 0 h 35575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5" w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96" name="任意多边形 795"/>
            <p:cNvSpPr/>
            <p:nvPr/>
          </p:nvSpPr>
          <p:spPr>
            <a:xfrm rot="1800000">
              <a:off x="2032207" y="4867190"/>
              <a:ext cx="319848" cy="184664"/>
            </a:xfrm>
            <a:custGeom>
              <a:gdLst>
                <a:gd fmla="*/ 0 w 435709" name="connsiteX0"/>
                <a:gd fmla="*/ 251557 h 251557" name="connsiteY0"/>
                <a:gd fmla="*/ 435709 w 435709" name="connsiteX1"/>
                <a:gd fmla="*/ 0 h 251557" name="connsiteY1"/>
                <a:gd fmla="*/ 256161 w 435709" name="connsiteX2"/>
                <a:gd fmla="*/ 179548 h 251557" name="connsiteY2"/>
                <a:gd fmla="*/ 186744 w 435709" name="connsiteX3"/>
                <a:gd fmla="*/ 225644 h 251557" name="connsiteY3"/>
                <a:gd fmla="*/ 174877 w 435709" name="connsiteX4"/>
                <a:gd fmla="*/ 229160 h 251557" name="connsiteY4"/>
                <a:gd fmla="*/ 163998 w 435709" name="connsiteX5"/>
                <a:gd fmla="*/ 235066 h 251557" name="connsiteY5"/>
                <a:gd fmla="*/ 82318 w 435709" name="connsiteX6"/>
                <a:gd fmla="*/ 251557 h 251557" name="connsiteY6"/>
                <a:gd fmla="*/ 0 w 435709" name="connsiteX7"/>
                <a:gd fmla="*/ 251557 h 25155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51555" w="435709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1988790" y="3415397"/>
            <a:ext cx="412366" cy="488900"/>
          </a:xfrm>
          <a:custGeom>
            <a:rect b="b" l="l" r="r" t="t"/>
            <a:pathLst>
              <a:path h="488900" w="412366">
                <a:moveTo>
                  <a:pt x="123565" y="65968"/>
                </a:moveTo>
                <a:cubicBezTo>
                  <a:pt x="111510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10" y="421928"/>
                  <a:pt x="123565" y="421928"/>
                </a:cubicBezTo>
                <a:cubicBezTo>
                  <a:pt x="134950" y="421928"/>
                  <a:pt x="140643" y="417128"/>
                  <a:pt x="140643" y="407529"/>
                </a:cubicBezTo>
                <a:lnTo>
                  <a:pt x="140643" y="80367"/>
                </a:lnTo>
                <a:cubicBezTo>
                  <a:pt x="140643" y="70768"/>
                  <a:pt x="134950" y="65968"/>
                  <a:pt x="123565" y="65968"/>
                </a:cubicBezTo>
                <a:close/>
                <a:moveTo>
                  <a:pt x="321283" y="4353"/>
                </a:moveTo>
                <a:lnTo>
                  <a:pt x="412366" y="4353"/>
                </a:lnTo>
                <a:lnTo>
                  <a:pt x="412366" y="484547"/>
                </a:lnTo>
                <a:lnTo>
                  <a:pt x="306884" y="484547"/>
                </a:lnTo>
                <a:lnTo>
                  <a:pt x="306884" y="132606"/>
                </a:lnTo>
                <a:lnTo>
                  <a:pt x="266700" y="132606"/>
                </a:lnTo>
                <a:lnTo>
                  <a:pt x="266700" y="62619"/>
                </a:lnTo>
                <a:cubicBezTo>
                  <a:pt x="282010" y="62619"/>
                  <a:pt x="294934" y="56034"/>
                  <a:pt x="305474" y="42862"/>
                </a:cubicBezTo>
                <a:cubicBezTo>
                  <a:pt x="316013" y="29691"/>
                  <a:pt x="321283" y="16855"/>
                  <a:pt x="321283" y="4353"/>
                </a:cubicBezTo>
                <a:close/>
                <a:moveTo>
                  <a:pt x="124234" y="0"/>
                </a:moveTo>
                <a:cubicBezTo>
                  <a:pt x="205494" y="0"/>
                  <a:pt x="246125" y="30919"/>
                  <a:pt x="246125" y="92757"/>
                </a:cubicBezTo>
                <a:lnTo>
                  <a:pt x="246125" y="401836"/>
                </a:lnTo>
                <a:cubicBezTo>
                  <a:pt x="246125" y="429518"/>
                  <a:pt x="234683" y="450949"/>
                  <a:pt x="211801" y="466130"/>
                </a:cubicBezTo>
                <a:cubicBezTo>
                  <a:pt x="188919" y="481310"/>
                  <a:pt x="159507" y="488900"/>
                  <a:pt x="123565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30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1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5400">
              <a:solidFill>
                <a:srgbClr val="E40000"/>
              </a:solidFill>
              <a:latin charset="0" panose="020b0706040902060204" pitchFamily="34" typeface="Haettenschweiler"/>
            </a:endParaRPr>
          </a:p>
        </p:txBody>
      </p:sp>
      <p:sp>
        <p:nvSpPr>
          <p:cNvPr id="868" name="矩形 867"/>
          <p:cNvSpPr/>
          <p:nvPr/>
        </p:nvSpPr>
        <p:spPr>
          <a:xfrm>
            <a:off x="1364379" y="4028913"/>
            <a:ext cx="178149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 </a:t>
            </a:r>
          </a:p>
        </p:txBody>
      </p:sp>
      <p:grpSp>
        <p:nvGrpSpPr>
          <p:cNvPr id="874" name="组合 873"/>
          <p:cNvGrpSpPr/>
          <p:nvPr/>
        </p:nvGrpSpPr>
        <p:grpSpPr>
          <a:xfrm>
            <a:off x="3799136" y="3018721"/>
            <a:ext cx="2033144" cy="2033133"/>
            <a:chOff x="3005087" y="2107064"/>
            <a:chExt cx="2769636" cy="2769621"/>
          </a:xfrm>
        </p:grpSpPr>
        <p:sp>
          <p:nvSpPr>
            <p:cNvPr id="878" name="任意多边形 877"/>
            <p:cNvSpPr/>
            <p:nvPr/>
          </p:nvSpPr>
          <p:spPr>
            <a:xfrm rot="1800000">
              <a:off x="4257851" y="2107064"/>
              <a:ext cx="435709" cy="251557"/>
            </a:xfrm>
            <a:custGeom>
              <a:gdLst>
                <a:gd fmla="*/ 212467 w 435708" name="connsiteX0"/>
                <a:gd fmla="*/ 45118 h 251556" name="connsiteY0"/>
                <a:gd fmla="*/ 248965 w 435708" name="connsiteX1"/>
                <a:gd fmla="*/ 25912 h 251556" name="connsiteY1"/>
                <a:gd fmla="*/ 260837 w 435708" name="connsiteX2"/>
                <a:gd fmla="*/ 22394 h 251556" name="connsiteY2"/>
                <a:gd fmla="*/ 271711 w 435708" name="connsiteX3"/>
                <a:gd fmla="*/ 16491 h 251556" name="connsiteY3"/>
                <a:gd fmla="*/ 353392 w 435708" name="connsiteX4"/>
                <a:gd fmla="*/ 0 h 251556" name="connsiteY4"/>
                <a:gd fmla="*/ 435708 w 435708" name="connsiteX5"/>
                <a:gd fmla="*/ 0 h 251556" name="connsiteY5"/>
                <a:gd fmla="*/ 0 w 435708" name="connsiteX6"/>
                <a:gd fmla="*/ 251556 h 251556" name="connsiteY6"/>
                <a:gd fmla="*/ 179548 w 435708" name="connsiteX7"/>
                <a:gd fmla="*/ 72008 h 251556" name="connsiteY7"/>
                <a:gd fmla="*/ 212467 w 435708" name="connsiteX8"/>
                <a:gd fmla="*/ 45118 h 25155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51554" w="435708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79" name="任意多边形 878"/>
            <p:cNvSpPr/>
            <p:nvPr/>
          </p:nvSpPr>
          <p:spPr>
            <a:xfrm rot="1800000">
              <a:off x="3803286" y="2120073"/>
              <a:ext cx="355755" cy="355755"/>
            </a:xfrm>
            <a:custGeom>
              <a:gdLst>
                <a:gd fmla="*/ 135854 w 355754" name="connsiteX0"/>
                <a:gd fmla="*/ 126959 h 355754" name="connsiteY0"/>
                <a:gd fmla="*/ 355754 w 355754" name="connsiteX1"/>
                <a:gd fmla="*/ 0 h 355754" name="connsiteY1"/>
                <a:gd fmla="*/ 0 w 355754" name="connsiteX2"/>
                <a:gd fmla="*/ 355754 h 355754" name="connsiteY2"/>
                <a:gd fmla="*/ 21305 w 355754" name="connsiteX3"/>
                <a:gd fmla="*/ 276242 h 355754" name="connsiteY3"/>
                <a:gd fmla="*/ 58373 w 355754" name="connsiteX4"/>
                <a:gd fmla="*/ 201612 h 355754" name="connsiteY4"/>
                <a:gd fmla="*/ 66896 w 355754" name="connsiteX5"/>
                <a:gd fmla="*/ 192630 h 355754" name="connsiteY5"/>
                <a:gd fmla="*/ 73362 w 355754" name="connsiteX6"/>
                <a:gd fmla="*/ 182081 h 355754" name="connsiteY6"/>
                <a:gd fmla="*/ 135854 w 355754" name="connsiteX7"/>
                <a:gd fmla="*/ 126959 h 35575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4" w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80" name="任意多边形 879"/>
            <p:cNvSpPr/>
            <p:nvPr/>
          </p:nvSpPr>
          <p:spPr>
            <a:xfrm rot="1800000">
              <a:off x="4711791" y="2290582"/>
              <a:ext cx="503117" cy="72922"/>
            </a:xfrm>
            <a:custGeom>
              <a:gdLst>
                <a:gd fmla="*/ 0 w 503116" name="connsiteX0"/>
                <a:gd fmla="*/ 72922 h 72922" name="connsiteY0"/>
                <a:gd fmla="*/ 71289 w 503116" name="connsiteX1"/>
                <a:gd fmla="*/ 31763 h 72922" name="connsiteY1"/>
                <a:gd fmla="*/ 150271 w 503116" name="connsiteX2"/>
                <a:gd fmla="*/ 5205 h 72922" name="connsiteY2"/>
                <a:gd fmla="*/ 162638 w 503116" name="connsiteX3"/>
                <a:gd fmla="*/ 4879 h 72922" name="connsiteY3"/>
                <a:gd fmla="*/ 174680 w 503116" name="connsiteX4"/>
                <a:gd fmla="*/ 1990 h 72922" name="connsiteY4"/>
                <a:gd fmla="*/ 257845 w 503116" name="connsiteX5"/>
                <a:gd fmla="*/ 7202 h 72922" name="connsiteY5"/>
                <a:gd fmla="*/ 503116 w 503116" name="connsiteX6"/>
                <a:gd fmla="*/ 72922 h 72922" name="connsiteY6"/>
                <a:gd fmla="*/ 0 w 503116" name="connsiteX7"/>
                <a:gd fmla="*/ 72922 h 7292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2" w="503115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81" name="任意多边形 880"/>
            <p:cNvSpPr/>
            <p:nvPr/>
          </p:nvSpPr>
          <p:spPr>
            <a:xfrm rot="1800000">
              <a:off x="3495192" y="2297948"/>
              <a:ext cx="130217" cy="485971"/>
            </a:xfrm>
            <a:custGeom>
              <a:gdLst>
                <a:gd fmla="*/ 130216 w 130216" name="connsiteX0"/>
                <a:gd fmla="*/ 0 h 485970" name="connsiteY0"/>
                <a:gd fmla="*/ 0 w 130216" name="connsiteX1"/>
                <a:gd fmla="*/ 485970 h 485970" name="connsiteY1"/>
                <a:gd fmla="*/ 0 w 130216" name="connsiteX2"/>
                <a:gd fmla="*/ 232051 h 485970" name="connsiteY2"/>
                <a:gd fmla="*/ 16490 w 130216" name="connsiteX3"/>
                <a:gd fmla="*/ 150371 h 485970" name="connsiteY3"/>
                <a:gd fmla="*/ 23514 w 130216" name="connsiteX4"/>
                <a:gd fmla="*/ 139953 h 485970" name="connsiteY4"/>
                <a:gd fmla="*/ 25912 w 130216" name="connsiteX5"/>
                <a:gd fmla="*/ 127624 h 485970" name="connsiteY5"/>
                <a:gd fmla="*/ 72009 w 130216" name="connsiteX6"/>
                <a:gd fmla="*/ 58207 h 485970" name="connsiteY6"/>
                <a:gd fmla="*/ 130216 w 130216" name="connsiteX7"/>
                <a:gd fmla="*/ 0 h 48597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70" w="130216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82" name="任意多边形 881"/>
            <p:cNvSpPr/>
            <p:nvPr/>
          </p:nvSpPr>
          <p:spPr>
            <a:xfrm rot="1800000">
              <a:off x="5097868" y="2597170"/>
              <a:ext cx="485968" cy="130214"/>
            </a:xfrm>
            <a:custGeom>
              <a:gdLst>
                <a:gd fmla="*/ 0 w 485967" name="connsiteX0"/>
                <a:gd fmla="*/ 0 h 130214" name="connsiteY0"/>
                <a:gd fmla="*/ 253916 w 485967" name="connsiteX1"/>
                <a:gd fmla="*/ 0 h 130214" name="connsiteY1"/>
                <a:gd fmla="*/ 335596 w 485967" name="connsiteX2"/>
                <a:gd fmla="*/ 16490 h 130214" name="connsiteY2"/>
                <a:gd fmla="*/ 346468 w 485967" name="connsiteX3"/>
                <a:gd fmla="*/ 22393 h 130214" name="connsiteY3"/>
                <a:gd fmla="*/ 358342 w 485967" name="connsiteX4"/>
                <a:gd fmla="*/ 25910 h 130214" name="connsiteY4"/>
                <a:gd fmla="*/ 427760 w 485967" name="connsiteX5"/>
                <a:gd fmla="*/ 72007 h 130214" name="connsiteY5"/>
                <a:gd fmla="*/ 485967 w 485967" name="connsiteX6"/>
                <a:gd fmla="*/ 130214 h 130214" name="connsiteY6"/>
                <a:gd fmla="*/ 0 w 485967" name="connsiteX7"/>
                <a:gd fmla="*/ 0 h 1302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4" w="485967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83" name="任意多边形 882"/>
            <p:cNvSpPr/>
            <p:nvPr/>
          </p:nvSpPr>
          <p:spPr>
            <a:xfrm rot="1800000">
              <a:off x="3188608" y="2666877"/>
              <a:ext cx="72921" cy="503115"/>
            </a:xfrm>
            <a:custGeom>
              <a:gdLst>
                <a:gd fmla="*/ 72921 w 72921" name="connsiteX0"/>
                <a:gd fmla="*/ 0 h 503113" name="connsiteY0"/>
                <a:gd fmla="*/ 72921 w 72921" name="connsiteX1"/>
                <a:gd fmla="*/ 503113 h 503113" name="connsiteY1"/>
                <a:gd fmla="*/ 31763 w 72921" name="connsiteX2"/>
                <a:gd fmla="*/ 431824 h 503113" name="connsiteY2"/>
                <a:gd fmla="*/ 5204 w 72921" name="connsiteX3"/>
                <a:gd fmla="*/ 352841 h 503113" name="connsiteY3"/>
                <a:gd fmla="*/ 6078 w 72921" name="connsiteX4"/>
                <a:gd fmla="*/ 340309 h 503113" name="connsiteY4"/>
                <a:gd fmla="*/ 1990 w 72921" name="connsiteX5"/>
                <a:gd fmla="*/ 328432 h 503113" name="connsiteY5"/>
                <a:gd fmla="*/ 7202 w 72921" name="connsiteX6"/>
                <a:gd fmla="*/ 245266 h 503113" name="connsiteY6"/>
                <a:gd fmla="*/ 72921 w 72921" name="connsiteX7"/>
                <a:gd fmla="*/ 0 h 5031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84" name="任意多边形 883"/>
            <p:cNvSpPr/>
            <p:nvPr/>
          </p:nvSpPr>
          <p:spPr>
            <a:xfrm rot="1800000">
              <a:off x="5405960" y="2905259"/>
              <a:ext cx="355752" cy="355753"/>
            </a:xfrm>
            <a:custGeom>
              <a:gdLst>
                <a:gd fmla="*/ 0 w 355751" name="connsiteX0"/>
                <a:gd fmla="*/ 0 h 355751" name="connsiteY0"/>
                <a:gd fmla="*/ 79510 w 355751" name="connsiteX1"/>
                <a:gd fmla="*/ 21305 h 355751" name="connsiteY1"/>
                <a:gd fmla="*/ 154139 w 355751" name="connsiteX2"/>
                <a:gd fmla="*/ 58375 h 355751" name="connsiteY2"/>
                <a:gd fmla="*/ 163120 w 355751" name="connsiteX3"/>
                <a:gd fmla="*/ 66895 h 355751" name="connsiteY3"/>
                <a:gd fmla="*/ 173672 w 355751" name="connsiteX4"/>
                <a:gd fmla="*/ 73362 h 355751" name="connsiteY4"/>
                <a:gd fmla="*/ 228793 w 355751" name="connsiteX5"/>
                <a:gd fmla="*/ 135855 h 355751" name="connsiteY5"/>
                <a:gd fmla="*/ 355751 w 355751" name="connsiteX6"/>
                <a:gd fmla="*/ 355751 h 355751" name="connsiteY6"/>
                <a:gd fmla="*/ 0 w 355751" name="connsiteX7"/>
                <a:gd fmla="*/ 0 h 35575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1" w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85" name="任意多边形 884"/>
            <p:cNvSpPr/>
            <p:nvPr/>
          </p:nvSpPr>
          <p:spPr>
            <a:xfrm rot="1800000">
              <a:off x="3005087" y="3188224"/>
              <a:ext cx="251557" cy="435710"/>
            </a:xfrm>
            <a:custGeom>
              <a:gdLst>
                <a:gd fmla="*/ 0 w 251556" name="connsiteX0"/>
                <a:gd fmla="*/ 0 h 435708" name="connsiteY0"/>
                <a:gd fmla="*/ 251556 w 251556" name="connsiteX1"/>
                <a:gd fmla="*/ 435708 h 435708" name="connsiteY1"/>
                <a:gd fmla="*/ 72008 w 251556" name="connsiteX2"/>
                <a:gd fmla="*/ 256160 h 435708" name="connsiteY2"/>
                <a:gd fmla="*/ 25912 w 251556" name="connsiteX3"/>
                <a:gd fmla="*/ 186743 h 435708" name="connsiteY3"/>
                <a:gd fmla="*/ 22396 w 251556" name="connsiteX4"/>
                <a:gd fmla="*/ 174876 h 435708" name="connsiteY4"/>
                <a:gd fmla="*/ 16490 w 251556" name="connsiteX5"/>
                <a:gd fmla="*/ 163997 h 435708" name="connsiteY5"/>
                <a:gd fmla="*/ 0 w 251556" name="connsiteX6"/>
                <a:gd fmla="*/ 82316 h 435708" name="connsiteY6"/>
                <a:gd fmla="*/ 0 w 251556" name="connsiteX7"/>
                <a:gd fmla="*/ 0 h 43570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08" w="251554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86" name="任意多边形 885"/>
            <p:cNvSpPr/>
            <p:nvPr/>
          </p:nvSpPr>
          <p:spPr>
            <a:xfrm rot="1800000">
              <a:off x="5523163" y="3359824"/>
              <a:ext cx="251560" cy="435715"/>
            </a:xfrm>
            <a:custGeom>
              <a:gdLst>
                <a:gd fmla="*/ 0 w 251559" name="connsiteX0"/>
                <a:gd fmla="*/ 0 h 435713" name="connsiteY0"/>
                <a:gd fmla="*/ 179550 w 251559" name="connsiteX1"/>
                <a:gd fmla="*/ 179551 h 435713" name="connsiteY1"/>
                <a:gd fmla="*/ 225646 w 251559" name="connsiteX2"/>
                <a:gd fmla="*/ 248968 h 435713" name="connsiteY2"/>
                <a:gd fmla="*/ 229163 w 251559" name="connsiteX3"/>
                <a:gd fmla="*/ 260838 h 435713" name="connsiteY3"/>
                <a:gd fmla="*/ 235068 w 251559" name="connsiteX4"/>
                <a:gd fmla="*/ 271715 h 435713" name="connsiteY4"/>
                <a:gd fmla="*/ 251559 w 251559" name="connsiteX5"/>
                <a:gd fmla="*/ 353396 h 435713" name="connsiteY5"/>
                <a:gd fmla="*/ 251559 w 251559" name="connsiteX6"/>
                <a:gd fmla="*/ 435713 h 435713" name="connsiteY6"/>
                <a:gd fmla="*/ 0 w 251559" name="connsiteX7"/>
                <a:gd fmla="*/ 0 h 4357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13" w="251557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87" name="任意多边形 886"/>
            <p:cNvSpPr/>
            <p:nvPr/>
          </p:nvSpPr>
          <p:spPr>
            <a:xfrm rot="1800000">
              <a:off x="3018094" y="3722742"/>
              <a:ext cx="355755" cy="355754"/>
            </a:xfrm>
            <a:custGeom>
              <a:gdLst>
                <a:gd fmla="*/ 0 w 355754" name="connsiteX0"/>
                <a:gd fmla="*/ 0 h 355753" name="connsiteY0"/>
                <a:gd fmla="*/ 355754 w 355754" name="connsiteX1"/>
                <a:gd fmla="*/ 355753 h 355753" name="connsiteY1"/>
                <a:gd fmla="*/ 276243 w 355754" name="connsiteX2"/>
                <a:gd fmla="*/ 334449 h 355753" name="connsiteY2"/>
                <a:gd fmla="*/ 201613 w 355754" name="connsiteX3"/>
                <a:gd fmla="*/ 297380 h 355753" name="connsiteY3"/>
                <a:gd fmla="*/ 192635 w 355754" name="connsiteX4"/>
                <a:gd fmla="*/ 288861 h 355753" name="connsiteY4"/>
                <a:gd fmla="*/ 182082 w 355754" name="connsiteX5"/>
                <a:gd fmla="*/ 282392 h 355753" name="connsiteY5"/>
                <a:gd fmla="*/ 126960 w 355754" name="connsiteX6"/>
                <a:gd fmla="*/ 219900 h 355753" name="connsiteY6"/>
                <a:gd fmla="*/ 0 w 355754" name="connsiteX7"/>
                <a:gd fmla="*/ 0 h 35575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3" w="355754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88" name="任意多边形 887"/>
            <p:cNvSpPr/>
            <p:nvPr/>
          </p:nvSpPr>
          <p:spPr>
            <a:xfrm rot="1800000">
              <a:off x="5518278" y="3813762"/>
              <a:ext cx="72921" cy="503116"/>
            </a:xfrm>
            <a:custGeom>
              <a:gdLst>
                <a:gd fmla="*/ 1 w 72921" name="connsiteX0"/>
                <a:gd fmla="*/ 0 h 503114" name="connsiteY0"/>
                <a:gd fmla="*/ 41158 w 72921" name="connsiteX1"/>
                <a:gd fmla="*/ 71288 h 503114" name="connsiteY1"/>
                <a:gd fmla="*/ 67718 w 72921" name="connsiteX2"/>
                <a:gd fmla="*/ 150271 h 503114" name="connsiteY2"/>
                <a:gd fmla="*/ 68043 w 72921" name="connsiteX3"/>
                <a:gd fmla="*/ 162645 h 503114" name="connsiteY3"/>
                <a:gd fmla="*/ 70931 w 72921" name="connsiteX4"/>
                <a:gd fmla="*/ 174679 h 503114" name="connsiteY4"/>
                <a:gd fmla="*/ 65720 w 72921" name="connsiteX5"/>
                <a:gd fmla="*/ 257845 h 503114" name="connsiteY5"/>
                <a:gd fmla="*/ 0 w 72921" name="connsiteX6"/>
                <a:gd fmla="*/ 503114 h 503114" name="connsiteY6"/>
                <a:gd fmla="*/ 1 w 72921" name="connsiteX7"/>
                <a:gd fmla="*/ 0 h 5031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89" name="任意多边形 888"/>
            <p:cNvSpPr/>
            <p:nvPr/>
          </p:nvSpPr>
          <p:spPr>
            <a:xfrm rot="1800000">
              <a:off x="3195972" y="4256370"/>
              <a:ext cx="485970" cy="130217"/>
            </a:xfrm>
            <a:custGeom>
              <a:gdLst>
                <a:gd fmla="*/ 0 w 485969" name="connsiteX0"/>
                <a:gd fmla="*/ 0 h 130216" name="connsiteY0"/>
                <a:gd fmla="*/ 485969 w 485969" name="connsiteX1"/>
                <a:gd fmla="*/ 130216 h 130216" name="connsiteY1"/>
                <a:gd fmla="*/ 232051 w 485969" name="connsiteX2"/>
                <a:gd fmla="*/ 130216 h 130216" name="connsiteY2"/>
                <a:gd fmla="*/ 150371 w 485969" name="connsiteX3"/>
                <a:gd fmla="*/ 113726 h 130216" name="connsiteY3"/>
                <a:gd fmla="*/ 139491 w 485969" name="connsiteX4"/>
                <a:gd fmla="*/ 107820 h 130216" name="connsiteY4"/>
                <a:gd fmla="*/ 127625 w 485969" name="connsiteX5"/>
                <a:gd fmla="*/ 104304 h 130216" name="connsiteY5"/>
                <a:gd fmla="*/ 58207 w 485969" name="connsiteX6"/>
                <a:gd fmla="*/ 58208 h 130216" name="connsiteY6"/>
                <a:gd fmla="*/ 0 w 485969" name="connsiteX7"/>
                <a:gd fmla="*/ 0 h 13021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6" w="485969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90" name="任意多边形 889"/>
            <p:cNvSpPr/>
            <p:nvPr/>
          </p:nvSpPr>
          <p:spPr>
            <a:xfrm rot="1800000">
              <a:off x="5154396" y="4199841"/>
              <a:ext cx="130214" cy="485968"/>
            </a:xfrm>
            <a:custGeom>
              <a:gdLst>
                <a:gd fmla="*/ 130214 w 130214" name="connsiteX0"/>
                <a:gd fmla="*/ 0 h 485967" name="connsiteY0"/>
                <a:gd fmla="*/ 130214 w 130214" name="connsiteX1"/>
                <a:gd fmla="*/ 253917 h 485967" name="connsiteY1"/>
                <a:gd fmla="*/ 113724 w 130214" name="connsiteX2"/>
                <a:gd fmla="*/ 335598 h 485967" name="connsiteY2"/>
                <a:gd fmla="*/ 107819 w 130214" name="connsiteX3"/>
                <a:gd fmla="*/ 346478 h 485967" name="connsiteY3"/>
                <a:gd fmla="*/ 104303 w 130214" name="connsiteX4"/>
                <a:gd fmla="*/ 358343 h 485967" name="connsiteY4"/>
                <a:gd fmla="*/ 58206 w 130214" name="connsiteX5"/>
                <a:gd fmla="*/ 427761 h 485967" name="connsiteY5"/>
                <a:gd fmla="*/ 0 w 130214" name="connsiteX6"/>
                <a:gd fmla="*/ 485967 h 485967" name="connsiteY6"/>
                <a:gd fmla="*/ 130214 w 130214" name="connsiteX7"/>
                <a:gd fmla="*/ 0 h 48596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67" w="130214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91" name="任意多边形 890"/>
            <p:cNvSpPr/>
            <p:nvPr/>
          </p:nvSpPr>
          <p:spPr>
            <a:xfrm rot="1800000">
              <a:off x="3564899" y="4620254"/>
              <a:ext cx="503114" cy="72921"/>
            </a:xfrm>
            <a:custGeom>
              <a:gdLst>
                <a:gd fmla="*/ 0 w 503113" name="connsiteX0"/>
                <a:gd fmla="*/ 0 h 72921" name="connsiteY0"/>
                <a:gd fmla="*/ 503113 w 503113" name="connsiteX1"/>
                <a:gd fmla="*/ 1 h 72921" name="connsiteY1"/>
                <a:gd fmla="*/ 431825 w 503113" name="connsiteX2"/>
                <a:gd fmla="*/ 41158 h 72921" name="connsiteY2"/>
                <a:gd fmla="*/ 352842 w 503113" name="connsiteX3"/>
                <a:gd fmla="*/ 67718 h 72921" name="connsiteY3"/>
                <a:gd fmla="*/ 340468 w 503113" name="connsiteX4"/>
                <a:gd fmla="*/ 68043 h 72921" name="connsiteY4"/>
                <a:gd fmla="*/ 328434 w 503113" name="connsiteX5"/>
                <a:gd fmla="*/ 70931 h 72921" name="connsiteY5"/>
                <a:gd fmla="*/ 245268 w 503113" name="connsiteX6"/>
                <a:gd fmla="*/ 65720 h 72921" name="connsiteY6"/>
                <a:gd fmla="*/ 0 w 503113" name="connsiteX7"/>
                <a:gd fmla="*/ 0 h 7292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1" w="503113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92" name="任意多边形 891"/>
            <p:cNvSpPr/>
            <p:nvPr/>
          </p:nvSpPr>
          <p:spPr>
            <a:xfrm rot="1800000">
              <a:off x="4620759" y="4507934"/>
              <a:ext cx="355755" cy="355756"/>
            </a:xfrm>
            <a:custGeom>
              <a:gdLst>
                <a:gd fmla="*/ 355755 w 355755" name="connsiteX0"/>
                <a:gd fmla="*/ 0 h 355755" name="connsiteY0"/>
                <a:gd fmla="*/ 334449 w 355755" name="connsiteX1"/>
                <a:gd fmla="*/ 79513 h 355755" name="connsiteY1"/>
                <a:gd fmla="*/ 297380 w 355755" name="connsiteX2"/>
                <a:gd fmla="*/ 154142 h 355755" name="connsiteY2"/>
                <a:gd fmla="*/ 288861 w 355755" name="connsiteX3"/>
                <a:gd fmla="*/ 163120 h 355755" name="connsiteY3"/>
                <a:gd fmla="*/ 282393 w 355755" name="connsiteX4"/>
                <a:gd fmla="*/ 173674 h 355755" name="connsiteY4"/>
                <a:gd fmla="*/ 219900 w 355755" name="connsiteX5"/>
                <a:gd fmla="*/ 228795 h 355755" name="connsiteY5"/>
                <a:gd fmla="*/ 0 w 355755" name="connsiteX6"/>
                <a:gd fmla="*/ 355755 h 355755" name="connsiteY6"/>
                <a:gd fmla="*/ 355755 w 355755" name="connsiteX7"/>
                <a:gd fmla="*/ 0 h 35575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5" w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93" name="任意多边形 892"/>
            <p:cNvSpPr/>
            <p:nvPr/>
          </p:nvSpPr>
          <p:spPr>
            <a:xfrm rot="1800000">
              <a:off x="4086236" y="4625128"/>
              <a:ext cx="435710" cy="251557"/>
            </a:xfrm>
            <a:custGeom>
              <a:gdLst>
                <a:gd fmla="*/ 0 w 435709" name="connsiteX0"/>
                <a:gd fmla="*/ 251557 h 251557" name="connsiteY0"/>
                <a:gd fmla="*/ 435709 w 435709" name="connsiteX1"/>
                <a:gd fmla="*/ 0 h 251557" name="connsiteY1"/>
                <a:gd fmla="*/ 256161 w 435709" name="connsiteX2"/>
                <a:gd fmla="*/ 179548 h 251557" name="connsiteY2"/>
                <a:gd fmla="*/ 186744 w 435709" name="connsiteX3"/>
                <a:gd fmla="*/ 225644 h 251557" name="connsiteY3"/>
                <a:gd fmla="*/ 174877 w 435709" name="connsiteX4"/>
                <a:gd fmla="*/ 229160 h 251557" name="connsiteY4"/>
                <a:gd fmla="*/ 163998 w 435709" name="connsiteX5"/>
                <a:gd fmla="*/ 235066 h 251557" name="connsiteY5"/>
                <a:gd fmla="*/ 82318 w 435709" name="connsiteX6"/>
                <a:gd fmla="*/ 251557 h 251557" name="connsiteY6"/>
                <a:gd fmla="*/ 0 w 435709" name="connsiteX7"/>
                <a:gd fmla="*/ 251557 h 25155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51555" w="435709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4549373" y="3415397"/>
            <a:ext cx="506127" cy="488900"/>
          </a:xfrm>
          <a:custGeom>
            <a:rect b="b" l="l" r="r" t="t"/>
            <a:pathLst>
              <a:path h="488900" w="506127">
                <a:moveTo>
                  <a:pt x="123565" y="65968"/>
                </a:moveTo>
                <a:cubicBezTo>
                  <a:pt x="111510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10" y="421928"/>
                  <a:pt x="123565" y="421928"/>
                </a:cubicBezTo>
                <a:cubicBezTo>
                  <a:pt x="134950" y="421928"/>
                  <a:pt x="140643" y="417128"/>
                  <a:pt x="140643" y="407529"/>
                </a:cubicBezTo>
                <a:lnTo>
                  <a:pt x="140643" y="80367"/>
                </a:lnTo>
                <a:cubicBezTo>
                  <a:pt x="140643" y="70768"/>
                  <a:pt x="134950" y="65968"/>
                  <a:pt x="123565" y="65968"/>
                </a:cubicBezTo>
                <a:close/>
                <a:moveTo>
                  <a:pt x="384572" y="0"/>
                </a:moveTo>
                <a:cubicBezTo>
                  <a:pt x="433685" y="0"/>
                  <a:pt x="466223" y="11330"/>
                  <a:pt x="482185" y="33989"/>
                </a:cubicBezTo>
                <a:cubicBezTo>
                  <a:pt x="498146" y="56648"/>
                  <a:pt x="506127" y="93873"/>
                  <a:pt x="506127" y="145665"/>
                </a:cubicBezTo>
                <a:cubicBezTo>
                  <a:pt x="506127" y="165981"/>
                  <a:pt x="502667" y="182724"/>
                  <a:pt x="495747" y="195895"/>
                </a:cubicBezTo>
                <a:lnTo>
                  <a:pt x="377064" y="422932"/>
                </a:lnTo>
                <a:lnTo>
                  <a:pt x="506127" y="422932"/>
                </a:lnTo>
                <a:lnTo>
                  <a:pt x="506127" y="484547"/>
                </a:lnTo>
                <a:lnTo>
                  <a:pt x="265361" y="484547"/>
                </a:lnTo>
                <a:lnTo>
                  <a:pt x="265361" y="420923"/>
                </a:lnTo>
                <a:lnTo>
                  <a:pt x="383902" y="203262"/>
                </a:lnTo>
                <a:cubicBezTo>
                  <a:pt x="396850" y="179598"/>
                  <a:pt x="403324" y="147228"/>
                  <a:pt x="403324" y="106152"/>
                </a:cubicBezTo>
                <a:cubicBezTo>
                  <a:pt x="403324" y="84720"/>
                  <a:pt x="396181" y="74005"/>
                  <a:pt x="381893" y="74005"/>
                </a:cubicBezTo>
                <a:cubicBezTo>
                  <a:pt x="367159" y="74005"/>
                  <a:pt x="359792" y="80702"/>
                  <a:pt x="359792" y="94097"/>
                </a:cubicBezTo>
                <a:lnTo>
                  <a:pt x="359792" y="176473"/>
                </a:lnTo>
                <a:lnTo>
                  <a:pt x="265361" y="176473"/>
                </a:lnTo>
                <a:lnTo>
                  <a:pt x="265361" y="92757"/>
                </a:lnTo>
                <a:cubicBezTo>
                  <a:pt x="265361" y="30919"/>
                  <a:pt x="305098" y="0"/>
                  <a:pt x="384572" y="0"/>
                </a:cubicBezTo>
                <a:close/>
                <a:moveTo>
                  <a:pt x="124234" y="0"/>
                </a:moveTo>
                <a:cubicBezTo>
                  <a:pt x="205495" y="0"/>
                  <a:pt x="246125" y="30919"/>
                  <a:pt x="246125" y="92757"/>
                </a:cubicBezTo>
                <a:lnTo>
                  <a:pt x="246125" y="401836"/>
                </a:lnTo>
                <a:cubicBezTo>
                  <a:pt x="246125" y="429518"/>
                  <a:pt x="234683" y="450949"/>
                  <a:pt x="211801" y="466130"/>
                </a:cubicBezTo>
                <a:cubicBezTo>
                  <a:pt x="188919" y="481310"/>
                  <a:pt x="159507" y="488900"/>
                  <a:pt x="123565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30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2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5400">
              <a:solidFill>
                <a:srgbClr val="E40000"/>
              </a:solidFill>
              <a:latin charset="0" panose="020b0706040902060204" pitchFamily="34" typeface="Haettenschweiler"/>
            </a:endParaRPr>
          </a:p>
        </p:txBody>
      </p:sp>
      <p:sp>
        <p:nvSpPr>
          <p:cNvPr id="877" name="矩形 876"/>
          <p:cNvSpPr/>
          <p:nvPr/>
        </p:nvSpPr>
        <p:spPr>
          <a:xfrm>
            <a:off x="3924961" y="4028913"/>
            <a:ext cx="178149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 </a:t>
            </a:r>
          </a:p>
        </p:txBody>
      </p:sp>
      <p:grpSp>
        <p:nvGrpSpPr>
          <p:cNvPr id="895" name="组合 894"/>
          <p:cNvGrpSpPr/>
          <p:nvPr/>
        </p:nvGrpSpPr>
        <p:grpSpPr>
          <a:xfrm>
            <a:off x="6359719" y="3018721"/>
            <a:ext cx="2033144" cy="2033133"/>
            <a:chOff x="3005087" y="2107064"/>
            <a:chExt cx="2769636" cy="2769621"/>
          </a:xfrm>
        </p:grpSpPr>
        <p:sp>
          <p:nvSpPr>
            <p:cNvPr id="899" name="任意多边形 898"/>
            <p:cNvSpPr/>
            <p:nvPr/>
          </p:nvSpPr>
          <p:spPr>
            <a:xfrm rot="1800000">
              <a:off x="4257851" y="2107064"/>
              <a:ext cx="435709" cy="251557"/>
            </a:xfrm>
            <a:custGeom>
              <a:gdLst>
                <a:gd fmla="*/ 212467 w 435708" name="connsiteX0"/>
                <a:gd fmla="*/ 45118 h 251556" name="connsiteY0"/>
                <a:gd fmla="*/ 248965 w 435708" name="connsiteX1"/>
                <a:gd fmla="*/ 25912 h 251556" name="connsiteY1"/>
                <a:gd fmla="*/ 260837 w 435708" name="connsiteX2"/>
                <a:gd fmla="*/ 22394 h 251556" name="connsiteY2"/>
                <a:gd fmla="*/ 271711 w 435708" name="connsiteX3"/>
                <a:gd fmla="*/ 16491 h 251556" name="connsiteY3"/>
                <a:gd fmla="*/ 353392 w 435708" name="connsiteX4"/>
                <a:gd fmla="*/ 0 h 251556" name="connsiteY4"/>
                <a:gd fmla="*/ 435708 w 435708" name="connsiteX5"/>
                <a:gd fmla="*/ 0 h 251556" name="connsiteY5"/>
                <a:gd fmla="*/ 0 w 435708" name="connsiteX6"/>
                <a:gd fmla="*/ 251556 h 251556" name="connsiteY6"/>
                <a:gd fmla="*/ 179548 w 435708" name="connsiteX7"/>
                <a:gd fmla="*/ 72008 h 251556" name="connsiteY7"/>
                <a:gd fmla="*/ 212467 w 435708" name="connsiteX8"/>
                <a:gd fmla="*/ 45118 h 25155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51554" w="435708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00" name="任意多边形 899"/>
            <p:cNvSpPr/>
            <p:nvPr/>
          </p:nvSpPr>
          <p:spPr>
            <a:xfrm rot="1800000">
              <a:off x="3803286" y="2120073"/>
              <a:ext cx="355755" cy="355755"/>
            </a:xfrm>
            <a:custGeom>
              <a:gdLst>
                <a:gd fmla="*/ 135854 w 355754" name="connsiteX0"/>
                <a:gd fmla="*/ 126959 h 355754" name="connsiteY0"/>
                <a:gd fmla="*/ 355754 w 355754" name="connsiteX1"/>
                <a:gd fmla="*/ 0 h 355754" name="connsiteY1"/>
                <a:gd fmla="*/ 0 w 355754" name="connsiteX2"/>
                <a:gd fmla="*/ 355754 h 355754" name="connsiteY2"/>
                <a:gd fmla="*/ 21305 w 355754" name="connsiteX3"/>
                <a:gd fmla="*/ 276242 h 355754" name="connsiteY3"/>
                <a:gd fmla="*/ 58373 w 355754" name="connsiteX4"/>
                <a:gd fmla="*/ 201612 h 355754" name="connsiteY4"/>
                <a:gd fmla="*/ 66896 w 355754" name="connsiteX5"/>
                <a:gd fmla="*/ 192630 h 355754" name="connsiteY5"/>
                <a:gd fmla="*/ 73362 w 355754" name="connsiteX6"/>
                <a:gd fmla="*/ 182081 h 355754" name="connsiteY6"/>
                <a:gd fmla="*/ 135854 w 355754" name="connsiteX7"/>
                <a:gd fmla="*/ 126959 h 35575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4" w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01" name="任意多边形 900"/>
            <p:cNvSpPr/>
            <p:nvPr/>
          </p:nvSpPr>
          <p:spPr>
            <a:xfrm rot="1800000">
              <a:off x="4711791" y="2290582"/>
              <a:ext cx="503117" cy="72922"/>
            </a:xfrm>
            <a:custGeom>
              <a:gdLst>
                <a:gd fmla="*/ 0 w 503116" name="connsiteX0"/>
                <a:gd fmla="*/ 72922 h 72922" name="connsiteY0"/>
                <a:gd fmla="*/ 71289 w 503116" name="connsiteX1"/>
                <a:gd fmla="*/ 31763 h 72922" name="connsiteY1"/>
                <a:gd fmla="*/ 150271 w 503116" name="connsiteX2"/>
                <a:gd fmla="*/ 5205 h 72922" name="connsiteY2"/>
                <a:gd fmla="*/ 162638 w 503116" name="connsiteX3"/>
                <a:gd fmla="*/ 4879 h 72922" name="connsiteY3"/>
                <a:gd fmla="*/ 174680 w 503116" name="connsiteX4"/>
                <a:gd fmla="*/ 1990 h 72922" name="connsiteY4"/>
                <a:gd fmla="*/ 257845 w 503116" name="connsiteX5"/>
                <a:gd fmla="*/ 7202 h 72922" name="connsiteY5"/>
                <a:gd fmla="*/ 503116 w 503116" name="connsiteX6"/>
                <a:gd fmla="*/ 72922 h 72922" name="connsiteY6"/>
                <a:gd fmla="*/ 0 w 503116" name="connsiteX7"/>
                <a:gd fmla="*/ 72922 h 7292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2" w="503115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02" name="任意多边形 901"/>
            <p:cNvSpPr/>
            <p:nvPr/>
          </p:nvSpPr>
          <p:spPr>
            <a:xfrm rot="1800000">
              <a:off x="3495192" y="2297948"/>
              <a:ext cx="130217" cy="485971"/>
            </a:xfrm>
            <a:custGeom>
              <a:gdLst>
                <a:gd fmla="*/ 130216 w 130216" name="connsiteX0"/>
                <a:gd fmla="*/ 0 h 485970" name="connsiteY0"/>
                <a:gd fmla="*/ 0 w 130216" name="connsiteX1"/>
                <a:gd fmla="*/ 485970 h 485970" name="connsiteY1"/>
                <a:gd fmla="*/ 0 w 130216" name="connsiteX2"/>
                <a:gd fmla="*/ 232051 h 485970" name="connsiteY2"/>
                <a:gd fmla="*/ 16490 w 130216" name="connsiteX3"/>
                <a:gd fmla="*/ 150371 h 485970" name="connsiteY3"/>
                <a:gd fmla="*/ 23514 w 130216" name="connsiteX4"/>
                <a:gd fmla="*/ 139953 h 485970" name="connsiteY4"/>
                <a:gd fmla="*/ 25912 w 130216" name="connsiteX5"/>
                <a:gd fmla="*/ 127624 h 485970" name="connsiteY5"/>
                <a:gd fmla="*/ 72009 w 130216" name="connsiteX6"/>
                <a:gd fmla="*/ 58207 h 485970" name="connsiteY6"/>
                <a:gd fmla="*/ 130216 w 130216" name="connsiteX7"/>
                <a:gd fmla="*/ 0 h 48597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70" w="130216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03" name="任意多边形 902"/>
            <p:cNvSpPr/>
            <p:nvPr/>
          </p:nvSpPr>
          <p:spPr>
            <a:xfrm rot="1800000">
              <a:off x="5097868" y="2597170"/>
              <a:ext cx="485968" cy="130214"/>
            </a:xfrm>
            <a:custGeom>
              <a:gdLst>
                <a:gd fmla="*/ 0 w 485967" name="connsiteX0"/>
                <a:gd fmla="*/ 0 h 130214" name="connsiteY0"/>
                <a:gd fmla="*/ 253916 w 485967" name="connsiteX1"/>
                <a:gd fmla="*/ 0 h 130214" name="connsiteY1"/>
                <a:gd fmla="*/ 335596 w 485967" name="connsiteX2"/>
                <a:gd fmla="*/ 16490 h 130214" name="connsiteY2"/>
                <a:gd fmla="*/ 346468 w 485967" name="connsiteX3"/>
                <a:gd fmla="*/ 22393 h 130214" name="connsiteY3"/>
                <a:gd fmla="*/ 358342 w 485967" name="connsiteX4"/>
                <a:gd fmla="*/ 25910 h 130214" name="connsiteY4"/>
                <a:gd fmla="*/ 427760 w 485967" name="connsiteX5"/>
                <a:gd fmla="*/ 72007 h 130214" name="connsiteY5"/>
                <a:gd fmla="*/ 485967 w 485967" name="connsiteX6"/>
                <a:gd fmla="*/ 130214 h 130214" name="connsiteY6"/>
                <a:gd fmla="*/ 0 w 485967" name="connsiteX7"/>
                <a:gd fmla="*/ 0 h 1302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4" w="485967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04" name="任意多边形 903"/>
            <p:cNvSpPr/>
            <p:nvPr/>
          </p:nvSpPr>
          <p:spPr>
            <a:xfrm rot="1800000">
              <a:off x="3188608" y="2666877"/>
              <a:ext cx="72921" cy="503115"/>
            </a:xfrm>
            <a:custGeom>
              <a:gdLst>
                <a:gd fmla="*/ 72921 w 72921" name="connsiteX0"/>
                <a:gd fmla="*/ 0 h 503113" name="connsiteY0"/>
                <a:gd fmla="*/ 72921 w 72921" name="connsiteX1"/>
                <a:gd fmla="*/ 503113 h 503113" name="connsiteY1"/>
                <a:gd fmla="*/ 31763 w 72921" name="connsiteX2"/>
                <a:gd fmla="*/ 431824 h 503113" name="connsiteY2"/>
                <a:gd fmla="*/ 5204 w 72921" name="connsiteX3"/>
                <a:gd fmla="*/ 352841 h 503113" name="connsiteY3"/>
                <a:gd fmla="*/ 6078 w 72921" name="connsiteX4"/>
                <a:gd fmla="*/ 340309 h 503113" name="connsiteY4"/>
                <a:gd fmla="*/ 1990 w 72921" name="connsiteX5"/>
                <a:gd fmla="*/ 328432 h 503113" name="connsiteY5"/>
                <a:gd fmla="*/ 7202 w 72921" name="connsiteX6"/>
                <a:gd fmla="*/ 245266 h 503113" name="connsiteY6"/>
                <a:gd fmla="*/ 72921 w 72921" name="connsiteX7"/>
                <a:gd fmla="*/ 0 h 5031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05" name="任意多边形 904"/>
            <p:cNvSpPr/>
            <p:nvPr/>
          </p:nvSpPr>
          <p:spPr>
            <a:xfrm rot="1800000">
              <a:off x="5405960" y="2905259"/>
              <a:ext cx="355752" cy="355753"/>
            </a:xfrm>
            <a:custGeom>
              <a:gdLst>
                <a:gd fmla="*/ 0 w 355751" name="connsiteX0"/>
                <a:gd fmla="*/ 0 h 355751" name="connsiteY0"/>
                <a:gd fmla="*/ 79510 w 355751" name="connsiteX1"/>
                <a:gd fmla="*/ 21305 h 355751" name="connsiteY1"/>
                <a:gd fmla="*/ 154139 w 355751" name="connsiteX2"/>
                <a:gd fmla="*/ 58375 h 355751" name="connsiteY2"/>
                <a:gd fmla="*/ 163120 w 355751" name="connsiteX3"/>
                <a:gd fmla="*/ 66895 h 355751" name="connsiteY3"/>
                <a:gd fmla="*/ 173672 w 355751" name="connsiteX4"/>
                <a:gd fmla="*/ 73362 h 355751" name="connsiteY4"/>
                <a:gd fmla="*/ 228793 w 355751" name="connsiteX5"/>
                <a:gd fmla="*/ 135855 h 355751" name="connsiteY5"/>
                <a:gd fmla="*/ 355751 w 355751" name="connsiteX6"/>
                <a:gd fmla="*/ 355751 h 355751" name="connsiteY6"/>
                <a:gd fmla="*/ 0 w 355751" name="connsiteX7"/>
                <a:gd fmla="*/ 0 h 35575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1" w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06" name="任意多边形 905"/>
            <p:cNvSpPr/>
            <p:nvPr/>
          </p:nvSpPr>
          <p:spPr>
            <a:xfrm rot="1800000">
              <a:off x="3005087" y="3188224"/>
              <a:ext cx="251557" cy="435710"/>
            </a:xfrm>
            <a:custGeom>
              <a:gdLst>
                <a:gd fmla="*/ 0 w 251556" name="connsiteX0"/>
                <a:gd fmla="*/ 0 h 435708" name="connsiteY0"/>
                <a:gd fmla="*/ 251556 w 251556" name="connsiteX1"/>
                <a:gd fmla="*/ 435708 h 435708" name="connsiteY1"/>
                <a:gd fmla="*/ 72008 w 251556" name="connsiteX2"/>
                <a:gd fmla="*/ 256160 h 435708" name="connsiteY2"/>
                <a:gd fmla="*/ 25912 w 251556" name="connsiteX3"/>
                <a:gd fmla="*/ 186743 h 435708" name="connsiteY3"/>
                <a:gd fmla="*/ 22396 w 251556" name="connsiteX4"/>
                <a:gd fmla="*/ 174876 h 435708" name="connsiteY4"/>
                <a:gd fmla="*/ 16490 w 251556" name="connsiteX5"/>
                <a:gd fmla="*/ 163997 h 435708" name="connsiteY5"/>
                <a:gd fmla="*/ 0 w 251556" name="connsiteX6"/>
                <a:gd fmla="*/ 82316 h 435708" name="connsiteY6"/>
                <a:gd fmla="*/ 0 w 251556" name="connsiteX7"/>
                <a:gd fmla="*/ 0 h 43570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08" w="251554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07" name="任意多边形 906"/>
            <p:cNvSpPr/>
            <p:nvPr/>
          </p:nvSpPr>
          <p:spPr>
            <a:xfrm rot="1800000">
              <a:off x="5523163" y="3359824"/>
              <a:ext cx="251560" cy="435715"/>
            </a:xfrm>
            <a:custGeom>
              <a:gdLst>
                <a:gd fmla="*/ 0 w 251559" name="connsiteX0"/>
                <a:gd fmla="*/ 0 h 435713" name="connsiteY0"/>
                <a:gd fmla="*/ 179550 w 251559" name="connsiteX1"/>
                <a:gd fmla="*/ 179551 h 435713" name="connsiteY1"/>
                <a:gd fmla="*/ 225646 w 251559" name="connsiteX2"/>
                <a:gd fmla="*/ 248968 h 435713" name="connsiteY2"/>
                <a:gd fmla="*/ 229163 w 251559" name="connsiteX3"/>
                <a:gd fmla="*/ 260838 h 435713" name="connsiteY3"/>
                <a:gd fmla="*/ 235068 w 251559" name="connsiteX4"/>
                <a:gd fmla="*/ 271715 h 435713" name="connsiteY4"/>
                <a:gd fmla="*/ 251559 w 251559" name="connsiteX5"/>
                <a:gd fmla="*/ 353396 h 435713" name="connsiteY5"/>
                <a:gd fmla="*/ 251559 w 251559" name="connsiteX6"/>
                <a:gd fmla="*/ 435713 h 435713" name="connsiteY6"/>
                <a:gd fmla="*/ 0 w 251559" name="connsiteX7"/>
                <a:gd fmla="*/ 0 h 4357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13" w="251557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08" name="任意多边形 907"/>
            <p:cNvSpPr/>
            <p:nvPr/>
          </p:nvSpPr>
          <p:spPr>
            <a:xfrm rot="1800000">
              <a:off x="3018094" y="3722742"/>
              <a:ext cx="355755" cy="355754"/>
            </a:xfrm>
            <a:custGeom>
              <a:gdLst>
                <a:gd fmla="*/ 0 w 355754" name="connsiteX0"/>
                <a:gd fmla="*/ 0 h 355753" name="connsiteY0"/>
                <a:gd fmla="*/ 355754 w 355754" name="connsiteX1"/>
                <a:gd fmla="*/ 355753 h 355753" name="connsiteY1"/>
                <a:gd fmla="*/ 276243 w 355754" name="connsiteX2"/>
                <a:gd fmla="*/ 334449 h 355753" name="connsiteY2"/>
                <a:gd fmla="*/ 201613 w 355754" name="connsiteX3"/>
                <a:gd fmla="*/ 297380 h 355753" name="connsiteY3"/>
                <a:gd fmla="*/ 192635 w 355754" name="connsiteX4"/>
                <a:gd fmla="*/ 288861 h 355753" name="connsiteY4"/>
                <a:gd fmla="*/ 182082 w 355754" name="connsiteX5"/>
                <a:gd fmla="*/ 282392 h 355753" name="connsiteY5"/>
                <a:gd fmla="*/ 126960 w 355754" name="connsiteX6"/>
                <a:gd fmla="*/ 219900 h 355753" name="connsiteY6"/>
                <a:gd fmla="*/ 0 w 355754" name="connsiteX7"/>
                <a:gd fmla="*/ 0 h 35575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3" w="355754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09" name="任意多边形 908"/>
            <p:cNvSpPr/>
            <p:nvPr/>
          </p:nvSpPr>
          <p:spPr>
            <a:xfrm rot="1800000">
              <a:off x="5518278" y="3813762"/>
              <a:ext cx="72921" cy="503116"/>
            </a:xfrm>
            <a:custGeom>
              <a:gdLst>
                <a:gd fmla="*/ 1 w 72921" name="connsiteX0"/>
                <a:gd fmla="*/ 0 h 503114" name="connsiteY0"/>
                <a:gd fmla="*/ 41158 w 72921" name="connsiteX1"/>
                <a:gd fmla="*/ 71288 h 503114" name="connsiteY1"/>
                <a:gd fmla="*/ 67718 w 72921" name="connsiteX2"/>
                <a:gd fmla="*/ 150271 h 503114" name="connsiteY2"/>
                <a:gd fmla="*/ 68043 w 72921" name="connsiteX3"/>
                <a:gd fmla="*/ 162645 h 503114" name="connsiteY3"/>
                <a:gd fmla="*/ 70931 w 72921" name="connsiteX4"/>
                <a:gd fmla="*/ 174679 h 503114" name="connsiteY4"/>
                <a:gd fmla="*/ 65720 w 72921" name="connsiteX5"/>
                <a:gd fmla="*/ 257845 h 503114" name="connsiteY5"/>
                <a:gd fmla="*/ 0 w 72921" name="connsiteX6"/>
                <a:gd fmla="*/ 503114 h 503114" name="connsiteY6"/>
                <a:gd fmla="*/ 1 w 72921" name="connsiteX7"/>
                <a:gd fmla="*/ 0 h 5031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10" name="任意多边形 909"/>
            <p:cNvSpPr/>
            <p:nvPr/>
          </p:nvSpPr>
          <p:spPr>
            <a:xfrm rot="1800000">
              <a:off x="3195972" y="4256370"/>
              <a:ext cx="485970" cy="130217"/>
            </a:xfrm>
            <a:custGeom>
              <a:gdLst>
                <a:gd fmla="*/ 0 w 485969" name="connsiteX0"/>
                <a:gd fmla="*/ 0 h 130216" name="connsiteY0"/>
                <a:gd fmla="*/ 485969 w 485969" name="connsiteX1"/>
                <a:gd fmla="*/ 130216 h 130216" name="connsiteY1"/>
                <a:gd fmla="*/ 232051 w 485969" name="connsiteX2"/>
                <a:gd fmla="*/ 130216 h 130216" name="connsiteY2"/>
                <a:gd fmla="*/ 150371 w 485969" name="connsiteX3"/>
                <a:gd fmla="*/ 113726 h 130216" name="connsiteY3"/>
                <a:gd fmla="*/ 139491 w 485969" name="connsiteX4"/>
                <a:gd fmla="*/ 107820 h 130216" name="connsiteY4"/>
                <a:gd fmla="*/ 127625 w 485969" name="connsiteX5"/>
                <a:gd fmla="*/ 104304 h 130216" name="connsiteY5"/>
                <a:gd fmla="*/ 58207 w 485969" name="connsiteX6"/>
                <a:gd fmla="*/ 58208 h 130216" name="connsiteY6"/>
                <a:gd fmla="*/ 0 w 485969" name="connsiteX7"/>
                <a:gd fmla="*/ 0 h 13021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6" w="485969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11" name="任意多边形 910"/>
            <p:cNvSpPr/>
            <p:nvPr/>
          </p:nvSpPr>
          <p:spPr>
            <a:xfrm rot="1800000">
              <a:off x="5154396" y="4199841"/>
              <a:ext cx="130214" cy="485968"/>
            </a:xfrm>
            <a:custGeom>
              <a:gdLst>
                <a:gd fmla="*/ 130214 w 130214" name="connsiteX0"/>
                <a:gd fmla="*/ 0 h 485967" name="connsiteY0"/>
                <a:gd fmla="*/ 130214 w 130214" name="connsiteX1"/>
                <a:gd fmla="*/ 253917 h 485967" name="connsiteY1"/>
                <a:gd fmla="*/ 113724 w 130214" name="connsiteX2"/>
                <a:gd fmla="*/ 335598 h 485967" name="connsiteY2"/>
                <a:gd fmla="*/ 107819 w 130214" name="connsiteX3"/>
                <a:gd fmla="*/ 346478 h 485967" name="connsiteY3"/>
                <a:gd fmla="*/ 104303 w 130214" name="connsiteX4"/>
                <a:gd fmla="*/ 358343 h 485967" name="connsiteY4"/>
                <a:gd fmla="*/ 58206 w 130214" name="connsiteX5"/>
                <a:gd fmla="*/ 427761 h 485967" name="connsiteY5"/>
                <a:gd fmla="*/ 0 w 130214" name="connsiteX6"/>
                <a:gd fmla="*/ 485967 h 485967" name="connsiteY6"/>
                <a:gd fmla="*/ 130214 w 130214" name="connsiteX7"/>
                <a:gd fmla="*/ 0 h 48596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67" w="130214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12" name="任意多边形 911"/>
            <p:cNvSpPr/>
            <p:nvPr/>
          </p:nvSpPr>
          <p:spPr>
            <a:xfrm rot="1800000">
              <a:off x="3564899" y="4620254"/>
              <a:ext cx="503114" cy="72921"/>
            </a:xfrm>
            <a:custGeom>
              <a:gdLst>
                <a:gd fmla="*/ 0 w 503113" name="connsiteX0"/>
                <a:gd fmla="*/ 0 h 72921" name="connsiteY0"/>
                <a:gd fmla="*/ 503113 w 503113" name="connsiteX1"/>
                <a:gd fmla="*/ 1 h 72921" name="connsiteY1"/>
                <a:gd fmla="*/ 431825 w 503113" name="connsiteX2"/>
                <a:gd fmla="*/ 41158 h 72921" name="connsiteY2"/>
                <a:gd fmla="*/ 352842 w 503113" name="connsiteX3"/>
                <a:gd fmla="*/ 67718 h 72921" name="connsiteY3"/>
                <a:gd fmla="*/ 340468 w 503113" name="connsiteX4"/>
                <a:gd fmla="*/ 68043 h 72921" name="connsiteY4"/>
                <a:gd fmla="*/ 328434 w 503113" name="connsiteX5"/>
                <a:gd fmla="*/ 70931 h 72921" name="connsiteY5"/>
                <a:gd fmla="*/ 245268 w 503113" name="connsiteX6"/>
                <a:gd fmla="*/ 65720 h 72921" name="connsiteY6"/>
                <a:gd fmla="*/ 0 w 503113" name="connsiteX7"/>
                <a:gd fmla="*/ 0 h 7292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1" w="503113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13" name="任意多边形 912"/>
            <p:cNvSpPr/>
            <p:nvPr/>
          </p:nvSpPr>
          <p:spPr>
            <a:xfrm rot="1800000">
              <a:off x="4620759" y="4507934"/>
              <a:ext cx="355755" cy="355756"/>
            </a:xfrm>
            <a:custGeom>
              <a:gdLst>
                <a:gd fmla="*/ 355755 w 355755" name="connsiteX0"/>
                <a:gd fmla="*/ 0 h 355755" name="connsiteY0"/>
                <a:gd fmla="*/ 334449 w 355755" name="connsiteX1"/>
                <a:gd fmla="*/ 79513 h 355755" name="connsiteY1"/>
                <a:gd fmla="*/ 297380 w 355755" name="connsiteX2"/>
                <a:gd fmla="*/ 154142 h 355755" name="connsiteY2"/>
                <a:gd fmla="*/ 288861 w 355755" name="connsiteX3"/>
                <a:gd fmla="*/ 163120 h 355755" name="connsiteY3"/>
                <a:gd fmla="*/ 282393 w 355755" name="connsiteX4"/>
                <a:gd fmla="*/ 173674 h 355755" name="connsiteY4"/>
                <a:gd fmla="*/ 219900 w 355755" name="connsiteX5"/>
                <a:gd fmla="*/ 228795 h 355755" name="connsiteY5"/>
                <a:gd fmla="*/ 0 w 355755" name="connsiteX6"/>
                <a:gd fmla="*/ 355755 h 355755" name="connsiteY6"/>
                <a:gd fmla="*/ 355755 w 355755" name="connsiteX7"/>
                <a:gd fmla="*/ 0 h 35575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5" w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14" name="任意多边形 913"/>
            <p:cNvSpPr/>
            <p:nvPr/>
          </p:nvSpPr>
          <p:spPr>
            <a:xfrm rot="1800000">
              <a:off x="4086236" y="4625128"/>
              <a:ext cx="435710" cy="251557"/>
            </a:xfrm>
            <a:custGeom>
              <a:gdLst>
                <a:gd fmla="*/ 0 w 435709" name="connsiteX0"/>
                <a:gd fmla="*/ 251557 h 251557" name="connsiteY0"/>
                <a:gd fmla="*/ 435709 w 435709" name="connsiteX1"/>
                <a:gd fmla="*/ 0 h 251557" name="connsiteY1"/>
                <a:gd fmla="*/ 256161 w 435709" name="connsiteX2"/>
                <a:gd fmla="*/ 179548 h 251557" name="connsiteY2"/>
                <a:gd fmla="*/ 186744 w 435709" name="connsiteX3"/>
                <a:gd fmla="*/ 225644 h 251557" name="connsiteY3"/>
                <a:gd fmla="*/ 174877 w 435709" name="connsiteX4"/>
                <a:gd fmla="*/ 229160 h 251557" name="connsiteY4"/>
                <a:gd fmla="*/ 163998 w 435709" name="connsiteX5"/>
                <a:gd fmla="*/ 235066 h 251557" name="connsiteY5"/>
                <a:gd fmla="*/ 82318 w 435709" name="connsiteX6"/>
                <a:gd fmla="*/ 251557 h 251557" name="connsiteY6"/>
                <a:gd fmla="*/ 0 w 435709" name="connsiteX7"/>
                <a:gd fmla="*/ 251557 h 25155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51555" w="435709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7109956" y="3415397"/>
            <a:ext cx="505123" cy="488900"/>
          </a:xfrm>
          <a:custGeom>
            <a:rect b="b" l="l" r="r" t="t"/>
            <a:pathLst>
              <a:path h="488900" w="505123">
                <a:moveTo>
                  <a:pt x="123565" y="65968"/>
                </a:moveTo>
                <a:cubicBezTo>
                  <a:pt x="111510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10" y="421928"/>
                  <a:pt x="123565" y="421928"/>
                </a:cubicBezTo>
                <a:cubicBezTo>
                  <a:pt x="134950" y="421928"/>
                  <a:pt x="140643" y="417128"/>
                  <a:pt x="140643" y="407529"/>
                </a:cubicBezTo>
                <a:lnTo>
                  <a:pt x="140643" y="80367"/>
                </a:lnTo>
                <a:cubicBezTo>
                  <a:pt x="140643" y="70768"/>
                  <a:pt x="134950" y="65968"/>
                  <a:pt x="123565" y="65968"/>
                </a:cubicBezTo>
                <a:close/>
                <a:moveTo>
                  <a:pt x="386079" y="0"/>
                </a:moveTo>
                <a:cubicBezTo>
                  <a:pt x="417511" y="0"/>
                  <a:pt x="444930" y="6809"/>
                  <a:pt x="468338" y="20427"/>
                </a:cubicBezTo>
                <a:cubicBezTo>
                  <a:pt x="491745" y="34044"/>
                  <a:pt x="503448" y="55587"/>
                  <a:pt x="503448" y="85055"/>
                </a:cubicBezTo>
                <a:lnTo>
                  <a:pt x="503448" y="151023"/>
                </a:lnTo>
                <a:cubicBezTo>
                  <a:pt x="503448" y="189421"/>
                  <a:pt x="485254" y="215205"/>
                  <a:pt x="448866" y="228377"/>
                </a:cubicBezTo>
                <a:cubicBezTo>
                  <a:pt x="486370" y="239316"/>
                  <a:pt x="505123" y="269007"/>
                  <a:pt x="505123" y="317450"/>
                </a:cubicBezTo>
                <a:lnTo>
                  <a:pt x="505123" y="388776"/>
                </a:lnTo>
                <a:cubicBezTo>
                  <a:pt x="505123" y="455526"/>
                  <a:pt x="465497" y="488900"/>
                  <a:pt x="386246" y="488900"/>
                </a:cubicBezTo>
                <a:cubicBezTo>
                  <a:pt x="305879" y="488900"/>
                  <a:pt x="265696" y="458539"/>
                  <a:pt x="265696" y="397818"/>
                </a:cubicBezTo>
                <a:lnTo>
                  <a:pt x="265696" y="283294"/>
                </a:lnTo>
                <a:lnTo>
                  <a:pt x="362471" y="283294"/>
                </a:lnTo>
                <a:lnTo>
                  <a:pt x="362471" y="397148"/>
                </a:lnTo>
                <a:cubicBezTo>
                  <a:pt x="362471" y="408980"/>
                  <a:pt x="368833" y="414896"/>
                  <a:pt x="381558" y="414896"/>
                </a:cubicBezTo>
                <a:cubicBezTo>
                  <a:pt x="394283" y="414896"/>
                  <a:pt x="400645" y="408980"/>
                  <a:pt x="400645" y="397148"/>
                </a:cubicBezTo>
                <a:lnTo>
                  <a:pt x="400645" y="285973"/>
                </a:lnTo>
                <a:cubicBezTo>
                  <a:pt x="400645" y="273248"/>
                  <a:pt x="397464" y="264598"/>
                  <a:pt x="391102" y="260021"/>
                </a:cubicBezTo>
                <a:cubicBezTo>
                  <a:pt x="384739" y="255445"/>
                  <a:pt x="372852" y="253157"/>
                  <a:pt x="355439" y="253157"/>
                </a:cubicBezTo>
                <a:lnTo>
                  <a:pt x="355439" y="198909"/>
                </a:lnTo>
                <a:cubicBezTo>
                  <a:pt x="385577" y="198909"/>
                  <a:pt x="400645" y="189533"/>
                  <a:pt x="400645" y="170780"/>
                </a:cubicBezTo>
                <a:lnTo>
                  <a:pt x="400645" y="85725"/>
                </a:lnTo>
                <a:cubicBezTo>
                  <a:pt x="400645" y="76126"/>
                  <a:pt x="394283" y="71326"/>
                  <a:pt x="381558" y="71326"/>
                </a:cubicBezTo>
                <a:cubicBezTo>
                  <a:pt x="368387" y="71326"/>
                  <a:pt x="361801" y="76126"/>
                  <a:pt x="361801" y="85725"/>
                </a:cubicBezTo>
                <a:lnTo>
                  <a:pt x="361801" y="174129"/>
                </a:lnTo>
                <a:lnTo>
                  <a:pt x="268374" y="174129"/>
                </a:lnTo>
                <a:lnTo>
                  <a:pt x="268374" y="85055"/>
                </a:lnTo>
                <a:cubicBezTo>
                  <a:pt x="268374" y="28352"/>
                  <a:pt x="307609" y="0"/>
                  <a:pt x="386079" y="0"/>
                </a:cubicBezTo>
                <a:close/>
                <a:moveTo>
                  <a:pt x="124234" y="0"/>
                </a:moveTo>
                <a:cubicBezTo>
                  <a:pt x="205495" y="0"/>
                  <a:pt x="246125" y="30919"/>
                  <a:pt x="246125" y="92757"/>
                </a:cubicBezTo>
                <a:lnTo>
                  <a:pt x="246125" y="401836"/>
                </a:lnTo>
                <a:cubicBezTo>
                  <a:pt x="246125" y="429518"/>
                  <a:pt x="234684" y="450949"/>
                  <a:pt x="211801" y="466130"/>
                </a:cubicBezTo>
                <a:cubicBezTo>
                  <a:pt x="188919" y="481310"/>
                  <a:pt x="159507" y="488900"/>
                  <a:pt x="123565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30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2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5400">
              <a:solidFill>
                <a:srgbClr val="E40000"/>
              </a:solidFill>
              <a:latin charset="0" panose="020b0706040902060204" pitchFamily="34" typeface="Haettenschweiler"/>
            </a:endParaRPr>
          </a:p>
        </p:txBody>
      </p:sp>
      <p:sp>
        <p:nvSpPr>
          <p:cNvPr id="898" name="矩形 897"/>
          <p:cNvSpPr/>
          <p:nvPr/>
        </p:nvSpPr>
        <p:spPr>
          <a:xfrm>
            <a:off x="6485544" y="4028913"/>
            <a:ext cx="178149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 </a:t>
            </a:r>
          </a:p>
        </p:txBody>
      </p:sp>
      <p:grpSp>
        <p:nvGrpSpPr>
          <p:cNvPr id="916" name="组合 915"/>
          <p:cNvGrpSpPr/>
          <p:nvPr/>
        </p:nvGrpSpPr>
        <p:grpSpPr>
          <a:xfrm>
            <a:off x="8920303" y="3018721"/>
            <a:ext cx="2033144" cy="2033133"/>
            <a:chOff x="3005087" y="2107064"/>
            <a:chExt cx="2769636" cy="2769621"/>
          </a:xfrm>
        </p:grpSpPr>
        <p:sp>
          <p:nvSpPr>
            <p:cNvPr id="920" name="任意多边形 919"/>
            <p:cNvSpPr/>
            <p:nvPr/>
          </p:nvSpPr>
          <p:spPr>
            <a:xfrm rot="1800000">
              <a:off x="4257851" y="2107064"/>
              <a:ext cx="435709" cy="251557"/>
            </a:xfrm>
            <a:custGeom>
              <a:gdLst>
                <a:gd fmla="*/ 212467 w 435708" name="connsiteX0"/>
                <a:gd fmla="*/ 45118 h 251556" name="connsiteY0"/>
                <a:gd fmla="*/ 248965 w 435708" name="connsiteX1"/>
                <a:gd fmla="*/ 25912 h 251556" name="connsiteY1"/>
                <a:gd fmla="*/ 260837 w 435708" name="connsiteX2"/>
                <a:gd fmla="*/ 22394 h 251556" name="connsiteY2"/>
                <a:gd fmla="*/ 271711 w 435708" name="connsiteX3"/>
                <a:gd fmla="*/ 16491 h 251556" name="connsiteY3"/>
                <a:gd fmla="*/ 353392 w 435708" name="connsiteX4"/>
                <a:gd fmla="*/ 0 h 251556" name="connsiteY4"/>
                <a:gd fmla="*/ 435708 w 435708" name="connsiteX5"/>
                <a:gd fmla="*/ 0 h 251556" name="connsiteY5"/>
                <a:gd fmla="*/ 0 w 435708" name="connsiteX6"/>
                <a:gd fmla="*/ 251556 h 251556" name="connsiteY6"/>
                <a:gd fmla="*/ 179548 w 435708" name="connsiteX7"/>
                <a:gd fmla="*/ 72008 h 251556" name="connsiteY7"/>
                <a:gd fmla="*/ 212467 w 435708" name="connsiteX8"/>
                <a:gd fmla="*/ 45118 h 25155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51554" w="435708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21" name="任意多边形 920"/>
            <p:cNvSpPr/>
            <p:nvPr/>
          </p:nvSpPr>
          <p:spPr>
            <a:xfrm rot="1800000">
              <a:off x="3803286" y="2120073"/>
              <a:ext cx="355755" cy="355755"/>
            </a:xfrm>
            <a:custGeom>
              <a:gdLst>
                <a:gd fmla="*/ 135854 w 355754" name="connsiteX0"/>
                <a:gd fmla="*/ 126959 h 355754" name="connsiteY0"/>
                <a:gd fmla="*/ 355754 w 355754" name="connsiteX1"/>
                <a:gd fmla="*/ 0 h 355754" name="connsiteY1"/>
                <a:gd fmla="*/ 0 w 355754" name="connsiteX2"/>
                <a:gd fmla="*/ 355754 h 355754" name="connsiteY2"/>
                <a:gd fmla="*/ 21305 w 355754" name="connsiteX3"/>
                <a:gd fmla="*/ 276242 h 355754" name="connsiteY3"/>
                <a:gd fmla="*/ 58373 w 355754" name="connsiteX4"/>
                <a:gd fmla="*/ 201612 h 355754" name="connsiteY4"/>
                <a:gd fmla="*/ 66896 w 355754" name="connsiteX5"/>
                <a:gd fmla="*/ 192630 h 355754" name="connsiteY5"/>
                <a:gd fmla="*/ 73362 w 355754" name="connsiteX6"/>
                <a:gd fmla="*/ 182081 h 355754" name="connsiteY6"/>
                <a:gd fmla="*/ 135854 w 355754" name="connsiteX7"/>
                <a:gd fmla="*/ 126959 h 35575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4" w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22" name="任意多边形 921"/>
            <p:cNvSpPr/>
            <p:nvPr/>
          </p:nvSpPr>
          <p:spPr>
            <a:xfrm rot="1800000">
              <a:off x="4711791" y="2290582"/>
              <a:ext cx="503117" cy="72922"/>
            </a:xfrm>
            <a:custGeom>
              <a:gdLst>
                <a:gd fmla="*/ 0 w 503116" name="connsiteX0"/>
                <a:gd fmla="*/ 72922 h 72922" name="connsiteY0"/>
                <a:gd fmla="*/ 71289 w 503116" name="connsiteX1"/>
                <a:gd fmla="*/ 31763 h 72922" name="connsiteY1"/>
                <a:gd fmla="*/ 150271 w 503116" name="connsiteX2"/>
                <a:gd fmla="*/ 5205 h 72922" name="connsiteY2"/>
                <a:gd fmla="*/ 162638 w 503116" name="connsiteX3"/>
                <a:gd fmla="*/ 4879 h 72922" name="connsiteY3"/>
                <a:gd fmla="*/ 174680 w 503116" name="connsiteX4"/>
                <a:gd fmla="*/ 1990 h 72922" name="connsiteY4"/>
                <a:gd fmla="*/ 257845 w 503116" name="connsiteX5"/>
                <a:gd fmla="*/ 7202 h 72922" name="connsiteY5"/>
                <a:gd fmla="*/ 503116 w 503116" name="connsiteX6"/>
                <a:gd fmla="*/ 72922 h 72922" name="connsiteY6"/>
                <a:gd fmla="*/ 0 w 503116" name="connsiteX7"/>
                <a:gd fmla="*/ 72922 h 7292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2" w="503115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23" name="任意多边形 922"/>
            <p:cNvSpPr/>
            <p:nvPr/>
          </p:nvSpPr>
          <p:spPr>
            <a:xfrm rot="1800000">
              <a:off x="3495192" y="2297948"/>
              <a:ext cx="130217" cy="485971"/>
            </a:xfrm>
            <a:custGeom>
              <a:gdLst>
                <a:gd fmla="*/ 130216 w 130216" name="connsiteX0"/>
                <a:gd fmla="*/ 0 h 485970" name="connsiteY0"/>
                <a:gd fmla="*/ 0 w 130216" name="connsiteX1"/>
                <a:gd fmla="*/ 485970 h 485970" name="connsiteY1"/>
                <a:gd fmla="*/ 0 w 130216" name="connsiteX2"/>
                <a:gd fmla="*/ 232051 h 485970" name="connsiteY2"/>
                <a:gd fmla="*/ 16490 w 130216" name="connsiteX3"/>
                <a:gd fmla="*/ 150371 h 485970" name="connsiteY3"/>
                <a:gd fmla="*/ 23514 w 130216" name="connsiteX4"/>
                <a:gd fmla="*/ 139953 h 485970" name="connsiteY4"/>
                <a:gd fmla="*/ 25912 w 130216" name="connsiteX5"/>
                <a:gd fmla="*/ 127624 h 485970" name="connsiteY5"/>
                <a:gd fmla="*/ 72009 w 130216" name="connsiteX6"/>
                <a:gd fmla="*/ 58207 h 485970" name="connsiteY6"/>
                <a:gd fmla="*/ 130216 w 130216" name="connsiteX7"/>
                <a:gd fmla="*/ 0 h 48597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70" w="130216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24" name="任意多边形 923"/>
            <p:cNvSpPr/>
            <p:nvPr/>
          </p:nvSpPr>
          <p:spPr>
            <a:xfrm rot="1800000">
              <a:off x="5097868" y="2597170"/>
              <a:ext cx="485968" cy="130214"/>
            </a:xfrm>
            <a:custGeom>
              <a:gdLst>
                <a:gd fmla="*/ 0 w 485967" name="connsiteX0"/>
                <a:gd fmla="*/ 0 h 130214" name="connsiteY0"/>
                <a:gd fmla="*/ 253916 w 485967" name="connsiteX1"/>
                <a:gd fmla="*/ 0 h 130214" name="connsiteY1"/>
                <a:gd fmla="*/ 335596 w 485967" name="connsiteX2"/>
                <a:gd fmla="*/ 16490 h 130214" name="connsiteY2"/>
                <a:gd fmla="*/ 346468 w 485967" name="connsiteX3"/>
                <a:gd fmla="*/ 22393 h 130214" name="connsiteY3"/>
                <a:gd fmla="*/ 358342 w 485967" name="connsiteX4"/>
                <a:gd fmla="*/ 25910 h 130214" name="connsiteY4"/>
                <a:gd fmla="*/ 427760 w 485967" name="connsiteX5"/>
                <a:gd fmla="*/ 72007 h 130214" name="connsiteY5"/>
                <a:gd fmla="*/ 485967 w 485967" name="connsiteX6"/>
                <a:gd fmla="*/ 130214 h 130214" name="connsiteY6"/>
                <a:gd fmla="*/ 0 w 485967" name="connsiteX7"/>
                <a:gd fmla="*/ 0 h 1302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4" w="485967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25" name="任意多边形 924"/>
            <p:cNvSpPr/>
            <p:nvPr/>
          </p:nvSpPr>
          <p:spPr>
            <a:xfrm rot="1800000">
              <a:off x="3188608" y="2666877"/>
              <a:ext cx="72921" cy="503115"/>
            </a:xfrm>
            <a:custGeom>
              <a:gdLst>
                <a:gd fmla="*/ 72921 w 72921" name="connsiteX0"/>
                <a:gd fmla="*/ 0 h 503113" name="connsiteY0"/>
                <a:gd fmla="*/ 72921 w 72921" name="connsiteX1"/>
                <a:gd fmla="*/ 503113 h 503113" name="connsiteY1"/>
                <a:gd fmla="*/ 31763 w 72921" name="connsiteX2"/>
                <a:gd fmla="*/ 431824 h 503113" name="connsiteY2"/>
                <a:gd fmla="*/ 5204 w 72921" name="connsiteX3"/>
                <a:gd fmla="*/ 352841 h 503113" name="connsiteY3"/>
                <a:gd fmla="*/ 6078 w 72921" name="connsiteX4"/>
                <a:gd fmla="*/ 340309 h 503113" name="connsiteY4"/>
                <a:gd fmla="*/ 1990 w 72921" name="connsiteX5"/>
                <a:gd fmla="*/ 328432 h 503113" name="connsiteY5"/>
                <a:gd fmla="*/ 7202 w 72921" name="connsiteX6"/>
                <a:gd fmla="*/ 245266 h 503113" name="connsiteY6"/>
                <a:gd fmla="*/ 72921 w 72921" name="connsiteX7"/>
                <a:gd fmla="*/ 0 h 5031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26" name="任意多边形 925"/>
            <p:cNvSpPr/>
            <p:nvPr/>
          </p:nvSpPr>
          <p:spPr>
            <a:xfrm rot="1800000">
              <a:off x="5405960" y="2905259"/>
              <a:ext cx="355752" cy="355753"/>
            </a:xfrm>
            <a:custGeom>
              <a:gdLst>
                <a:gd fmla="*/ 0 w 355751" name="connsiteX0"/>
                <a:gd fmla="*/ 0 h 355751" name="connsiteY0"/>
                <a:gd fmla="*/ 79510 w 355751" name="connsiteX1"/>
                <a:gd fmla="*/ 21305 h 355751" name="connsiteY1"/>
                <a:gd fmla="*/ 154139 w 355751" name="connsiteX2"/>
                <a:gd fmla="*/ 58375 h 355751" name="connsiteY2"/>
                <a:gd fmla="*/ 163120 w 355751" name="connsiteX3"/>
                <a:gd fmla="*/ 66895 h 355751" name="connsiteY3"/>
                <a:gd fmla="*/ 173672 w 355751" name="connsiteX4"/>
                <a:gd fmla="*/ 73362 h 355751" name="connsiteY4"/>
                <a:gd fmla="*/ 228793 w 355751" name="connsiteX5"/>
                <a:gd fmla="*/ 135855 h 355751" name="connsiteY5"/>
                <a:gd fmla="*/ 355751 w 355751" name="connsiteX6"/>
                <a:gd fmla="*/ 355751 h 355751" name="connsiteY6"/>
                <a:gd fmla="*/ 0 w 355751" name="connsiteX7"/>
                <a:gd fmla="*/ 0 h 35575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1" w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27" name="任意多边形 926"/>
            <p:cNvSpPr/>
            <p:nvPr/>
          </p:nvSpPr>
          <p:spPr>
            <a:xfrm rot="1800000">
              <a:off x="3005087" y="3188224"/>
              <a:ext cx="251557" cy="435710"/>
            </a:xfrm>
            <a:custGeom>
              <a:gdLst>
                <a:gd fmla="*/ 0 w 251556" name="connsiteX0"/>
                <a:gd fmla="*/ 0 h 435708" name="connsiteY0"/>
                <a:gd fmla="*/ 251556 w 251556" name="connsiteX1"/>
                <a:gd fmla="*/ 435708 h 435708" name="connsiteY1"/>
                <a:gd fmla="*/ 72008 w 251556" name="connsiteX2"/>
                <a:gd fmla="*/ 256160 h 435708" name="connsiteY2"/>
                <a:gd fmla="*/ 25912 w 251556" name="connsiteX3"/>
                <a:gd fmla="*/ 186743 h 435708" name="connsiteY3"/>
                <a:gd fmla="*/ 22396 w 251556" name="connsiteX4"/>
                <a:gd fmla="*/ 174876 h 435708" name="connsiteY4"/>
                <a:gd fmla="*/ 16490 w 251556" name="connsiteX5"/>
                <a:gd fmla="*/ 163997 h 435708" name="connsiteY5"/>
                <a:gd fmla="*/ 0 w 251556" name="connsiteX6"/>
                <a:gd fmla="*/ 82316 h 435708" name="connsiteY6"/>
                <a:gd fmla="*/ 0 w 251556" name="connsiteX7"/>
                <a:gd fmla="*/ 0 h 43570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08" w="251554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28" name="任意多边形 927"/>
            <p:cNvSpPr/>
            <p:nvPr/>
          </p:nvSpPr>
          <p:spPr>
            <a:xfrm rot="1800000">
              <a:off x="5523163" y="3359824"/>
              <a:ext cx="251560" cy="435715"/>
            </a:xfrm>
            <a:custGeom>
              <a:gdLst>
                <a:gd fmla="*/ 0 w 251559" name="connsiteX0"/>
                <a:gd fmla="*/ 0 h 435713" name="connsiteY0"/>
                <a:gd fmla="*/ 179550 w 251559" name="connsiteX1"/>
                <a:gd fmla="*/ 179551 h 435713" name="connsiteY1"/>
                <a:gd fmla="*/ 225646 w 251559" name="connsiteX2"/>
                <a:gd fmla="*/ 248968 h 435713" name="connsiteY2"/>
                <a:gd fmla="*/ 229163 w 251559" name="connsiteX3"/>
                <a:gd fmla="*/ 260838 h 435713" name="connsiteY3"/>
                <a:gd fmla="*/ 235068 w 251559" name="connsiteX4"/>
                <a:gd fmla="*/ 271715 h 435713" name="connsiteY4"/>
                <a:gd fmla="*/ 251559 w 251559" name="connsiteX5"/>
                <a:gd fmla="*/ 353396 h 435713" name="connsiteY5"/>
                <a:gd fmla="*/ 251559 w 251559" name="connsiteX6"/>
                <a:gd fmla="*/ 435713 h 435713" name="connsiteY6"/>
                <a:gd fmla="*/ 0 w 251559" name="connsiteX7"/>
                <a:gd fmla="*/ 0 h 4357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13" w="251557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29" name="任意多边形 928"/>
            <p:cNvSpPr/>
            <p:nvPr/>
          </p:nvSpPr>
          <p:spPr>
            <a:xfrm rot="1800000">
              <a:off x="3018094" y="3722742"/>
              <a:ext cx="355755" cy="355754"/>
            </a:xfrm>
            <a:custGeom>
              <a:gdLst>
                <a:gd fmla="*/ 0 w 355754" name="connsiteX0"/>
                <a:gd fmla="*/ 0 h 355753" name="connsiteY0"/>
                <a:gd fmla="*/ 355754 w 355754" name="connsiteX1"/>
                <a:gd fmla="*/ 355753 h 355753" name="connsiteY1"/>
                <a:gd fmla="*/ 276243 w 355754" name="connsiteX2"/>
                <a:gd fmla="*/ 334449 h 355753" name="connsiteY2"/>
                <a:gd fmla="*/ 201613 w 355754" name="connsiteX3"/>
                <a:gd fmla="*/ 297380 h 355753" name="connsiteY3"/>
                <a:gd fmla="*/ 192635 w 355754" name="connsiteX4"/>
                <a:gd fmla="*/ 288861 h 355753" name="connsiteY4"/>
                <a:gd fmla="*/ 182082 w 355754" name="connsiteX5"/>
                <a:gd fmla="*/ 282392 h 355753" name="connsiteY5"/>
                <a:gd fmla="*/ 126960 w 355754" name="connsiteX6"/>
                <a:gd fmla="*/ 219900 h 355753" name="connsiteY6"/>
                <a:gd fmla="*/ 0 w 355754" name="connsiteX7"/>
                <a:gd fmla="*/ 0 h 35575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3" w="355754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30" name="任意多边形 929"/>
            <p:cNvSpPr/>
            <p:nvPr/>
          </p:nvSpPr>
          <p:spPr>
            <a:xfrm rot="1800000">
              <a:off x="5518278" y="3813762"/>
              <a:ext cx="72921" cy="503116"/>
            </a:xfrm>
            <a:custGeom>
              <a:gdLst>
                <a:gd fmla="*/ 1 w 72921" name="connsiteX0"/>
                <a:gd fmla="*/ 0 h 503114" name="connsiteY0"/>
                <a:gd fmla="*/ 41158 w 72921" name="connsiteX1"/>
                <a:gd fmla="*/ 71288 h 503114" name="connsiteY1"/>
                <a:gd fmla="*/ 67718 w 72921" name="connsiteX2"/>
                <a:gd fmla="*/ 150271 h 503114" name="connsiteY2"/>
                <a:gd fmla="*/ 68043 w 72921" name="connsiteX3"/>
                <a:gd fmla="*/ 162645 h 503114" name="connsiteY3"/>
                <a:gd fmla="*/ 70931 w 72921" name="connsiteX4"/>
                <a:gd fmla="*/ 174679 h 503114" name="connsiteY4"/>
                <a:gd fmla="*/ 65720 w 72921" name="connsiteX5"/>
                <a:gd fmla="*/ 257845 h 503114" name="connsiteY5"/>
                <a:gd fmla="*/ 0 w 72921" name="connsiteX6"/>
                <a:gd fmla="*/ 503114 h 503114" name="connsiteY6"/>
                <a:gd fmla="*/ 1 w 72921" name="connsiteX7"/>
                <a:gd fmla="*/ 0 h 5031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31" name="任意多边形 930"/>
            <p:cNvSpPr/>
            <p:nvPr/>
          </p:nvSpPr>
          <p:spPr>
            <a:xfrm rot="1800000">
              <a:off x="3195972" y="4256370"/>
              <a:ext cx="485970" cy="130217"/>
            </a:xfrm>
            <a:custGeom>
              <a:gdLst>
                <a:gd fmla="*/ 0 w 485969" name="connsiteX0"/>
                <a:gd fmla="*/ 0 h 130216" name="connsiteY0"/>
                <a:gd fmla="*/ 485969 w 485969" name="connsiteX1"/>
                <a:gd fmla="*/ 130216 h 130216" name="connsiteY1"/>
                <a:gd fmla="*/ 232051 w 485969" name="connsiteX2"/>
                <a:gd fmla="*/ 130216 h 130216" name="connsiteY2"/>
                <a:gd fmla="*/ 150371 w 485969" name="connsiteX3"/>
                <a:gd fmla="*/ 113726 h 130216" name="connsiteY3"/>
                <a:gd fmla="*/ 139491 w 485969" name="connsiteX4"/>
                <a:gd fmla="*/ 107820 h 130216" name="connsiteY4"/>
                <a:gd fmla="*/ 127625 w 485969" name="connsiteX5"/>
                <a:gd fmla="*/ 104304 h 130216" name="connsiteY5"/>
                <a:gd fmla="*/ 58207 w 485969" name="connsiteX6"/>
                <a:gd fmla="*/ 58208 h 130216" name="connsiteY6"/>
                <a:gd fmla="*/ 0 w 485969" name="connsiteX7"/>
                <a:gd fmla="*/ 0 h 13021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6" w="485969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32" name="任意多边形 931"/>
            <p:cNvSpPr/>
            <p:nvPr/>
          </p:nvSpPr>
          <p:spPr>
            <a:xfrm rot="1800000">
              <a:off x="5154396" y="4199841"/>
              <a:ext cx="130214" cy="485968"/>
            </a:xfrm>
            <a:custGeom>
              <a:gdLst>
                <a:gd fmla="*/ 130214 w 130214" name="connsiteX0"/>
                <a:gd fmla="*/ 0 h 485967" name="connsiteY0"/>
                <a:gd fmla="*/ 130214 w 130214" name="connsiteX1"/>
                <a:gd fmla="*/ 253917 h 485967" name="connsiteY1"/>
                <a:gd fmla="*/ 113724 w 130214" name="connsiteX2"/>
                <a:gd fmla="*/ 335598 h 485967" name="connsiteY2"/>
                <a:gd fmla="*/ 107819 w 130214" name="connsiteX3"/>
                <a:gd fmla="*/ 346478 h 485967" name="connsiteY3"/>
                <a:gd fmla="*/ 104303 w 130214" name="connsiteX4"/>
                <a:gd fmla="*/ 358343 h 485967" name="connsiteY4"/>
                <a:gd fmla="*/ 58206 w 130214" name="connsiteX5"/>
                <a:gd fmla="*/ 427761 h 485967" name="connsiteY5"/>
                <a:gd fmla="*/ 0 w 130214" name="connsiteX6"/>
                <a:gd fmla="*/ 485967 h 485967" name="connsiteY6"/>
                <a:gd fmla="*/ 130214 w 130214" name="connsiteX7"/>
                <a:gd fmla="*/ 0 h 48596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67" w="130214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33" name="任意多边形 932"/>
            <p:cNvSpPr/>
            <p:nvPr/>
          </p:nvSpPr>
          <p:spPr>
            <a:xfrm rot="1800000">
              <a:off x="3564899" y="4620254"/>
              <a:ext cx="503114" cy="72921"/>
            </a:xfrm>
            <a:custGeom>
              <a:gdLst>
                <a:gd fmla="*/ 0 w 503113" name="connsiteX0"/>
                <a:gd fmla="*/ 0 h 72921" name="connsiteY0"/>
                <a:gd fmla="*/ 503113 w 503113" name="connsiteX1"/>
                <a:gd fmla="*/ 1 h 72921" name="connsiteY1"/>
                <a:gd fmla="*/ 431825 w 503113" name="connsiteX2"/>
                <a:gd fmla="*/ 41158 h 72921" name="connsiteY2"/>
                <a:gd fmla="*/ 352842 w 503113" name="connsiteX3"/>
                <a:gd fmla="*/ 67718 h 72921" name="connsiteY3"/>
                <a:gd fmla="*/ 340468 w 503113" name="connsiteX4"/>
                <a:gd fmla="*/ 68043 h 72921" name="connsiteY4"/>
                <a:gd fmla="*/ 328434 w 503113" name="connsiteX5"/>
                <a:gd fmla="*/ 70931 h 72921" name="connsiteY5"/>
                <a:gd fmla="*/ 245268 w 503113" name="connsiteX6"/>
                <a:gd fmla="*/ 65720 h 72921" name="connsiteY6"/>
                <a:gd fmla="*/ 0 w 503113" name="connsiteX7"/>
                <a:gd fmla="*/ 0 h 7292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1" w="503113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34" name="任意多边形 933"/>
            <p:cNvSpPr/>
            <p:nvPr/>
          </p:nvSpPr>
          <p:spPr>
            <a:xfrm rot="1800000">
              <a:off x="4620759" y="4507934"/>
              <a:ext cx="355755" cy="355756"/>
            </a:xfrm>
            <a:custGeom>
              <a:gdLst>
                <a:gd fmla="*/ 355755 w 355755" name="connsiteX0"/>
                <a:gd fmla="*/ 0 h 355755" name="connsiteY0"/>
                <a:gd fmla="*/ 334449 w 355755" name="connsiteX1"/>
                <a:gd fmla="*/ 79513 h 355755" name="connsiteY1"/>
                <a:gd fmla="*/ 297380 w 355755" name="connsiteX2"/>
                <a:gd fmla="*/ 154142 h 355755" name="connsiteY2"/>
                <a:gd fmla="*/ 288861 w 355755" name="connsiteX3"/>
                <a:gd fmla="*/ 163120 h 355755" name="connsiteY3"/>
                <a:gd fmla="*/ 282393 w 355755" name="connsiteX4"/>
                <a:gd fmla="*/ 173674 h 355755" name="connsiteY4"/>
                <a:gd fmla="*/ 219900 w 355755" name="connsiteX5"/>
                <a:gd fmla="*/ 228795 h 355755" name="connsiteY5"/>
                <a:gd fmla="*/ 0 w 355755" name="connsiteX6"/>
                <a:gd fmla="*/ 355755 h 355755" name="connsiteY6"/>
                <a:gd fmla="*/ 355755 w 355755" name="connsiteX7"/>
                <a:gd fmla="*/ 0 h 35575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5" w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35" name="任意多边形 934"/>
            <p:cNvSpPr/>
            <p:nvPr/>
          </p:nvSpPr>
          <p:spPr>
            <a:xfrm rot="1800000">
              <a:off x="4086236" y="4625128"/>
              <a:ext cx="435710" cy="251557"/>
            </a:xfrm>
            <a:custGeom>
              <a:gdLst>
                <a:gd fmla="*/ 0 w 435709" name="connsiteX0"/>
                <a:gd fmla="*/ 251557 h 251557" name="connsiteY0"/>
                <a:gd fmla="*/ 435709 w 435709" name="connsiteX1"/>
                <a:gd fmla="*/ 0 h 251557" name="connsiteY1"/>
                <a:gd fmla="*/ 256161 w 435709" name="connsiteX2"/>
                <a:gd fmla="*/ 179548 h 251557" name="connsiteY2"/>
                <a:gd fmla="*/ 186744 w 435709" name="connsiteX3"/>
                <a:gd fmla="*/ 225644 h 251557" name="connsiteY3"/>
                <a:gd fmla="*/ 174877 w 435709" name="connsiteX4"/>
                <a:gd fmla="*/ 229160 h 251557" name="connsiteY4"/>
                <a:gd fmla="*/ 163998 w 435709" name="connsiteX5"/>
                <a:gd fmla="*/ 235066 h 251557" name="connsiteY5"/>
                <a:gd fmla="*/ 82318 w 435709" name="connsiteX6"/>
                <a:gd fmla="*/ 251557 h 251557" name="connsiteY6"/>
                <a:gd fmla="*/ 0 w 435709" name="connsiteX7"/>
                <a:gd fmla="*/ 251557 h 25155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51555" w="435709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9670540" y="3415397"/>
            <a:ext cx="557026" cy="488900"/>
          </a:xfrm>
          <a:custGeom>
            <a:rect b="b" l="l" r="r" t="t"/>
            <a:pathLst>
              <a:path h="488900" w="557026">
                <a:moveTo>
                  <a:pt x="401985" y="161441"/>
                </a:moveTo>
                <a:lnTo>
                  <a:pt x="354089" y="350937"/>
                </a:lnTo>
                <a:lnTo>
                  <a:pt x="401985" y="350937"/>
                </a:lnTo>
                <a:close/>
                <a:moveTo>
                  <a:pt x="123564" y="65968"/>
                </a:moveTo>
                <a:cubicBezTo>
                  <a:pt x="111509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09" y="421928"/>
                  <a:pt x="123564" y="421928"/>
                </a:cubicBezTo>
                <a:cubicBezTo>
                  <a:pt x="134950" y="421928"/>
                  <a:pt x="140642" y="417128"/>
                  <a:pt x="140642" y="407529"/>
                </a:cubicBezTo>
                <a:lnTo>
                  <a:pt x="140642" y="80367"/>
                </a:lnTo>
                <a:cubicBezTo>
                  <a:pt x="140642" y="70768"/>
                  <a:pt x="134950" y="65968"/>
                  <a:pt x="123564" y="65968"/>
                </a:cubicBezTo>
                <a:close/>
                <a:moveTo>
                  <a:pt x="362806" y="4353"/>
                </a:moveTo>
                <a:lnTo>
                  <a:pt x="504788" y="4353"/>
                </a:lnTo>
                <a:lnTo>
                  <a:pt x="504788" y="350937"/>
                </a:lnTo>
                <a:lnTo>
                  <a:pt x="557026" y="350937"/>
                </a:lnTo>
                <a:lnTo>
                  <a:pt x="557026" y="422932"/>
                </a:lnTo>
                <a:lnTo>
                  <a:pt x="504788" y="422932"/>
                </a:lnTo>
                <a:lnTo>
                  <a:pt x="504788" y="484547"/>
                </a:lnTo>
                <a:lnTo>
                  <a:pt x="401985" y="484547"/>
                </a:lnTo>
                <a:lnTo>
                  <a:pt x="401985" y="422932"/>
                </a:lnTo>
                <a:lnTo>
                  <a:pt x="259333" y="422932"/>
                </a:lnTo>
                <a:lnTo>
                  <a:pt x="259333" y="354955"/>
                </a:lnTo>
                <a:close/>
                <a:moveTo>
                  <a:pt x="124234" y="0"/>
                </a:moveTo>
                <a:cubicBezTo>
                  <a:pt x="205494" y="0"/>
                  <a:pt x="246124" y="30919"/>
                  <a:pt x="246124" y="92757"/>
                </a:cubicBezTo>
                <a:lnTo>
                  <a:pt x="246124" y="401836"/>
                </a:lnTo>
                <a:cubicBezTo>
                  <a:pt x="246124" y="429518"/>
                  <a:pt x="234683" y="450949"/>
                  <a:pt x="211801" y="466130"/>
                </a:cubicBezTo>
                <a:cubicBezTo>
                  <a:pt x="188919" y="481310"/>
                  <a:pt x="159506" y="488900"/>
                  <a:pt x="123564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29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1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5400">
              <a:solidFill>
                <a:srgbClr val="E40000"/>
              </a:solidFill>
              <a:latin charset="0" panose="020b0706040902060204" pitchFamily="34" typeface="Haettenschweiler"/>
            </a:endParaRPr>
          </a:p>
        </p:txBody>
      </p:sp>
      <p:sp>
        <p:nvSpPr>
          <p:cNvPr id="919" name="矩形 918"/>
          <p:cNvSpPr/>
          <p:nvPr/>
        </p:nvSpPr>
        <p:spPr>
          <a:xfrm>
            <a:off x="9046128" y="4028913"/>
            <a:ext cx="178149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 </a:t>
            </a:r>
          </a:p>
        </p:txBody>
      </p:sp>
    </p:spTree>
    <p:extLst>
      <p:ext uri="{BB962C8B-B14F-4D97-AF65-F5344CB8AC3E}">
        <p14:creationId val="247404177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7" presetSubtype="1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49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31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49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31" presetSubtype="0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7" presetSubtype="10">
                                  <p:stCondLst>
                                    <p:cond delay="3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53" nodeType="withEffect" presetClass="entr" presetID="49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31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7" presetSubtype="10">
                                  <p:stCondLst>
                                    <p:cond delay="5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5"/>
      <p:bldP grpId="0" spid="868"/>
      <p:bldP grpId="0" spid="87"/>
      <p:bldP grpId="0" spid="877"/>
      <p:bldP grpId="0" spid="89"/>
      <p:bldP grpId="0" spid="898"/>
      <p:bldP grpId="0" spid="91"/>
      <p:bldP grpId="0" spid="91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0" name="矩形 129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85938" y="2546350"/>
            <a:ext cx="2921000" cy="2921000"/>
            <a:chOff x="1785938" y="2546350"/>
            <a:chExt cx="2921000" cy="2921000"/>
          </a:xfrm>
        </p:grpSpPr>
        <p:sp>
          <p:nvSpPr>
            <p:cNvPr id="2" name="空心弧 1"/>
            <p:cNvSpPr/>
            <p:nvPr/>
          </p:nvSpPr>
          <p:spPr>
            <a:xfrm>
              <a:off x="1785938" y="2546350"/>
              <a:ext cx="2921000" cy="2921000"/>
            </a:xfrm>
            <a:prstGeom prst="blockArc">
              <a:avLst>
                <a:gd fmla="val 10800000" name="adj1"/>
                <a:gd fmla="val 21573038" name="adj2"/>
                <a:gd fmla="val 2776" name="adj3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  <a:latin charset="0" pitchFamily="50" typeface="AgencyFB-Regular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946275" y="2693988"/>
              <a:ext cx="2600325" cy="1300162"/>
            </a:xfrm>
            <a:custGeom>
              <a:gdLst>
                <a:gd fmla="*/ 1123950 w 2247900" name="connsiteX0"/>
                <a:gd fmla="*/ 0 h 1123950" name="connsiteY0"/>
                <a:gd fmla="*/ 2247900 w 2247900" name="connsiteX1"/>
                <a:gd fmla="*/ 1123950 h 1123950" name="connsiteY1"/>
                <a:gd fmla="*/ 0 w 2247900" name="connsiteX2"/>
                <a:gd fmla="*/ 1123950 h 1123950" name="connsiteY2"/>
                <a:gd fmla="*/ 1123950 w 2247900" name="connsiteX3"/>
                <a:gd fmla="*/ 0 h 112395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123950" w="224790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4" name="Freeform 220"/>
          <p:cNvSpPr/>
          <p:nvPr/>
        </p:nvSpPr>
        <p:spPr bwMode="auto">
          <a:xfrm>
            <a:off x="2963863" y="2924175"/>
            <a:ext cx="565150" cy="420688"/>
          </a:xfrm>
          <a:custGeom>
            <a:gdLst>
              <a:gd fmla="*/ 1649836615 w 176" name="T0"/>
              <a:gd fmla="*/ 1216864125 h 131" name="T1"/>
              <a:gd fmla="*/ 1649836615 w 176" name="T2"/>
              <a:gd fmla="*/ 0 h 131" name="T3"/>
              <a:gd fmla="*/ 1288933752 w 176" name="T4"/>
              <a:gd fmla="*/ 0 h 131" name="T5"/>
              <a:gd fmla="*/ 1288933752 w 176" name="T6"/>
              <a:gd fmla="*/ 1216864125 h 131" name="T7"/>
              <a:gd fmla="*/ 1082705379 w 176" name="T8"/>
              <a:gd fmla="*/ 1216864125 h 131" name="T9"/>
              <a:gd fmla="*/ 1082705379 w 176" name="T10"/>
              <a:gd fmla="*/ 742491840 h 131" name="T11"/>
              <a:gd fmla="*/ 721802516 w 176" name="T12"/>
              <a:gd fmla="*/ 742491840 h 131" name="T13"/>
              <a:gd fmla="*/ 721802516 w 176" name="T14"/>
              <a:gd fmla="*/ 1216864125 h 131" name="T15"/>
              <a:gd fmla="*/ 525884919 w 176" name="T16"/>
              <a:gd fmla="*/ 1216864125 h 131" name="T17"/>
              <a:gd fmla="*/ 525884919 w 176" name="T18"/>
              <a:gd fmla="*/ 329996017 h 131" name="T19"/>
              <a:gd fmla="*/ 154671280 w 176" name="T20"/>
              <a:gd fmla="*/ 329996017 h 131" name="T21"/>
              <a:gd fmla="*/ 154671280 w 176" name="T22"/>
              <a:gd fmla="*/ 1216864125 h 131" name="T23"/>
              <a:gd fmla="*/ 0 w 176" name="T24"/>
              <a:gd fmla="*/ 1216864125 h 131" name="T25"/>
              <a:gd fmla="*/ 0 w 176" name="T26"/>
              <a:gd fmla="*/ 1350925509 h 131" name="T27"/>
              <a:gd fmla="*/ 1814818671 w 176" name="T28"/>
              <a:gd fmla="*/ 1350925509 h 131" name="T29"/>
              <a:gd fmla="*/ 1814818671 w 176" name="T30"/>
              <a:gd fmla="*/ 1216864125 h 131" name="T31"/>
              <a:gd fmla="*/ 1649836615 w 176" name="T32"/>
              <a:gd fmla="*/ 1216864125 h 131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b="b" l="0" r="r" t="0"/>
            <a:pathLst>
              <a:path h="131" w="176">
                <a:moveTo>
                  <a:pt x="160" y="118"/>
                </a:moveTo>
                <a:lnTo>
                  <a:pt x="160" y="0"/>
                </a:lnTo>
                <a:lnTo>
                  <a:pt x="125" y="0"/>
                </a:lnTo>
                <a:lnTo>
                  <a:pt x="125" y="118"/>
                </a:lnTo>
                <a:lnTo>
                  <a:pt x="105" y="118"/>
                </a:lnTo>
                <a:lnTo>
                  <a:pt x="105" y="72"/>
                </a:lnTo>
                <a:lnTo>
                  <a:pt x="70" y="72"/>
                </a:lnTo>
                <a:lnTo>
                  <a:pt x="70" y="118"/>
                </a:lnTo>
                <a:lnTo>
                  <a:pt x="51" y="118"/>
                </a:lnTo>
                <a:lnTo>
                  <a:pt x="51" y="32"/>
                </a:lnTo>
                <a:lnTo>
                  <a:pt x="15" y="32"/>
                </a:lnTo>
                <a:lnTo>
                  <a:pt x="15" y="118"/>
                </a:lnTo>
                <a:lnTo>
                  <a:pt x="0" y="118"/>
                </a:lnTo>
                <a:lnTo>
                  <a:pt x="0" y="131"/>
                </a:lnTo>
                <a:lnTo>
                  <a:pt x="176" y="131"/>
                </a:lnTo>
                <a:lnTo>
                  <a:pt x="176" y="118"/>
                </a:lnTo>
                <a:lnTo>
                  <a:pt x="160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2890838" y="3429000"/>
            <a:ext cx="9353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bg1"/>
                </a:solidFill>
                <a:latin charset="0" pitchFamily="50" typeface="AgencyFB-Regular"/>
              </a:rPr>
              <a:t>359,781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633913" y="2533650"/>
            <a:ext cx="2921000" cy="2921000"/>
            <a:chOff x="4633913" y="2533650"/>
            <a:chExt cx="2921000" cy="2921000"/>
          </a:xfrm>
        </p:grpSpPr>
        <p:sp>
          <p:nvSpPr>
            <p:cNvPr id="6" name="空心弧 5"/>
            <p:cNvSpPr/>
            <p:nvPr/>
          </p:nvSpPr>
          <p:spPr>
            <a:xfrm flipV="1">
              <a:off x="4633913" y="2533650"/>
              <a:ext cx="2921000" cy="2921000"/>
            </a:xfrm>
            <a:prstGeom prst="blockArc">
              <a:avLst>
                <a:gd fmla="val 10800000" name="adj1"/>
                <a:gd fmla="val 21573038" name="adj2"/>
                <a:gd fmla="val 2776" name="adj3"/>
              </a:avLst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  <a:latin charset="0" pitchFamily="50" typeface="AgencyFB-Regular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V="1">
              <a:off x="4794250" y="4006850"/>
              <a:ext cx="2600325" cy="1300163"/>
            </a:xfrm>
            <a:custGeom>
              <a:gdLst>
                <a:gd fmla="*/ 1123950 w 2247900" name="connsiteX0"/>
                <a:gd fmla="*/ 0 h 1123950" name="connsiteY0"/>
                <a:gd fmla="*/ 2247900 w 2247900" name="connsiteX1"/>
                <a:gd fmla="*/ 1123950 h 1123950" name="connsiteY1"/>
                <a:gd fmla="*/ 0 w 2247900" name="connsiteX2"/>
                <a:gd fmla="*/ 1123950 h 1123950" name="connsiteY2"/>
                <a:gd fmla="*/ 1123950 w 2247900" name="connsiteX3"/>
                <a:gd fmla="*/ 0 h 112395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123950" w="224790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8" name="文本框 17"/>
          <p:cNvSpPr txBox="1">
            <a:spLocks noChangeArrowheads="1"/>
          </p:cNvSpPr>
          <p:nvPr/>
        </p:nvSpPr>
        <p:spPr bwMode="auto">
          <a:xfrm>
            <a:off x="5807075" y="4660900"/>
            <a:ext cx="58134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1800">
                <a:solidFill>
                  <a:schemeClr val="bg1"/>
                </a:solidFill>
                <a:latin charset="0" pitchFamily="50" typeface="AgencyFB-Regular"/>
              </a:rPr>
              <a:t>80%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478713" y="2546350"/>
            <a:ext cx="2921000" cy="2921000"/>
            <a:chOff x="7478713" y="2546350"/>
            <a:chExt cx="2921000" cy="2921000"/>
          </a:xfrm>
        </p:grpSpPr>
        <p:sp>
          <p:nvSpPr>
            <p:cNvPr id="9" name="空心弧 8"/>
            <p:cNvSpPr/>
            <p:nvPr/>
          </p:nvSpPr>
          <p:spPr>
            <a:xfrm>
              <a:off x="7478713" y="2546350"/>
              <a:ext cx="2921000" cy="2921000"/>
            </a:xfrm>
            <a:prstGeom prst="blockArc">
              <a:avLst>
                <a:gd fmla="val 10800000" name="adj1"/>
                <a:gd fmla="val 21573038" name="adj2"/>
                <a:gd fmla="val 2776" name="adj3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  <a:latin charset="0" pitchFamily="50" typeface="AgencyFB-Regular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639050" y="2693988"/>
              <a:ext cx="2600325" cy="1300162"/>
            </a:xfrm>
            <a:custGeom>
              <a:gdLst>
                <a:gd fmla="*/ 1123950 w 2247900" name="connsiteX0"/>
                <a:gd fmla="*/ 0 h 1123950" name="connsiteY0"/>
                <a:gd fmla="*/ 2247900 w 2247900" name="connsiteX1"/>
                <a:gd fmla="*/ 1123950 h 1123950" name="connsiteY1"/>
                <a:gd fmla="*/ 0 w 2247900" name="connsiteX2"/>
                <a:gd fmla="*/ 1123950 h 1123950" name="connsiteY2"/>
                <a:gd fmla="*/ 1123950 w 2247900" name="connsiteX3"/>
                <a:gd fmla="*/ 0 h 112395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123950" w="224790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11" name="文本框 20"/>
          <p:cNvSpPr txBox="1">
            <a:spLocks noChangeArrowheads="1"/>
          </p:cNvSpPr>
          <p:nvPr/>
        </p:nvSpPr>
        <p:spPr bwMode="auto">
          <a:xfrm>
            <a:off x="8583614" y="3429000"/>
            <a:ext cx="9353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panose="020f0502020204030204" typeface="Calibri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bg1"/>
                </a:solidFill>
                <a:latin charset="0" pitchFamily="50" typeface="AgencyFB-Regular"/>
              </a:rPr>
              <a:t>621,781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657968" y="2866013"/>
            <a:ext cx="561963" cy="565175"/>
            <a:chOff x="8657968" y="2866013"/>
            <a:chExt cx="561963" cy="565175"/>
          </a:xfrm>
          <a:solidFill>
            <a:schemeClr val="bg1"/>
          </a:solidFill>
        </p:grpSpPr>
        <p:sp>
          <p:nvSpPr>
            <p:cNvPr id="19" name="Freeform 478"/>
            <p:cNvSpPr/>
            <p:nvPr/>
          </p:nvSpPr>
          <p:spPr bwMode="auto">
            <a:xfrm>
              <a:off x="8657968" y="2866013"/>
              <a:ext cx="507373" cy="507373"/>
            </a:xfrm>
            <a:custGeom>
              <a:gdLst>
                <a:gd fmla="*/ 129 w 258" name="T0"/>
                <a:gd fmla="*/ 245 h 259" name="T1"/>
                <a:gd fmla="*/ 14 w 258" name="T2"/>
                <a:gd fmla="*/ 129 h 259" name="T3"/>
                <a:gd fmla="*/ 129 w 258" name="T4"/>
                <a:gd fmla="*/ 14 h 259" name="T5"/>
                <a:gd fmla="*/ 244 w 258" name="T6"/>
                <a:gd fmla="*/ 129 h 259" name="T7"/>
                <a:gd fmla="*/ 241 w 258" name="T8"/>
                <a:gd fmla="*/ 156 h 259" name="T9"/>
                <a:gd fmla="*/ 255 w 258" name="T10"/>
                <a:gd fmla="*/ 159 h 259" name="T11"/>
                <a:gd fmla="*/ 258 w 258" name="T12"/>
                <a:gd fmla="*/ 129 h 259" name="T13"/>
                <a:gd fmla="*/ 129 w 258" name="T14"/>
                <a:gd fmla="*/ 0 h 259" name="T15"/>
                <a:gd fmla="*/ 0 w 258" name="T16"/>
                <a:gd fmla="*/ 129 h 259" name="T17"/>
                <a:gd fmla="*/ 129 w 258" name="T18"/>
                <a:gd fmla="*/ 259 h 259" name="T19"/>
                <a:gd fmla="*/ 155 w 258" name="T20"/>
                <a:gd fmla="*/ 256 h 259" name="T21"/>
                <a:gd fmla="*/ 152 w 258" name="T22"/>
                <a:gd fmla="*/ 242 h 259" name="T23"/>
                <a:gd fmla="*/ 129 w 258" name="T24"/>
                <a:gd fmla="*/ 245 h 25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59" w="258">
                  <a:moveTo>
                    <a:pt x="129" y="245"/>
                  </a:moveTo>
                  <a:cubicBezTo>
                    <a:pt x="65" y="245"/>
                    <a:pt x="14" y="193"/>
                    <a:pt x="14" y="129"/>
                  </a:cubicBezTo>
                  <a:cubicBezTo>
                    <a:pt x="14" y="66"/>
                    <a:pt x="65" y="14"/>
                    <a:pt x="129" y="14"/>
                  </a:cubicBezTo>
                  <a:cubicBezTo>
                    <a:pt x="193" y="14"/>
                    <a:pt x="244" y="66"/>
                    <a:pt x="244" y="129"/>
                  </a:cubicBezTo>
                  <a:cubicBezTo>
                    <a:pt x="244" y="139"/>
                    <a:pt x="243" y="148"/>
                    <a:pt x="241" y="156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7" y="150"/>
                    <a:pt x="258" y="140"/>
                    <a:pt x="258" y="129"/>
                  </a:cubicBezTo>
                  <a:cubicBezTo>
                    <a:pt x="258" y="58"/>
                    <a:pt x="200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29" y="259"/>
                  </a:cubicBezTo>
                  <a:cubicBezTo>
                    <a:pt x="138" y="259"/>
                    <a:pt x="147" y="258"/>
                    <a:pt x="155" y="256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45" y="244"/>
                    <a:pt x="137" y="245"/>
                    <a:pt x="129" y="24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altLang="en-US" lang="zh-CN">
                <a:latin charset="0" panose="020f0502020204030204" pitchFamily="34" typeface="Calibri"/>
              </a:endParaRPr>
            </a:p>
          </p:txBody>
        </p:sp>
        <p:sp>
          <p:nvSpPr>
            <p:cNvPr id="20" name="Freeform 479"/>
            <p:cNvSpPr>
              <a:spLocks noEditPoints="1"/>
            </p:cNvSpPr>
            <p:nvPr/>
          </p:nvSpPr>
          <p:spPr bwMode="auto">
            <a:xfrm>
              <a:off x="8702925" y="2910970"/>
              <a:ext cx="417459" cy="417459"/>
            </a:xfrm>
            <a:custGeom>
              <a:gdLst>
                <a:gd fmla="*/ 106 w 212" name="T0"/>
                <a:gd fmla="*/ 0 h 213" name="T1"/>
                <a:gd fmla="*/ 0 w 212" name="T2"/>
                <a:gd fmla="*/ 106 h 213" name="T3"/>
                <a:gd fmla="*/ 106 w 212" name="T4"/>
                <a:gd fmla="*/ 213 h 213" name="T5"/>
                <a:gd fmla="*/ 127 w 212" name="T6"/>
                <a:gd fmla="*/ 211 h 213" name="T7"/>
                <a:gd fmla="*/ 105 w 212" name="T8"/>
                <a:gd fmla="*/ 106 h 213" name="T9"/>
                <a:gd fmla="*/ 120 w 212" name="T10"/>
                <a:gd fmla="*/ 110 h 213" name="T11"/>
                <a:gd fmla="*/ 117 w 212" name="T12"/>
                <a:gd fmla="*/ 103 h 213" name="T13"/>
                <a:gd fmla="*/ 128 w 212" name="T14"/>
                <a:gd fmla="*/ 92 h 213" name="T15"/>
                <a:gd fmla="*/ 139 w 212" name="T16"/>
                <a:gd fmla="*/ 103 h 213" name="T17"/>
                <a:gd fmla="*/ 132 w 212" name="T18"/>
                <a:gd fmla="*/ 113 h 213" name="T19"/>
                <a:gd fmla="*/ 209 w 212" name="T20"/>
                <a:gd fmla="*/ 131 h 213" name="T21"/>
                <a:gd fmla="*/ 212 w 212" name="T22"/>
                <a:gd fmla="*/ 106 h 213" name="T23"/>
                <a:gd fmla="*/ 106 w 212" name="T24"/>
                <a:gd fmla="*/ 0 h 213" name="T25"/>
                <a:gd fmla="*/ 42 w 212" name="T26"/>
                <a:gd fmla="*/ 54 h 213" name="T27"/>
                <a:gd fmla="*/ 57 w 212" name="T28"/>
                <a:gd fmla="*/ 70 h 213" name="T29"/>
                <a:gd fmla="*/ 42 w 212" name="T30"/>
                <a:gd fmla="*/ 85 h 213" name="T31"/>
                <a:gd fmla="*/ 26 w 212" name="T32"/>
                <a:gd fmla="*/ 70 h 213" name="T33"/>
                <a:gd fmla="*/ 42 w 212" name="T34"/>
                <a:gd fmla="*/ 54 h 213" name="T35"/>
                <a:gd fmla="*/ 40 w 212" name="T36"/>
                <a:gd fmla="*/ 154 h 213" name="T37"/>
                <a:gd fmla="*/ 21 w 212" name="T38"/>
                <a:gd fmla="*/ 135 h 213" name="T39"/>
                <a:gd fmla="*/ 40 w 212" name="T40"/>
                <a:gd fmla="*/ 115 h 213" name="T41"/>
                <a:gd fmla="*/ 60 w 212" name="T42"/>
                <a:gd fmla="*/ 135 h 213" name="T43"/>
                <a:gd fmla="*/ 40 w 212" name="T44"/>
                <a:gd fmla="*/ 154 h 213" name="T45"/>
                <a:gd fmla="*/ 89 w 212" name="T46"/>
                <a:gd fmla="*/ 70 h 213" name="T47"/>
                <a:gd fmla="*/ 102 w 212" name="T48"/>
                <a:gd fmla="*/ 83 h 213" name="T49"/>
                <a:gd fmla="*/ 89 w 212" name="T50"/>
                <a:gd fmla="*/ 96 h 213" name="T51"/>
                <a:gd fmla="*/ 76 w 212" name="T52"/>
                <a:gd fmla="*/ 83 h 213" name="T53"/>
                <a:gd fmla="*/ 89 w 212" name="T54"/>
                <a:gd fmla="*/ 70 h 213" name="T55"/>
                <a:gd fmla="*/ 76 w 212" name="T56"/>
                <a:gd fmla="*/ 133 h 213" name="T57"/>
                <a:gd fmla="*/ 89 w 212" name="T58"/>
                <a:gd fmla="*/ 120 h 213" name="T59"/>
                <a:gd fmla="*/ 102 w 212" name="T60"/>
                <a:gd fmla="*/ 133 h 213" name="T61"/>
                <a:gd fmla="*/ 89 w 212" name="T62"/>
                <a:gd fmla="*/ 146 h 213" name="T63"/>
                <a:gd fmla="*/ 76 w 212" name="T64"/>
                <a:gd fmla="*/ 133 h 213" name="T65"/>
                <a:gd fmla="*/ 117 w 212" name="T66"/>
                <a:gd fmla="*/ 183 h 213" name="T67"/>
                <a:gd fmla="*/ 102 w 212" name="T68"/>
                <a:gd fmla="*/ 198 h 213" name="T69"/>
                <a:gd fmla="*/ 87 w 212" name="T70"/>
                <a:gd fmla="*/ 183 h 213" name="T71"/>
                <a:gd fmla="*/ 102 w 212" name="T72"/>
                <a:gd fmla="*/ 168 h 213" name="T73"/>
                <a:gd fmla="*/ 117 w 212" name="T74"/>
                <a:gd fmla="*/ 183 h 213" name="T75"/>
                <a:gd fmla="*/ 106 w 212" name="T76"/>
                <a:gd fmla="*/ 55 h 213" name="T77"/>
                <a:gd fmla="*/ 88 w 212" name="T78"/>
                <a:gd fmla="*/ 36 h 213" name="T79"/>
                <a:gd fmla="*/ 106 w 212" name="T80"/>
                <a:gd fmla="*/ 18 h 213" name="T81"/>
                <a:gd fmla="*/ 125 w 212" name="T82"/>
                <a:gd fmla="*/ 36 h 213" name="T83"/>
                <a:gd fmla="*/ 106 w 212" name="T84"/>
                <a:gd fmla="*/ 55 h 213" name="T85"/>
                <a:gd fmla="*/ 139 w 212" name="T86"/>
                <a:gd fmla="*/ 49 h 213" name="T87"/>
                <a:gd fmla="*/ 152 w 212" name="T88"/>
                <a:gd fmla="*/ 36 h 213" name="T89"/>
                <a:gd fmla="*/ 165 w 212" name="T90"/>
                <a:gd fmla="*/ 49 h 213" name="T91"/>
                <a:gd fmla="*/ 152 w 212" name="T92"/>
                <a:gd fmla="*/ 62 h 213" name="T93"/>
                <a:gd fmla="*/ 139 w 212" name="T94"/>
                <a:gd fmla="*/ 49 h 213" name="T95"/>
                <a:gd fmla="*/ 175 w 212" name="T96"/>
                <a:gd fmla="*/ 112 h 213" name="T97"/>
                <a:gd fmla="*/ 157 w 212" name="T98"/>
                <a:gd fmla="*/ 95 h 213" name="T99"/>
                <a:gd fmla="*/ 175 w 212" name="T100"/>
                <a:gd fmla="*/ 77 h 213" name="T101"/>
                <a:gd fmla="*/ 193 w 212" name="T102"/>
                <a:gd fmla="*/ 95 h 213" name="T103"/>
                <a:gd fmla="*/ 175 w 212" name="T104"/>
                <a:gd fmla="*/ 112 h 213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13" w="211">
                  <a:moveTo>
                    <a:pt x="106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13" y="213"/>
                    <a:pt x="120" y="212"/>
                    <a:pt x="127" y="211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08"/>
                    <a:pt x="117" y="105"/>
                    <a:pt x="117" y="103"/>
                  </a:cubicBezTo>
                  <a:cubicBezTo>
                    <a:pt x="117" y="97"/>
                    <a:pt x="122" y="92"/>
                    <a:pt x="128" y="92"/>
                  </a:cubicBezTo>
                  <a:cubicBezTo>
                    <a:pt x="134" y="92"/>
                    <a:pt x="139" y="97"/>
                    <a:pt x="139" y="103"/>
                  </a:cubicBezTo>
                  <a:cubicBezTo>
                    <a:pt x="139" y="107"/>
                    <a:pt x="136" y="111"/>
                    <a:pt x="132" y="113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11" y="123"/>
                    <a:pt x="212" y="115"/>
                    <a:pt x="212" y="106"/>
                  </a:cubicBezTo>
                  <a:cubicBezTo>
                    <a:pt x="212" y="48"/>
                    <a:pt x="165" y="0"/>
                    <a:pt x="106" y="0"/>
                  </a:cubicBezTo>
                  <a:close/>
                  <a:moveTo>
                    <a:pt x="42" y="54"/>
                  </a:moveTo>
                  <a:cubicBezTo>
                    <a:pt x="50" y="54"/>
                    <a:pt x="57" y="61"/>
                    <a:pt x="57" y="70"/>
                  </a:cubicBezTo>
                  <a:cubicBezTo>
                    <a:pt x="57" y="78"/>
                    <a:pt x="50" y="85"/>
                    <a:pt x="42" y="85"/>
                  </a:cubicBezTo>
                  <a:cubicBezTo>
                    <a:pt x="33" y="85"/>
                    <a:pt x="26" y="78"/>
                    <a:pt x="26" y="70"/>
                  </a:cubicBezTo>
                  <a:cubicBezTo>
                    <a:pt x="26" y="61"/>
                    <a:pt x="33" y="54"/>
                    <a:pt x="42" y="54"/>
                  </a:cubicBezTo>
                  <a:close/>
                  <a:moveTo>
                    <a:pt x="40" y="154"/>
                  </a:moveTo>
                  <a:cubicBezTo>
                    <a:pt x="30" y="154"/>
                    <a:pt x="21" y="146"/>
                    <a:pt x="21" y="135"/>
                  </a:cubicBezTo>
                  <a:cubicBezTo>
                    <a:pt x="21" y="124"/>
                    <a:pt x="30" y="115"/>
                    <a:pt x="40" y="115"/>
                  </a:cubicBezTo>
                  <a:cubicBezTo>
                    <a:pt x="51" y="115"/>
                    <a:pt x="60" y="124"/>
                    <a:pt x="60" y="135"/>
                  </a:cubicBezTo>
                  <a:cubicBezTo>
                    <a:pt x="60" y="146"/>
                    <a:pt x="51" y="154"/>
                    <a:pt x="40" y="154"/>
                  </a:cubicBezTo>
                  <a:close/>
                  <a:moveTo>
                    <a:pt x="89" y="70"/>
                  </a:moveTo>
                  <a:cubicBezTo>
                    <a:pt x="96" y="70"/>
                    <a:pt x="102" y="76"/>
                    <a:pt x="102" y="83"/>
                  </a:cubicBezTo>
                  <a:cubicBezTo>
                    <a:pt x="102" y="90"/>
                    <a:pt x="96" y="96"/>
                    <a:pt x="89" y="96"/>
                  </a:cubicBezTo>
                  <a:cubicBezTo>
                    <a:pt x="82" y="96"/>
                    <a:pt x="76" y="90"/>
                    <a:pt x="76" y="83"/>
                  </a:cubicBezTo>
                  <a:cubicBezTo>
                    <a:pt x="76" y="76"/>
                    <a:pt x="82" y="70"/>
                    <a:pt x="89" y="70"/>
                  </a:cubicBezTo>
                  <a:close/>
                  <a:moveTo>
                    <a:pt x="76" y="133"/>
                  </a:moveTo>
                  <a:cubicBezTo>
                    <a:pt x="76" y="126"/>
                    <a:pt x="82" y="120"/>
                    <a:pt x="89" y="120"/>
                  </a:cubicBezTo>
                  <a:cubicBezTo>
                    <a:pt x="96" y="120"/>
                    <a:pt x="102" y="126"/>
                    <a:pt x="102" y="133"/>
                  </a:cubicBezTo>
                  <a:cubicBezTo>
                    <a:pt x="102" y="140"/>
                    <a:pt x="96" y="146"/>
                    <a:pt x="89" y="146"/>
                  </a:cubicBezTo>
                  <a:cubicBezTo>
                    <a:pt x="82" y="146"/>
                    <a:pt x="76" y="140"/>
                    <a:pt x="76" y="133"/>
                  </a:cubicBezTo>
                  <a:close/>
                  <a:moveTo>
                    <a:pt x="117" y="183"/>
                  </a:moveTo>
                  <a:cubicBezTo>
                    <a:pt x="117" y="191"/>
                    <a:pt x="110" y="198"/>
                    <a:pt x="102" y="198"/>
                  </a:cubicBezTo>
                  <a:cubicBezTo>
                    <a:pt x="94" y="198"/>
                    <a:pt x="87" y="191"/>
                    <a:pt x="87" y="183"/>
                  </a:cubicBezTo>
                  <a:cubicBezTo>
                    <a:pt x="87" y="175"/>
                    <a:pt x="94" y="168"/>
                    <a:pt x="102" y="168"/>
                  </a:cubicBezTo>
                  <a:cubicBezTo>
                    <a:pt x="110" y="168"/>
                    <a:pt x="117" y="175"/>
                    <a:pt x="117" y="183"/>
                  </a:cubicBezTo>
                  <a:close/>
                  <a:moveTo>
                    <a:pt x="106" y="55"/>
                  </a:moveTo>
                  <a:cubicBezTo>
                    <a:pt x="96" y="55"/>
                    <a:pt x="88" y="46"/>
                    <a:pt x="88" y="36"/>
                  </a:cubicBezTo>
                  <a:cubicBezTo>
                    <a:pt x="88" y="26"/>
                    <a:pt x="96" y="18"/>
                    <a:pt x="106" y="18"/>
                  </a:cubicBezTo>
                  <a:cubicBezTo>
                    <a:pt x="116" y="18"/>
                    <a:pt x="125" y="26"/>
                    <a:pt x="125" y="36"/>
                  </a:cubicBezTo>
                  <a:cubicBezTo>
                    <a:pt x="125" y="46"/>
                    <a:pt x="116" y="55"/>
                    <a:pt x="106" y="55"/>
                  </a:cubicBezTo>
                  <a:close/>
                  <a:moveTo>
                    <a:pt x="139" y="49"/>
                  </a:moveTo>
                  <a:cubicBezTo>
                    <a:pt x="139" y="42"/>
                    <a:pt x="145" y="36"/>
                    <a:pt x="152" y="36"/>
                  </a:cubicBezTo>
                  <a:cubicBezTo>
                    <a:pt x="159" y="36"/>
                    <a:pt x="165" y="42"/>
                    <a:pt x="165" y="49"/>
                  </a:cubicBezTo>
                  <a:cubicBezTo>
                    <a:pt x="165" y="56"/>
                    <a:pt x="159" y="62"/>
                    <a:pt x="152" y="62"/>
                  </a:cubicBezTo>
                  <a:cubicBezTo>
                    <a:pt x="145" y="62"/>
                    <a:pt x="139" y="56"/>
                    <a:pt x="139" y="49"/>
                  </a:cubicBezTo>
                  <a:close/>
                  <a:moveTo>
                    <a:pt x="175" y="112"/>
                  </a:moveTo>
                  <a:cubicBezTo>
                    <a:pt x="165" y="112"/>
                    <a:pt x="157" y="105"/>
                    <a:pt x="157" y="95"/>
                  </a:cubicBezTo>
                  <a:cubicBezTo>
                    <a:pt x="157" y="85"/>
                    <a:pt x="165" y="77"/>
                    <a:pt x="175" y="77"/>
                  </a:cubicBezTo>
                  <a:cubicBezTo>
                    <a:pt x="185" y="77"/>
                    <a:pt x="193" y="85"/>
                    <a:pt x="193" y="95"/>
                  </a:cubicBezTo>
                  <a:cubicBezTo>
                    <a:pt x="193" y="105"/>
                    <a:pt x="185" y="112"/>
                    <a:pt x="175" y="1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altLang="en-US" lang="zh-CN">
                <a:latin charset="0" panose="020f0502020204030204" pitchFamily="34" typeface="Calibri"/>
              </a:endParaRPr>
            </a:p>
          </p:txBody>
        </p:sp>
        <p:sp>
          <p:nvSpPr>
            <p:cNvPr id="21" name="Freeform 480"/>
            <p:cNvSpPr/>
            <p:nvPr/>
          </p:nvSpPr>
          <p:spPr bwMode="auto">
            <a:xfrm>
              <a:off x="9020835" y="3235302"/>
              <a:ext cx="199096" cy="195886"/>
            </a:xfrm>
            <a:custGeom>
              <a:gdLst>
                <a:gd fmla="*/ 90 w 103" name="T0"/>
                <a:gd fmla="*/ 0 h 100" name="T1"/>
                <a:gd fmla="*/ 0 w 103" name="T2"/>
                <a:gd fmla="*/ 87 h 100" name="T3"/>
                <a:gd fmla="*/ 3 w 103" name="T4"/>
                <a:gd fmla="*/ 100 h 100" name="T5"/>
                <a:gd fmla="*/ 103 w 103" name="T6"/>
                <a:gd fmla="*/ 4 h 100" name="T7"/>
                <a:gd fmla="*/ 90 w 103" name="T8"/>
                <a:gd fmla="*/ 0 h 1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0" w="103">
                  <a:moveTo>
                    <a:pt x="90" y="0"/>
                  </a:moveTo>
                  <a:cubicBezTo>
                    <a:pt x="79" y="44"/>
                    <a:pt x="44" y="78"/>
                    <a:pt x="0" y="87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3" y="90"/>
                    <a:pt x="92" y="52"/>
                    <a:pt x="103" y="4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altLang="en-US" lang="zh-CN">
                <a:latin charset="0" panose="020f0502020204030204" pitchFamily="34" typeface="Calibri"/>
              </a:endParaRPr>
            </a:p>
          </p:txBody>
        </p:sp>
        <p:sp>
          <p:nvSpPr>
            <p:cNvPr id="22" name="Freeform 481"/>
            <p:cNvSpPr>
              <a:spLocks noEditPoints="1"/>
            </p:cNvSpPr>
            <p:nvPr/>
          </p:nvSpPr>
          <p:spPr bwMode="auto">
            <a:xfrm>
              <a:off x="8975878" y="3180713"/>
              <a:ext cx="202308" cy="205518"/>
            </a:xfrm>
            <a:custGeom>
              <a:gdLst>
                <a:gd fmla="*/ 104 w 104" name="T0"/>
                <a:gd fmla="*/ 25 h 105" name="T1"/>
                <a:gd fmla="*/ 27 w 104" name="T2"/>
                <a:gd fmla="*/ 7 h 105" name="T3"/>
                <a:gd fmla="*/ 23 w 104" name="T4"/>
                <a:gd fmla="*/ 8 h 105" name="T5"/>
                <a:gd fmla="*/ 14 w 104" name="T6"/>
                <a:gd fmla="*/ 4 h 105" name="T7"/>
                <a:gd fmla="*/ 0 w 104" name="T8"/>
                <a:gd fmla="*/ 0 h 105" name="T9"/>
                <a:gd fmla="*/ 22 w 104" name="T10"/>
                <a:gd fmla="*/ 105 h 105" name="T11"/>
                <a:gd fmla="*/ 104 w 104" name="T12"/>
                <a:gd fmla="*/ 25 h 105" name="T13"/>
                <a:gd fmla="*/ 73 w 104" name="T14"/>
                <a:gd fmla="*/ 20 h 105" name="T15"/>
                <a:gd fmla="*/ 84 w 104" name="T16"/>
                <a:gd fmla="*/ 31 h 105" name="T17"/>
                <a:gd fmla="*/ 73 w 104" name="T18"/>
                <a:gd fmla="*/ 42 h 105" name="T19"/>
                <a:gd fmla="*/ 62 w 104" name="T20"/>
                <a:gd fmla="*/ 31 h 105" name="T21"/>
                <a:gd fmla="*/ 73 w 104" name="T22"/>
                <a:gd fmla="*/ 20 h 105" name="T23"/>
                <a:gd fmla="*/ 31 w 104" name="T24"/>
                <a:gd fmla="*/ 62 h 105" name="T25"/>
                <a:gd fmla="*/ 13 w 104" name="T26"/>
                <a:gd fmla="*/ 43 h 105" name="T27"/>
                <a:gd fmla="*/ 31 w 104" name="T28"/>
                <a:gd fmla="*/ 24 h 105" name="T29"/>
                <a:gd fmla="*/ 50 w 104" name="T30"/>
                <a:gd fmla="*/ 43 h 105" name="T31"/>
                <a:gd fmla="*/ 31 w 104" name="T32"/>
                <a:gd fmla="*/ 62 h 10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05" w="104">
                  <a:moveTo>
                    <a:pt x="104" y="2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4" y="8"/>
                    <a:pt x="23" y="8"/>
                  </a:cubicBezTo>
                  <a:cubicBezTo>
                    <a:pt x="19" y="8"/>
                    <a:pt x="16" y="6"/>
                    <a:pt x="14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62" y="97"/>
                    <a:pt x="94" y="65"/>
                    <a:pt x="104" y="25"/>
                  </a:cubicBezTo>
                  <a:close/>
                  <a:moveTo>
                    <a:pt x="73" y="20"/>
                  </a:moveTo>
                  <a:cubicBezTo>
                    <a:pt x="79" y="20"/>
                    <a:pt x="84" y="25"/>
                    <a:pt x="84" y="31"/>
                  </a:cubicBezTo>
                  <a:cubicBezTo>
                    <a:pt x="84" y="37"/>
                    <a:pt x="79" y="42"/>
                    <a:pt x="73" y="42"/>
                  </a:cubicBezTo>
                  <a:cubicBezTo>
                    <a:pt x="67" y="42"/>
                    <a:pt x="62" y="37"/>
                    <a:pt x="62" y="31"/>
                  </a:cubicBezTo>
                  <a:cubicBezTo>
                    <a:pt x="62" y="25"/>
                    <a:pt x="67" y="20"/>
                    <a:pt x="73" y="20"/>
                  </a:cubicBezTo>
                  <a:close/>
                  <a:moveTo>
                    <a:pt x="31" y="62"/>
                  </a:moveTo>
                  <a:cubicBezTo>
                    <a:pt x="21" y="62"/>
                    <a:pt x="13" y="53"/>
                    <a:pt x="13" y="43"/>
                  </a:cubicBezTo>
                  <a:cubicBezTo>
                    <a:pt x="13" y="33"/>
                    <a:pt x="21" y="24"/>
                    <a:pt x="31" y="24"/>
                  </a:cubicBezTo>
                  <a:cubicBezTo>
                    <a:pt x="42" y="24"/>
                    <a:pt x="50" y="33"/>
                    <a:pt x="50" y="43"/>
                  </a:cubicBezTo>
                  <a:cubicBezTo>
                    <a:pt x="50" y="53"/>
                    <a:pt x="42" y="62"/>
                    <a:pt x="31" y="6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altLang="en-US" lang="zh-CN">
                <a:latin charset="0" panose="020f0502020204030204" pitchFamily="34" typeface="Calibri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150851" y="4093657"/>
            <a:ext cx="226726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887112" y="4481645"/>
            <a:ext cx="2794746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778021" y="4093657"/>
            <a:ext cx="226726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7514281" y="4481645"/>
            <a:ext cx="2794746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945597" y="3013901"/>
            <a:ext cx="226726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4681858" y="3401890"/>
            <a:ext cx="2794746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807076" y="4171939"/>
            <a:ext cx="571599" cy="484893"/>
            <a:chOff x="6791325" y="3867151"/>
            <a:chExt cx="282576" cy="239712"/>
          </a:xfrm>
          <a:solidFill>
            <a:schemeClr val="bg1"/>
          </a:solidFill>
        </p:grpSpPr>
        <p:sp>
          <p:nvSpPr>
            <p:cNvPr id="24" name="Freeform 103"/>
            <p:cNvSpPr/>
            <p:nvPr/>
          </p:nvSpPr>
          <p:spPr bwMode="auto">
            <a:xfrm>
              <a:off x="6889750" y="3916363"/>
              <a:ext cx="39688" cy="58738"/>
            </a:xfrm>
            <a:custGeom>
              <a:gdLst>
                <a:gd fmla="*/ 14 w 25" name="T0"/>
                <a:gd fmla="*/ 33 h 37" name="T1"/>
                <a:gd fmla="*/ 25 w 25" name="T2"/>
                <a:gd fmla="*/ 14 h 37" name="T3"/>
                <a:gd fmla="*/ 21 w 25" name="T4"/>
                <a:gd fmla="*/ 0 h 37" name="T5"/>
                <a:gd fmla="*/ 0 w 25" name="T6"/>
                <a:gd fmla="*/ 37 h 37" name="T7"/>
                <a:gd fmla="*/ 14 w 25" name="T8"/>
                <a:gd fmla="*/ 33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25">
                  <a:moveTo>
                    <a:pt x="14" y="33"/>
                  </a:moveTo>
                  <a:lnTo>
                    <a:pt x="25" y="14"/>
                  </a:lnTo>
                  <a:lnTo>
                    <a:pt x="21" y="0"/>
                  </a:lnTo>
                  <a:lnTo>
                    <a:pt x="0" y="37"/>
                  </a:lnTo>
                  <a:lnTo>
                    <a:pt x="14" y="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altLang="en-US" lang="zh-CN">
                <a:latin charset="0" panose="020f0502020204030204" pitchFamily="34" typeface="Calibri"/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6907213" y="3903663"/>
              <a:ext cx="166688" cy="203200"/>
            </a:xfrm>
            <a:custGeom>
              <a:gdLst>
                <a:gd fmla="*/ 159 w 173" name="T0"/>
                <a:gd fmla="*/ 53 h 209" name="T1"/>
                <a:gd fmla="*/ 66 w 173" name="T2"/>
                <a:gd fmla="*/ 0 h 209" name="T3"/>
                <a:gd fmla="*/ 72 w 173" name="T4"/>
                <a:gd fmla="*/ 24 h 209" name="T5"/>
                <a:gd fmla="*/ 150 w 173" name="T6"/>
                <a:gd fmla="*/ 69 h 209" name="T7"/>
                <a:gd fmla="*/ 152 w 173" name="T8"/>
                <a:gd fmla="*/ 74 h 209" name="T9"/>
                <a:gd fmla="*/ 105 w 173" name="T10"/>
                <a:gd fmla="*/ 155 h 209" name="T11"/>
                <a:gd fmla="*/ 80 w 173" name="T12"/>
                <a:gd fmla="*/ 141 h 209" name="T13"/>
                <a:gd fmla="*/ 66 w 173" name="T14"/>
                <a:gd fmla="*/ 148 h 209" name="T15"/>
                <a:gd fmla="*/ 0 w 173" name="T16"/>
                <a:gd fmla="*/ 165 h 209" name="T17"/>
                <a:gd fmla="*/ 71 w 173" name="T18"/>
                <a:gd fmla="*/ 206 h 209" name="T19"/>
                <a:gd fmla="*/ 82 w 173" name="T20"/>
                <a:gd fmla="*/ 209 h 209" name="T21"/>
                <a:gd fmla="*/ 101 w 173" name="T22"/>
                <a:gd fmla="*/ 198 h 209" name="T23"/>
                <a:gd fmla="*/ 167 w 173" name="T24"/>
                <a:gd fmla="*/ 83 h 209" name="T25"/>
                <a:gd fmla="*/ 159 w 173" name="T26"/>
                <a:gd fmla="*/ 53 h 20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09" w="173">
                  <a:moveTo>
                    <a:pt x="159" y="53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2" y="70"/>
                    <a:pt x="153" y="72"/>
                    <a:pt x="152" y="7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6" y="144"/>
                    <a:pt x="71" y="146"/>
                    <a:pt x="66" y="148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74" y="208"/>
                    <a:pt x="78" y="209"/>
                    <a:pt x="82" y="209"/>
                  </a:cubicBezTo>
                  <a:cubicBezTo>
                    <a:pt x="89" y="209"/>
                    <a:pt x="97" y="205"/>
                    <a:pt x="101" y="198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73" y="73"/>
                    <a:pt x="170" y="60"/>
                    <a:pt x="159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altLang="en-US" lang="zh-CN">
                <a:latin charset="0" panose="020f0502020204030204" pitchFamily="34" typeface="Calibri"/>
              </a:endParaRPr>
            </a:p>
          </p:txBody>
        </p:sp>
        <p:sp>
          <p:nvSpPr>
            <p:cNvPr id="26" name="Freeform 105"/>
            <p:cNvSpPr>
              <a:spLocks noEditPoints="1"/>
            </p:cNvSpPr>
            <p:nvPr/>
          </p:nvSpPr>
          <p:spPr bwMode="auto">
            <a:xfrm>
              <a:off x="6791325" y="3867151"/>
              <a:ext cx="193675" cy="196850"/>
            </a:xfrm>
            <a:custGeom>
              <a:gdLst>
                <a:gd fmla="*/ 197 w 200" name="T0"/>
                <a:gd fmla="*/ 144 h 203" name="T1"/>
                <a:gd fmla="*/ 163 w 200" name="T2"/>
                <a:gd fmla="*/ 16 h 203" name="T3"/>
                <a:gd fmla="*/ 142 w 200" name="T4"/>
                <a:gd fmla="*/ 0 h 203" name="T5"/>
                <a:gd fmla="*/ 142 w 200" name="T6"/>
                <a:gd fmla="*/ 0 h 203" name="T7"/>
                <a:gd fmla="*/ 136 w 200" name="T8"/>
                <a:gd fmla="*/ 1 h 203" name="T9"/>
                <a:gd fmla="*/ 18 w 200" name="T10"/>
                <a:gd fmla="*/ 32 h 203" name="T11"/>
                <a:gd fmla="*/ 3 w 200" name="T12"/>
                <a:gd fmla="*/ 59 h 203" name="T13"/>
                <a:gd fmla="*/ 37 w 200" name="T14"/>
                <a:gd fmla="*/ 187 h 203" name="T15"/>
                <a:gd fmla="*/ 58 w 200" name="T16"/>
                <a:gd fmla="*/ 203 h 203" name="T17"/>
                <a:gd fmla="*/ 64 w 200" name="T18"/>
                <a:gd fmla="*/ 203 h 203" name="T19"/>
                <a:gd fmla="*/ 182 w 200" name="T20"/>
                <a:gd fmla="*/ 171 h 203" name="T21"/>
                <a:gd fmla="*/ 197 w 200" name="T22"/>
                <a:gd fmla="*/ 144 h 203" name="T23"/>
                <a:gd fmla="*/ 44 w 200" name="T24"/>
                <a:gd fmla="*/ 144 h 203" name="T25"/>
                <a:gd fmla="*/ 20 w 200" name="T26"/>
                <a:gd fmla="*/ 54 h 203" name="T27"/>
                <a:gd fmla="*/ 20 w 200" name="T28"/>
                <a:gd fmla="*/ 51 h 203" name="T29"/>
                <a:gd fmla="*/ 23 w 200" name="T30"/>
                <a:gd fmla="*/ 49 h 203" name="T31"/>
                <a:gd fmla="*/ 141 w 200" name="T32"/>
                <a:gd fmla="*/ 18 h 203" name="T33"/>
                <a:gd fmla="*/ 142 w 200" name="T34"/>
                <a:gd fmla="*/ 17 h 203" name="T35"/>
                <a:gd fmla="*/ 146 w 200" name="T36"/>
                <a:gd fmla="*/ 21 h 203" name="T37"/>
                <a:gd fmla="*/ 170 w 200" name="T38"/>
                <a:gd fmla="*/ 110 h 203" name="T39"/>
                <a:gd fmla="*/ 44 w 200" name="T40"/>
                <a:gd fmla="*/ 144 h 20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03" w="200">
                  <a:moveTo>
                    <a:pt x="197" y="144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0" y="6"/>
                    <a:pt x="151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0" y="0"/>
                    <a:pt x="138" y="0"/>
                    <a:pt x="136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6" y="35"/>
                    <a:pt x="0" y="47"/>
                    <a:pt x="3" y="59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0" y="197"/>
                    <a:pt x="48" y="203"/>
                    <a:pt x="58" y="203"/>
                  </a:cubicBezTo>
                  <a:cubicBezTo>
                    <a:pt x="60" y="203"/>
                    <a:pt x="62" y="203"/>
                    <a:pt x="64" y="203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194" y="168"/>
                    <a:pt x="200" y="156"/>
                    <a:pt x="197" y="144"/>
                  </a:cubicBezTo>
                  <a:close/>
                  <a:moveTo>
                    <a:pt x="44" y="14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19" y="53"/>
                    <a:pt x="20" y="52"/>
                    <a:pt x="20" y="51"/>
                  </a:cubicBezTo>
                  <a:cubicBezTo>
                    <a:pt x="21" y="51"/>
                    <a:pt x="21" y="50"/>
                    <a:pt x="23" y="49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2" y="17"/>
                    <a:pt x="142" y="17"/>
                  </a:cubicBezTo>
                  <a:cubicBezTo>
                    <a:pt x="143" y="17"/>
                    <a:pt x="145" y="18"/>
                    <a:pt x="146" y="21"/>
                  </a:cubicBezTo>
                  <a:cubicBezTo>
                    <a:pt x="170" y="110"/>
                    <a:pt x="170" y="110"/>
                    <a:pt x="170" y="110"/>
                  </a:cubicBez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altLang="en-US" lang="zh-CN">
                <a:latin charset="0" panose="020f0502020204030204" pitchFamily="34" typeface="Calibri"/>
              </a:endParaRPr>
            </a:p>
          </p:txBody>
        </p:sp>
      </p:grpSp>
    </p:spTree>
    <p:extLst>
      <p:ext uri="{BB962C8B-B14F-4D97-AF65-F5344CB8AC3E}">
        <p14:creationId val="1828639714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49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7" presetSubtype="10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4">
                                  <p:stCondLst>
                                    <p:cond delay="8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4" nodeType="withEffect" presetClass="entr" presetID="49" presetSubtype="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7" presetSubtype="10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4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4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4">
                                  <p:stCondLst>
                                    <p:cond delay="19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5" nodeType="withEffect" presetClass="entr" presetID="49" presetSubtype="0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7" presetSubtype="10">
                                  <p:stCondLst>
                                    <p:cond delay="2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6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6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4">
                                  <p:stCondLst>
                                    <p:cond delay="31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11"/>
      <p:bldP grpId="0" spid="27"/>
      <p:bldP build="allAtOnce" grpId="0" spid="28"/>
      <p:bldP grpId="0" spid="31"/>
      <p:bldP build="allAtOnce" grpId="0" spid="32"/>
      <p:bldP grpId="0" spid="34"/>
      <p:bldP build="allAtOnce" grpId="0" spid="3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gdLst>
                <a:gd fmla="*/ 212467 w 435708" name="connsiteX0"/>
                <a:gd fmla="*/ 45118 h 251556" name="connsiteY0"/>
                <a:gd fmla="*/ 248965 w 435708" name="connsiteX1"/>
                <a:gd fmla="*/ 25912 h 251556" name="connsiteY1"/>
                <a:gd fmla="*/ 260837 w 435708" name="connsiteX2"/>
                <a:gd fmla="*/ 22394 h 251556" name="connsiteY2"/>
                <a:gd fmla="*/ 271711 w 435708" name="connsiteX3"/>
                <a:gd fmla="*/ 16491 h 251556" name="connsiteY3"/>
                <a:gd fmla="*/ 353392 w 435708" name="connsiteX4"/>
                <a:gd fmla="*/ 0 h 251556" name="connsiteY4"/>
                <a:gd fmla="*/ 435708 w 435708" name="connsiteX5"/>
                <a:gd fmla="*/ 0 h 251556" name="connsiteY5"/>
                <a:gd fmla="*/ 0 w 435708" name="connsiteX6"/>
                <a:gd fmla="*/ 251556 h 251556" name="connsiteY6"/>
                <a:gd fmla="*/ 179548 w 435708" name="connsiteX7"/>
                <a:gd fmla="*/ 72008 h 251556" name="connsiteY7"/>
                <a:gd fmla="*/ 212467 w 435708" name="connsiteX8"/>
                <a:gd fmla="*/ 45118 h 25155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51554" w="435708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gdLst>
                <a:gd fmla="*/ 135854 w 355754" name="connsiteX0"/>
                <a:gd fmla="*/ 126959 h 355754" name="connsiteY0"/>
                <a:gd fmla="*/ 355754 w 355754" name="connsiteX1"/>
                <a:gd fmla="*/ 0 h 355754" name="connsiteY1"/>
                <a:gd fmla="*/ 0 w 355754" name="connsiteX2"/>
                <a:gd fmla="*/ 355754 h 355754" name="connsiteY2"/>
                <a:gd fmla="*/ 21305 w 355754" name="connsiteX3"/>
                <a:gd fmla="*/ 276242 h 355754" name="connsiteY3"/>
                <a:gd fmla="*/ 58373 w 355754" name="connsiteX4"/>
                <a:gd fmla="*/ 201612 h 355754" name="connsiteY4"/>
                <a:gd fmla="*/ 66896 w 355754" name="connsiteX5"/>
                <a:gd fmla="*/ 192630 h 355754" name="connsiteY5"/>
                <a:gd fmla="*/ 73362 w 355754" name="connsiteX6"/>
                <a:gd fmla="*/ 182081 h 355754" name="connsiteY6"/>
                <a:gd fmla="*/ 135854 w 355754" name="connsiteX7"/>
                <a:gd fmla="*/ 126959 h 35575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4" w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gdLst>
                <a:gd fmla="*/ 0 w 503116" name="connsiteX0"/>
                <a:gd fmla="*/ 72922 h 72922" name="connsiteY0"/>
                <a:gd fmla="*/ 71289 w 503116" name="connsiteX1"/>
                <a:gd fmla="*/ 31763 h 72922" name="connsiteY1"/>
                <a:gd fmla="*/ 150271 w 503116" name="connsiteX2"/>
                <a:gd fmla="*/ 5205 h 72922" name="connsiteY2"/>
                <a:gd fmla="*/ 162638 w 503116" name="connsiteX3"/>
                <a:gd fmla="*/ 4879 h 72922" name="connsiteY3"/>
                <a:gd fmla="*/ 174680 w 503116" name="connsiteX4"/>
                <a:gd fmla="*/ 1990 h 72922" name="connsiteY4"/>
                <a:gd fmla="*/ 257845 w 503116" name="connsiteX5"/>
                <a:gd fmla="*/ 7202 h 72922" name="connsiteY5"/>
                <a:gd fmla="*/ 503116 w 503116" name="connsiteX6"/>
                <a:gd fmla="*/ 72922 h 72922" name="connsiteY6"/>
                <a:gd fmla="*/ 0 w 503116" name="connsiteX7"/>
                <a:gd fmla="*/ 72922 h 7292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2" w="503115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gdLst>
                <a:gd fmla="*/ 130216 w 130216" name="connsiteX0"/>
                <a:gd fmla="*/ 0 h 485970" name="connsiteY0"/>
                <a:gd fmla="*/ 0 w 130216" name="connsiteX1"/>
                <a:gd fmla="*/ 485970 h 485970" name="connsiteY1"/>
                <a:gd fmla="*/ 0 w 130216" name="connsiteX2"/>
                <a:gd fmla="*/ 232051 h 485970" name="connsiteY2"/>
                <a:gd fmla="*/ 16490 w 130216" name="connsiteX3"/>
                <a:gd fmla="*/ 150371 h 485970" name="connsiteY3"/>
                <a:gd fmla="*/ 23514 w 130216" name="connsiteX4"/>
                <a:gd fmla="*/ 139953 h 485970" name="connsiteY4"/>
                <a:gd fmla="*/ 25912 w 130216" name="connsiteX5"/>
                <a:gd fmla="*/ 127624 h 485970" name="connsiteY5"/>
                <a:gd fmla="*/ 72009 w 130216" name="connsiteX6"/>
                <a:gd fmla="*/ 58207 h 485970" name="connsiteY6"/>
                <a:gd fmla="*/ 130216 w 130216" name="connsiteX7"/>
                <a:gd fmla="*/ 0 h 48597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70" w="130216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gdLst>
                <a:gd fmla="*/ 0 w 485967" name="connsiteX0"/>
                <a:gd fmla="*/ 0 h 130214" name="connsiteY0"/>
                <a:gd fmla="*/ 253916 w 485967" name="connsiteX1"/>
                <a:gd fmla="*/ 0 h 130214" name="connsiteY1"/>
                <a:gd fmla="*/ 335596 w 485967" name="connsiteX2"/>
                <a:gd fmla="*/ 16490 h 130214" name="connsiteY2"/>
                <a:gd fmla="*/ 346468 w 485967" name="connsiteX3"/>
                <a:gd fmla="*/ 22393 h 130214" name="connsiteY3"/>
                <a:gd fmla="*/ 358342 w 485967" name="connsiteX4"/>
                <a:gd fmla="*/ 25910 h 130214" name="connsiteY4"/>
                <a:gd fmla="*/ 427760 w 485967" name="connsiteX5"/>
                <a:gd fmla="*/ 72007 h 130214" name="connsiteY5"/>
                <a:gd fmla="*/ 485967 w 485967" name="connsiteX6"/>
                <a:gd fmla="*/ 130214 h 130214" name="connsiteY6"/>
                <a:gd fmla="*/ 0 w 485967" name="connsiteX7"/>
                <a:gd fmla="*/ 0 h 1302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4" w="485967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gdLst>
                <a:gd fmla="*/ 72921 w 72921" name="connsiteX0"/>
                <a:gd fmla="*/ 0 h 503113" name="connsiteY0"/>
                <a:gd fmla="*/ 72921 w 72921" name="connsiteX1"/>
                <a:gd fmla="*/ 503113 h 503113" name="connsiteY1"/>
                <a:gd fmla="*/ 31763 w 72921" name="connsiteX2"/>
                <a:gd fmla="*/ 431824 h 503113" name="connsiteY2"/>
                <a:gd fmla="*/ 5204 w 72921" name="connsiteX3"/>
                <a:gd fmla="*/ 352841 h 503113" name="connsiteY3"/>
                <a:gd fmla="*/ 6078 w 72921" name="connsiteX4"/>
                <a:gd fmla="*/ 340309 h 503113" name="connsiteY4"/>
                <a:gd fmla="*/ 1990 w 72921" name="connsiteX5"/>
                <a:gd fmla="*/ 328432 h 503113" name="connsiteY5"/>
                <a:gd fmla="*/ 7202 w 72921" name="connsiteX6"/>
                <a:gd fmla="*/ 245266 h 503113" name="connsiteY6"/>
                <a:gd fmla="*/ 72921 w 72921" name="connsiteX7"/>
                <a:gd fmla="*/ 0 h 5031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gdLst>
                <a:gd fmla="*/ 0 w 355751" name="connsiteX0"/>
                <a:gd fmla="*/ 0 h 355751" name="connsiteY0"/>
                <a:gd fmla="*/ 79510 w 355751" name="connsiteX1"/>
                <a:gd fmla="*/ 21305 h 355751" name="connsiteY1"/>
                <a:gd fmla="*/ 154139 w 355751" name="connsiteX2"/>
                <a:gd fmla="*/ 58375 h 355751" name="connsiteY2"/>
                <a:gd fmla="*/ 163120 w 355751" name="connsiteX3"/>
                <a:gd fmla="*/ 66895 h 355751" name="connsiteY3"/>
                <a:gd fmla="*/ 173672 w 355751" name="connsiteX4"/>
                <a:gd fmla="*/ 73362 h 355751" name="connsiteY4"/>
                <a:gd fmla="*/ 228793 w 355751" name="connsiteX5"/>
                <a:gd fmla="*/ 135855 h 355751" name="connsiteY5"/>
                <a:gd fmla="*/ 355751 w 355751" name="connsiteX6"/>
                <a:gd fmla="*/ 355751 h 355751" name="connsiteY6"/>
                <a:gd fmla="*/ 0 w 355751" name="connsiteX7"/>
                <a:gd fmla="*/ 0 h 35575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1" w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gdLst>
                <a:gd fmla="*/ 0 w 251556" name="connsiteX0"/>
                <a:gd fmla="*/ 0 h 435708" name="connsiteY0"/>
                <a:gd fmla="*/ 251556 w 251556" name="connsiteX1"/>
                <a:gd fmla="*/ 435708 h 435708" name="connsiteY1"/>
                <a:gd fmla="*/ 72008 w 251556" name="connsiteX2"/>
                <a:gd fmla="*/ 256160 h 435708" name="connsiteY2"/>
                <a:gd fmla="*/ 25912 w 251556" name="connsiteX3"/>
                <a:gd fmla="*/ 186743 h 435708" name="connsiteY3"/>
                <a:gd fmla="*/ 22396 w 251556" name="connsiteX4"/>
                <a:gd fmla="*/ 174876 h 435708" name="connsiteY4"/>
                <a:gd fmla="*/ 16490 w 251556" name="connsiteX5"/>
                <a:gd fmla="*/ 163997 h 435708" name="connsiteY5"/>
                <a:gd fmla="*/ 0 w 251556" name="connsiteX6"/>
                <a:gd fmla="*/ 82316 h 435708" name="connsiteY6"/>
                <a:gd fmla="*/ 0 w 251556" name="connsiteX7"/>
                <a:gd fmla="*/ 0 h 43570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08" w="251554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gdLst>
                <a:gd fmla="*/ 0 w 251559" name="connsiteX0"/>
                <a:gd fmla="*/ 0 h 435713" name="connsiteY0"/>
                <a:gd fmla="*/ 179550 w 251559" name="connsiteX1"/>
                <a:gd fmla="*/ 179551 h 435713" name="connsiteY1"/>
                <a:gd fmla="*/ 225646 w 251559" name="connsiteX2"/>
                <a:gd fmla="*/ 248968 h 435713" name="connsiteY2"/>
                <a:gd fmla="*/ 229163 w 251559" name="connsiteX3"/>
                <a:gd fmla="*/ 260838 h 435713" name="connsiteY3"/>
                <a:gd fmla="*/ 235068 w 251559" name="connsiteX4"/>
                <a:gd fmla="*/ 271715 h 435713" name="connsiteY4"/>
                <a:gd fmla="*/ 251559 w 251559" name="connsiteX5"/>
                <a:gd fmla="*/ 353396 h 435713" name="connsiteY5"/>
                <a:gd fmla="*/ 251559 w 251559" name="connsiteX6"/>
                <a:gd fmla="*/ 435713 h 435713" name="connsiteY6"/>
                <a:gd fmla="*/ 0 w 251559" name="connsiteX7"/>
                <a:gd fmla="*/ 0 h 4357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13" w="251557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gdLst>
                <a:gd fmla="*/ 0 w 355754" name="connsiteX0"/>
                <a:gd fmla="*/ 0 h 355753" name="connsiteY0"/>
                <a:gd fmla="*/ 355754 w 355754" name="connsiteX1"/>
                <a:gd fmla="*/ 355753 h 355753" name="connsiteY1"/>
                <a:gd fmla="*/ 276243 w 355754" name="connsiteX2"/>
                <a:gd fmla="*/ 334449 h 355753" name="connsiteY2"/>
                <a:gd fmla="*/ 201613 w 355754" name="connsiteX3"/>
                <a:gd fmla="*/ 297380 h 355753" name="connsiteY3"/>
                <a:gd fmla="*/ 192635 w 355754" name="connsiteX4"/>
                <a:gd fmla="*/ 288861 h 355753" name="connsiteY4"/>
                <a:gd fmla="*/ 182082 w 355754" name="connsiteX5"/>
                <a:gd fmla="*/ 282392 h 355753" name="connsiteY5"/>
                <a:gd fmla="*/ 126960 w 355754" name="connsiteX6"/>
                <a:gd fmla="*/ 219900 h 355753" name="connsiteY6"/>
                <a:gd fmla="*/ 0 w 355754" name="connsiteX7"/>
                <a:gd fmla="*/ 0 h 35575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3" w="355754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gdLst>
                <a:gd fmla="*/ 1 w 72921" name="connsiteX0"/>
                <a:gd fmla="*/ 0 h 503114" name="connsiteY0"/>
                <a:gd fmla="*/ 41158 w 72921" name="connsiteX1"/>
                <a:gd fmla="*/ 71288 h 503114" name="connsiteY1"/>
                <a:gd fmla="*/ 67718 w 72921" name="connsiteX2"/>
                <a:gd fmla="*/ 150271 h 503114" name="connsiteY2"/>
                <a:gd fmla="*/ 68043 w 72921" name="connsiteX3"/>
                <a:gd fmla="*/ 162645 h 503114" name="connsiteY3"/>
                <a:gd fmla="*/ 70931 w 72921" name="connsiteX4"/>
                <a:gd fmla="*/ 174679 h 503114" name="connsiteY4"/>
                <a:gd fmla="*/ 65720 w 72921" name="connsiteX5"/>
                <a:gd fmla="*/ 257845 h 503114" name="connsiteY5"/>
                <a:gd fmla="*/ 0 w 72921" name="connsiteX6"/>
                <a:gd fmla="*/ 503114 h 503114" name="connsiteY6"/>
                <a:gd fmla="*/ 1 w 72921" name="connsiteX7"/>
                <a:gd fmla="*/ 0 h 5031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gdLst>
                <a:gd fmla="*/ 0 w 485969" name="connsiteX0"/>
                <a:gd fmla="*/ 0 h 130216" name="connsiteY0"/>
                <a:gd fmla="*/ 485969 w 485969" name="connsiteX1"/>
                <a:gd fmla="*/ 130216 h 130216" name="connsiteY1"/>
                <a:gd fmla="*/ 232051 w 485969" name="connsiteX2"/>
                <a:gd fmla="*/ 130216 h 130216" name="connsiteY2"/>
                <a:gd fmla="*/ 150371 w 485969" name="connsiteX3"/>
                <a:gd fmla="*/ 113726 h 130216" name="connsiteY3"/>
                <a:gd fmla="*/ 139491 w 485969" name="connsiteX4"/>
                <a:gd fmla="*/ 107820 h 130216" name="connsiteY4"/>
                <a:gd fmla="*/ 127625 w 485969" name="connsiteX5"/>
                <a:gd fmla="*/ 104304 h 130216" name="connsiteY5"/>
                <a:gd fmla="*/ 58207 w 485969" name="connsiteX6"/>
                <a:gd fmla="*/ 58208 h 130216" name="connsiteY6"/>
                <a:gd fmla="*/ 0 w 485969" name="connsiteX7"/>
                <a:gd fmla="*/ 0 h 13021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6" w="485969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gdLst>
                <a:gd fmla="*/ 130214 w 130214" name="connsiteX0"/>
                <a:gd fmla="*/ 0 h 485967" name="connsiteY0"/>
                <a:gd fmla="*/ 130214 w 130214" name="connsiteX1"/>
                <a:gd fmla="*/ 253917 h 485967" name="connsiteY1"/>
                <a:gd fmla="*/ 113724 w 130214" name="connsiteX2"/>
                <a:gd fmla="*/ 335598 h 485967" name="connsiteY2"/>
                <a:gd fmla="*/ 107819 w 130214" name="connsiteX3"/>
                <a:gd fmla="*/ 346478 h 485967" name="connsiteY3"/>
                <a:gd fmla="*/ 104303 w 130214" name="connsiteX4"/>
                <a:gd fmla="*/ 358343 h 485967" name="connsiteY4"/>
                <a:gd fmla="*/ 58206 w 130214" name="connsiteX5"/>
                <a:gd fmla="*/ 427761 h 485967" name="connsiteY5"/>
                <a:gd fmla="*/ 0 w 130214" name="connsiteX6"/>
                <a:gd fmla="*/ 485967 h 485967" name="connsiteY6"/>
                <a:gd fmla="*/ 130214 w 130214" name="connsiteX7"/>
                <a:gd fmla="*/ 0 h 48596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67" w="130214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gdLst>
                <a:gd fmla="*/ 0 w 503113" name="connsiteX0"/>
                <a:gd fmla="*/ 0 h 72921" name="connsiteY0"/>
                <a:gd fmla="*/ 503113 w 503113" name="connsiteX1"/>
                <a:gd fmla="*/ 1 h 72921" name="connsiteY1"/>
                <a:gd fmla="*/ 431825 w 503113" name="connsiteX2"/>
                <a:gd fmla="*/ 41158 h 72921" name="connsiteY2"/>
                <a:gd fmla="*/ 352842 w 503113" name="connsiteX3"/>
                <a:gd fmla="*/ 67718 h 72921" name="connsiteY3"/>
                <a:gd fmla="*/ 340468 w 503113" name="connsiteX4"/>
                <a:gd fmla="*/ 68043 h 72921" name="connsiteY4"/>
                <a:gd fmla="*/ 328434 w 503113" name="connsiteX5"/>
                <a:gd fmla="*/ 70931 h 72921" name="connsiteY5"/>
                <a:gd fmla="*/ 245268 w 503113" name="connsiteX6"/>
                <a:gd fmla="*/ 65720 h 72921" name="connsiteY6"/>
                <a:gd fmla="*/ 0 w 503113" name="connsiteX7"/>
                <a:gd fmla="*/ 0 h 7292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1" w="503113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gdLst>
                <a:gd fmla="*/ 355755 w 355755" name="connsiteX0"/>
                <a:gd fmla="*/ 0 h 355755" name="connsiteY0"/>
                <a:gd fmla="*/ 334449 w 355755" name="connsiteX1"/>
                <a:gd fmla="*/ 79513 h 355755" name="connsiteY1"/>
                <a:gd fmla="*/ 297380 w 355755" name="connsiteX2"/>
                <a:gd fmla="*/ 154142 h 355755" name="connsiteY2"/>
                <a:gd fmla="*/ 288861 w 355755" name="connsiteX3"/>
                <a:gd fmla="*/ 163120 h 355755" name="connsiteY3"/>
                <a:gd fmla="*/ 282393 w 355755" name="connsiteX4"/>
                <a:gd fmla="*/ 173674 h 355755" name="connsiteY4"/>
                <a:gd fmla="*/ 219900 w 355755" name="connsiteX5"/>
                <a:gd fmla="*/ 228795 h 355755" name="connsiteY5"/>
                <a:gd fmla="*/ 0 w 355755" name="connsiteX6"/>
                <a:gd fmla="*/ 355755 h 355755" name="connsiteY6"/>
                <a:gd fmla="*/ 355755 w 355755" name="connsiteX7"/>
                <a:gd fmla="*/ 0 h 35575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5" w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gdLst>
                <a:gd fmla="*/ 0 w 435709" name="connsiteX0"/>
                <a:gd fmla="*/ 251557 h 251557" name="connsiteY0"/>
                <a:gd fmla="*/ 435709 w 435709" name="connsiteX1"/>
                <a:gd fmla="*/ 0 h 251557" name="connsiteY1"/>
                <a:gd fmla="*/ 256161 w 435709" name="connsiteX2"/>
                <a:gd fmla="*/ 179548 h 251557" name="connsiteY2"/>
                <a:gd fmla="*/ 186744 w 435709" name="connsiteX3"/>
                <a:gd fmla="*/ 225644 h 251557" name="connsiteY3"/>
                <a:gd fmla="*/ 174877 w 435709" name="connsiteX4"/>
                <a:gd fmla="*/ 229160 h 251557" name="connsiteY4"/>
                <a:gd fmla="*/ 163998 w 435709" name="connsiteX5"/>
                <a:gd fmla="*/ 235066 h 251557" name="connsiteY5"/>
                <a:gd fmla="*/ 82318 w 435709" name="connsiteX6"/>
                <a:gd fmla="*/ 251557 h 251557" name="connsiteY6"/>
                <a:gd fmla="*/ 0 w 435709" name="connsiteX7"/>
                <a:gd fmla="*/ 251557 h 25155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51555" w="435709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671495" y="2990208"/>
            <a:ext cx="900405" cy="794463"/>
          </a:xfrm>
          <a:custGeom>
            <a:rect b="b" l="l" r="r" t="t"/>
            <a:pathLst>
              <a:path h="794463" w="900405">
                <a:moveTo>
                  <a:pt x="648463" y="262341"/>
                </a:moveTo>
                <a:lnTo>
                  <a:pt x="570632" y="570272"/>
                </a:lnTo>
                <a:lnTo>
                  <a:pt x="648463" y="570272"/>
                </a:lnTo>
                <a:close/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584797" y="7074"/>
                </a:moveTo>
                <a:lnTo>
                  <a:pt x="815517" y="7074"/>
                </a:lnTo>
                <a:lnTo>
                  <a:pt x="815517" y="570272"/>
                </a:lnTo>
                <a:lnTo>
                  <a:pt x="900405" y="570272"/>
                </a:lnTo>
                <a:lnTo>
                  <a:pt x="900405" y="687265"/>
                </a:lnTo>
                <a:lnTo>
                  <a:pt x="815517" y="687265"/>
                </a:lnTo>
                <a:lnTo>
                  <a:pt x="815517" y="787389"/>
                </a:lnTo>
                <a:lnTo>
                  <a:pt x="648463" y="787389"/>
                </a:lnTo>
                <a:lnTo>
                  <a:pt x="648463" y="687265"/>
                </a:lnTo>
                <a:lnTo>
                  <a:pt x="416653" y="687265"/>
                </a:lnTo>
                <a:lnTo>
                  <a:pt x="416653" y="576802"/>
                </a:ln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7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8800">
              <a:solidFill>
                <a:srgbClr val="E40000"/>
              </a:solidFill>
              <a:latin charset="0" panose="020b0706040902060204" pitchFamily="34" typeface="Haettenschweiler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592830" y="3867822"/>
            <a:ext cx="3061017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 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97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6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 flipH="1" rot="10800000">
            <a:off x="0" y="919916"/>
            <a:ext cx="5069403" cy="416315"/>
          </a:xfrm>
          <a:prstGeom prst="rect">
            <a:avLst/>
          </a:prstGeom>
        </p:spPr>
      </p:pic>
    </p:spTree>
    <p:extLst>
      <p:ext uri="{BB962C8B-B14F-4D97-AF65-F5344CB8AC3E}">
        <p14:creationId val="423396413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7" presetSubtype="10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7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5" name="矩形 124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757450" y="2340429"/>
            <a:ext cx="6456221" cy="3491712"/>
            <a:chOff x="4757450" y="2340429"/>
            <a:chExt cx="6456221" cy="3491712"/>
          </a:xfrm>
        </p:grpSpPr>
        <p:sp>
          <p:nvSpPr>
            <p:cNvPr id="13" name="矩形 12"/>
            <p:cNvSpPr/>
            <p:nvPr/>
          </p:nvSpPr>
          <p:spPr>
            <a:xfrm flipV="1">
              <a:off x="7433772" y="2346777"/>
              <a:ext cx="672172" cy="45719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141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srgbClr val="FFFFFF"/>
                </a:solidFill>
                <a:latin typeface="+mn-ea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57450" y="2340429"/>
              <a:ext cx="6456221" cy="3491712"/>
              <a:chOff x="4757450" y="2340429"/>
              <a:chExt cx="6456221" cy="349171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035139" y="2340429"/>
                <a:ext cx="3178532" cy="793024"/>
              </a:xfrm>
              <a:prstGeom prst="rect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dir="t" rig="glow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8035139" y="3133453"/>
                <a:ext cx="3178532" cy="793024"/>
              </a:xfrm>
              <a:prstGeom prst="rect">
                <a:avLst/>
              </a:prstGeom>
              <a:solidFill>
                <a:srgbClr val="E4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dir="t" rig="glow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8035139" y="3926478"/>
                <a:ext cx="3178532" cy="793024"/>
              </a:xfrm>
              <a:prstGeom prst="rect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dir="t" rig="glow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035139" y="4719502"/>
                <a:ext cx="3178532" cy="793024"/>
              </a:xfrm>
              <a:prstGeom prst="rect">
                <a:avLst/>
              </a:prstGeom>
              <a:solidFill>
                <a:srgbClr val="E4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dir="t" rig="glow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8461527" y="5512526"/>
                <a:ext cx="319615" cy="319615"/>
              </a:xfrm>
              <a:prstGeom prst="ellipse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dir="t" rig="glow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409596" y="5512526"/>
                <a:ext cx="319615" cy="319615"/>
              </a:xfrm>
              <a:prstGeom prst="ellipse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dir="t" rig="glow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11" name="KSO_Shape"/>
              <p:cNvSpPr/>
              <p:nvPr/>
            </p:nvSpPr>
            <p:spPr bwMode="auto">
              <a:xfrm flipH="1">
                <a:off x="4757450" y="3334089"/>
                <a:ext cx="2334040" cy="2178437"/>
              </a:xfrm>
              <a:custGeom>
                <a:gdLst>
                  <a:gd fmla="*/ 1516226 w 900113" name="T0"/>
                  <a:gd fmla="*/ 397797 h 839788" name="T1"/>
                  <a:gd fmla="*/ 1842604 w 900113" name="T2"/>
                  <a:gd fmla="*/ 646339 h 839788" name="T3"/>
                  <a:gd fmla="*/ 1880522 w 900113" name="T4"/>
                  <a:gd fmla="*/ 670376 h 839788" name="T5"/>
                  <a:gd fmla="*/ 1904041 w 900113" name="T6"/>
                  <a:gd fmla="*/ 714123 h 839788" name="T7"/>
                  <a:gd fmla="*/ 1898761 w 900113" name="T8"/>
                  <a:gd fmla="*/ 762199 h 839788" name="T9"/>
                  <a:gd fmla="*/ 1868522 w 900113" name="T10"/>
                  <a:gd fmla="*/ 799694 h 839788" name="T11"/>
                  <a:gd fmla="*/ 1829165 w 900113" name="T12"/>
                  <a:gd fmla="*/ 814117 h 839788" name="T13"/>
                  <a:gd fmla="*/ 1428871 w 900113" name="T14"/>
                  <a:gd fmla="*/ 808349 h 839788" name="T15"/>
                  <a:gd fmla="*/ 1394793 w 900113" name="T16"/>
                  <a:gd fmla="*/ 789119 h 839788" name="T17"/>
                  <a:gd fmla="*/ 1371273 w 900113" name="T18"/>
                  <a:gd fmla="*/ 752102 h 839788" name="T19"/>
                  <a:gd fmla="*/ 1367434 w 900113" name="T20"/>
                  <a:gd fmla="*/ 581921 h 839788" name="T21"/>
                  <a:gd fmla="*/ 1360715 w 900113" name="T22"/>
                  <a:gd fmla="*/ 1029489 h 839788" name="T23"/>
                  <a:gd fmla="*/ 1375593 w 900113" name="T24"/>
                  <a:gd fmla="*/ 1084293 h 839788" name="T25"/>
                  <a:gd fmla="*/ 1367434 w 900113" name="T26"/>
                  <a:gd fmla="*/ 1141021 h 839788" name="T27"/>
                  <a:gd fmla="*/ 1225362 w 900113" name="T28"/>
                  <a:gd fmla="*/ 1734733 h 839788" name="T29"/>
                  <a:gd fmla="*/ 1185045 w 900113" name="T30"/>
                  <a:gd fmla="*/ 1768386 h 839788" name="T31"/>
                  <a:gd fmla="*/ 1129369 w 900113" name="T32"/>
                  <a:gd fmla="*/ 1777519 h 839788" name="T33"/>
                  <a:gd fmla="*/ 1073693 w 900113" name="T34"/>
                  <a:gd fmla="*/ 1754444 h 839788" name="T35"/>
                  <a:gd fmla="*/ 1039614 w 900113" name="T36"/>
                  <a:gd fmla="*/ 1704446 h 839788" name="T37"/>
                  <a:gd fmla="*/ 1037214 w 900113" name="T38"/>
                  <a:gd fmla="*/ 1653009 h 839788" name="T39"/>
                  <a:gd fmla="*/ 666199 w 900113" name="T40"/>
                  <a:gd fmla="*/ 1195825 h 839788" name="T41"/>
                  <a:gd fmla="*/ 626362 w 900113" name="T42"/>
                  <a:gd fmla="*/ 1217939 h 839788" name="T43"/>
                  <a:gd fmla="*/ 545727 w 900113" name="T44"/>
                  <a:gd fmla="*/ 1229476 h 839788" name="T45"/>
                  <a:gd fmla="*/ 63837 w 900113" name="T46"/>
                  <a:gd fmla="*/ 1221303 h 839788" name="T47"/>
                  <a:gd fmla="*/ 22078 w 900113" name="T48"/>
                  <a:gd fmla="*/ 1189094 h 839788" name="T49"/>
                  <a:gd fmla="*/ 961 w 900113" name="T50"/>
                  <a:gd fmla="*/ 1137174 h 839788" name="T51"/>
                  <a:gd fmla="*/ 11039 w 900113" name="T52"/>
                  <a:gd fmla="*/ 1077562 h 839788" name="T53"/>
                  <a:gd fmla="*/ 52317 w 900113" name="T54"/>
                  <a:gd fmla="*/ 1033817 h 839788" name="T55"/>
                  <a:gd fmla="*/ 101274 w 900113" name="T56"/>
                  <a:gd fmla="*/ 1019875 h 839788" name="T57"/>
                  <a:gd fmla="*/ 637401 w 900113" name="T58"/>
                  <a:gd fmla="*/ 672781 h 839788" name="T59"/>
                  <a:gd fmla="*/ 589883 w 900113" name="T60"/>
                  <a:gd fmla="*/ 695376 h 839788" name="T61"/>
                  <a:gd fmla="*/ 541407 w 900113" name="T62"/>
                  <a:gd fmla="*/ 686240 h 839788" name="T63"/>
                  <a:gd fmla="*/ 508288 w 900113" name="T64"/>
                  <a:gd fmla="*/ 653550 h 839788" name="T65"/>
                  <a:gd fmla="*/ 499170 w 900113" name="T66"/>
                  <a:gd fmla="*/ 605477 h 839788" name="T67"/>
                  <a:gd fmla="*/ 519807 w 900113" name="T68"/>
                  <a:gd fmla="*/ 558846 h 839788" name="T69"/>
                  <a:gd fmla="*/ 826029 w 900113" name="T70"/>
                  <a:gd fmla="*/ 217039 h 839788" name="T71"/>
                  <a:gd fmla="*/ 1503745 w 900113" name="T72"/>
                  <a:gd fmla="*/ 0 h 839788" name="T73"/>
                  <a:gd fmla="*/ 1552221 w 900113" name="T74"/>
                  <a:gd fmla="*/ 7203 h 839788" name="T75"/>
                  <a:gd fmla="*/ 1594939 w 900113" name="T76"/>
                  <a:gd fmla="*/ 27848 h 839788" name="T77"/>
                  <a:gd fmla="*/ 1629017 w 900113" name="T78"/>
                  <a:gd fmla="*/ 59059 h 839788" name="T79"/>
                  <a:gd fmla="*/ 1653976 w 900113" name="T80"/>
                  <a:gd fmla="*/ 99870 h 839788" name="T81"/>
                  <a:gd fmla="*/ 1665495 w 900113" name="T82"/>
                  <a:gd fmla="*/ 145966 h 839788" name="T83"/>
                  <a:gd fmla="*/ 1663576 w 900113" name="T84"/>
                  <a:gd fmla="*/ 195902 h 839788" name="T85"/>
                  <a:gd fmla="*/ 1647256 w 900113" name="T86"/>
                  <a:gd fmla="*/ 240556 h 839788" name="T87"/>
                  <a:gd fmla="*/ 1618458 w 900113" name="T88"/>
                  <a:gd fmla="*/ 278008 h 839788" name="T89"/>
                  <a:gd fmla="*/ 1581019 w 900113" name="T90"/>
                  <a:gd fmla="*/ 306338 h 839788" name="T91"/>
                  <a:gd fmla="*/ 1536382 w 900113" name="T92"/>
                  <a:gd fmla="*/ 323142 h 839788" name="T93"/>
                  <a:gd fmla="*/ 1486945 w 900113" name="T94"/>
                  <a:gd fmla="*/ 325064 h 839788" name="T95"/>
                  <a:gd fmla="*/ 1440389 w 900113" name="T96"/>
                  <a:gd fmla="*/ 313541 h 839788" name="T97"/>
                  <a:gd fmla="*/ 1399591 w 900113" name="T98"/>
                  <a:gd fmla="*/ 288572 h 839788" name="T99"/>
                  <a:gd fmla="*/ 1368393 w 900113" name="T100"/>
                  <a:gd fmla="*/ 254481 h 839788" name="T101"/>
                  <a:gd fmla="*/ 1348234 w 900113" name="T102"/>
                  <a:gd fmla="*/ 211748 h 839788" name="T103"/>
                  <a:gd fmla="*/ 1340554 w 900113" name="T104"/>
                  <a:gd fmla="*/ 163251 h 839788" name="T105"/>
                  <a:gd fmla="*/ 1348234 w 900113" name="T106"/>
                  <a:gd fmla="*/ 114276 h 839788" name="T107"/>
                  <a:gd fmla="*/ 1368393 w 900113" name="T108"/>
                  <a:gd fmla="*/ 71542 h 839788" name="T109"/>
                  <a:gd fmla="*/ 1399591 w 900113" name="T110"/>
                  <a:gd fmla="*/ 37451 h 839788" name="T111"/>
                  <a:gd fmla="*/ 1440389 w 900113" name="T112"/>
                  <a:gd fmla="*/ 12483 h 839788" name="T113"/>
                  <a:gd fmla="*/ 1486945 w 900113" name="T114"/>
                  <a:gd fmla="*/ 959 h 839788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</a:gdLst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b="b" l="0" r="r" t="0"/>
                <a:pathLst>
                  <a:path h="839788" w="900113">
                    <a:moveTo>
                      <a:pt x="407081" y="98425"/>
                    </a:moveTo>
                    <a:lnTo>
                      <a:pt x="593726" y="98425"/>
                    </a:lnTo>
                    <a:lnTo>
                      <a:pt x="613002" y="112276"/>
                    </a:lnTo>
                    <a:lnTo>
                      <a:pt x="655865" y="143157"/>
                    </a:lnTo>
                    <a:lnTo>
                      <a:pt x="700542" y="175627"/>
                    </a:lnTo>
                    <a:lnTo>
                      <a:pt x="716417" y="187888"/>
                    </a:lnTo>
                    <a:lnTo>
                      <a:pt x="721633" y="191748"/>
                    </a:lnTo>
                    <a:lnTo>
                      <a:pt x="724581" y="194246"/>
                    </a:lnTo>
                    <a:lnTo>
                      <a:pt x="724581" y="304145"/>
                    </a:lnTo>
                    <a:lnTo>
                      <a:pt x="864054" y="304145"/>
                    </a:lnTo>
                    <a:lnTo>
                      <a:pt x="867456" y="304599"/>
                    </a:lnTo>
                    <a:lnTo>
                      <a:pt x="870631" y="305280"/>
                    </a:lnTo>
                    <a:lnTo>
                      <a:pt x="874033" y="306643"/>
                    </a:lnTo>
                    <a:lnTo>
                      <a:pt x="877208" y="308005"/>
                    </a:lnTo>
                    <a:lnTo>
                      <a:pt x="880156" y="309821"/>
                    </a:lnTo>
                    <a:lnTo>
                      <a:pt x="883104" y="311865"/>
                    </a:lnTo>
                    <a:lnTo>
                      <a:pt x="885826" y="314136"/>
                    </a:lnTo>
                    <a:lnTo>
                      <a:pt x="888547" y="316633"/>
                    </a:lnTo>
                    <a:lnTo>
                      <a:pt x="891495" y="319585"/>
                    </a:lnTo>
                    <a:lnTo>
                      <a:pt x="893536" y="322764"/>
                    </a:lnTo>
                    <a:lnTo>
                      <a:pt x="895578" y="326397"/>
                    </a:lnTo>
                    <a:lnTo>
                      <a:pt x="897392" y="329803"/>
                    </a:lnTo>
                    <a:lnTo>
                      <a:pt x="898526" y="333436"/>
                    </a:lnTo>
                    <a:lnTo>
                      <a:pt x="899660" y="337296"/>
                    </a:lnTo>
                    <a:lnTo>
                      <a:pt x="900113" y="340929"/>
                    </a:lnTo>
                    <a:lnTo>
                      <a:pt x="900113" y="345016"/>
                    </a:lnTo>
                    <a:lnTo>
                      <a:pt x="900113" y="348876"/>
                    </a:lnTo>
                    <a:lnTo>
                      <a:pt x="899433" y="352509"/>
                    </a:lnTo>
                    <a:lnTo>
                      <a:pt x="898526" y="356142"/>
                    </a:lnTo>
                    <a:lnTo>
                      <a:pt x="897165" y="360003"/>
                    </a:lnTo>
                    <a:lnTo>
                      <a:pt x="895578" y="363408"/>
                    </a:lnTo>
                    <a:lnTo>
                      <a:pt x="893536" y="367042"/>
                    </a:lnTo>
                    <a:lnTo>
                      <a:pt x="891042" y="369993"/>
                    </a:lnTo>
                    <a:lnTo>
                      <a:pt x="888320" y="373172"/>
                    </a:lnTo>
                    <a:lnTo>
                      <a:pt x="885599" y="375443"/>
                    </a:lnTo>
                    <a:lnTo>
                      <a:pt x="882877" y="377713"/>
                    </a:lnTo>
                    <a:lnTo>
                      <a:pt x="879929" y="379530"/>
                    </a:lnTo>
                    <a:lnTo>
                      <a:pt x="876981" y="381119"/>
                    </a:lnTo>
                    <a:lnTo>
                      <a:pt x="874033" y="382482"/>
                    </a:lnTo>
                    <a:lnTo>
                      <a:pt x="870631" y="383390"/>
                    </a:lnTo>
                    <a:lnTo>
                      <a:pt x="867456" y="384298"/>
                    </a:lnTo>
                    <a:lnTo>
                      <a:pt x="864281" y="384525"/>
                    </a:lnTo>
                    <a:lnTo>
                      <a:pt x="695552" y="384525"/>
                    </a:lnTo>
                    <a:lnTo>
                      <a:pt x="690790" y="384525"/>
                    </a:lnTo>
                    <a:lnTo>
                      <a:pt x="686481" y="383844"/>
                    </a:lnTo>
                    <a:lnTo>
                      <a:pt x="682172" y="383390"/>
                    </a:lnTo>
                    <a:lnTo>
                      <a:pt x="678543" y="382709"/>
                    </a:lnTo>
                    <a:lnTo>
                      <a:pt x="675142" y="381801"/>
                    </a:lnTo>
                    <a:lnTo>
                      <a:pt x="671740" y="380438"/>
                    </a:lnTo>
                    <a:lnTo>
                      <a:pt x="668792" y="379303"/>
                    </a:lnTo>
                    <a:lnTo>
                      <a:pt x="666070" y="377713"/>
                    </a:lnTo>
                    <a:lnTo>
                      <a:pt x="663576" y="376124"/>
                    </a:lnTo>
                    <a:lnTo>
                      <a:pt x="661308" y="374535"/>
                    </a:lnTo>
                    <a:lnTo>
                      <a:pt x="659040" y="372718"/>
                    </a:lnTo>
                    <a:lnTo>
                      <a:pt x="657226" y="370902"/>
                    </a:lnTo>
                    <a:lnTo>
                      <a:pt x="655638" y="369085"/>
                    </a:lnTo>
                    <a:lnTo>
                      <a:pt x="653824" y="367042"/>
                    </a:lnTo>
                    <a:lnTo>
                      <a:pt x="651329" y="362954"/>
                    </a:lnTo>
                    <a:lnTo>
                      <a:pt x="649288" y="359321"/>
                    </a:lnTo>
                    <a:lnTo>
                      <a:pt x="647927" y="355234"/>
                    </a:lnTo>
                    <a:lnTo>
                      <a:pt x="646793" y="351828"/>
                    </a:lnTo>
                    <a:lnTo>
                      <a:pt x="646340" y="348422"/>
                    </a:lnTo>
                    <a:lnTo>
                      <a:pt x="645886" y="345698"/>
                    </a:lnTo>
                    <a:lnTo>
                      <a:pt x="645660" y="343881"/>
                    </a:lnTo>
                    <a:lnTo>
                      <a:pt x="645660" y="341837"/>
                    </a:lnTo>
                    <a:lnTo>
                      <a:pt x="646113" y="274854"/>
                    </a:lnTo>
                    <a:lnTo>
                      <a:pt x="547008" y="387931"/>
                    </a:lnTo>
                    <a:lnTo>
                      <a:pt x="636588" y="477849"/>
                    </a:lnTo>
                    <a:lnTo>
                      <a:pt x="637722" y="478757"/>
                    </a:lnTo>
                    <a:lnTo>
                      <a:pt x="639990" y="481482"/>
                    </a:lnTo>
                    <a:lnTo>
                      <a:pt x="641351" y="483752"/>
                    </a:lnTo>
                    <a:lnTo>
                      <a:pt x="642938" y="486250"/>
                    </a:lnTo>
                    <a:lnTo>
                      <a:pt x="644299" y="489429"/>
                    </a:lnTo>
                    <a:lnTo>
                      <a:pt x="646113" y="493062"/>
                    </a:lnTo>
                    <a:lnTo>
                      <a:pt x="647474" y="497149"/>
                    </a:lnTo>
                    <a:lnTo>
                      <a:pt x="648608" y="501690"/>
                    </a:lnTo>
                    <a:lnTo>
                      <a:pt x="649288" y="506686"/>
                    </a:lnTo>
                    <a:lnTo>
                      <a:pt x="649968" y="512135"/>
                    </a:lnTo>
                    <a:lnTo>
                      <a:pt x="649968" y="518266"/>
                    </a:lnTo>
                    <a:lnTo>
                      <a:pt x="649061" y="524624"/>
                    </a:lnTo>
                    <a:lnTo>
                      <a:pt x="648608" y="528030"/>
                    </a:lnTo>
                    <a:lnTo>
                      <a:pt x="647927" y="531663"/>
                    </a:lnTo>
                    <a:lnTo>
                      <a:pt x="647020" y="535296"/>
                    </a:lnTo>
                    <a:lnTo>
                      <a:pt x="646113" y="538929"/>
                    </a:lnTo>
                    <a:lnTo>
                      <a:pt x="587602" y="800279"/>
                    </a:lnTo>
                    <a:lnTo>
                      <a:pt x="586468" y="804366"/>
                    </a:lnTo>
                    <a:lnTo>
                      <a:pt x="585108" y="808453"/>
                    </a:lnTo>
                    <a:lnTo>
                      <a:pt x="583293" y="812086"/>
                    </a:lnTo>
                    <a:lnTo>
                      <a:pt x="581252" y="815946"/>
                    </a:lnTo>
                    <a:lnTo>
                      <a:pt x="578984" y="819352"/>
                    </a:lnTo>
                    <a:lnTo>
                      <a:pt x="576263" y="822758"/>
                    </a:lnTo>
                    <a:lnTo>
                      <a:pt x="573542" y="825710"/>
                    </a:lnTo>
                    <a:lnTo>
                      <a:pt x="570367" y="828662"/>
                    </a:lnTo>
                    <a:lnTo>
                      <a:pt x="567192" y="831160"/>
                    </a:lnTo>
                    <a:lnTo>
                      <a:pt x="563563" y="833430"/>
                    </a:lnTo>
                    <a:lnTo>
                      <a:pt x="559934" y="835247"/>
                    </a:lnTo>
                    <a:lnTo>
                      <a:pt x="555852" y="836836"/>
                    </a:lnTo>
                    <a:lnTo>
                      <a:pt x="551997" y="838199"/>
                    </a:lnTo>
                    <a:lnTo>
                      <a:pt x="547688" y="839107"/>
                    </a:lnTo>
                    <a:lnTo>
                      <a:pt x="543152" y="839561"/>
                    </a:lnTo>
                    <a:lnTo>
                      <a:pt x="538843" y="839788"/>
                    </a:lnTo>
                    <a:lnTo>
                      <a:pt x="533627" y="839561"/>
                    </a:lnTo>
                    <a:lnTo>
                      <a:pt x="528638" y="838880"/>
                    </a:lnTo>
                    <a:lnTo>
                      <a:pt x="523876" y="837745"/>
                    </a:lnTo>
                    <a:lnTo>
                      <a:pt x="519567" y="835928"/>
                    </a:lnTo>
                    <a:lnTo>
                      <a:pt x="515258" y="833884"/>
                    </a:lnTo>
                    <a:lnTo>
                      <a:pt x="510949" y="831387"/>
                    </a:lnTo>
                    <a:lnTo>
                      <a:pt x="507320" y="828662"/>
                    </a:lnTo>
                    <a:lnTo>
                      <a:pt x="503692" y="825483"/>
                    </a:lnTo>
                    <a:lnTo>
                      <a:pt x="500517" y="821850"/>
                    </a:lnTo>
                    <a:lnTo>
                      <a:pt x="497568" y="817990"/>
                    </a:lnTo>
                    <a:lnTo>
                      <a:pt x="495074" y="813903"/>
                    </a:lnTo>
                    <a:lnTo>
                      <a:pt x="493033" y="809362"/>
                    </a:lnTo>
                    <a:lnTo>
                      <a:pt x="491218" y="805047"/>
                    </a:lnTo>
                    <a:lnTo>
                      <a:pt x="490084" y="800279"/>
                    </a:lnTo>
                    <a:lnTo>
                      <a:pt x="489404" y="795284"/>
                    </a:lnTo>
                    <a:lnTo>
                      <a:pt x="489177" y="790288"/>
                    </a:lnTo>
                    <a:lnTo>
                      <a:pt x="489177" y="786882"/>
                    </a:lnTo>
                    <a:lnTo>
                      <a:pt x="489631" y="783703"/>
                    </a:lnTo>
                    <a:lnTo>
                      <a:pt x="490084" y="780752"/>
                    </a:lnTo>
                    <a:lnTo>
                      <a:pt x="490538" y="777800"/>
                    </a:lnTo>
                    <a:lnTo>
                      <a:pt x="538843" y="563225"/>
                    </a:lnTo>
                    <a:lnTo>
                      <a:pt x="420234" y="447876"/>
                    </a:lnTo>
                    <a:lnTo>
                      <a:pt x="318181" y="561635"/>
                    </a:lnTo>
                    <a:lnTo>
                      <a:pt x="317274" y="562543"/>
                    </a:lnTo>
                    <a:lnTo>
                      <a:pt x="314779" y="564814"/>
                    </a:lnTo>
                    <a:lnTo>
                      <a:pt x="312738" y="566403"/>
                    </a:lnTo>
                    <a:lnTo>
                      <a:pt x="310697" y="568220"/>
                    </a:lnTo>
                    <a:lnTo>
                      <a:pt x="307522" y="569809"/>
                    </a:lnTo>
                    <a:lnTo>
                      <a:pt x="304347" y="571853"/>
                    </a:lnTo>
                    <a:lnTo>
                      <a:pt x="300491" y="573669"/>
                    </a:lnTo>
                    <a:lnTo>
                      <a:pt x="295956" y="575259"/>
                    </a:lnTo>
                    <a:lnTo>
                      <a:pt x="291193" y="576848"/>
                    </a:lnTo>
                    <a:lnTo>
                      <a:pt x="285750" y="578438"/>
                    </a:lnTo>
                    <a:lnTo>
                      <a:pt x="279400" y="579346"/>
                    </a:lnTo>
                    <a:lnTo>
                      <a:pt x="272824" y="580027"/>
                    </a:lnTo>
                    <a:lnTo>
                      <a:pt x="265566" y="580708"/>
                    </a:lnTo>
                    <a:lnTo>
                      <a:pt x="257856" y="580708"/>
                    </a:lnTo>
                    <a:lnTo>
                      <a:pt x="50573" y="580936"/>
                    </a:lnTo>
                    <a:lnTo>
                      <a:pt x="46491" y="580936"/>
                    </a:lnTo>
                    <a:lnTo>
                      <a:pt x="42182" y="580254"/>
                    </a:lnTo>
                    <a:lnTo>
                      <a:pt x="37873" y="579573"/>
                    </a:lnTo>
                    <a:lnTo>
                      <a:pt x="34018" y="578438"/>
                    </a:lnTo>
                    <a:lnTo>
                      <a:pt x="30163" y="576848"/>
                    </a:lnTo>
                    <a:lnTo>
                      <a:pt x="26081" y="575032"/>
                    </a:lnTo>
                    <a:lnTo>
                      <a:pt x="22679" y="572761"/>
                    </a:lnTo>
                    <a:lnTo>
                      <a:pt x="19277" y="570264"/>
                    </a:lnTo>
                    <a:lnTo>
                      <a:pt x="16329" y="567993"/>
                    </a:lnTo>
                    <a:lnTo>
                      <a:pt x="13154" y="564814"/>
                    </a:lnTo>
                    <a:lnTo>
                      <a:pt x="10432" y="561635"/>
                    </a:lnTo>
                    <a:lnTo>
                      <a:pt x="7938" y="558229"/>
                    </a:lnTo>
                    <a:lnTo>
                      <a:pt x="5670" y="554369"/>
                    </a:lnTo>
                    <a:lnTo>
                      <a:pt x="4082" y="550736"/>
                    </a:lnTo>
                    <a:lnTo>
                      <a:pt x="2495" y="546422"/>
                    </a:lnTo>
                    <a:lnTo>
                      <a:pt x="1361" y="542108"/>
                    </a:lnTo>
                    <a:lnTo>
                      <a:pt x="454" y="537112"/>
                    </a:lnTo>
                    <a:lnTo>
                      <a:pt x="0" y="532117"/>
                    </a:lnTo>
                    <a:lnTo>
                      <a:pt x="227" y="527121"/>
                    </a:lnTo>
                    <a:lnTo>
                      <a:pt x="681" y="522353"/>
                    </a:lnTo>
                    <a:lnTo>
                      <a:pt x="1815" y="517812"/>
                    </a:lnTo>
                    <a:lnTo>
                      <a:pt x="3175" y="513271"/>
                    </a:lnTo>
                    <a:lnTo>
                      <a:pt x="5216" y="508956"/>
                    </a:lnTo>
                    <a:lnTo>
                      <a:pt x="7484" y="504642"/>
                    </a:lnTo>
                    <a:lnTo>
                      <a:pt x="10206" y="500782"/>
                    </a:lnTo>
                    <a:lnTo>
                      <a:pt x="13381" y="497149"/>
                    </a:lnTo>
                    <a:lnTo>
                      <a:pt x="16782" y="493970"/>
                    </a:lnTo>
                    <a:lnTo>
                      <a:pt x="20411" y="491018"/>
                    </a:lnTo>
                    <a:lnTo>
                      <a:pt x="24720" y="488294"/>
                    </a:lnTo>
                    <a:lnTo>
                      <a:pt x="29029" y="486250"/>
                    </a:lnTo>
                    <a:lnTo>
                      <a:pt x="33565" y="484206"/>
                    </a:lnTo>
                    <a:lnTo>
                      <a:pt x="38554" y="483071"/>
                    </a:lnTo>
                    <a:lnTo>
                      <a:pt x="41729" y="482617"/>
                    </a:lnTo>
                    <a:lnTo>
                      <a:pt x="44904" y="481936"/>
                    </a:lnTo>
                    <a:lnTo>
                      <a:pt x="47852" y="481709"/>
                    </a:lnTo>
                    <a:lnTo>
                      <a:pt x="50800" y="481936"/>
                    </a:lnTo>
                    <a:lnTo>
                      <a:pt x="229054" y="482390"/>
                    </a:lnTo>
                    <a:lnTo>
                      <a:pt x="492352" y="176762"/>
                    </a:lnTo>
                    <a:lnTo>
                      <a:pt x="423409" y="176308"/>
                    </a:lnTo>
                    <a:lnTo>
                      <a:pt x="304120" y="314590"/>
                    </a:lnTo>
                    <a:lnTo>
                      <a:pt x="301172" y="317769"/>
                    </a:lnTo>
                    <a:lnTo>
                      <a:pt x="298224" y="320493"/>
                    </a:lnTo>
                    <a:lnTo>
                      <a:pt x="294595" y="322991"/>
                    </a:lnTo>
                    <a:lnTo>
                      <a:pt x="290966" y="325035"/>
                    </a:lnTo>
                    <a:lnTo>
                      <a:pt x="286884" y="326624"/>
                    </a:lnTo>
                    <a:lnTo>
                      <a:pt x="283029" y="327759"/>
                    </a:lnTo>
                    <a:lnTo>
                      <a:pt x="278720" y="328441"/>
                    </a:lnTo>
                    <a:lnTo>
                      <a:pt x="274184" y="328895"/>
                    </a:lnTo>
                    <a:lnTo>
                      <a:pt x="270329" y="328441"/>
                    </a:lnTo>
                    <a:lnTo>
                      <a:pt x="266247" y="327987"/>
                    </a:lnTo>
                    <a:lnTo>
                      <a:pt x="262391" y="327078"/>
                    </a:lnTo>
                    <a:lnTo>
                      <a:pt x="258990" y="325716"/>
                    </a:lnTo>
                    <a:lnTo>
                      <a:pt x="255815" y="324126"/>
                    </a:lnTo>
                    <a:lnTo>
                      <a:pt x="252413" y="322310"/>
                    </a:lnTo>
                    <a:lnTo>
                      <a:pt x="249465" y="320039"/>
                    </a:lnTo>
                    <a:lnTo>
                      <a:pt x="246743" y="317542"/>
                    </a:lnTo>
                    <a:lnTo>
                      <a:pt x="244249" y="314817"/>
                    </a:lnTo>
                    <a:lnTo>
                      <a:pt x="241981" y="311865"/>
                    </a:lnTo>
                    <a:lnTo>
                      <a:pt x="240166" y="308686"/>
                    </a:lnTo>
                    <a:lnTo>
                      <a:pt x="238579" y="305053"/>
                    </a:lnTo>
                    <a:lnTo>
                      <a:pt x="237218" y="301647"/>
                    </a:lnTo>
                    <a:lnTo>
                      <a:pt x="236311" y="297787"/>
                    </a:lnTo>
                    <a:lnTo>
                      <a:pt x="235631" y="294154"/>
                    </a:lnTo>
                    <a:lnTo>
                      <a:pt x="235631" y="290067"/>
                    </a:lnTo>
                    <a:lnTo>
                      <a:pt x="235858" y="285980"/>
                    </a:lnTo>
                    <a:lnTo>
                      <a:pt x="236311" y="281666"/>
                    </a:lnTo>
                    <a:lnTo>
                      <a:pt x="237672" y="277578"/>
                    </a:lnTo>
                    <a:lnTo>
                      <a:pt x="239033" y="273945"/>
                    </a:lnTo>
                    <a:lnTo>
                      <a:pt x="240847" y="270312"/>
                    </a:lnTo>
                    <a:lnTo>
                      <a:pt x="243115" y="266906"/>
                    </a:lnTo>
                    <a:lnTo>
                      <a:pt x="245609" y="263955"/>
                    </a:lnTo>
                    <a:lnTo>
                      <a:pt x="248558" y="261230"/>
                    </a:lnTo>
                    <a:lnTo>
                      <a:pt x="377372" y="112503"/>
                    </a:lnTo>
                    <a:lnTo>
                      <a:pt x="380093" y="109324"/>
                    </a:lnTo>
                    <a:lnTo>
                      <a:pt x="383495" y="106599"/>
                    </a:lnTo>
                    <a:lnTo>
                      <a:pt x="386897" y="104556"/>
                    </a:lnTo>
                    <a:lnTo>
                      <a:pt x="390299" y="102512"/>
                    </a:lnTo>
                    <a:lnTo>
                      <a:pt x="394381" y="100696"/>
                    </a:lnTo>
                    <a:lnTo>
                      <a:pt x="398236" y="99560"/>
                    </a:lnTo>
                    <a:lnTo>
                      <a:pt x="402772" y="98652"/>
                    </a:lnTo>
                    <a:lnTo>
                      <a:pt x="407081" y="98425"/>
                    </a:lnTo>
                    <a:close/>
                    <a:moveTo>
                      <a:pt x="706437" y="0"/>
                    </a:moveTo>
                    <a:lnTo>
                      <a:pt x="710520" y="0"/>
                    </a:lnTo>
                    <a:lnTo>
                      <a:pt x="714375" y="0"/>
                    </a:lnTo>
                    <a:lnTo>
                      <a:pt x="718230" y="453"/>
                    </a:lnTo>
                    <a:lnTo>
                      <a:pt x="722086" y="907"/>
                    </a:lnTo>
                    <a:lnTo>
                      <a:pt x="725941" y="1361"/>
                    </a:lnTo>
                    <a:lnTo>
                      <a:pt x="729570" y="2495"/>
                    </a:lnTo>
                    <a:lnTo>
                      <a:pt x="733425" y="3402"/>
                    </a:lnTo>
                    <a:lnTo>
                      <a:pt x="736827" y="4762"/>
                    </a:lnTo>
                    <a:lnTo>
                      <a:pt x="740455" y="5896"/>
                    </a:lnTo>
                    <a:lnTo>
                      <a:pt x="743857" y="7711"/>
                    </a:lnTo>
                    <a:lnTo>
                      <a:pt x="747032" y="9298"/>
                    </a:lnTo>
                    <a:lnTo>
                      <a:pt x="750434" y="11112"/>
                    </a:lnTo>
                    <a:lnTo>
                      <a:pt x="753609" y="13153"/>
                    </a:lnTo>
                    <a:lnTo>
                      <a:pt x="756557" y="15195"/>
                    </a:lnTo>
                    <a:lnTo>
                      <a:pt x="759279" y="17689"/>
                    </a:lnTo>
                    <a:lnTo>
                      <a:pt x="762227" y="19957"/>
                    </a:lnTo>
                    <a:lnTo>
                      <a:pt x="764722" y="22679"/>
                    </a:lnTo>
                    <a:lnTo>
                      <a:pt x="767670" y="25173"/>
                    </a:lnTo>
                    <a:lnTo>
                      <a:pt x="769711" y="27895"/>
                    </a:lnTo>
                    <a:lnTo>
                      <a:pt x="771979" y="30843"/>
                    </a:lnTo>
                    <a:lnTo>
                      <a:pt x="774247" y="33791"/>
                    </a:lnTo>
                    <a:lnTo>
                      <a:pt x="776288" y="37193"/>
                    </a:lnTo>
                    <a:lnTo>
                      <a:pt x="778329" y="40368"/>
                    </a:lnTo>
                    <a:lnTo>
                      <a:pt x="779690" y="43543"/>
                    </a:lnTo>
                    <a:lnTo>
                      <a:pt x="781504" y="47171"/>
                    </a:lnTo>
                    <a:lnTo>
                      <a:pt x="782865" y="50573"/>
                    </a:lnTo>
                    <a:lnTo>
                      <a:pt x="783998" y="53975"/>
                    </a:lnTo>
                    <a:lnTo>
                      <a:pt x="784906" y="57830"/>
                    </a:lnTo>
                    <a:lnTo>
                      <a:pt x="786040" y="61459"/>
                    </a:lnTo>
                    <a:lnTo>
                      <a:pt x="786493" y="65314"/>
                    </a:lnTo>
                    <a:lnTo>
                      <a:pt x="786947" y="68943"/>
                    </a:lnTo>
                    <a:lnTo>
                      <a:pt x="787400" y="73025"/>
                    </a:lnTo>
                    <a:lnTo>
                      <a:pt x="787400" y="77107"/>
                    </a:lnTo>
                    <a:lnTo>
                      <a:pt x="787400" y="80963"/>
                    </a:lnTo>
                    <a:lnTo>
                      <a:pt x="786947" y="84818"/>
                    </a:lnTo>
                    <a:lnTo>
                      <a:pt x="786493" y="88673"/>
                    </a:lnTo>
                    <a:lnTo>
                      <a:pt x="786040" y="92529"/>
                    </a:lnTo>
                    <a:lnTo>
                      <a:pt x="784906" y="96157"/>
                    </a:lnTo>
                    <a:lnTo>
                      <a:pt x="783998" y="100013"/>
                    </a:lnTo>
                    <a:lnTo>
                      <a:pt x="782865" y="103415"/>
                    </a:lnTo>
                    <a:lnTo>
                      <a:pt x="781504" y="106817"/>
                    </a:lnTo>
                    <a:lnTo>
                      <a:pt x="779690" y="110445"/>
                    </a:lnTo>
                    <a:lnTo>
                      <a:pt x="778329" y="113620"/>
                    </a:lnTo>
                    <a:lnTo>
                      <a:pt x="776288" y="116795"/>
                    </a:lnTo>
                    <a:lnTo>
                      <a:pt x="774247" y="120197"/>
                    </a:lnTo>
                    <a:lnTo>
                      <a:pt x="772206" y="123145"/>
                    </a:lnTo>
                    <a:lnTo>
                      <a:pt x="769711" y="125867"/>
                    </a:lnTo>
                    <a:lnTo>
                      <a:pt x="767670" y="128815"/>
                    </a:lnTo>
                    <a:lnTo>
                      <a:pt x="764722" y="131309"/>
                    </a:lnTo>
                    <a:lnTo>
                      <a:pt x="762227" y="134031"/>
                    </a:lnTo>
                    <a:lnTo>
                      <a:pt x="759279" y="136299"/>
                    </a:lnTo>
                    <a:lnTo>
                      <a:pt x="756557" y="138567"/>
                    </a:lnTo>
                    <a:lnTo>
                      <a:pt x="753609" y="140835"/>
                    </a:lnTo>
                    <a:lnTo>
                      <a:pt x="750434" y="142876"/>
                    </a:lnTo>
                    <a:lnTo>
                      <a:pt x="747032" y="144690"/>
                    </a:lnTo>
                    <a:lnTo>
                      <a:pt x="743857" y="146277"/>
                    </a:lnTo>
                    <a:lnTo>
                      <a:pt x="740455" y="148092"/>
                    </a:lnTo>
                    <a:lnTo>
                      <a:pt x="736827" y="149226"/>
                    </a:lnTo>
                    <a:lnTo>
                      <a:pt x="733425" y="150586"/>
                    </a:lnTo>
                    <a:lnTo>
                      <a:pt x="729570" y="151493"/>
                    </a:lnTo>
                    <a:lnTo>
                      <a:pt x="725941" y="152627"/>
                    </a:lnTo>
                    <a:lnTo>
                      <a:pt x="722086" y="153081"/>
                    </a:lnTo>
                    <a:lnTo>
                      <a:pt x="718230" y="153535"/>
                    </a:lnTo>
                    <a:lnTo>
                      <a:pt x="714375" y="153988"/>
                    </a:lnTo>
                    <a:lnTo>
                      <a:pt x="710520" y="153988"/>
                    </a:lnTo>
                    <a:lnTo>
                      <a:pt x="706437" y="153988"/>
                    </a:lnTo>
                    <a:lnTo>
                      <a:pt x="702582" y="153535"/>
                    </a:lnTo>
                    <a:lnTo>
                      <a:pt x="698727" y="153081"/>
                    </a:lnTo>
                    <a:lnTo>
                      <a:pt x="695098" y="152627"/>
                    </a:lnTo>
                    <a:lnTo>
                      <a:pt x="691243" y="151493"/>
                    </a:lnTo>
                    <a:lnTo>
                      <a:pt x="687614" y="150586"/>
                    </a:lnTo>
                    <a:lnTo>
                      <a:pt x="683986" y="149226"/>
                    </a:lnTo>
                    <a:lnTo>
                      <a:pt x="680584" y="148092"/>
                    </a:lnTo>
                    <a:lnTo>
                      <a:pt x="677182" y="146277"/>
                    </a:lnTo>
                    <a:lnTo>
                      <a:pt x="673553" y="144690"/>
                    </a:lnTo>
                    <a:lnTo>
                      <a:pt x="670605" y="142876"/>
                    </a:lnTo>
                    <a:lnTo>
                      <a:pt x="667430" y="140835"/>
                    </a:lnTo>
                    <a:lnTo>
                      <a:pt x="664255" y="138567"/>
                    </a:lnTo>
                    <a:lnTo>
                      <a:pt x="661307" y="136299"/>
                    </a:lnTo>
                    <a:lnTo>
                      <a:pt x="658586" y="134031"/>
                    </a:lnTo>
                    <a:lnTo>
                      <a:pt x="655864" y="131309"/>
                    </a:lnTo>
                    <a:lnTo>
                      <a:pt x="653369" y="128815"/>
                    </a:lnTo>
                    <a:lnTo>
                      <a:pt x="650875" y="125867"/>
                    </a:lnTo>
                    <a:lnTo>
                      <a:pt x="648607" y="123145"/>
                    </a:lnTo>
                    <a:lnTo>
                      <a:pt x="646566" y="120197"/>
                    </a:lnTo>
                    <a:lnTo>
                      <a:pt x="644752" y="116795"/>
                    </a:lnTo>
                    <a:lnTo>
                      <a:pt x="642710" y="113620"/>
                    </a:lnTo>
                    <a:lnTo>
                      <a:pt x="640896" y="110445"/>
                    </a:lnTo>
                    <a:lnTo>
                      <a:pt x="639535" y="106817"/>
                    </a:lnTo>
                    <a:lnTo>
                      <a:pt x="638175" y="103415"/>
                    </a:lnTo>
                    <a:lnTo>
                      <a:pt x="637041" y="100013"/>
                    </a:lnTo>
                    <a:lnTo>
                      <a:pt x="635907" y="96157"/>
                    </a:lnTo>
                    <a:lnTo>
                      <a:pt x="635000" y="92529"/>
                    </a:lnTo>
                    <a:lnTo>
                      <a:pt x="634546" y="88673"/>
                    </a:lnTo>
                    <a:lnTo>
                      <a:pt x="633866" y="84818"/>
                    </a:lnTo>
                    <a:lnTo>
                      <a:pt x="633412" y="80963"/>
                    </a:lnTo>
                    <a:lnTo>
                      <a:pt x="633412" y="77107"/>
                    </a:lnTo>
                    <a:lnTo>
                      <a:pt x="633412" y="73025"/>
                    </a:lnTo>
                    <a:lnTo>
                      <a:pt x="633866" y="68943"/>
                    </a:lnTo>
                    <a:lnTo>
                      <a:pt x="634546" y="65314"/>
                    </a:lnTo>
                    <a:lnTo>
                      <a:pt x="635000" y="61232"/>
                    </a:lnTo>
                    <a:lnTo>
                      <a:pt x="635907" y="57830"/>
                    </a:lnTo>
                    <a:lnTo>
                      <a:pt x="637041" y="53975"/>
                    </a:lnTo>
                    <a:lnTo>
                      <a:pt x="638175" y="50573"/>
                    </a:lnTo>
                    <a:lnTo>
                      <a:pt x="639535" y="47171"/>
                    </a:lnTo>
                    <a:lnTo>
                      <a:pt x="640896" y="43543"/>
                    </a:lnTo>
                    <a:lnTo>
                      <a:pt x="642710" y="40368"/>
                    </a:lnTo>
                    <a:lnTo>
                      <a:pt x="644752" y="37193"/>
                    </a:lnTo>
                    <a:lnTo>
                      <a:pt x="646566" y="33791"/>
                    </a:lnTo>
                    <a:lnTo>
                      <a:pt x="648607" y="30843"/>
                    </a:lnTo>
                    <a:lnTo>
                      <a:pt x="650875" y="27895"/>
                    </a:lnTo>
                    <a:lnTo>
                      <a:pt x="653369" y="25173"/>
                    </a:lnTo>
                    <a:lnTo>
                      <a:pt x="655864" y="22452"/>
                    </a:lnTo>
                    <a:lnTo>
                      <a:pt x="658586" y="19957"/>
                    </a:lnTo>
                    <a:lnTo>
                      <a:pt x="661307" y="17689"/>
                    </a:lnTo>
                    <a:lnTo>
                      <a:pt x="664255" y="15195"/>
                    </a:lnTo>
                    <a:lnTo>
                      <a:pt x="667430" y="13153"/>
                    </a:lnTo>
                    <a:lnTo>
                      <a:pt x="670605" y="11112"/>
                    </a:lnTo>
                    <a:lnTo>
                      <a:pt x="673553" y="9298"/>
                    </a:lnTo>
                    <a:lnTo>
                      <a:pt x="677182" y="7484"/>
                    </a:lnTo>
                    <a:lnTo>
                      <a:pt x="680584" y="5896"/>
                    </a:lnTo>
                    <a:lnTo>
                      <a:pt x="683986" y="4762"/>
                    </a:lnTo>
                    <a:lnTo>
                      <a:pt x="687614" y="3402"/>
                    </a:lnTo>
                    <a:lnTo>
                      <a:pt x="691243" y="2495"/>
                    </a:lnTo>
                    <a:lnTo>
                      <a:pt x="695098" y="1361"/>
                    </a:lnTo>
                    <a:lnTo>
                      <a:pt x="698727" y="907"/>
                    </a:lnTo>
                    <a:lnTo>
                      <a:pt x="702582" y="453"/>
                    </a:lnTo>
                    <a:lnTo>
                      <a:pt x="706437" y="0"/>
                    </a:lnTo>
                    <a:close/>
                  </a:path>
                </a:pathLst>
              </a:custGeom>
              <a:solidFill>
                <a:srgbClr val="435468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rot="19576580">
                <a:off x="5256655" y="3004686"/>
                <a:ext cx="2402281" cy="45719"/>
              </a:xfrm>
              <a:prstGeom prst="rect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dir="t" rig="glow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8031535" y="4048566"/>
            <a:ext cx="3202334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点击添加正文、温提示正文行距在1.2~1.3之间点击添加正文、温提示正文行距在1.2~1.3</a:t>
            </a:r>
          </a:p>
        </p:txBody>
      </p:sp>
      <p:sp>
        <p:nvSpPr>
          <p:cNvPr id="19" name="矩形 18"/>
          <p:cNvSpPr/>
          <p:nvPr/>
        </p:nvSpPr>
        <p:spPr>
          <a:xfrm>
            <a:off x="8031535" y="4842849"/>
            <a:ext cx="3202334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点击添加正文、温提示正文行距在1.2~1.3之间点击添加正文、温提示正文行距在1.2~1.3</a:t>
            </a:r>
          </a:p>
        </p:txBody>
      </p:sp>
      <p:sp>
        <p:nvSpPr>
          <p:cNvPr id="22" name="矩形 21"/>
          <p:cNvSpPr/>
          <p:nvPr/>
        </p:nvSpPr>
        <p:spPr>
          <a:xfrm>
            <a:off x="8031535" y="3258501"/>
            <a:ext cx="3202334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点击添加正文、温提示正文行距在1.2~1.3之间点击添加正文、温提示正文行距在1.2~1.3</a:t>
            </a:r>
          </a:p>
        </p:txBody>
      </p:sp>
      <p:sp>
        <p:nvSpPr>
          <p:cNvPr id="25" name="矩形 24"/>
          <p:cNvSpPr/>
          <p:nvPr/>
        </p:nvSpPr>
        <p:spPr>
          <a:xfrm>
            <a:off x="8031535" y="2462518"/>
            <a:ext cx="3202334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点击添加正文、温提示正文行距在1.2~1.3之间点击添加正文、温提示正文行距在1.2~1.3</a:t>
            </a:r>
          </a:p>
        </p:txBody>
      </p:sp>
      <p:sp>
        <p:nvSpPr>
          <p:cNvPr id="27" name="矩形 26"/>
          <p:cNvSpPr/>
          <p:nvPr/>
        </p:nvSpPr>
        <p:spPr>
          <a:xfrm>
            <a:off x="993622" y="2803298"/>
            <a:ext cx="3763828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点击添加正文、温提示正文行距在1.2~1.3之间点击添加正文、温提示正文行距在1.2~1.3之间点击添加正文、温提示正文行距在1.2~1.3之间点击添点击添点击添加正文、温提示正文行距在1.2~1.3之间点击添加正文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93622" y="2287561"/>
            <a:ext cx="2268825" cy="396240"/>
          </a:xfrm>
          <a:prstGeom prst="rect">
            <a:avLst/>
          </a:prstGeom>
          <a:solidFill>
            <a:srgbClr val="435468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en-US" b="1" lang="zh-CN" smtClean="0" sz="200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933417" y="4770848"/>
            <a:ext cx="3884238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正文行距在1.2~1.3之间点击添加正文、温提示正文行距在1.2~1.3之间点击添点击添点击添加正文、温提示正文行距在1.2~1.3之间点击添加正文、温提示正文行距在1.2~1.3之间点击添加正文、温提示正文行距在1.2~1.3之间点击添点击添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93622" y="4335662"/>
            <a:ext cx="2268825" cy="396240"/>
          </a:xfrm>
          <a:prstGeom prst="rect">
            <a:avLst/>
          </a:prstGeom>
          <a:solidFill>
            <a:srgbClr val="E4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en-US" b="1" lang="zh-CN" smtClean="0" sz="200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</p:spTree>
    <p:extLst>
      <p:ext uri="{BB962C8B-B14F-4D97-AF65-F5344CB8AC3E}">
        <p14:creationId val="388195402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5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4444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4" nodeType="withEffect" presetClass="entr" presetID="50" presetSubtype="0">
                                  <p:stCondLst>
                                    <p:cond delay="1500"/>
                                  </p:stCondLst>
                                  <p:iterate type="lt">
                                    <p:tmPct val="2222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9" nodeType="withEffect" presetClass="entr" presetID="50" presetSubtype="0">
                                  <p:stCondLst>
                                    <p:cond delay="1800"/>
                                  </p:stCondLst>
                                  <p:iterate type="lt">
                                    <p:tmPct val="3111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50" presetSubtype="0">
                                  <p:stCondLst>
                                    <p:cond delay="21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5" presetSubtype="0">
                                  <p:stCondLst>
                                    <p:cond delay="3000"/>
                                  </p:stCondLst>
                                  <p:iterate type="lt">
                                    <p:tmPct val="1402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5" presetSubtype="0">
                                  <p:stCondLst>
                                    <p:cond delay="3700"/>
                                  </p:stCondLst>
                                  <p:iterate type="lt">
                                    <p:tmPct val="121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9"/>
      <p:bldP grpId="0" spid="22"/>
      <p:bldP grpId="0" spid="25"/>
      <p:bldP build="p" grpId="0" spid="27"/>
      <p:bldP grpId="0" spid="28"/>
      <p:bldP build="p" grpId="0" spid="29"/>
      <p:bldP grpId="0" spid="3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5" name="矩形 114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720376" y="2493890"/>
            <a:ext cx="10751248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点击添加正文、温提示正文行距在1.2~1.3之间点击添加正文、温提示正文行距在1.2~1.3之间点击添加正文、温提示正文行距在1.2~1.3之间点击添点击添点击添加正文、温提示正文行距在1.2~1.3之间点击添加正文、温提示正文行距在1.2~1.3之间点击添加正文、温提示正文行距在1.2~1.3之间点击添点击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0376" y="1978152"/>
            <a:ext cx="2268825" cy="396240"/>
          </a:xfrm>
          <a:prstGeom prst="rect">
            <a:avLst/>
          </a:prstGeom>
          <a:solidFill>
            <a:srgbClr val="E4000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en-US" b="1" lang="zh-CN" smtClean="0" sz="200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720376" y="3491912"/>
            <a:ext cx="2670629" cy="2844800"/>
          </a:xfrm>
          <a:prstGeom prst="roundRect">
            <a:avLst>
              <a:gd fmla="val 6884" name="adj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圆角矩形 4"/>
          <p:cNvSpPr/>
          <p:nvPr/>
        </p:nvSpPr>
        <p:spPr>
          <a:xfrm>
            <a:off x="8645176" y="3491912"/>
            <a:ext cx="2670629" cy="2844800"/>
          </a:xfrm>
          <a:prstGeom prst="roundRect">
            <a:avLst>
              <a:gd fmla="val 6884" name="adj"/>
            </a:avLst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圆角矩形 5"/>
          <p:cNvSpPr/>
          <p:nvPr/>
        </p:nvSpPr>
        <p:spPr>
          <a:xfrm>
            <a:off x="4682776" y="3491912"/>
            <a:ext cx="2670629" cy="2844800"/>
          </a:xfrm>
          <a:prstGeom prst="roundRect">
            <a:avLst>
              <a:gd fmla="val 6884" name="adj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1294103" y="3536362"/>
            <a:ext cx="1427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  <a:latin typeface="+mj-ea"/>
                <a:ea typeface="+mj-ea"/>
              </a:rPr>
              <a:t>2013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34413" y="3536362"/>
            <a:ext cx="1427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  <a:latin typeface="+mj-ea"/>
                <a:ea typeface="+mj-ea"/>
              </a:rPr>
              <a:t>2014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218904" y="3536362"/>
            <a:ext cx="1427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  <a:latin typeface="+mj-ea"/>
                <a:ea typeface="+mj-ea"/>
              </a:rPr>
              <a:t>2015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0375" y="4242554"/>
            <a:ext cx="2268825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en-US" b="1" lang="zh-CN" smtClean="0" sz="200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82776" y="4242554"/>
            <a:ext cx="2268825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en-US" b="1" lang="zh-CN" smtClean="0" sz="200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45175" y="4242554"/>
            <a:ext cx="2268825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en-US" b="1" lang="zh-CN" smtClean="0" sz="200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20375" y="4611885"/>
            <a:ext cx="2268825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zh-CN" b="1" lang="en-US" smtClean="0" sz="2000">
                <a:solidFill>
                  <a:schemeClr val="bg1"/>
                </a:solidFill>
                <a:latin typeface="+mj-ea"/>
                <a:ea typeface="+mj-ea"/>
              </a:rPr>
              <a:t>325,455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82776" y="4611885"/>
            <a:ext cx="2268825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zh-CN" b="1" lang="en-US" smtClean="0" sz="2000">
                <a:solidFill>
                  <a:schemeClr val="bg1"/>
                </a:solidFill>
                <a:latin typeface="+mj-ea"/>
                <a:ea typeface="+mj-ea"/>
              </a:rPr>
              <a:t>589,454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45175" y="4611885"/>
            <a:ext cx="2268825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zh-CN" b="1" lang="en-US" smtClean="0" sz="2000">
                <a:solidFill>
                  <a:schemeClr val="bg1"/>
                </a:solidFill>
                <a:latin typeface="+mj-ea"/>
                <a:ea typeface="+mj-ea"/>
              </a:rPr>
              <a:t>454,896</a:t>
            </a:r>
          </a:p>
        </p:txBody>
      </p:sp>
      <p:sp>
        <p:nvSpPr>
          <p:cNvPr id="16" name="矩形 15"/>
          <p:cNvSpPr/>
          <p:nvPr/>
        </p:nvSpPr>
        <p:spPr>
          <a:xfrm>
            <a:off x="720375" y="5020073"/>
            <a:ext cx="2414711" cy="11315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点击添加正文、温提示正文行距在1.2~1.3之间点击添加正文、温提示正文行距在1.2~1.3之间点击添加正文间点击添加正文、温提示正文行距在1.2~1.3之间点击添加正文</a:t>
            </a:r>
          </a:p>
        </p:txBody>
      </p:sp>
      <p:sp>
        <p:nvSpPr>
          <p:cNvPr id="17" name="矩形 16"/>
          <p:cNvSpPr/>
          <p:nvPr/>
        </p:nvSpPr>
        <p:spPr>
          <a:xfrm>
            <a:off x="4682776" y="5020073"/>
            <a:ext cx="2414711" cy="11315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点击添加正文、温提示正文行距在1.2~1.3之间点击添加正文、温提示正文行距在1.2~1.3之间点击添加正文间点击添加正文、温提示正文行距在1.2~1.3之间点击添加正文</a:t>
            </a:r>
          </a:p>
        </p:txBody>
      </p:sp>
      <p:sp>
        <p:nvSpPr>
          <p:cNvPr id="18" name="矩形 17"/>
          <p:cNvSpPr/>
          <p:nvPr/>
        </p:nvSpPr>
        <p:spPr>
          <a:xfrm>
            <a:off x="8645175" y="5020073"/>
            <a:ext cx="2414711" cy="11315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点击添加正文、温提示正文行距在1.2~1.3之间点击添加正文、温提示正文行距在1.2~1.3之间点击添加正文间点击添加正文、温提示正文行距在1.2~1.3之间点击添加正文</a:t>
            </a:r>
          </a:p>
        </p:txBody>
      </p:sp>
      <p:sp>
        <p:nvSpPr>
          <p:cNvPr id="19" name="燕尾形 18"/>
          <p:cNvSpPr/>
          <p:nvPr/>
        </p:nvSpPr>
        <p:spPr>
          <a:xfrm>
            <a:off x="3761119" y="4536168"/>
            <a:ext cx="551543" cy="551543"/>
          </a:xfrm>
          <a:prstGeom prst="chevron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7723519" y="4536168"/>
            <a:ext cx="551543" cy="551543"/>
          </a:xfrm>
          <a:prstGeom prst="chevron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2697662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" nodeType="withEffect" presetClass="entr" presetID="50" presetSubtype="0">
                                  <p:stCondLst>
                                    <p:cond delay="300"/>
                                  </p:stCondLst>
                                  <p:iterate type="lt">
                                    <p:tmPct val="2575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49" presetSubtype="0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49" presetSubtype="0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49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3" nodeType="withEffect" presetClass="entr" presetID="49" presetSubtype="0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9" nodeType="withEffect" presetClass="entr" presetID="49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5" nodeType="withEffect" presetClass="entr" presetID="49" presetSubtype="0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70" nodeType="withEffect" presetClass="entr" presetID="49" presetSubtype="0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76" nodeType="withEffect" presetClass="entr" presetID="49" presetSubtype="0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2" nodeType="withEffect" presetClass="entr" presetID="49" presetSubtype="0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9" name="矩形 128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442177" y="1522412"/>
            <a:ext cx="685800" cy="4762192"/>
            <a:chOff x="7442177" y="1522412"/>
            <a:chExt cx="685800" cy="4762192"/>
          </a:xfrm>
        </p:grpSpPr>
        <p:grpSp>
          <p:nvGrpSpPr>
            <p:cNvPr id="2" name="组合 1"/>
            <p:cNvGrpSpPr/>
            <p:nvPr/>
          </p:nvGrpSpPr>
          <p:grpSpPr>
            <a:xfrm>
              <a:off x="7766980" y="2255043"/>
              <a:ext cx="45719" cy="3385390"/>
              <a:chOff x="8042752" y="1861343"/>
              <a:chExt cx="45719" cy="338539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042752" y="1861343"/>
                <a:ext cx="45719" cy="7036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8042752" y="3208294"/>
                <a:ext cx="45719" cy="7036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8042752" y="4543043"/>
                <a:ext cx="45719" cy="7036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椭圆 6"/>
            <p:cNvSpPr/>
            <p:nvPr/>
          </p:nvSpPr>
          <p:spPr bwMode="auto">
            <a:xfrm>
              <a:off x="7442177" y="1616075"/>
              <a:ext cx="650875" cy="650875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/>
            </a:p>
          </p:txBody>
        </p:sp>
        <p:sp>
          <p:nvSpPr>
            <p:cNvPr id="8" name="Freeform 659"/>
            <p:cNvSpPr>
              <a:spLocks noEditPoints="1"/>
            </p:cNvSpPr>
            <p:nvPr/>
          </p:nvSpPr>
          <p:spPr bwMode="auto">
            <a:xfrm>
              <a:off x="7602515" y="1724025"/>
              <a:ext cx="330200" cy="434975"/>
            </a:xfrm>
            <a:custGeom>
              <a:gdLst>
                <a:gd fmla="*/ 191 w 218" name="T0"/>
                <a:gd fmla="*/ 36 h 288" name="T1"/>
                <a:gd fmla="*/ 157 w 218" name="T2"/>
                <a:gd fmla="*/ 0 h 288" name="T3"/>
                <a:gd fmla="*/ 61 w 218" name="T4"/>
                <a:gd fmla="*/ 0 h 288" name="T5"/>
                <a:gd fmla="*/ 28 w 218" name="T6"/>
                <a:gd fmla="*/ 36 h 288" name="T7"/>
                <a:gd fmla="*/ 0 w 218" name="T8"/>
                <a:gd fmla="*/ 36 h 288" name="T9"/>
                <a:gd fmla="*/ 0 w 218" name="T10"/>
                <a:gd fmla="*/ 288 h 288" name="T11"/>
                <a:gd fmla="*/ 218 w 218" name="T12"/>
                <a:gd fmla="*/ 288 h 288" name="T13"/>
                <a:gd fmla="*/ 218 w 218" name="T14"/>
                <a:gd fmla="*/ 36 h 288" name="T15"/>
                <a:gd fmla="*/ 191 w 218" name="T16"/>
                <a:gd fmla="*/ 36 h 288" name="T17"/>
                <a:gd fmla="*/ 74 w 218" name="T18"/>
                <a:gd fmla="*/ 16 h 288" name="T19"/>
                <a:gd fmla="*/ 142 w 218" name="T20"/>
                <a:gd fmla="*/ 16 h 288" name="T21"/>
                <a:gd fmla="*/ 151 w 218" name="T22"/>
                <a:gd fmla="*/ 24 h 288" name="T23"/>
                <a:gd fmla="*/ 142 w 218" name="T24"/>
                <a:gd fmla="*/ 33 h 288" name="T25"/>
                <a:gd fmla="*/ 74 w 218" name="T26"/>
                <a:gd fmla="*/ 33 h 288" name="T27"/>
                <a:gd fmla="*/ 66 w 218" name="T28"/>
                <a:gd fmla="*/ 24 h 288" name="T29"/>
                <a:gd fmla="*/ 74 w 218" name="T30"/>
                <a:gd fmla="*/ 16 h 288" name="T31"/>
                <a:gd fmla="*/ 171 w 218" name="T32"/>
                <a:gd fmla="*/ 236 h 288" name="T33"/>
                <a:gd fmla="*/ 45 w 218" name="T34"/>
                <a:gd fmla="*/ 236 h 288" name="T35"/>
                <a:gd fmla="*/ 45 w 218" name="T36"/>
                <a:gd fmla="*/ 217 h 288" name="T37"/>
                <a:gd fmla="*/ 171 w 218" name="T38"/>
                <a:gd fmla="*/ 217 h 288" name="T39"/>
                <a:gd fmla="*/ 171 w 218" name="T40"/>
                <a:gd fmla="*/ 236 h 288" name="T41"/>
                <a:gd fmla="*/ 171 w 218" name="T42"/>
                <a:gd fmla="*/ 193 h 288" name="T43"/>
                <a:gd fmla="*/ 45 w 218" name="T44"/>
                <a:gd fmla="*/ 193 h 288" name="T45"/>
                <a:gd fmla="*/ 45 w 218" name="T46"/>
                <a:gd fmla="*/ 174 h 288" name="T47"/>
                <a:gd fmla="*/ 171 w 218" name="T48"/>
                <a:gd fmla="*/ 174 h 288" name="T49"/>
                <a:gd fmla="*/ 171 w 218" name="T50"/>
                <a:gd fmla="*/ 193 h 288" name="T51"/>
                <a:gd fmla="*/ 171 w 218" name="T52"/>
                <a:gd fmla="*/ 150 h 288" name="T53"/>
                <a:gd fmla="*/ 45 w 218" name="T54"/>
                <a:gd fmla="*/ 150 h 288" name="T55"/>
                <a:gd fmla="*/ 45 w 218" name="T56"/>
                <a:gd fmla="*/ 131 h 288" name="T57"/>
                <a:gd fmla="*/ 171 w 218" name="T58"/>
                <a:gd fmla="*/ 131 h 288" name="T59"/>
                <a:gd fmla="*/ 171 w 218" name="T60"/>
                <a:gd fmla="*/ 150 h 288" name="T61"/>
                <a:gd fmla="*/ 171 w 218" name="T62"/>
                <a:gd fmla="*/ 107 h 288" name="T63"/>
                <a:gd fmla="*/ 45 w 218" name="T64"/>
                <a:gd fmla="*/ 107 h 288" name="T65"/>
                <a:gd fmla="*/ 45 w 218" name="T66"/>
                <a:gd fmla="*/ 88 h 288" name="T67"/>
                <a:gd fmla="*/ 171 w 218" name="T68"/>
                <a:gd fmla="*/ 88 h 288" name="T69"/>
                <a:gd fmla="*/ 171 w 218" name="T70"/>
                <a:gd fmla="*/ 107 h 28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88" w="218">
                  <a:moveTo>
                    <a:pt x="191" y="36"/>
                  </a:moveTo>
                  <a:cubicBezTo>
                    <a:pt x="183" y="21"/>
                    <a:pt x="169" y="0"/>
                    <a:pt x="15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9" y="0"/>
                    <a:pt x="36" y="19"/>
                    <a:pt x="2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18" y="36"/>
                    <a:pt x="218" y="36"/>
                    <a:pt x="218" y="36"/>
                  </a:cubicBezTo>
                  <a:lnTo>
                    <a:pt x="191" y="36"/>
                  </a:lnTo>
                  <a:close/>
                  <a:moveTo>
                    <a:pt x="74" y="16"/>
                  </a:moveTo>
                  <a:cubicBezTo>
                    <a:pt x="142" y="16"/>
                    <a:pt x="142" y="16"/>
                    <a:pt x="142" y="16"/>
                  </a:cubicBezTo>
                  <a:cubicBezTo>
                    <a:pt x="147" y="16"/>
                    <a:pt x="151" y="20"/>
                    <a:pt x="151" y="24"/>
                  </a:cubicBezTo>
                  <a:cubicBezTo>
                    <a:pt x="151" y="29"/>
                    <a:pt x="147" y="33"/>
                    <a:pt x="142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0" y="33"/>
                    <a:pt x="66" y="29"/>
                    <a:pt x="66" y="24"/>
                  </a:cubicBezTo>
                  <a:cubicBezTo>
                    <a:pt x="66" y="20"/>
                    <a:pt x="70" y="16"/>
                    <a:pt x="74" y="16"/>
                  </a:cubicBezTo>
                  <a:close/>
                  <a:moveTo>
                    <a:pt x="171" y="236"/>
                  </a:moveTo>
                  <a:cubicBezTo>
                    <a:pt x="45" y="236"/>
                    <a:pt x="45" y="236"/>
                    <a:pt x="45" y="236"/>
                  </a:cubicBezTo>
                  <a:cubicBezTo>
                    <a:pt x="45" y="217"/>
                    <a:pt x="45" y="217"/>
                    <a:pt x="45" y="217"/>
                  </a:cubicBezTo>
                  <a:cubicBezTo>
                    <a:pt x="171" y="217"/>
                    <a:pt x="171" y="217"/>
                    <a:pt x="171" y="217"/>
                  </a:cubicBezTo>
                  <a:lnTo>
                    <a:pt x="171" y="236"/>
                  </a:lnTo>
                  <a:close/>
                  <a:moveTo>
                    <a:pt x="171" y="193"/>
                  </a:moveTo>
                  <a:cubicBezTo>
                    <a:pt x="45" y="193"/>
                    <a:pt x="45" y="193"/>
                    <a:pt x="45" y="193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171" y="174"/>
                    <a:pt x="171" y="174"/>
                    <a:pt x="171" y="174"/>
                  </a:cubicBezTo>
                  <a:lnTo>
                    <a:pt x="171" y="193"/>
                  </a:lnTo>
                  <a:close/>
                  <a:moveTo>
                    <a:pt x="171" y="15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171" y="131"/>
                    <a:pt x="171" y="131"/>
                    <a:pt x="171" y="131"/>
                  </a:cubicBezTo>
                  <a:lnTo>
                    <a:pt x="171" y="150"/>
                  </a:lnTo>
                  <a:close/>
                  <a:moveTo>
                    <a:pt x="171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171" y="88"/>
                    <a:pt x="171" y="88"/>
                    <a:pt x="171" y="88"/>
                  </a:cubicBezTo>
                  <a:lnTo>
                    <a:pt x="171" y="1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/>
            </a:p>
          </p:txBody>
        </p:sp>
        <p:sp>
          <p:nvSpPr>
            <p:cNvPr id="9" name="椭圆 8"/>
            <p:cNvSpPr/>
            <p:nvPr/>
          </p:nvSpPr>
          <p:spPr>
            <a:xfrm>
              <a:off x="7893027" y="1522412"/>
              <a:ext cx="234950" cy="236538"/>
            </a:xfrm>
            <a:prstGeom prst="ellipse">
              <a:avLst/>
            </a:prstGeom>
            <a:solidFill>
              <a:srgbClr val="E4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r>
                <a:rPr altLang="zh-CN" lang="en-US"/>
                <a:t>1</a:t>
              </a: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7442177" y="2954764"/>
              <a:ext cx="650875" cy="650875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/>
            </a:p>
          </p:txBody>
        </p:sp>
        <p:sp>
          <p:nvSpPr>
            <p:cNvPr id="12" name="Freeform 655"/>
            <p:cNvSpPr>
              <a:spLocks noEditPoints="1"/>
            </p:cNvSpPr>
            <p:nvPr/>
          </p:nvSpPr>
          <p:spPr bwMode="auto">
            <a:xfrm>
              <a:off x="7566002" y="3054777"/>
              <a:ext cx="403225" cy="434975"/>
            </a:xfrm>
            <a:custGeom>
              <a:gdLst>
                <a:gd fmla="*/ 267 w 267" name="T0"/>
                <a:gd fmla="*/ 70 h 288" name="T1"/>
                <a:gd fmla="*/ 144 w 267" name="T2"/>
                <a:gd fmla="*/ 0 h 288" name="T3"/>
                <a:gd fmla="*/ 0 w 267" name="T4"/>
                <a:gd fmla="*/ 144 h 288" name="T5"/>
                <a:gd fmla="*/ 144 w 267" name="T6"/>
                <a:gd fmla="*/ 288 h 288" name="T7"/>
                <a:gd fmla="*/ 266 w 267" name="T8"/>
                <a:gd fmla="*/ 219 h 288" name="T9"/>
                <a:gd fmla="*/ 142 w 267" name="T10"/>
                <a:gd fmla="*/ 145 h 288" name="T11"/>
                <a:gd fmla="*/ 267 w 267" name="T12"/>
                <a:gd fmla="*/ 70 h 288" name="T13"/>
                <a:gd fmla="*/ 169 w 267" name="T14"/>
                <a:gd fmla="*/ 39 h 288" name="T15"/>
                <a:gd fmla="*/ 192 w 267" name="T16"/>
                <a:gd fmla="*/ 62 h 288" name="T17"/>
                <a:gd fmla="*/ 169 w 267" name="T18"/>
                <a:gd fmla="*/ 85 h 288" name="T19"/>
                <a:gd fmla="*/ 146 w 267" name="T20"/>
                <a:gd fmla="*/ 62 h 288" name="T21"/>
                <a:gd fmla="*/ 169 w 267" name="T22"/>
                <a:gd fmla="*/ 39 h 28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8" w="267">
                  <a:moveTo>
                    <a:pt x="267" y="70"/>
                  </a:moveTo>
                  <a:cubicBezTo>
                    <a:pt x="242" y="28"/>
                    <a:pt x="196" y="0"/>
                    <a:pt x="144" y="0"/>
                  </a:cubicBez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195" y="288"/>
                    <a:pt x="241" y="261"/>
                    <a:pt x="266" y="219"/>
                  </a:cubicBezTo>
                  <a:cubicBezTo>
                    <a:pt x="142" y="145"/>
                    <a:pt x="142" y="145"/>
                    <a:pt x="142" y="145"/>
                  </a:cubicBezTo>
                  <a:lnTo>
                    <a:pt x="267" y="70"/>
                  </a:lnTo>
                  <a:close/>
                  <a:moveTo>
                    <a:pt x="169" y="39"/>
                  </a:moveTo>
                  <a:cubicBezTo>
                    <a:pt x="182" y="39"/>
                    <a:pt x="192" y="49"/>
                    <a:pt x="192" y="62"/>
                  </a:cubicBezTo>
                  <a:cubicBezTo>
                    <a:pt x="192" y="74"/>
                    <a:pt x="182" y="85"/>
                    <a:pt x="169" y="85"/>
                  </a:cubicBezTo>
                  <a:cubicBezTo>
                    <a:pt x="156" y="85"/>
                    <a:pt x="146" y="74"/>
                    <a:pt x="146" y="62"/>
                  </a:cubicBezTo>
                  <a:cubicBezTo>
                    <a:pt x="146" y="49"/>
                    <a:pt x="156" y="39"/>
                    <a:pt x="169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7893027" y="2883327"/>
              <a:ext cx="234950" cy="236537"/>
            </a:xfrm>
            <a:prstGeom prst="ellipse">
              <a:avLst/>
            </a:prstGeom>
            <a:solidFill>
              <a:srgbClr val="43546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r>
                <a:rPr altLang="zh-CN" lang="en-US"/>
                <a:t>2</a:t>
              </a: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7442177" y="5633729"/>
              <a:ext cx="650875" cy="650875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549965" y="5741517"/>
              <a:ext cx="435300" cy="435300"/>
              <a:chOff x="5745617" y="3919453"/>
              <a:chExt cx="333375" cy="333375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Freeform 597"/>
              <p:cNvSpPr>
                <a:spLocks noEditPoints="1"/>
              </p:cNvSpPr>
              <p:nvPr/>
            </p:nvSpPr>
            <p:spPr bwMode="auto">
              <a:xfrm>
                <a:off x="5745617" y="3919453"/>
                <a:ext cx="333375" cy="333375"/>
              </a:xfrm>
              <a:custGeom>
                <a:gdLst>
                  <a:gd fmla="*/ 286 w 288" name="T0"/>
                  <a:gd fmla="*/ 121 h 287" name="T1"/>
                  <a:gd fmla="*/ 265 w 288" name="T2"/>
                  <a:gd fmla="*/ 66 h 287" name="T3"/>
                  <a:gd fmla="*/ 173 w 288" name="T4"/>
                  <a:gd fmla="*/ 3 h 287" name="T5"/>
                  <a:gd fmla="*/ 144 w 288" name="T6"/>
                  <a:gd fmla="*/ 0 h 287" name="T7"/>
                  <a:gd fmla="*/ 116 w 288" name="T8"/>
                  <a:gd fmla="*/ 3 h 287" name="T9"/>
                  <a:gd fmla="*/ 23 w 288" name="T10"/>
                  <a:gd fmla="*/ 66 h 287" name="T11"/>
                  <a:gd fmla="*/ 2 w 288" name="T12"/>
                  <a:gd fmla="*/ 121 h 287" name="T13"/>
                  <a:gd fmla="*/ 0 w 288" name="T14"/>
                  <a:gd fmla="*/ 143 h 287" name="T15"/>
                  <a:gd fmla="*/ 41 w 288" name="T16"/>
                  <a:gd fmla="*/ 244 h 287" name="T17"/>
                  <a:gd fmla="*/ 97 w 288" name="T18"/>
                  <a:gd fmla="*/ 280 h 287" name="T19"/>
                  <a:gd fmla="*/ 144 w 288" name="T20"/>
                  <a:gd fmla="*/ 287 h 287" name="T21"/>
                  <a:gd fmla="*/ 191 w 288" name="T22"/>
                  <a:gd fmla="*/ 279 h 287" name="T23"/>
                  <a:gd fmla="*/ 247 w 288" name="T24"/>
                  <a:gd fmla="*/ 244 h 287" name="T25"/>
                  <a:gd fmla="*/ 288 w 288" name="T26"/>
                  <a:gd fmla="*/ 143 h 287" name="T27"/>
                  <a:gd fmla="*/ 286 w 288" name="T28"/>
                  <a:gd fmla="*/ 121 h 287" name="T29"/>
                  <a:gd fmla="*/ 241 w 288" name="T30"/>
                  <a:gd fmla="*/ 225 h 287" name="T31"/>
                  <a:gd fmla="*/ 239 w 288" name="T32"/>
                  <a:gd fmla="*/ 218 h 287" name="T33"/>
                  <a:gd fmla="*/ 188 w 288" name="T34"/>
                  <a:gd fmla="*/ 218 h 287" name="T35"/>
                  <a:gd fmla="*/ 172 w 288" name="T36"/>
                  <a:gd fmla="*/ 266 h 287" name="T37"/>
                  <a:gd fmla="*/ 174 w 288" name="T38"/>
                  <a:gd fmla="*/ 267 h 287" name="T39"/>
                  <a:gd fmla="*/ 144 w 288" name="T40"/>
                  <a:gd fmla="*/ 270 h 287" name="T41"/>
                  <a:gd fmla="*/ 115 w 288" name="T42"/>
                  <a:gd fmla="*/ 267 h 287" name="T43"/>
                  <a:gd fmla="*/ 116 w 288" name="T44"/>
                  <a:gd fmla="*/ 266 h 287" name="T45"/>
                  <a:gd fmla="*/ 101 w 288" name="T46"/>
                  <a:gd fmla="*/ 218 h 287" name="T47"/>
                  <a:gd fmla="*/ 50 w 288" name="T48"/>
                  <a:gd fmla="*/ 218 h 287" name="T49"/>
                  <a:gd fmla="*/ 48 w 288" name="T50"/>
                  <a:gd fmla="*/ 226 h 287" name="T51"/>
                  <a:gd fmla="*/ 17 w 288" name="T52"/>
                  <a:gd fmla="*/ 143 h 287" name="T53"/>
                  <a:gd fmla="*/ 18 w 288" name="T54"/>
                  <a:gd fmla="*/ 132 h 287" name="T55"/>
                  <a:gd fmla="*/ 34 w 288" name="T56"/>
                  <a:gd fmla="*/ 144 h 287" name="T57"/>
                  <a:gd fmla="*/ 75 w 288" name="T58"/>
                  <a:gd fmla="*/ 114 h 287" name="T59"/>
                  <a:gd fmla="*/ 60 w 288" name="T60"/>
                  <a:gd fmla="*/ 66 h 287" name="T61"/>
                  <a:gd fmla="*/ 43 w 288" name="T62"/>
                  <a:gd fmla="*/ 66 h 287" name="T63"/>
                  <a:gd fmla="*/ 110 w 288" name="T64"/>
                  <a:gd fmla="*/ 21 h 287" name="T65"/>
                  <a:gd fmla="*/ 104 w 288" name="T66"/>
                  <a:gd fmla="*/ 40 h 287" name="T67"/>
                  <a:gd fmla="*/ 145 w 288" name="T68"/>
                  <a:gd fmla="*/ 69 h 287" name="T69"/>
                  <a:gd fmla="*/ 185 w 288" name="T70"/>
                  <a:gd fmla="*/ 40 h 287" name="T71"/>
                  <a:gd fmla="*/ 180 w 288" name="T72"/>
                  <a:gd fmla="*/ 22 h 287" name="T73"/>
                  <a:gd fmla="*/ 245 w 288" name="T74"/>
                  <a:gd fmla="*/ 66 h 287" name="T75"/>
                  <a:gd fmla="*/ 229 w 288" name="T76"/>
                  <a:gd fmla="*/ 66 h 287" name="T77"/>
                  <a:gd fmla="*/ 213 w 288" name="T78"/>
                  <a:gd fmla="*/ 114 h 287" name="T79"/>
                  <a:gd fmla="*/ 254 w 288" name="T80"/>
                  <a:gd fmla="*/ 144 h 287" name="T81"/>
                  <a:gd fmla="*/ 270 w 288" name="T82"/>
                  <a:gd fmla="*/ 132 h 287" name="T83"/>
                  <a:gd fmla="*/ 271 w 288" name="T84"/>
                  <a:gd fmla="*/ 143 h 287" name="T85"/>
                  <a:gd fmla="*/ 241 w 288" name="T86"/>
                  <a:gd fmla="*/ 225 h 287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287" w="288">
                    <a:moveTo>
                      <a:pt x="286" y="121"/>
                    </a:moveTo>
                    <a:cubicBezTo>
                      <a:pt x="283" y="101"/>
                      <a:pt x="276" y="83"/>
                      <a:pt x="265" y="66"/>
                    </a:cubicBezTo>
                    <a:cubicBezTo>
                      <a:pt x="245" y="34"/>
                      <a:pt x="212" y="11"/>
                      <a:pt x="173" y="3"/>
                    </a:cubicBezTo>
                    <a:cubicBezTo>
                      <a:pt x="164" y="1"/>
                      <a:pt x="154" y="0"/>
                      <a:pt x="144" y="0"/>
                    </a:cubicBezTo>
                    <a:cubicBezTo>
                      <a:pt x="134" y="0"/>
                      <a:pt x="125" y="1"/>
                      <a:pt x="116" y="3"/>
                    </a:cubicBezTo>
                    <a:cubicBezTo>
                      <a:pt x="77" y="10"/>
                      <a:pt x="43" y="34"/>
                      <a:pt x="23" y="66"/>
                    </a:cubicBezTo>
                    <a:cubicBezTo>
                      <a:pt x="12" y="83"/>
                      <a:pt x="5" y="101"/>
                      <a:pt x="2" y="121"/>
                    </a:cubicBezTo>
                    <a:cubicBezTo>
                      <a:pt x="1" y="128"/>
                      <a:pt x="0" y="136"/>
                      <a:pt x="0" y="143"/>
                    </a:cubicBezTo>
                    <a:cubicBezTo>
                      <a:pt x="0" y="183"/>
                      <a:pt x="16" y="218"/>
                      <a:pt x="41" y="244"/>
                    </a:cubicBezTo>
                    <a:cubicBezTo>
                      <a:pt x="57" y="260"/>
                      <a:pt x="76" y="272"/>
                      <a:pt x="97" y="280"/>
                    </a:cubicBezTo>
                    <a:cubicBezTo>
                      <a:pt x="112" y="285"/>
                      <a:pt x="128" y="287"/>
                      <a:pt x="144" y="287"/>
                    </a:cubicBezTo>
                    <a:cubicBezTo>
                      <a:pt x="160" y="287"/>
                      <a:pt x="176" y="284"/>
                      <a:pt x="191" y="279"/>
                    </a:cubicBezTo>
                    <a:cubicBezTo>
                      <a:pt x="212" y="272"/>
                      <a:pt x="232" y="260"/>
                      <a:pt x="247" y="244"/>
                    </a:cubicBezTo>
                    <a:cubicBezTo>
                      <a:pt x="272" y="218"/>
                      <a:pt x="288" y="182"/>
                      <a:pt x="288" y="143"/>
                    </a:cubicBezTo>
                    <a:cubicBezTo>
                      <a:pt x="288" y="136"/>
                      <a:pt x="287" y="128"/>
                      <a:pt x="286" y="121"/>
                    </a:cubicBezTo>
                    <a:close/>
                    <a:moveTo>
                      <a:pt x="241" y="225"/>
                    </a:moveTo>
                    <a:cubicBezTo>
                      <a:pt x="239" y="218"/>
                      <a:pt x="239" y="218"/>
                      <a:pt x="239" y="218"/>
                    </a:cubicBezTo>
                    <a:cubicBezTo>
                      <a:pt x="188" y="218"/>
                      <a:pt x="188" y="218"/>
                      <a:pt x="188" y="218"/>
                    </a:cubicBezTo>
                    <a:cubicBezTo>
                      <a:pt x="172" y="266"/>
                      <a:pt x="172" y="266"/>
                      <a:pt x="172" y="266"/>
                    </a:cubicBezTo>
                    <a:cubicBezTo>
                      <a:pt x="174" y="267"/>
                      <a:pt x="174" y="267"/>
                      <a:pt x="174" y="267"/>
                    </a:cubicBezTo>
                    <a:cubicBezTo>
                      <a:pt x="164" y="269"/>
                      <a:pt x="154" y="270"/>
                      <a:pt x="144" y="270"/>
                    </a:cubicBezTo>
                    <a:cubicBezTo>
                      <a:pt x="134" y="270"/>
                      <a:pt x="124" y="269"/>
                      <a:pt x="115" y="267"/>
                    </a:cubicBezTo>
                    <a:cubicBezTo>
                      <a:pt x="116" y="266"/>
                      <a:pt x="116" y="266"/>
                      <a:pt x="116" y="266"/>
                    </a:cubicBezTo>
                    <a:cubicBezTo>
                      <a:pt x="101" y="218"/>
                      <a:pt x="101" y="218"/>
                      <a:pt x="101" y="218"/>
                    </a:cubicBezTo>
                    <a:cubicBezTo>
                      <a:pt x="50" y="218"/>
                      <a:pt x="50" y="218"/>
                      <a:pt x="50" y="218"/>
                    </a:cubicBezTo>
                    <a:cubicBezTo>
                      <a:pt x="48" y="226"/>
                      <a:pt x="48" y="226"/>
                      <a:pt x="48" y="226"/>
                    </a:cubicBezTo>
                    <a:cubicBezTo>
                      <a:pt x="29" y="204"/>
                      <a:pt x="17" y="175"/>
                      <a:pt x="17" y="143"/>
                    </a:cubicBezTo>
                    <a:cubicBezTo>
                      <a:pt x="17" y="140"/>
                      <a:pt x="17" y="136"/>
                      <a:pt x="18" y="132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75" y="114"/>
                      <a:pt x="75" y="114"/>
                      <a:pt x="75" y="114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60" y="45"/>
                      <a:pt x="83" y="29"/>
                      <a:pt x="110" y="21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45" y="69"/>
                      <a:pt x="145" y="69"/>
                      <a:pt x="145" y="69"/>
                    </a:cubicBezTo>
                    <a:cubicBezTo>
                      <a:pt x="185" y="40"/>
                      <a:pt x="185" y="40"/>
                      <a:pt x="185" y="40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206" y="29"/>
                      <a:pt x="228" y="45"/>
                      <a:pt x="245" y="66"/>
                    </a:cubicBezTo>
                    <a:cubicBezTo>
                      <a:pt x="229" y="66"/>
                      <a:pt x="229" y="66"/>
                      <a:pt x="229" y="66"/>
                    </a:cubicBezTo>
                    <a:cubicBezTo>
                      <a:pt x="213" y="114"/>
                      <a:pt x="213" y="114"/>
                      <a:pt x="213" y="114"/>
                    </a:cubicBezTo>
                    <a:cubicBezTo>
                      <a:pt x="254" y="144"/>
                      <a:pt x="254" y="144"/>
                      <a:pt x="254" y="144"/>
                    </a:cubicBezTo>
                    <a:cubicBezTo>
                      <a:pt x="270" y="132"/>
                      <a:pt x="270" y="132"/>
                      <a:pt x="270" y="132"/>
                    </a:cubicBezTo>
                    <a:cubicBezTo>
                      <a:pt x="271" y="136"/>
                      <a:pt x="271" y="140"/>
                      <a:pt x="271" y="143"/>
                    </a:cubicBezTo>
                    <a:cubicBezTo>
                      <a:pt x="271" y="175"/>
                      <a:pt x="260" y="203"/>
                      <a:pt x="241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Font charset="0" panose="020b0604020202020204" pitchFamily="34" typeface="Arial"/>
                  <a:buNone/>
                  <a:defRPr/>
                </a:pPr>
                <a:endParaRPr altLang="en-US" lang="zh-CN"/>
              </a:p>
            </p:txBody>
          </p:sp>
          <p:sp>
            <p:nvSpPr>
              <p:cNvPr id="18" name="Freeform 598"/>
              <p:cNvSpPr/>
              <p:nvPr/>
            </p:nvSpPr>
            <p:spPr bwMode="auto">
              <a:xfrm>
                <a:off x="5856742" y="4044866"/>
                <a:ext cx="111125" cy="104775"/>
              </a:xfrm>
              <a:custGeom>
                <a:gdLst>
                  <a:gd fmla="*/ 0 w 70" name="T0"/>
                  <a:gd fmla="*/ 26 h 66" name="T1"/>
                  <a:gd fmla="*/ 14 w 70" name="T2"/>
                  <a:gd fmla="*/ 66 h 66" name="T3"/>
                  <a:gd fmla="*/ 57 w 70" name="T4"/>
                  <a:gd fmla="*/ 66 h 66" name="T5"/>
                  <a:gd fmla="*/ 70 w 70" name="T6"/>
                  <a:gd fmla="*/ 26 h 66" name="T7"/>
                  <a:gd fmla="*/ 35 w 70" name="T8"/>
                  <a:gd fmla="*/ 0 h 66" name="T9"/>
                  <a:gd fmla="*/ 0 w 70" name="T10"/>
                  <a:gd fmla="*/ 26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70">
                    <a:moveTo>
                      <a:pt x="0" y="26"/>
                    </a:moveTo>
                    <a:lnTo>
                      <a:pt x="14" y="66"/>
                    </a:lnTo>
                    <a:lnTo>
                      <a:pt x="57" y="66"/>
                    </a:lnTo>
                    <a:lnTo>
                      <a:pt x="70" y="26"/>
                    </a:lnTo>
                    <a:lnTo>
                      <a:pt x="35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Font charset="0" panose="020b0604020202020204" pitchFamily="34" typeface="Arial"/>
                  <a:buNone/>
                  <a:defRPr/>
                </a:pPr>
                <a:endParaRPr altLang="en-US" lang="zh-CN"/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7889852" y="5568642"/>
              <a:ext cx="234950" cy="236537"/>
            </a:xfrm>
            <a:prstGeom prst="ellipse">
              <a:avLst/>
            </a:prstGeom>
            <a:solidFill>
              <a:srgbClr val="43546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r>
                <a:rPr altLang="zh-CN" lang="en-US"/>
                <a:t>4</a:t>
              </a: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7442177" y="4301391"/>
              <a:ext cx="650875" cy="650875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/>
            </a:p>
          </p:txBody>
        </p:sp>
        <p:sp>
          <p:nvSpPr>
            <p:cNvPr id="22" name="Freeform 570"/>
            <p:cNvSpPr/>
            <p:nvPr/>
          </p:nvSpPr>
          <p:spPr bwMode="auto">
            <a:xfrm>
              <a:off x="7570765" y="4407754"/>
              <a:ext cx="438150" cy="438150"/>
            </a:xfrm>
            <a:custGeom>
              <a:gdLst>
                <a:gd fmla="*/ 268 w 290" name="T0"/>
                <a:gd fmla="*/ 181 h 290" name="T1"/>
                <a:gd fmla="*/ 217 w 290" name="T2"/>
                <a:gd fmla="*/ 186 h 290" name="T3"/>
                <a:gd fmla="*/ 159 w 290" name="T4"/>
                <a:gd fmla="*/ 127 h 290" name="T5"/>
                <a:gd fmla="*/ 287 w 290" name="T6"/>
                <a:gd fmla="*/ 50 h 290" name="T7"/>
                <a:gd fmla="*/ 265 w 290" name="T8"/>
                <a:gd fmla="*/ 28 h 290" name="T9"/>
                <a:gd fmla="*/ 101 w 290" name="T10"/>
                <a:gd fmla="*/ 70 h 290" name="T11"/>
                <a:gd fmla="*/ 41 w 290" name="T12"/>
                <a:gd fmla="*/ 9 h 290" name="T13"/>
                <a:gd fmla="*/ 9 w 290" name="T14"/>
                <a:gd fmla="*/ 9 h 290" name="T15"/>
                <a:gd fmla="*/ 9 w 290" name="T16"/>
                <a:gd fmla="*/ 41 h 290" name="T17"/>
                <a:gd fmla="*/ 70 w 290" name="T18"/>
                <a:gd fmla="*/ 101 h 290" name="T19"/>
                <a:gd fmla="*/ 28 w 290" name="T20"/>
                <a:gd fmla="*/ 265 h 290" name="T21"/>
                <a:gd fmla="*/ 50 w 290" name="T22"/>
                <a:gd fmla="*/ 287 h 290" name="T23"/>
                <a:gd fmla="*/ 127 w 290" name="T24"/>
                <a:gd fmla="*/ 159 h 290" name="T25"/>
                <a:gd fmla="*/ 185 w 290" name="T26"/>
                <a:gd fmla="*/ 217 h 290" name="T27"/>
                <a:gd fmla="*/ 181 w 290" name="T28"/>
                <a:gd fmla="*/ 269 h 290" name="T29"/>
                <a:gd fmla="*/ 203 w 290" name="T30"/>
                <a:gd fmla="*/ 290 h 290" name="T31"/>
                <a:gd fmla="*/ 234 w 290" name="T32"/>
                <a:gd fmla="*/ 234 h 290" name="T33"/>
                <a:gd fmla="*/ 290 w 290" name="T34"/>
                <a:gd fmla="*/ 203 h 290" name="T35"/>
                <a:gd fmla="*/ 268 w 290" name="T36"/>
                <a:gd fmla="*/ 181 h 29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0" w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charset="0" panose="020b0604020202020204" pitchFamily="34" typeface="Arial"/>
                <a:buNone/>
                <a:defRPr/>
              </a:pPr>
              <a:endParaRPr altLang="en-US" lang="zh-CN"/>
            </a:p>
          </p:txBody>
        </p:sp>
        <p:sp>
          <p:nvSpPr>
            <p:cNvPr id="23" name="椭圆 22"/>
            <p:cNvSpPr/>
            <p:nvPr/>
          </p:nvSpPr>
          <p:spPr>
            <a:xfrm>
              <a:off x="7893027" y="4222016"/>
              <a:ext cx="234950" cy="236538"/>
            </a:xfrm>
            <a:prstGeom prst="ellipse">
              <a:avLst/>
            </a:prstGeom>
            <a:solidFill>
              <a:srgbClr val="E4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r>
                <a:rPr altLang="zh-CN" lang="en-US"/>
                <a:t>3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8124800" y="1715612"/>
            <a:ext cx="3202334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24800" y="1361071"/>
            <a:ext cx="22688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8124800" y="3088282"/>
            <a:ext cx="3202334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124800" y="2733741"/>
            <a:ext cx="22688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en-US" b="1" lang="zh-CN" smtClean="0" sz="200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8221638" y="4442846"/>
            <a:ext cx="3202334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221638" y="4088305"/>
            <a:ext cx="22688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8238150" y="5755033"/>
            <a:ext cx="3202334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38150" y="5400492"/>
            <a:ext cx="22688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en-US" b="1" lang="zh-CN" smtClean="0" sz="200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903723" y="2873076"/>
            <a:ext cx="6116202" cy="11315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点击添加正文、温提示正文行距在1.2~1.3之间点击添加正文、温提示正文行距在1.2~1.3之间点击添加正文、温提示正文行距在1.2~1.3之间点击添点击添点击添加正文、温提示正文行距在1.2~1.3之间点击添加正文、温提示正文行距在1.2~1.3之间点击添加正文、温提示正文行距在1.2~1.3之间点击添点击添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03735" y="2357338"/>
            <a:ext cx="2268825" cy="396240"/>
          </a:xfrm>
          <a:prstGeom prst="rect">
            <a:avLst/>
          </a:prstGeom>
          <a:solidFill>
            <a:srgbClr val="E4000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en-US" b="1" lang="zh-CN" smtClean="0" sz="200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val="1876431181"/>
              </p:ext>
            </p:extLst>
          </p:nvPr>
        </p:nvGraphicFramePr>
        <p:xfrm>
          <a:off x="1003735" y="4488415"/>
          <a:ext cx="5909292" cy="185420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47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2014</a:t>
                      </a:r>
                      <a:endParaRPr altLang="en-US" lang="zh-CN"/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2015</a:t>
                      </a:r>
                      <a:endParaRPr altLang="en-US" lang="zh-CN"/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%</a:t>
                      </a:r>
                      <a:endParaRPr altLang="en-US" lang="zh-CN"/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S1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257,463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335,548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31%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S2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242,265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254,546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5%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S3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432,456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587,256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8%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S4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489,589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166,848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86%</a:t>
                      </a:r>
                      <a:endParaRPr altLang="en-US" lang="zh-CN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134805586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9" presetSubtype="10">
                                  <p:stCondLst>
                                    <p:cond delay="300"/>
                                  </p:stCondLst>
                                  <p:iterate type="lt">
                                    <p:tmPct val="1677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7" presetSubtype="10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7" presetSubtype="10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7" presetSubtype="10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7" presetSubtype="10">
                                  <p:stCondLst>
                                    <p:cond delay="2200"/>
                                  </p:stCondLst>
                                  <p:iterate type="lt">
                                    <p:tmPct val="8802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7" presetSubtype="10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8514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4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4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4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4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7" presetSubtype="10">
                                  <p:stCondLst>
                                    <p:cond delay="2900"/>
                                  </p:stCondLst>
                                  <p:iterate type="lt">
                                    <p:tmPct val="7071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5" name="矩形 164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2560637" y="2017506"/>
            <a:ext cx="7161213" cy="7155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加正文、温提示正文行距在1.2~1.3之间点击添加正文、温提示正文行距在1.2~1.3之间点击添加正文、温提示正文行距在1.2~1.3之间点击添加正文、温提示正文行距在1.2~1.3之间点击添加正文</a:t>
            </a:r>
          </a:p>
        </p:txBody>
      </p:sp>
      <p:sp>
        <p:nvSpPr>
          <p:cNvPr id="39" name="TextBox 3"/>
          <p:cNvSpPr txBox="1"/>
          <p:nvPr/>
        </p:nvSpPr>
        <p:spPr bwMode="auto">
          <a:xfrm>
            <a:off x="3097207" y="5152303"/>
            <a:ext cx="989077" cy="251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添加标题</a:t>
            </a: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276534" y="4039335"/>
            <a:ext cx="116079" cy="10093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algn="bl" blurRad="6350" dir="5400000" endPos="55000" rotWithShape="0" stA="10000" sy="-100000"/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459919" y="3452234"/>
            <a:ext cx="110227" cy="1596485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637385" y="3801708"/>
            <a:ext cx="116491" cy="12473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algn="bl" blurRad="6350" dir="5400000" endPos="55000" rotWithShape="0" stA="10000" sy="-100000"/>
          </a:effectLst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3820914" y="4155579"/>
            <a:ext cx="116491" cy="893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algn="bl" blurRad="6350" dir="5400000" endPos="55000" rotWithShape="0" stA="10000" sy="-100000"/>
          </a:effectLst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4" name="TextBox 32"/>
          <p:cNvSpPr txBox="1">
            <a:spLocks noChangeArrowheads="1"/>
          </p:cNvSpPr>
          <p:nvPr/>
        </p:nvSpPr>
        <p:spPr bwMode="auto">
          <a:xfrm>
            <a:off x="3293354" y="5416355"/>
            <a:ext cx="7929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anose="020b0604020202020204" pitchFamily="34" typeface="Arial"/>
              </a:rPr>
              <a:t>87%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4961625" y="3525148"/>
            <a:ext cx="116051" cy="1523482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5144966" y="4222516"/>
            <a:ext cx="116051" cy="8261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algn="bl" blurRad="6350" dir="5400000" endPos="55000" rotWithShape="0" stA="10000" sy="-100000"/>
          </a:effectLst>
          <a:extLst/>
        </p:spPr>
        <p:txBody>
          <a:bodyPr/>
          <a:lstStyle/>
          <a:p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5328228" y="4424110"/>
            <a:ext cx="109898" cy="6242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algn="bl" blurRad="6350" dir="5400000" endPos="55000" rotWithShape="0" stA="10000" sy="-100000"/>
          </a:effectLst>
        </p:spPr>
        <p:txBody>
          <a:bodyPr/>
          <a:lstStyle/>
          <a:p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5506262" y="4736219"/>
            <a:ext cx="116491" cy="3121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>
            <a:reflection algn="bl" blurRad="6350" dir="5400000" endPos="55000" rotWithShape="0" stA="10000" sy="-100000"/>
          </a:effectLst>
        </p:spPr>
        <p:txBody>
          <a:bodyPr/>
          <a:lstStyle/>
          <a:p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4996906" y="5416355"/>
            <a:ext cx="76595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anose="020b0604020202020204" pitchFamily="34" typeface="Arial"/>
              </a:rPr>
              <a:t>36%</a:t>
            </a:r>
          </a:p>
        </p:txBody>
      </p:sp>
      <p:sp>
        <p:nvSpPr>
          <p:cNvPr id="50" name="TextBox 36"/>
          <p:cNvSpPr txBox="1"/>
          <p:nvPr/>
        </p:nvSpPr>
        <p:spPr bwMode="auto">
          <a:xfrm>
            <a:off x="4769677" y="5152303"/>
            <a:ext cx="1060310" cy="251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添加标题</a:t>
            </a: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627487" y="4437312"/>
            <a:ext cx="116954" cy="6114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algn="bl" blurRad="6350" dir="5400000" endPos="55000" rotWithShape="0" stA="10000" sy="-100000"/>
          </a:effectLst>
          <a:extLst/>
        </p:spPr>
        <p:txBody>
          <a:bodyPr/>
          <a:lstStyle/>
          <a:p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6811691" y="4541660"/>
            <a:ext cx="110133" cy="507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algn="bl" blurRad="6350" dir="5400000" endPos="55000" rotWithShape="0" stA="10000" sy="-100000"/>
          </a:effectLst>
          <a:extLst/>
        </p:spPr>
        <p:txBody>
          <a:bodyPr/>
          <a:lstStyle/>
          <a:p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6989398" y="4743911"/>
            <a:ext cx="115392" cy="30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algn="bl" blurRad="6350" dir="5400000" endPos="55000" rotWithShape="0" stA="10000" sy="-100000"/>
          </a:effectLst>
        </p:spPr>
        <p:txBody>
          <a:bodyPr/>
          <a:lstStyle/>
          <a:p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7171828" y="3372390"/>
            <a:ext cx="110996" cy="1675937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5" name="TextBox 34"/>
          <p:cNvSpPr txBox="1">
            <a:spLocks noChangeArrowheads="1"/>
          </p:cNvSpPr>
          <p:nvPr/>
        </p:nvSpPr>
        <p:spPr bwMode="auto">
          <a:xfrm>
            <a:off x="6646211" y="5416355"/>
            <a:ext cx="708614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anose="020b0604020202020204" pitchFamily="34" typeface="Arial"/>
              </a:rPr>
              <a:t>24%</a:t>
            </a:r>
          </a:p>
        </p:txBody>
      </p:sp>
      <p:sp>
        <p:nvSpPr>
          <p:cNvPr id="56" name="TextBox 37"/>
          <p:cNvSpPr txBox="1"/>
          <p:nvPr/>
        </p:nvSpPr>
        <p:spPr bwMode="auto">
          <a:xfrm>
            <a:off x="6556582" y="5152303"/>
            <a:ext cx="790890" cy="251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添加标题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8196278" y="3629844"/>
            <a:ext cx="116048" cy="1418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algn="bl" blurRad="6350" dir="5400000" endPos="55000" rotWithShape="0" stA="10000" sy="-100000"/>
          </a:effectLst>
          <a:extLst/>
        </p:spPr>
        <p:txBody>
          <a:bodyPr/>
          <a:lstStyle/>
          <a:p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8379615" y="3372390"/>
            <a:ext cx="116048" cy="1676376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8562650" y="3525147"/>
            <a:ext cx="110997" cy="15231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algn="bl" blurRad="6350" dir="5400000" endPos="55000" rotWithShape="0" stA="10000" sy="-100000"/>
          </a:effectLst>
        </p:spPr>
        <p:txBody>
          <a:bodyPr/>
          <a:lstStyle/>
          <a:p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8740684" y="4039468"/>
            <a:ext cx="116491" cy="10088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algn="bl" blurRad="6350" dir="5400000" endPos="55000" rotWithShape="0" stA="10000" sy="-100000"/>
          </a:effectLst>
        </p:spPr>
        <p:txBody>
          <a:bodyPr/>
          <a:lstStyle/>
          <a:p>
            <a:endParaRPr altLang="en-US" lang="zh-CN">
              <a:solidFill>
                <a:srgbClr val="000000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61" name="TextBox 35"/>
          <p:cNvSpPr txBox="1">
            <a:spLocks noChangeArrowheads="1"/>
          </p:cNvSpPr>
          <p:nvPr/>
        </p:nvSpPr>
        <p:spPr bwMode="auto">
          <a:xfrm>
            <a:off x="8238173" y="5416355"/>
            <a:ext cx="73975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anose="020b0604020202020204" pitchFamily="34" typeface="Arial"/>
              </a:rPr>
              <a:t>74%</a:t>
            </a:r>
          </a:p>
        </p:txBody>
      </p:sp>
      <p:sp>
        <p:nvSpPr>
          <p:cNvPr id="62" name="TextBox 38"/>
          <p:cNvSpPr txBox="1"/>
          <p:nvPr/>
        </p:nvSpPr>
        <p:spPr bwMode="auto">
          <a:xfrm>
            <a:off x="8160465" y="5152303"/>
            <a:ext cx="723862" cy="251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添加标题</a:t>
            </a:r>
          </a:p>
        </p:txBody>
      </p:sp>
      <p:cxnSp>
        <p:nvCxnSpPr>
          <p:cNvPr id="63" name="直接连接符 62"/>
          <p:cNvCxnSpPr/>
          <p:nvPr/>
        </p:nvCxnSpPr>
        <p:spPr>
          <a:xfrm>
            <a:off x="3293354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3293354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4978702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4978702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638773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638773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8196278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8196278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636683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17" nodeType="withEffect" presetClass="entr" presetID="5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4444"/>
                                  </p:iterate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8" name="矩形 267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sp>
        <p:nvSpPr>
          <p:cNvPr id="160" name="矩形 159"/>
          <p:cNvSpPr>
            <a:spLocks noChangeArrowheads="1"/>
          </p:cNvSpPr>
          <p:nvPr/>
        </p:nvSpPr>
        <p:spPr bwMode="auto">
          <a:xfrm>
            <a:off x="2956507" y="4930863"/>
            <a:ext cx="6633552" cy="685800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加正文、温提示正文行距在1.2~1.3之间点击添加正文、温提示正文行距在1.2~1.3之间点击添加正文、温提示正文行距在1.2~1.3之间点击添加正文、温提示正文行距在1.2~1.3之间点击添加正文</a:t>
            </a:r>
          </a:p>
        </p:txBody>
      </p:sp>
      <p:sp>
        <p:nvSpPr>
          <p:cNvPr id="161" name="矩形 160"/>
          <p:cNvSpPr>
            <a:spLocks noChangeArrowheads="1"/>
          </p:cNvSpPr>
          <p:nvPr/>
        </p:nvSpPr>
        <p:spPr bwMode="auto">
          <a:xfrm>
            <a:off x="2956507" y="4471396"/>
            <a:ext cx="2231571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>
              <a:buNone/>
              <a:defRPr/>
            </a:pPr>
            <a:r>
              <a:rPr altLang="en-US" b="1" lang="zh-CN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62" name="椭圆 161"/>
          <p:cNvSpPr/>
          <p:nvPr/>
        </p:nvSpPr>
        <p:spPr>
          <a:xfrm>
            <a:off x="2849655" y="2751635"/>
            <a:ext cx="1243533" cy="124353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013">
              <a:solidFill>
                <a:prstClr val="white"/>
              </a:solidFill>
            </a:endParaRPr>
          </a:p>
        </p:txBody>
      </p:sp>
      <p:sp>
        <p:nvSpPr>
          <p:cNvPr id="163" name="TextBox 338"/>
          <p:cNvSpPr txBox="1">
            <a:spLocks noChangeArrowheads="1"/>
          </p:cNvSpPr>
          <p:nvPr/>
        </p:nvSpPr>
        <p:spPr bwMode="auto">
          <a:xfrm>
            <a:off x="2841366" y="3189288"/>
            <a:ext cx="1281456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anose="020b0604020202020204" pitchFamily="34" typeface="Arial"/>
              </a:rPr>
              <a:t>82%</a:t>
            </a:r>
          </a:p>
        </p:txBody>
      </p:sp>
      <p:sp>
        <p:nvSpPr>
          <p:cNvPr id="164" name="空心弧 163"/>
          <p:cNvSpPr/>
          <p:nvPr/>
        </p:nvSpPr>
        <p:spPr>
          <a:xfrm rot="19800000">
            <a:off x="2799788" y="2713059"/>
            <a:ext cx="1311043" cy="1311043"/>
          </a:xfrm>
          <a:prstGeom prst="blockArc">
            <a:avLst>
              <a:gd fmla="val 18153874" name="adj1"/>
              <a:gd fmla="val 14191435" name="adj2"/>
              <a:gd fmla="val 5402" name="adj3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65" name="TextBox 340"/>
          <p:cNvSpPr txBox="1">
            <a:spLocks noChangeArrowheads="1"/>
          </p:cNvSpPr>
          <p:nvPr/>
        </p:nvSpPr>
        <p:spPr bwMode="auto">
          <a:xfrm>
            <a:off x="4930463" y="3189288"/>
            <a:ext cx="96296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anose="020b0604020202020204" pitchFamily="34" typeface="Arial"/>
              </a:rPr>
              <a:t>43%</a:t>
            </a:r>
          </a:p>
        </p:txBody>
      </p:sp>
      <p:sp>
        <p:nvSpPr>
          <p:cNvPr id="166" name="椭圆 165"/>
          <p:cNvSpPr/>
          <p:nvPr/>
        </p:nvSpPr>
        <p:spPr>
          <a:xfrm>
            <a:off x="4766693" y="2713059"/>
            <a:ext cx="1243533" cy="124353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013">
              <a:solidFill>
                <a:prstClr val="white"/>
              </a:solidFill>
            </a:endParaRPr>
          </a:p>
        </p:txBody>
      </p:sp>
      <p:sp>
        <p:nvSpPr>
          <p:cNvPr id="167" name="空心弧 166"/>
          <p:cNvSpPr/>
          <p:nvPr/>
        </p:nvSpPr>
        <p:spPr>
          <a:xfrm rot="19800000">
            <a:off x="4722302" y="2686839"/>
            <a:ext cx="1311043" cy="1311043"/>
          </a:xfrm>
          <a:prstGeom prst="blockArc">
            <a:avLst>
              <a:gd fmla="val 18153874" name="adj1"/>
              <a:gd fmla="val 6208019" name="adj2"/>
              <a:gd fmla="val 5471" name="adj3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>
                <a:effectLst>
                  <a:outerShdw algn="tl" blurRad="76200" dir="2700000" dist="38100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6633039" y="2748454"/>
            <a:ext cx="1184838" cy="1184838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013">
              <a:solidFill>
                <a:prstClr val="white"/>
              </a:solidFill>
            </a:endParaRPr>
          </a:p>
        </p:txBody>
      </p:sp>
      <p:sp>
        <p:nvSpPr>
          <p:cNvPr id="169" name="TextBox 341"/>
          <p:cNvSpPr txBox="1">
            <a:spLocks noChangeArrowheads="1"/>
          </p:cNvSpPr>
          <p:nvPr/>
        </p:nvSpPr>
        <p:spPr bwMode="auto">
          <a:xfrm>
            <a:off x="6831281" y="3189288"/>
            <a:ext cx="96249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anose="020b0604020202020204" pitchFamily="34" typeface="Arial"/>
              </a:rPr>
              <a:t>25%</a:t>
            </a:r>
          </a:p>
        </p:txBody>
      </p:sp>
      <p:sp>
        <p:nvSpPr>
          <p:cNvPr id="170" name="空心弧 169"/>
          <p:cNvSpPr/>
          <p:nvPr/>
        </p:nvSpPr>
        <p:spPr>
          <a:xfrm rot="19800000">
            <a:off x="6544290" y="2712104"/>
            <a:ext cx="1311043" cy="1311043"/>
          </a:xfrm>
          <a:prstGeom prst="blockArc">
            <a:avLst>
              <a:gd fmla="val 18153874" name="adj1"/>
              <a:gd fmla="val 2391340" name="adj2"/>
              <a:gd fmla="val 5676" name="adj3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8443686" y="2755159"/>
            <a:ext cx="1184840" cy="1184838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013">
              <a:solidFill>
                <a:prstClr val="white"/>
              </a:solidFill>
            </a:endParaRPr>
          </a:p>
        </p:txBody>
      </p:sp>
      <p:sp>
        <p:nvSpPr>
          <p:cNvPr id="172" name="TextBox 342"/>
          <p:cNvSpPr txBox="1">
            <a:spLocks noChangeArrowheads="1"/>
          </p:cNvSpPr>
          <p:nvPr/>
        </p:nvSpPr>
        <p:spPr bwMode="auto">
          <a:xfrm>
            <a:off x="8568833" y="3189288"/>
            <a:ext cx="96318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anose="020b0604020202020204" pitchFamily="34" typeface="Arial"/>
              </a:rPr>
              <a:t>10%</a:t>
            </a:r>
          </a:p>
        </p:txBody>
      </p:sp>
      <p:sp>
        <p:nvSpPr>
          <p:cNvPr id="173" name="空心弧 172"/>
          <p:cNvSpPr/>
          <p:nvPr/>
        </p:nvSpPr>
        <p:spPr>
          <a:xfrm rot="19800000">
            <a:off x="8354372" y="2716866"/>
            <a:ext cx="1311043" cy="1311043"/>
          </a:xfrm>
          <a:prstGeom prst="blockArc">
            <a:avLst>
              <a:gd fmla="val 18153874" name="adj1"/>
              <a:gd fmla="val 21071673" name="adj2"/>
              <a:gd fmla="val 5367" name="adj3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20790731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3" presetSubtype="16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1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3" presetSubtype="16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1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3" presetSubtype="16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3" presetSubtype="16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1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0"/>
      <p:bldP grpId="0" spid="161"/>
      <p:bldP grpId="0" spid="162"/>
      <p:bldP grpId="0" spid="163"/>
      <p:bldP grpId="0" spid="164"/>
      <p:bldP grpId="0" spid="165"/>
      <p:bldP grpId="0" spid="166"/>
      <p:bldP grpId="0" spid="167"/>
      <p:bldP grpId="0" spid="168"/>
      <p:bldP grpId="0" spid="169"/>
      <p:bldP grpId="0" spid="170"/>
      <p:bldP grpId="0" spid="171"/>
      <p:bldP grpId="0" spid="172"/>
      <p:bldP grpId="0" spid="173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4122057"/>
          </a:xfrm>
          <a:prstGeom prst="rect">
            <a:avLst/>
          </a:prstGeom>
          <a:solidFill>
            <a:srgbClr val="D339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27" name="TextBox 122"/>
          <p:cNvSpPr txBox="1"/>
          <p:nvPr/>
        </p:nvSpPr>
        <p:spPr>
          <a:xfrm>
            <a:off x="7172220" y="1037953"/>
            <a:ext cx="1883587" cy="403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5900">
                <a:solidFill>
                  <a:schemeClr val="bg1"/>
                </a:solidFill>
                <a:latin charset="0" pitchFamily="34" typeface="Impact"/>
              </a:rPr>
              <a:t>5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2882113" y="2022462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39" name="Freeform 110"/>
            <p:cNvSpPr/>
            <p:nvPr/>
          </p:nvSpPr>
          <p:spPr bwMode="auto">
            <a:xfrm>
              <a:off x="-60325" y="1279526"/>
              <a:ext cx="3186113" cy="4276725"/>
            </a:xfrm>
            <a:custGeom>
              <a:gdLst>
                <a:gd fmla="*/ 738 w 1193" name="T0"/>
                <a:gd fmla="*/ 1528 h 1601" name="T1"/>
                <a:gd fmla="*/ 773 w 1193" name="T2"/>
                <a:gd fmla="*/ 1460 h 1601" name="T3"/>
                <a:gd fmla="*/ 834 w 1193" name="T4"/>
                <a:gd fmla="*/ 1404 h 1601" name="T5"/>
                <a:gd fmla="*/ 1005 w 1193" name="T6"/>
                <a:gd fmla="*/ 1267 h 1601" name="T7"/>
                <a:gd fmla="*/ 1137 w 1193" name="T8"/>
                <a:gd fmla="*/ 1107 h 1601" name="T9"/>
                <a:gd fmla="*/ 1164 w 1193" name="T10"/>
                <a:gd fmla="*/ 1026 h 1601" name="T11"/>
                <a:gd fmla="*/ 1041 w 1193" name="T12"/>
                <a:gd fmla="*/ 983 h 1601" name="T13"/>
                <a:gd fmla="*/ 959 w 1193" name="T14"/>
                <a:gd fmla="*/ 919 h 1601" name="T15"/>
                <a:gd fmla="*/ 878 w 1193" name="T16"/>
                <a:gd fmla="*/ 882 h 1601" name="T17"/>
                <a:gd fmla="*/ 810 w 1193" name="T18"/>
                <a:gd fmla="*/ 866 h 1601" name="T19"/>
                <a:gd fmla="*/ 704 w 1193" name="T20"/>
                <a:gd fmla="*/ 886 h 1601" name="T21"/>
                <a:gd fmla="*/ 675 w 1193" name="T22"/>
                <a:gd fmla="*/ 790 h 1601" name="T23"/>
                <a:gd fmla="*/ 580 w 1193" name="T24"/>
                <a:gd fmla="*/ 742 h 1601" name="T25"/>
                <a:gd fmla="*/ 729 w 1193" name="T26"/>
                <a:gd fmla="*/ 692 h 1601" name="T27"/>
                <a:gd fmla="*/ 818 w 1193" name="T28"/>
                <a:gd fmla="*/ 623 h 1601" name="T29"/>
                <a:gd fmla="*/ 882 w 1193" name="T30"/>
                <a:gd fmla="*/ 554 h 1601" name="T31"/>
                <a:gd fmla="*/ 970 w 1193" name="T32"/>
                <a:gd fmla="*/ 513 h 1601" name="T33"/>
                <a:gd fmla="*/ 956 w 1193" name="T34"/>
                <a:gd fmla="*/ 481 h 1601" name="T35"/>
                <a:gd fmla="*/ 961 w 1193" name="T36"/>
                <a:gd fmla="*/ 439 h 1601" name="T37"/>
                <a:gd fmla="*/ 1026 w 1193" name="T38"/>
                <a:gd fmla="*/ 434 h 1601" name="T39"/>
                <a:gd fmla="*/ 1052 w 1193" name="T40"/>
                <a:gd fmla="*/ 442 h 1601" name="T41"/>
                <a:gd fmla="*/ 1018 w 1193" name="T42"/>
                <a:gd fmla="*/ 356 h 1601" name="T43"/>
                <a:gd fmla="*/ 971 w 1193" name="T44"/>
                <a:gd fmla="*/ 284 h 1601" name="T45"/>
                <a:gd fmla="*/ 924 w 1193" name="T46"/>
                <a:gd fmla="*/ 246 h 1601" name="T47"/>
                <a:gd fmla="*/ 856 w 1193" name="T48"/>
                <a:gd fmla="*/ 261 h 1601" name="T49"/>
                <a:gd fmla="*/ 829 w 1193" name="T50"/>
                <a:gd fmla="*/ 396 h 1601" name="T51"/>
                <a:gd fmla="*/ 804 w 1193" name="T52"/>
                <a:gd fmla="*/ 378 h 1601" name="T53"/>
                <a:gd fmla="*/ 714 w 1193" name="T54"/>
                <a:gd fmla="*/ 292 h 1601" name="T55"/>
                <a:gd fmla="*/ 787 w 1193" name="T56"/>
                <a:gd fmla="*/ 183 h 1601" name="T57"/>
                <a:gd fmla="*/ 822 w 1193" name="T58"/>
                <a:gd fmla="*/ 141 h 1601" name="T59"/>
                <a:gd fmla="*/ 852 w 1193" name="T60"/>
                <a:gd fmla="*/ 84 h 1601" name="T61"/>
                <a:gd fmla="*/ 793 w 1193" name="T62"/>
                <a:gd fmla="*/ 92 h 1601" name="T63"/>
                <a:gd fmla="*/ 763 w 1193" name="T64"/>
                <a:gd fmla="*/ 30 h 1601" name="T65"/>
                <a:gd fmla="*/ 745 w 1193" name="T66"/>
                <a:gd fmla="*/ 43 h 1601" name="T67"/>
                <a:gd fmla="*/ 721 w 1193" name="T68"/>
                <a:gd fmla="*/ 104 h 1601" name="T69"/>
                <a:gd fmla="*/ 659 w 1193" name="T70"/>
                <a:gd fmla="*/ 113 h 1601" name="T71"/>
                <a:gd fmla="*/ 532 w 1193" name="T72"/>
                <a:gd fmla="*/ 95 h 1601" name="T73"/>
                <a:gd fmla="*/ 469 w 1193" name="T74"/>
                <a:gd fmla="*/ 80 h 1601" name="T75"/>
                <a:gd fmla="*/ 423 w 1193" name="T76"/>
                <a:gd fmla="*/ 77 h 1601" name="T77"/>
                <a:gd fmla="*/ 108 w 1193" name="T78"/>
                <a:gd fmla="*/ 100 h 1601" name="T79"/>
                <a:gd fmla="*/ 98 w 1193" name="T80"/>
                <a:gd fmla="*/ 142 h 1601" name="T81"/>
                <a:gd fmla="*/ 107 w 1193" name="T82"/>
                <a:gd fmla="*/ 178 h 1601" name="T83"/>
                <a:gd fmla="*/ 59 w 1193" name="T84"/>
                <a:gd fmla="*/ 280 h 1601" name="T85"/>
                <a:gd fmla="*/ 48 w 1193" name="T86"/>
                <a:gd fmla="*/ 347 h 1601" name="T87"/>
                <a:gd fmla="*/ 155 w 1193" name="T88"/>
                <a:gd fmla="*/ 276 h 1601" name="T89"/>
                <a:gd fmla="*/ 191 w 1193" name="T90"/>
                <a:gd fmla="*/ 275 h 1601" name="T91"/>
                <a:gd fmla="*/ 313 w 1193" name="T92"/>
                <a:gd fmla="*/ 303 h 1601" name="T93"/>
                <a:gd fmla="*/ 355 w 1193" name="T94"/>
                <a:gd fmla="*/ 419 h 1601" name="T95"/>
                <a:gd fmla="*/ 349 w 1193" name="T96"/>
                <a:gd fmla="*/ 560 h 1601" name="T97"/>
                <a:gd fmla="*/ 415 w 1193" name="T98"/>
                <a:gd fmla="*/ 708 h 1601" name="T99"/>
                <a:gd fmla="*/ 451 w 1193" name="T100"/>
                <a:gd fmla="*/ 746 h 1601" name="T101"/>
                <a:gd fmla="*/ 488 w 1193" name="T102"/>
                <a:gd fmla="*/ 781 h 1601" name="T103"/>
                <a:gd fmla="*/ 634 w 1193" name="T104"/>
                <a:gd fmla="*/ 865 h 1601" name="T105"/>
                <a:gd fmla="*/ 714 w 1193" name="T106"/>
                <a:gd fmla="*/ 910 h 1601" name="T107"/>
                <a:gd fmla="*/ 724 w 1193" name="T108"/>
                <a:gd fmla="*/ 968 h 1601" name="T109"/>
                <a:gd fmla="*/ 693 w 1193" name="T110"/>
                <a:gd fmla="*/ 1048 h 1601" name="T111"/>
                <a:gd fmla="*/ 766 w 1193" name="T112"/>
                <a:gd fmla="*/ 1225 h 1601" name="T113"/>
                <a:gd fmla="*/ 689 w 1193" name="T114"/>
                <a:gd fmla="*/ 1436 h 1601" name="T115"/>
                <a:gd fmla="*/ 672 w 1193" name="T116"/>
                <a:gd fmla="*/ 1479 h 1601" name="T117"/>
                <a:gd fmla="*/ 678 w 1193" name="T118"/>
                <a:gd fmla="*/ 1566 h 1601" name="T119"/>
                <a:gd fmla="*/ 790 w 1193" name="T120"/>
                <a:gd fmla="*/ 1595 h 160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601" w="1193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0" name="Freeform 111"/>
            <p:cNvSpPr/>
            <p:nvPr/>
          </p:nvSpPr>
          <p:spPr bwMode="auto">
            <a:xfrm>
              <a:off x="2484437" y="684213"/>
              <a:ext cx="1468438" cy="1327150"/>
            </a:xfrm>
            <a:custGeom>
              <a:gdLst>
                <a:gd fmla="*/ 62 w 550" name="T0"/>
                <a:gd fmla="*/ 110 h 497" name="T1"/>
                <a:gd fmla="*/ 81 w 550" name="T2"/>
                <a:gd fmla="*/ 123 h 497" name="T3"/>
                <a:gd fmla="*/ 27 w 550" name="T4"/>
                <a:gd fmla="*/ 143 h 497" name="T5"/>
                <a:gd fmla="*/ 11 w 550" name="T6"/>
                <a:gd fmla="*/ 164 h 497" name="T7"/>
                <a:gd fmla="*/ 32 w 550" name="T8"/>
                <a:gd fmla="*/ 178 h 497" name="T9"/>
                <a:gd fmla="*/ 55 w 550" name="T10"/>
                <a:gd fmla="*/ 187 h 497" name="T11"/>
                <a:gd fmla="*/ 119 w 550" name="T12"/>
                <a:gd fmla="*/ 204 h 497" name="T13"/>
                <a:gd fmla="*/ 147 w 550" name="T14"/>
                <a:gd fmla="*/ 271 h 497" name="T15"/>
                <a:gd fmla="*/ 164 w 550" name="T16"/>
                <a:gd fmla="*/ 270 h 497" name="T17"/>
                <a:gd fmla="*/ 173 w 550" name="T18"/>
                <a:gd fmla="*/ 313 h 497" name="T19"/>
                <a:gd fmla="*/ 153 w 550" name="T20"/>
                <a:gd fmla="*/ 334 h 497" name="T21"/>
                <a:gd fmla="*/ 150 w 550" name="T22"/>
                <a:gd fmla="*/ 364 h 497" name="T23"/>
                <a:gd fmla="*/ 157 w 550" name="T24"/>
                <a:gd fmla="*/ 401 h 497" name="T25"/>
                <a:gd fmla="*/ 177 w 550" name="T26"/>
                <a:gd fmla="*/ 395 h 497" name="T27"/>
                <a:gd fmla="*/ 160 w 550" name="T28"/>
                <a:gd fmla="*/ 421 h 497" name="T29"/>
                <a:gd fmla="*/ 179 w 550" name="T30"/>
                <a:gd fmla="*/ 454 h 497" name="T31"/>
                <a:gd fmla="*/ 206 w 550" name="T32"/>
                <a:gd fmla="*/ 478 h 497" name="T33"/>
                <a:gd fmla="*/ 227 w 550" name="T34"/>
                <a:gd fmla="*/ 492 h 497" name="T35"/>
                <a:gd fmla="*/ 250 w 550" name="T36"/>
                <a:gd fmla="*/ 446 h 497" name="T37"/>
                <a:gd fmla="*/ 267 w 550" name="T38"/>
                <a:gd fmla="*/ 408 h 497" name="T39"/>
                <a:gd fmla="*/ 296 w 550" name="T40"/>
                <a:gd fmla="*/ 376 h 497" name="T41"/>
                <a:gd fmla="*/ 345 w 550" name="T42"/>
                <a:gd fmla="*/ 345 h 497" name="T43"/>
                <a:gd fmla="*/ 443 w 550" name="T44"/>
                <a:gd fmla="*/ 298 h 497" name="T45"/>
                <a:gd fmla="*/ 401 w 550" name="T46"/>
                <a:gd fmla="*/ 290 h 497" name="T47"/>
                <a:gd fmla="*/ 427 w 550" name="T48"/>
                <a:gd fmla="*/ 287 h 497" name="T49"/>
                <a:gd fmla="*/ 451 w 550" name="T50"/>
                <a:gd fmla="*/ 281 h 497" name="T51"/>
                <a:gd fmla="*/ 411 w 550" name="T52"/>
                <a:gd fmla="*/ 255 h 497" name="T53"/>
                <a:gd fmla="*/ 431 w 550" name="T54"/>
                <a:gd fmla="*/ 236 h 497" name="T55"/>
                <a:gd fmla="*/ 453 w 550" name="T56"/>
                <a:gd fmla="*/ 238 h 497" name="T57"/>
                <a:gd fmla="*/ 453 w 550" name="T58"/>
                <a:gd fmla="*/ 225 h 497" name="T59"/>
                <a:gd fmla="*/ 478 w 550" name="T60"/>
                <a:gd fmla="*/ 198 h 497" name="T61"/>
                <a:gd fmla="*/ 462 w 550" name="T62"/>
                <a:gd fmla="*/ 180 h 497" name="T63"/>
                <a:gd fmla="*/ 484 w 550" name="T64"/>
                <a:gd fmla="*/ 162 h 497" name="T65"/>
                <a:gd fmla="*/ 460 w 550" name="T66"/>
                <a:gd fmla="*/ 149 h 497" name="T67"/>
                <a:gd fmla="*/ 476 w 550" name="T68"/>
                <a:gd fmla="*/ 124 h 497" name="T69"/>
                <a:gd fmla="*/ 498 w 550" name="T70"/>
                <a:gd fmla="*/ 104 h 497" name="T71"/>
                <a:gd fmla="*/ 543 w 550" name="T72"/>
                <a:gd fmla="*/ 73 h 497" name="T73"/>
                <a:gd fmla="*/ 486 w 550" name="T74"/>
                <a:gd fmla="*/ 61 h 497" name="T75"/>
                <a:gd fmla="*/ 442 w 550" name="T76"/>
                <a:gd fmla="*/ 79 h 497" name="T77"/>
                <a:gd fmla="*/ 439 w 550" name="T78"/>
                <a:gd fmla="*/ 60 h 497" name="T79"/>
                <a:gd fmla="*/ 416 w 550" name="T80"/>
                <a:gd fmla="*/ 53 h 497" name="T81"/>
                <a:gd fmla="*/ 458 w 550" name="T82"/>
                <a:gd fmla="*/ 30 h 497" name="T83"/>
                <a:gd fmla="*/ 414 w 550" name="T84"/>
                <a:gd fmla="*/ 6 h 497" name="T85"/>
                <a:gd fmla="*/ 321 w 550" name="T86"/>
                <a:gd fmla="*/ 11 h 497" name="T87"/>
                <a:gd fmla="*/ 288 w 550" name="T88"/>
                <a:gd fmla="*/ 21 h 497" name="T89"/>
                <a:gd fmla="*/ 245 w 550" name="T90"/>
                <a:gd fmla="*/ 35 h 497" name="T91"/>
                <a:gd fmla="*/ 221 w 550" name="T92"/>
                <a:gd fmla="*/ 40 h 497" name="T93"/>
                <a:gd fmla="*/ 192 w 550" name="T94"/>
                <a:gd fmla="*/ 47 h 497" name="T95"/>
                <a:gd fmla="*/ 153 w 550" name="T96"/>
                <a:gd fmla="*/ 51 h 497" name="T97"/>
                <a:gd fmla="*/ 141 w 550" name="T98"/>
                <a:gd fmla="*/ 68 h 497" name="T99"/>
                <a:gd fmla="*/ 89 w 550" name="T100"/>
                <a:gd fmla="*/ 88 h 49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97" w="550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1" name="Freeform 112"/>
            <p:cNvSpPr/>
            <p:nvPr/>
          </p:nvSpPr>
          <p:spPr bwMode="auto">
            <a:xfrm>
              <a:off x="1952625" y="735013"/>
              <a:ext cx="868363" cy="539750"/>
            </a:xfrm>
            <a:custGeom>
              <a:gdLst>
                <a:gd fmla="*/ 297 w 325" name="T0"/>
                <a:gd fmla="*/ 44 h 202" name="T1"/>
                <a:gd fmla="*/ 285 w 325" name="T2"/>
                <a:gd fmla="*/ 53 h 202" name="T3"/>
                <a:gd fmla="*/ 277 w 325" name="T4"/>
                <a:gd fmla="*/ 64 h 202" name="T5"/>
                <a:gd fmla="*/ 232 w 325" name="T6"/>
                <a:gd fmla="*/ 88 h 202" name="T7"/>
                <a:gd fmla="*/ 211 w 325" name="T8"/>
                <a:gd fmla="*/ 104 h 202" name="T9"/>
                <a:gd fmla="*/ 197 w 325" name="T10"/>
                <a:gd fmla="*/ 106 h 202" name="T11"/>
                <a:gd fmla="*/ 192 w 325" name="T12"/>
                <a:gd fmla="*/ 124 h 202" name="T13"/>
                <a:gd fmla="*/ 169 w 325" name="T14"/>
                <a:gd fmla="*/ 138 h 202" name="T15"/>
                <a:gd fmla="*/ 160 w 325" name="T16"/>
                <a:gd fmla="*/ 148 h 202" name="T17"/>
                <a:gd fmla="*/ 162 w 325" name="T18"/>
                <a:gd fmla="*/ 164 h 202" name="T19"/>
                <a:gd fmla="*/ 143 w 325" name="T20"/>
                <a:gd fmla="*/ 169 h 202" name="T21"/>
                <a:gd fmla="*/ 127 w 325" name="T22"/>
                <a:gd fmla="*/ 168 h 202" name="T23"/>
                <a:gd fmla="*/ 105 w 325" name="T24"/>
                <a:gd fmla="*/ 168 h 202" name="T25"/>
                <a:gd fmla="*/ 80 w 325" name="T26"/>
                <a:gd fmla="*/ 168 h 202" name="T27"/>
                <a:gd fmla="*/ 74 w 325" name="T28"/>
                <a:gd fmla="*/ 168 h 202" name="T29"/>
                <a:gd fmla="*/ 60 w 325" name="T30"/>
                <a:gd fmla="*/ 170 h 202" name="T31"/>
                <a:gd fmla="*/ 62 w 325" name="T32"/>
                <a:gd fmla="*/ 177 h 202" name="T33"/>
                <a:gd fmla="*/ 83 w 325" name="T34"/>
                <a:gd fmla="*/ 177 h 202" name="T35"/>
                <a:gd fmla="*/ 118 w 325" name="T36"/>
                <a:gd fmla="*/ 182 h 202" name="T37"/>
                <a:gd fmla="*/ 142 w 325" name="T38"/>
                <a:gd fmla="*/ 182 h 202" name="T39"/>
                <a:gd fmla="*/ 144 w 325" name="T40"/>
                <a:gd fmla="*/ 195 h 202" name="T41"/>
                <a:gd fmla="*/ 129 w 325" name="T42"/>
                <a:gd fmla="*/ 201 h 202" name="T43"/>
                <a:gd fmla="*/ 109 w 325" name="T44"/>
                <a:gd fmla="*/ 200 h 202" name="T45"/>
                <a:gd fmla="*/ 67 w 325" name="T46"/>
                <a:gd fmla="*/ 199 h 202" name="T47"/>
                <a:gd fmla="*/ 37 w 325" name="T48"/>
                <a:gd fmla="*/ 193 h 202" name="T49"/>
                <a:gd fmla="*/ 29 w 325" name="T50"/>
                <a:gd fmla="*/ 181 h 202" name="T51"/>
                <a:gd fmla="*/ 24 w 325" name="T52"/>
                <a:gd fmla="*/ 170 h 202" name="T53"/>
                <a:gd fmla="*/ 3 w 325" name="T54"/>
                <a:gd fmla="*/ 160 h 202" name="T55"/>
                <a:gd fmla="*/ 3 w 325" name="T56"/>
                <a:gd fmla="*/ 153 h 202" name="T57"/>
                <a:gd fmla="*/ 21 w 325" name="T58"/>
                <a:gd fmla="*/ 152 h 202" name="T59"/>
                <a:gd fmla="*/ 35 w 325" name="T60"/>
                <a:gd fmla="*/ 158 h 202" name="T61"/>
                <a:gd fmla="*/ 63 w 325" name="T62"/>
                <a:gd fmla="*/ 156 h 202" name="T63"/>
                <a:gd fmla="*/ 81 w 325" name="T64"/>
                <a:gd fmla="*/ 151 h 202" name="T65"/>
                <a:gd fmla="*/ 77 w 325" name="T66"/>
                <a:gd fmla="*/ 137 h 202" name="T67"/>
                <a:gd fmla="*/ 94 w 325" name="T68"/>
                <a:gd fmla="*/ 137 h 202" name="T69"/>
                <a:gd fmla="*/ 98 w 325" name="T70"/>
                <a:gd fmla="*/ 137 h 202" name="T71"/>
                <a:gd fmla="*/ 94 w 325" name="T72"/>
                <a:gd fmla="*/ 131 h 202" name="T73"/>
                <a:gd fmla="*/ 81 w 325" name="T74"/>
                <a:gd fmla="*/ 127 h 202" name="T75"/>
                <a:gd fmla="*/ 103 w 325" name="T76"/>
                <a:gd fmla="*/ 109 h 202" name="T77"/>
                <a:gd fmla="*/ 116 w 325" name="T78"/>
                <a:gd fmla="*/ 100 h 202" name="T79"/>
                <a:gd fmla="*/ 100 w 325" name="T80"/>
                <a:gd fmla="*/ 87 h 202" name="T81"/>
                <a:gd fmla="*/ 87 w 325" name="T82"/>
                <a:gd fmla="*/ 79 h 202" name="T83"/>
                <a:gd fmla="*/ 74 w 325" name="T84"/>
                <a:gd fmla="*/ 59 h 202" name="T85"/>
                <a:gd fmla="*/ 61 w 325" name="T86"/>
                <a:gd fmla="*/ 52 h 202" name="T87"/>
                <a:gd fmla="*/ 74 w 325" name="T88"/>
                <a:gd fmla="*/ 41 h 202" name="T89"/>
                <a:gd fmla="*/ 98 w 325" name="T90"/>
                <a:gd fmla="*/ 33 h 202" name="T91"/>
                <a:gd fmla="*/ 114 w 325" name="T92"/>
                <a:gd fmla="*/ 37 h 202" name="T93"/>
                <a:gd fmla="*/ 113 w 325" name="T94"/>
                <a:gd fmla="*/ 25 h 202" name="T95"/>
                <a:gd fmla="*/ 134 w 325" name="T96"/>
                <a:gd fmla="*/ 31 h 202" name="T97"/>
                <a:gd fmla="*/ 143 w 325" name="T98"/>
                <a:gd fmla="*/ 22 h 202" name="T99"/>
                <a:gd fmla="*/ 156 w 325" name="T100"/>
                <a:gd fmla="*/ 11 h 202" name="T101"/>
                <a:gd fmla="*/ 194 w 325" name="T102"/>
                <a:gd fmla="*/ 8 h 202" name="T103"/>
                <a:gd fmla="*/ 212 w 325" name="T104"/>
                <a:gd fmla="*/ 3 h 202" name="T105"/>
                <a:gd fmla="*/ 223 w 325" name="T106"/>
                <a:gd fmla="*/ 15 h 202" name="T107"/>
                <a:gd fmla="*/ 226 w 325" name="T108"/>
                <a:gd fmla="*/ 4 h 202" name="T109"/>
                <a:gd fmla="*/ 284 w 325" name="T110"/>
                <a:gd fmla="*/ 12 h 202" name="T111"/>
                <a:gd fmla="*/ 324 w 325" name="T112"/>
                <a:gd fmla="*/ 22 h 202" name="T113"/>
                <a:gd fmla="*/ 318 w 325" name="T114"/>
                <a:gd fmla="*/ 38 h 202" name="T115"/>
                <a:gd fmla="*/ 297 w 325" name="T116"/>
                <a:gd fmla="*/ 44 h 20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01" w="325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2" name="Freeform 113"/>
            <p:cNvSpPr/>
            <p:nvPr/>
          </p:nvSpPr>
          <p:spPr bwMode="auto">
            <a:xfrm>
              <a:off x="1990725" y="884238"/>
              <a:ext cx="255588" cy="217488"/>
            </a:xfrm>
            <a:custGeom>
              <a:gdLst>
                <a:gd fmla="*/ 57 w 96" name="T0"/>
                <a:gd fmla="*/ 73 h 81" name="T1"/>
                <a:gd fmla="*/ 41 w 96" name="T2"/>
                <a:gd fmla="*/ 75 h 81" name="T3"/>
                <a:gd fmla="*/ 17 w 96" name="T4"/>
                <a:gd fmla="*/ 66 h 81" name="T5"/>
                <a:gd fmla="*/ 26 w 96" name="T6"/>
                <a:gd fmla="*/ 52 h 81" name="T7"/>
                <a:gd fmla="*/ 19 w 96" name="T8"/>
                <a:gd fmla="*/ 50 h 81" name="T9"/>
                <a:gd fmla="*/ 3 w 96" name="T10"/>
                <a:gd fmla="*/ 29 h 81" name="T11"/>
                <a:gd fmla="*/ 16 w 96" name="T12"/>
                <a:gd fmla="*/ 17 h 81" name="T13"/>
                <a:gd fmla="*/ 38 w 96" name="T14"/>
                <a:gd fmla="*/ 0 h 81" name="T15"/>
                <a:gd fmla="*/ 55 w 96" name="T16"/>
                <a:gd fmla="*/ 8 h 81" name="T17"/>
                <a:gd fmla="*/ 66 w 96" name="T18"/>
                <a:gd fmla="*/ 23 h 81" name="T19"/>
                <a:gd fmla="*/ 94 w 96" name="T20"/>
                <a:gd fmla="*/ 41 h 81" name="T21"/>
                <a:gd fmla="*/ 75 w 96" name="T22"/>
                <a:gd fmla="*/ 56 h 81" name="T23"/>
                <a:gd fmla="*/ 57 w 96" name="T24"/>
                <a:gd fmla="*/ 73 h 8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1" w="96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3" name="Freeform 114"/>
            <p:cNvSpPr/>
            <p:nvPr/>
          </p:nvSpPr>
          <p:spPr bwMode="auto">
            <a:xfrm>
              <a:off x="1920875" y="1042988"/>
              <a:ext cx="125413" cy="68263"/>
            </a:xfrm>
            <a:custGeom>
              <a:gdLst>
                <a:gd fmla="*/ 29 w 47" name="T0"/>
                <a:gd fmla="*/ 22 h 26" name="T1"/>
                <a:gd fmla="*/ 12 w 47" name="T2"/>
                <a:gd fmla="*/ 22 h 26" name="T3"/>
                <a:gd fmla="*/ 5 w 47" name="T4"/>
                <a:gd fmla="*/ 3 h 26" name="T5"/>
                <a:gd fmla="*/ 28 w 47" name="T6"/>
                <a:gd fmla="*/ 8 h 26" name="T7"/>
                <a:gd fmla="*/ 29 w 47" name="T8"/>
                <a:gd fmla="*/ 22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47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5" name="Freeform 115"/>
            <p:cNvSpPr/>
            <p:nvPr/>
          </p:nvSpPr>
          <p:spPr bwMode="auto">
            <a:xfrm>
              <a:off x="1741487" y="1012826"/>
              <a:ext cx="182563" cy="98425"/>
            </a:xfrm>
            <a:custGeom>
              <a:gdLst>
                <a:gd fmla="*/ 39 w 68" name="T0"/>
                <a:gd fmla="*/ 34 h 37" name="T1"/>
                <a:gd fmla="*/ 21 w 68" name="T2"/>
                <a:gd fmla="*/ 25 h 37" name="T3"/>
                <a:gd fmla="*/ 8 w 68" name="T4"/>
                <a:gd fmla="*/ 25 h 37" name="T5"/>
                <a:gd fmla="*/ 16 w 68" name="T6"/>
                <a:gd fmla="*/ 18 h 37" name="T7"/>
                <a:gd fmla="*/ 11 w 68" name="T8"/>
                <a:gd fmla="*/ 10 h 37" name="T9"/>
                <a:gd fmla="*/ 15 w 68" name="T10"/>
                <a:gd fmla="*/ 0 h 37" name="T11"/>
                <a:gd fmla="*/ 46 w 68" name="T12"/>
                <a:gd fmla="*/ 14 h 37" name="T13"/>
                <a:gd fmla="*/ 64 w 68" name="T14"/>
                <a:gd fmla="*/ 30 h 37" name="T15"/>
                <a:gd fmla="*/ 39 w 68" name="T16"/>
                <a:gd fmla="*/ 34 h 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7" w="68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7" name="Freeform 116"/>
            <p:cNvSpPr/>
            <p:nvPr/>
          </p:nvSpPr>
          <p:spPr bwMode="auto">
            <a:xfrm>
              <a:off x="1373187" y="1311276"/>
              <a:ext cx="409575" cy="265113"/>
            </a:xfrm>
            <a:custGeom>
              <a:gdLst>
                <a:gd fmla="*/ 153 w 153" name="T0"/>
                <a:gd fmla="*/ 68 h 99" name="T1"/>
                <a:gd fmla="*/ 136 w 153" name="T2"/>
                <a:gd fmla="*/ 54 h 99" name="T3"/>
                <a:gd fmla="*/ 123 w 153" name="T4"/>
                <a:gd fmla="*/ 43 h 99" name="T5"/>
                <a:gd fmla="*/ 128 w 153" name="T6"/>
                <a:gd fmla="*/ 23 h 99" name="T7"/>
                <a:gd fmla="*/ 133 w 153" name="T8"/>
                <a:gd fmla="*/ 0 h 99" name="T9"/>
                <a:gd fmla="*/ 115 w 153" name="T10"/>
                <a:gd fmla="*/ 0 h 99" name="T11"/>
                <a:gd fmla="*/ 106 w 153" name="T12"/>
                <a:gd fmla="*/ 9 h 99" name="T13"/>
                <a:gd fmla="*/ 99 w 153" name="T14"/>
                <a:gd fmla="*/ 20 h 99" name="T15"/>
                <a:gd fmla="*/ 93 w 153" name="T16"/>
                <a:gd fmla="*/ 35 h 99" name="T17"/>
                <a:gd fmla="*/ 89 w 153" name="T18"/>
                <a:gd fmla="*/ 22 h 99" name="T19"/>
                <a:gd fmla="*/ 85 w 153" name="T20"/>
                <a:gd fmla="*/ 18 h 99" name="T21"/>
                <a:gd fmla="*/ 74 w 153" name="T22"/>
                <a:gd fmla="*/ 21 h 99" name="T23"/>
                <a:gd fmla="*/ 68 w 153" name="T24"/>
                <a:gd fmla="*/ 18 h 99" name="T25"/>
                <a:gd fmla="*/ 66 w 153" name="T26"/>
                <a:gd fmla="*/ 16 h 99" name="T27"/>
                <a:gd fmla="*/ 57 w 153" name="T28"/>
                <a:gd fmla="*/ 15 h 99" name="T29"/>
                <a:gd fmla="*/ 45 w 153" name="T30"/>
                <a:gd fmla="*/ 19 h 99" name="T31"/>
                <a:gd fmla="*/ 43 w 153" name="T32"/>
                <a:gd fmla="*/ 6 h 99" name="T33"/>
                <a:gd fmla="*/ 35 w 153" name="T34"/>
                <a:gd fmla="*/ 12 h 99" name="T35"/>
                <a:gd fmla="*/ 19 w 153" name="T36"/>
                <a:gd fmla="*/ 19 h 99" name="T37"/>
                <a:gd fmla="*/ 0 w 153" name="T38"/>
                <a:gd fmla="*/ 37 h 99" name="T39"/>
                <a:gd fmla="*/ 7 w 153" name="T40"/>
                <a:gd fmla="*/ 45 h 99" name="T41"/>
                <a:gd fmla="*/ 3 w 153" name="T42"/>
                <a:gd fmla="*/ 56 h 99" name="T43"/>
                <a:gd fmla="*/ 14 w 153" name="T44"/>
                <a:gd fmla="*/ 60 h 99" name="T45"/>
                <a:gd fmla="*/ 3 w 153" name="T46"/>
                <a:gd fmla="*/ 72 h 99" name="T47"/>
                <a:gd fmla="*/ 19 w 153" name="T48"/>
                <a:gd fmla="*/ 83 h 99" name="T49"/>
                <a:gd fmla="*/ 35 w 153" name="T50"/>
                <a:gd fmla="*/ 86 h 99" name="T51"/>
                <a:gd fmla="*/ 54 w 153" name="T52"/>
                <a:gd fmla="*/ 93 h 99" name="T53"/>
                <a:gd fmla="*/ 73 w 153" name="T54"/>
                <a:gd fmla="*/ 84 h 99" name="T55"/>
                <a:gd fmla="*/ 95 w 153" name="T56"/>
                <a:gd fmla="*/ 84 h 99" name="T57"/>
                <a:gd fmla="*/ 113 w 153" name="T58"/>
                <a:gd fmla="*/ 83 h 99" name="T59"/>
                <a:gd fmla="*/ 132 w 153" name="T60"/>
                <a:gd fmla="*/ 88 h 99" name="T61"/>
                <a:gd fmla="*/ 139 w 153" name="T62"/>
                <a:gd fmla="*/ 80 h 99" name="T63"/>
                <a:gd fmla="*/ 128 w 153" name="T64"/>
                <a:gd fmla="*/ 75 h 99" name="T65"/>
                <a:gd fmla="*/ 153 w 153" name="T66"/>
                <a:gd fmla="*/ 68 h 9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99" w="153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8" name="Freeform 117"/>
            <p:cNvSpPr/>
            <p:nvPr/>
          </p:nvSpPr>
          <p:spPr bwMode="auto">
            <a:xfrm>
              <a:off x="1201737" y="1260476"/>
              <a:ext cx="265113" cy="187325"/>
            </a:xfrm>
            <a:custGeom>
              <a:gdLst>
                <a:gd fmla="*/ 33 w 99" name="T0"/>
                <a:gd fmla="*/ 65 h 70" name="T1"/>
                <a:gd fmla="*/ 16 w 99" name="T2"/>
                <a:gd fmla="*/ 62 h 70" name="T3"/>
                <a:gd fmla="*/ 5 w 99" name="T4"/>
                <a:gd fmla="*/ 52 h 70" name="T5"/>
                <a:gd fmla="*/ 7 w 99" name="T6"/>
                <a:gd fmla="*/ 40 h 70" name="T7"/>
                <a:gd fmla="*/ 16 w 99" name="T8"/>
                <a:gd fmla="*/ 33 h 70" name="T9"/>
                <a:gd fmla="*/ 23 w 99" name="T10"/>
                <a:gd fmla="*/ 16 h 70" name="T11"/>
                <a:gd fmla="*/ 21 w 99" name="T12"/>
                <a:gd fmla="*/ 6 h 70" name="T13"/>
                <a:gd fmla="*/ 45 w 99" name="T14"/>
                <a:gd fmla="*/ 3 h 70" name="T15"/>
                <a:gd fmla="*/ 66 w 99" name="T16"/>
                <a:gd fmla="*/ 6 h 70" name="T17"/>
                <a:gd fmla="*/ 82 w 99" name="T18"/>
                <a:gd fmla="*/ 6 h 70" name="T19"/>
                <a:gd fmla="*/ 96 w 99" name="T20"/>
                <a:gd fmla="*/ 15 h 70" name="T21"/>
                <a:gd fmla="*/ 77 w 99" name="T22"/>
                <a:gd fmla="*/ 35 h 70" name="T23"/>
                <a:gd fmla="*/ 61 w 99" name="T24"/>
                <a:gd fmla="*/ 43 h 70" name="T25"/>
                <a:gd fmla="*/ 33 w 99" name="T26"/>
                <a:gd fmla="*/ 65 h 7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0" w="99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9" name="Freeform 118"/>
            <p:cNvSpPr/>
            <p:nvPr/>
          </p:nvSpPr>
          <p:spPr bwMode="auto">
            <a:xfrm>
              <a:off x="1314450" y="1114426"/>
              <a:ext cx="198438" cy="96838"/>
            </a:xfrm>
            <a:custGeom>
              <a:gdLst>
                <a:gd fmla="*/ 3 w 74" name="T0"/>
                <a:gd fmla="*/ 30 h 36" name="T1"/>
                <a:gd fmla="*/ 27 w 74" name="T2"/>
                <a:gd fmla="*/ 31 h 36" name="T3"/>
                <a:gd fmla="*/ 44 w 74" name="T4"/>
                <a:gd fmla="*/ 23 h 36" name="T5"/>
                <a:gd fmla="*/ 64 w 74" name="T6"/>
                <a:gd fmla="*/ 20 h 36" name="T7"/>
                <a:gd fmla="*/ 71 w 74" name="T8"/>
                <a:gd fmla="*/ 4 h 36" name="T9"/>
                <a:gd fmla="*/ 55 w 74" name="T10"/>
                <a:gd fmla="*/ 5 h 36" name="T11"/>
                <a:gd fmla="*/ 31 w 74" name="T12"/>
                <a:gd fmla="*/ 7 h 36" name="T13"/>
                <a:gd fmla="*/ 20 w 74" name="T14"/>
                <a:gd fmla="*/ 16 h 36" name="T15"/>
                <a:gd fmla="*/ 3 w 74" name="T16"/>
                <a:gd fmla="*/ 30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74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0" name="Freeform 119"/>
            <p:cNvSpPr/>
            <p:nvPr/>
          </p:nvSpPr>
          <p:spPr bwMode="auto">
            <a:xfrm>
              <a:off x="1520825" y="1079501"/>
              <a:ext cx="153988" cy="63500"/>
            </a:xfrm>
            <a:custGeom>
              <a:gdLst>
                <a:gd fmla="*/ 4 w 58" name="T0"/>
                <a:gd fmla="*/ 3 h 24" name="T1"/>
                <a:gd fmla="*/ 16 w 58" name="T2"/>
                <a:gd fmla="*/ 6 h 24" name="T3"/>
                <a:gd fmla="*/ 44 w 58" name="T4"/>
                <a:gd fmla="*/ 6 h 24" name="T5"/>
                <a:gd fmla="*/ 50 w 58" name="T6"/>
                <a:gd fmla="*/ 14 h 24" name="T7"/>
                <a:gd fmla="*/ 37 w 58" name="T8"/>
                <a:gd fmla="*/ 22 h 24" name="T9"/>
                <a:gd fmla="*/ 15 w 58" name="T10"/>
                <a:gd fmla="*/ 16 h 24" name="T11"/>
                <a:gd fmla="*/ 0 w 58" name="T12"/>
                <a:gd fmla="*/ 12 h 24" name="T13"/>
                <a:gd fmla="*/ 4 w 58" name="T14"/>
                <a:gd fmla="*/ 3 h 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" w="57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1" name="Freeform 120"/>
            <p:cNvSpPr/>
            <p:nvPr/>
          </p:nvSpPr>
          <p:spPr bwMode="auto">
            <a:xfrm>
              <a:off x="1584325" y="1036638"/>
              <a:ext cx="85725" cy="58738"/>
            </a:xfrm>
            <a:custGeom>
              <a:gdLst>
                <a:gd fmla="*/ 2 w 32" name="T0"/>
                <a:gd fmla="*/ 18 h 22" name="T1"/>
                <a:gd fmla="*/ 27 w 32" name="T2"/>
                <a:gd fmla="*/ 16 h 22" name="T3"/>
                <a:gd fmla="*/ 13 w 32" name="T4"/>
                <a:gd fmla="*/ 3 h 22" name="T5"/>
                <a:gd fmla="*/ 0 w 32" name="T6"/>
                <a:gd fmla="*/ 9 h 22" name="T7"/>
                <a:gd fmla="*/ 2 w 32" name="T8"/>
                <a:gd fmla="*/ 18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3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2" name="Freeform 121"/>
            <p:cNvSpPr/>
            <p:nvPr/>
          </p:nvSpPr>
          <p:spPr bwMode="auto">
            <a:xfrm>
              <a:off x="1428750" y="1157288"/>
              <a:ext cx="304800" cy="125413"/>
            </a:xfrm>
            <a:custGeom>
              <a:gdLst>
                <a:gd fmla="*/ 75 w 114" name="T0"/>
                <a:gd fmla="*/ 17 h 47" name="T1"/>
                <a:gd fmla="*/ 60 w 114" name="T2"/>
                <a:gd fmla="*/ 17 h 47" name="T3"/>
                <a:gd fmla="*/ 38 w 114" name="T4"/>
                <a:gd fmla="*/ 8 h 47" name="T5"/>
                <a:gd fmla="*/ 14 w 114" name="T6"/>
                <a:gd fmla="*/ 12 h 47" name="T7"/>
                <a:gd fmla="*/ 5 w 114" name="T8"/>
                <a:gd fmla="*/ 24 h 47" name="T9"/>
                <a:gd fmla="*/ 5 w 114" name="T10"/>
                <a:gd fmla="*/ 28 h 47" name="T11"/>
                <a:gd fmla="*/ 26 w 114" name="T12"/>
                <a:gd fmla="*/ 27 h 47" name="T13"/>
                <a:gd fmla="*/ 43 w 114" name="T14"/>
                <a:gd fmla="*/ 33 h 47" name="T15"/>
                <a:gd fmla="*/ 34 w 114" name="T16"/>
                <a:gd fmla="*/ 37 h 47" name="T17"/>
                <a:gd fmla="*/ 49 w 114" name="T18"/>
                <a:gd fmla="*/ 42 h 47" name="T19"/>
                <a:gd fmla="*/ 67 w 114" name="T20"/>
                <a:gd fmla="*/ 35 h 47" name="T21"/>
                <a:gd fmla="*/ 90 w 114" name="T22"/>
                <a:gd fmla="*/ 35 h 47" name="T23"/>
                <a:gd fmla="*/ 108 w 114" name="T24"/>
                <a:gd fmla="*/ 27 h 47" name="T25"/>
                <a:gd fmla="*/ 112 w 114" name="T26"/>
                <a:gd fmla="*/ 19 h 47" name="T27"/>
                <a:gd fmla="*/ 106 w 114" name="T28"/>
                <a:gd fmla="*/ 14 h 47" name="T29"/>
                <a:gd fmla="*/ 98 w 114" name="T30"/>
                <a:gd fmla="*/ 14 h 47" name="T31"/>
                <a:gd fmla="*/ 92 w 114" name="T32"/>
                <a:gd fmla="*/ 7 h 47" name="T33"/>
                <a:gd fmla="*/ 86 w 114" name="T34"/>
                <a:gd fmla="*/ 0 h 47" name="T35"/>
                <a:gd fmla="*/ 69 w 114" name="T36"/>
                <a:gd fmla="*/ 4 h 47" name="T37"/>
                <a:gd fmla="*/ 75 w 114" name="T38"/>
                <a:gd fmla="*/ 17 h 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7" w="114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3" name="Freeform 122"/>
            <p:cNvSpPr/>
            <p:nvPr/>
          </p:nvSpPr>
          <p:spPr bwMode="auto">
            <a:xfrm>
              <a:off x="1779587" y="1282701"/>
              <a:ext cx="157163" cy="160338"/>
            </a:xfrm>
            <a:custGeom>
              <a:gdLst>
                <a:gd fmla="*/ 40 w 59" name="T0"/>
                <a:gd fmla="*/ 20 h 60" name="T1"/>
                <a:gd fmla="*/ 51 w 59" name="T2"/>
                <a:gd fmla="*/ 9 h 60" name="T3"/>
                <a:gd fmla="*/ 32 w 59" name="T4"/>
                <a:gd fmla="*/ 4 h 60" name="T5"/>
                <a:gd fmla="*/ 11 w 59" name="T6"/>
                <a:gd fmla="*/ 10 h 60" name="T7"/>
                <a:gd fmla="*/ 11 w 59" name="T8"/>
                <a:gd fmla="*/ 21 h 60" name="T9"/>
                <a:gd fmla="*/ 0 w 59" name="T10"/>
                <a:gd fmla="*/ 26 h 60" name="T11"/>
                <a:gd fmla="*/ 4 w 59" name="T12"/>
                <a:gd fmla="*/ 40 h 60" name="T13"/>
                <a:gd fmla="*/ 16 w 59" name="T14"/>
                <a:gd fmla="*/ 50 h 60" name="T15"/>
                <a:gd fmla="*/ 22 w 59" name="T16"/>
                <a:gd fmla="*/ 59 h 60" name="T17"/>
                <a:gd fmla="*/ 34 w 59" name="T18"/>
                <a:gd fmla="*/ 52 h 60" name="T19"/>
                <a:gd fmla="*/ 44 w 59" name="T20"/>
                <a:gd fmla="*/ 49 h 60" name="T21"/>
                <a:gd fmla="*/ 46 w 59" name="T22"/>
                <a:gd fmla="*/ 42 h 60" name="T23"/>
                <a:gd fmla="*/ 47 w 59" name="T24"/>
                <a:gd fmla="*/ 31 h 60" name="T25"/>
                <a:gd fmla="*/ 40 w 59" name="T26"/>
                <a:gd fmla="*/ 20 h 6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0" w="59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4" name="Freeform 123"/>
            <p:cNvSpPr/>
            <p:nvPr/>
          </p:nvSpPr>
          <p:spPr bwMode="auto">
            <a:xfrm>
              <a:off x="1755775" y="1152526"/>
              <a:ext cx="254000" cy="125413"/>
            </a:xfrm>
            <a:custGeom>
              <a:gdLst>
                <a:gd fmla="*/ 21 w 95" name="T0"/>
                <a:gd fmla="*/ 14 h 47" name="T1"/>
                <a:gd fmla="*/ 6 w 95" name="T2"/>
                <a:gd fmla="*/ 4 h 47" name="T3"/>
                <a:gd fmla="*/ 7 w 95" name="T4"/>
                <a:gd fmla="*/ 16 h 47" name="T5"/>
                <a:gd fmla="*/ 5 w 95" name="T6"/>
                <a:gd fmla="*/ 27 h 47" name="T7"/>
                <a:gd fmla="*/ 12 w 95" name="T8"/>
                <a:gd fmla="*/ 34 h 47" name="T9"/>
                <a:gd fmla="*/ 19 w 95" name="T10"/>
                <a:gd fmla="*/ 44 h 47" name="T11"/>
                <a:gd fmla="*/ 59 w 95" name="T12"/>
                <a:gd fmla="*/ 42 h 47" name="T13"/>
                <a:gd fmla="*/ 82 w 95" name="T14"/>
                <a:gd fmla="*/ 40 h 47" name="T15"/>
                <a:gd fmla="*/ 95 w 95" name="T16"/>
                <a:gd fmla="*/ 35 h 47" name="T17"/>
                <a:gd fmla="*/ 86 w 95" name="T18"/>
                <a:gd fmla="*/ 18 h 47" name="T19"/>
                <a:gd fmla="*/ 75 w 95" name="T20"/>
                <a:gd fmla="*/ 23 h 47" name="T21"/>
                <a:gd fmla="*/ 64 w 95" name="T22"/>
                <a:gd fmla="*/ 12 h 47" name="T23"/>
                <a:gd fmla="*/ 61 w 95" name="T24"/>
                <a:gd fmla="*/ 2 h 47" name="T25"/>
                <a:gd fmla="*/ 40 w 95" name="T26"/>
                <a:gd fmla="*/ 2 h 47" name="T27"/>
                <a:gd fmla="*/ 26 w 95" name="T28"/>
                <a:gd fmla="*/ 3 h 47" name="T29"/>
                <a:gd fmla="*/ 21 w 95" name="T30"/>
                <a:gd fmla="*/ 14 h 4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7" w="95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5" name="Freeform 124"/>
            <p:cNvSpPr/>
            <p:nvPr/>
          </p:nvSpPr>
          <p:spPr bwMode="auto">
            <a:xfrm>
              <a:off x="2038350" y="1298576"/>
              <a:ext cx="660400" cy="614363"/>
            </a:xfrm>
            <a:custGeom>
              <a:gdLst>
                <a:gd fmla="*/ 57 w 247" name="T0"/>
                <a:gd fmla="*/ 3 h 230" name="T1"/>
                <a:gd fmla="*/ 35 w 247" name="T2"/>
                <a:gd fmla="*/ 6 h 230" name="T3"/>
                <a:gd fmla="*/ 14 w 247" name="T4"/>
                <a:gd fmla="*/ 26 h 230" name="T5"/>
                <a:gd fmla="*/ 20 w 247" name="T6"/>
                <a:gd fmla="*/ 56 h 230" name="T7"/>
                <a:gd fmla="*/ 22 w 247" name="T8"/>
                <a:gd fmla="*/ 76 h 230" name="T9"/>
                <a:gd fmla="*/ 73 w 247" name="T10"/>
                <a:gd fmla="*/ 71 h 230" name="T11"/>
                <a:gd fmla="*/ 113 w 247" name="T12"/>
                <a:gd fmla="*/ 69 h 230" name="T13"/>
                <a:gd fmla="*/ 121 w 247" name="T14"/>
                <a:gd fmla="*/ 94 h 230" name="T15"/>
                <a:gd fmla="*/ 121 w 247" name="T16"/>
                <a:gd fmla="*/ 107 h 230" name="T17"/>
                <a:gd fmla="*/ 149 w 247" name="T18"/>
                <a:gd fmla="*/ 107 h 230" name="T19"/>
                <a:gd fmla="*/ 143 w 247" name="T20"/>
                <a:gd fmla="*/ 121 h 230" name="T21"/>
                <a:gd fmla="*/ 130 w 247" name="T22"/>
                <a:gd fmla="*/ 147 h 230" name="T23"/>
                <a:gd fmla="*/ 120 w 247" name="T24"/>
                <a:gd fmla="*/ 156 h 230" name="T25"/>
                <a:gd fmla="*/ 94 w 247" name="T26"/>
                <a:gd fmla="*/ 150 h 230" name="T27"/>
                <a:gd fmla="*/ 84 w 247" name="T28"/>
                <a:gd fmla="*/ 176 h 230" name="T29"/>
                <a:gd fmla="*/ 88 w 247" name="T30"/>
                <a:gd fmla="*/ 187 h 230" name="T31"/>
                <a:gd fmla="*/ 121 w 247" name="T32"/>
                <a:gd fmla="*/ 173 h 230" name="T33"/>
                <a:gd fmla="*/ 128 w 247" name="T34"/>
                <a:gd fmla="*/ 188 h 230" name="T35"/>
                <a:gd fmla="*/ 142 w 247" name="T36"/>
                <a:gd fmla="*/ 201 h 230" name="T37"/>
                <a:gd fmla="*/ 159 w 247" name="T38"/>
                <a:gd fmla="*/ 226 h 230" name="T39"/>
                <a:gd fmla="*/ 165 w 247" name="T40"/>
                <a:gd fmla="*/ 227 h 230" name="T41"/>
                <a:gd fmla="*/ 182 w 247" name="T42"/>
                <a:gd fmla="*/ 227 h 230" name="T43"/>
                <a:gd fmla="*/ 192 w 247" name="T44"/>
                <a:gd fmla="*/ 227 h 230" name="T45"/>
                <a:gd fmla="*/ 184 w 247" name="T46"/>
                <a:gd fmla="*/ 212 h 230" name="T47"/>
                <a:gd fmla="*/ 172 w 247" name="T48"/>
                <a:gd fmla="*/ 187 h 230" name="T49"/>
                <a:gd fmla="*/ 191 w 247" name="T50"/>
                <a:gd fmla="*/ 207 h 230" name="T51"/>
                <a:gd fmla="*/ 194 w 247" name="T52"/>
                <a:gd fmla="*/ 209 h 230" name="T53"/>
                <a:gd fmla="*/ 210 w 247" name="T54"/>
                <a:gd fmla="*/ 194 h 230" name="T55"/>
                <a:gd fmla="*/ 206 w 247" name="T56"/>
                <a:gd fmla="*/ 181 h 230" name="T57"/>
                <a:gd fmla="*/ 189 w 247" name="T58"/>
                <a:gd fmla="*/ 151 h 230" name="T59"/>
                <a:gd fmla="*/ 194 w 247" name="T60"/>
                <a:gd fmla="*/ 132 h 230" name="T61"/>
                <a:gd fmla="*/ 212 w 247" name="T62"/>
                <a:gd fmla="*/ 137 h 230" name="T63"/>
                <a:gd fmla="*/ 213 w 247" name="T64"/>
                <a:gd fmla="*/ 154 h 230" name="T65"/>
                <a:gd fmla="*/ 225 w 247" name="T66"/>
                <a:gd fmla="*/ 158 h 230" name="T67"/>
                <a:gd fmla="*/ 237 w 247" name="T68"/>
                <a:gd fmla="*/ 148 h 230" name="T69"/>
                <a:gd fmla="*/ 244 w 247" name="T70"/>
                <a:gd fmla="*/ 136 h 230" name="T71"/>
                <a:gd fmla="*/ 247 w 247" name="T72"/>
                <a:gd fmla="*/ 125 h 230" name="T73"/>
                <a:gd fmla="*/ 218 w 247" name="T74"/>
                <a:gd fmla="*/ 117 h 230" name="T75"/>
                <a:gd fmla="*/ 194 w 247" name="T76"/>
                <a:gd fmla="*/ 111 h 230" name="T77"/>
                <a:gd fmla="*/ 190 w 247" name="T78"/>
                <a:gd fmla="*/ 98 h 230" name="T79"/>
                <a:gd fmla="*/ 195 w 247" name="T80"/>
                <a:gd fmla="*/ 88 h 230" name="T81"/>
                <a:gd fmla="*/ 204 w 247" name="T82"/>
                <a:gd fmla="*/ 82 h 230" name="T83"/>
                <a:gd fmla="*/ 183 w 247" name="T84"/>
                <a:gd fmla="*/ 59 h 230" name="T85"/>
                <a:gd fmla="*/ 174 w 247" name="T86"/>
                <a:gd fmla="*/ 60 h 230" name="T87"/>
                <a:gd fmla="*/ 171 w 247" name="T88"/>
                <a:gd fmla="*/ 45 h 230" name="T89"/>
                <a:gd fmla="*/ 153 w 247" name="T90"/>
                <a:gd fmla="*/ 49 h 230" name="T91"/>
                <a:gd fmla="*/ 145 w 247" name="T92"/>
                <a:gd fmla="*/ 36 h 230" name="T93"/>
                <a:gd fmla="*/ 138 w 247" name="T94"/>
                <a:gd fmla="*/ 28 h 230" name="T95"/>
                <a:gd fmla="*/ 140 w 247" name="T96"/>
                <a:gd fmla="*/ 17 h 230" name="T97"/>
                <a:gd fmla="*/ 123 w 247" name="T98"/>
                <a:gd fmla="*/ 9 h 230" name="T99"/>
                <a:gd fmla="*/ 110 w 247" name="T100"/>
                <a:gd fmla="*/ 3 h 230" name="T101"/>
                <a:gd fmla="*/ 97 w 247" name="T102"/>
                <a:gd fmla="*/ 4 h 230" name="T103"/>
                <a:gd fmla="*/ 88 w 247" name="T104"/>
                <a:gd fmla="*/ 14 h 230" name="T105"/>
                <a:gd fmla="*/ 87 w 247" name="T106"/>
                <a:gd fmla="*/ 35 h 230" name="T107"/>
                <a:gd fmla="*/ 73 w 247" name="T108"/>
                <a:gd fmla="*/ 24 h 230" name="T109"/>
                <a:gd fmla="*/ 68 w 247" name="T110"/>
                <a:gd fmla="*/ 8 h 230" name="T111"/>
                <a:gd fmla="*/ 64 w 247" name="T112"/>
                <a:gd fmla="*/ 7 h 230" name="T113"/>
                <a:gd fmla="*/ 57 w 247" name="T114"/>
                <a:gd fmla="*/ 3 h 23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30" w="246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6" name="Freeform 125"/>
            <p:cNvSpPr/>
            <p:nvPr/>
          </p:nvSpPr>
          <p:spPr bwMode="auto">
            <a:xfrm>
              <a:off x="2046287" y="1689101"/>
              <a:ext cx="176213" cy="141288"/>
            </a:xfrm>
            <a:custGeom>
              <a:gdLst>
                <a:gd fmla="*/ 17 w 66" name="T0"/>
                <a:gd fmla="*/ 53 h 53" name="T1"/>
                <a:gd fmla="*/ 39 w 66" name="T2"/>
                <a:gd fmla="*/ 37 h 53" name="T3"/>
                <a:gd fmla="*/ 50 w 66" name="T4"/>
                <a:gd fmla="*/ 45 h 53" name="T5"/>
                <a:gd fmla="*/ 62 w 66" name="T6"/>
                <a:gd fmla="*/ 37 h 53" name="T7"/>
                <a:gd fmla="*/ 54 w 66" name="T8"/>
                <a:gd fmla="*/ 25 h 53" name="T9"/>
                <a:gd fmla="*/ 42 w 66" name="T10"/>
                <a:gd fmla="*/ 10 h 53" name="T11"/>
                <a:gd fmla="*/ 28 w 66" name="T12"/>
                <a:gd fmla="*/ 2 h 53" name="T13"/>
                <a:gd fmla="*/ 18 w 66" name="T14"/>
                <a:gd fmla="*/ 12 h 53" name="T15"/>
                <a:gd fmla="*/ 12 w 66" name="T16"/>
                <a:gd fmla="*/ 29 h 53" name="T17"/>
                <a:gd fmla="*/ 0 w 66" name="T18"/>
                <a:gd fmla="*/ 41 h 53" name="T19"/>
                <a:gd fmla="*/ 17 w 66" name="T20"/>
                <a:gd fmla="*/ 53 h 5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2" w="66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7" name="Freeform 126"/>
            <p:cNvSpPr/>
            <p:nvPr/>
          </p:nvSpPr>
          <p:spPr bwMode="auto">
            <a:xfrm>
              <a:off x="2092325" y="1841501"/>
              <a:ext cx="76200" cy="39688"/>
            </a:xfrm>
            <a:custGeom>
              <a:gdLst>
                <a:gd fmla="*/ 25 w 29" name="T0"/>
                <a:gd fmla="*/ 0 h 15" name="T1"/>
                <a:gd fmla="*/ 8 w 29" name="T2"/>
                <a:gd fmla="*/ 14 h 15" name="T3"/>
                <a:gd fmla="*/ 23 w 29" name="T4"/>
                <a:gd fmla="*/ 12 h 15" name="T5"/>
                <a:gd fmla="*/ 29 w 29" name="T6"/>
                <a:gd fmla="*/ 2 h 15" name="T7"/>
                <a:gd fmla="*/ 25 w 29" name="T8"/>
                <a:gd fmla="*/ 0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28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8" name="Freeform 127"/>
            <p:cNvSpPr/>
            <p:nvPr/>
          </p:nvSpPr>
          <p:spPr bwMode="auto">
            <a:xfrm>
              <a:off x="2171700" y="1884363"/>
              <a:ext cx="61913" cy="52388"/>
            </a:xfrm>
            <a:custGeom>
              <a:gdLst>
                <a:gd fmla="*/ 13 w 23" name="T0"/>
                <a:gd fmla="*/ 0 h 20" name="T1"/>
                <a:gd fmla="*/ 9 w 23" name="T2"/>
                <a:gd fmla="*/ 14 h 20" name="T3"/>
                <a:gd fmla="*/ 21 w 23" name="T4"/>
                <a:gd fmla="*/ 15 h 20" name="T5"/>
                <a:gd fmla="*/ 20 w 23" name="T6"/>
                <a:gd fmla="*/ 6 h 20" name="T7"/>
                <a:gd fmla="*/ 13 w 23" name="T8"/>
                <a:gd fmla="*/ 0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3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9" name="Freeform 128"/>
            <p:cNvSpPr/>
            <p:nvPr/>
          </p:nvSpPr>
          <p:spPr bwMode="auto">
            <a:xfrm>
              <a:off x="2468562" y="1974851"/>
              <a:ext cx="26988" cy="34925"/>
            </a:xfrm>
            <a:custGeom>
              <a:gdLst>
                <a:gd fmla="*/ 3 w 10" name="T0"/>
                <a:gd fmla="*/ 0 h 13" name="T1"/>
                <a:gd fmla="*/ 9 w 10" name="T2"/>
                <a:gd fmla="*/ 7 h 13" name="T3"/>
                <a:gd fmla="*/ 3 w 10" name="T4"/>
                <a:gd fmla="*/ 0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0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0" name="Freeform 129"/>
            <p:cNvSpPr/>
            <p:nvPr/>
          </p:nvSpPr>
          <p:spPr bwMode="auto">
            <a:xfrm>
              <a:off x="2547937" y="1916113"/>
              <a:ext cx="30163" cy="20638"/>
            </a:xfrm>
            <a:custGeom>
              <a:gdLst>
                <a:gd fmla="*/ 0 w 11" name="T0"/>
                <a:gd fmla="*/ 0 h 8" name="T1"/>
                <a:gd fmla="*/ 10 w 11" name="T2"/>
                <a:gd fmla="*/ 1 h 8" name="T3"/>
                <a:gd fmla="*/ 8 w 11" name="T4"/>
                <a:gd fmla="*/ 8 h 8" name="T5"/>
                <a:gd fmla="*/ 0 w 11" name="T6"/>
                <a:gd fmla="*/ 6 h 8" name="T7"/>
                <a:gd fmla="*/ 0 w 11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1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1" name="Freeform 130"/>
            <p:cNvSpPr/>
            <p:nvPr/>
          </p:nvSpPr>
          <p:spPr bwMode="auto">
            <a:xfrm>
              <a:off x="2136775" y="2170113"/>
              <a:ext cx="42863" cy="39688"/>
            </a:xfrm>
            <a:custGeom>
              <a:gdLst>
                <a:gd fmla="*/ 14 w 16" name="T0"/>
                <a:gd fmla="*/ 0 h 15" name="T1"/>
                <a:gd fmla="*/ 0 w 16" name="T2"/>
                <a:gd fmla="*/ 11 h 15" name="T3"/>
                <a:gd fmla="*/ 11 w 16" name="T4"/>
                <a:gd fmla="*/ 11 h 15" name="T5"/>
                <a:gd fmla="*/ 14 w 16" name="T6"/>
                <a:gd fmla="*/ 0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6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2" name="Freeform 131"/>
            <p:cNvSpPr/>
            <p:nvPr/>
          </p:nvSpPr>
          <p:spPr bwMode="auto">
            <a:xfrm>
              <a:off x="765175" y="2152651"/>
              <a:ext cx="58738" cy="104775"/>
            </a:xfrm>
            <a:custGeom>
              <a:gdLst>
                <a:gd fmla="*/ 6 w 22" name="T0"/>
                <a:gd fmla="*/ 0 h 39" name="T1"/>
                <a:gd fmla="*/ 5 w 22" name="T2"/>
                <a:gd fmla="*/ 10 h 39" name="T3"/>
                <a:gd fmla="*/ 7 w 22" name="T4"/>
                <a:gd fmla="*/ 27 h 39" name="T5"/>
                <a:gd fmla="*/ 19 w 22" name="T6"/>
                <a:gd fmla="*/ 37 h 39" name="T7"/>
                <a:gd fmla="*/ 18 w 22" name="T8"/>
                <a:gd fmla="*/ 27 h 39" name="T9"/>
                <a:gd fmla="*/ 12 w 22" name="T10"/>
                <a:gd fmla="*/ 15 h 39" name="T11"/>
                <a:gd fmla="*/ 10 w 22" name="T12"/>
                <a:gd fmla="*/ 5 h 39" name="T13"/>
                <a:gd fmla="*/ 6 w 22" name="T14"/>
                <a:gd fmla="*/ 0 h 3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9" w="22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3" name="Freeform 132"/>
            <p:cNvSpPr/>
            <p:nvPr/>
          </p:nvSpPr>
          <p:spPr bwMode="auto">
            <a:xfrm>
              <a:off x="769937" y="2281238"/>
              <a:ext cx="47625" cy="46038"/>
            </a:xfrm>
            <a:custGeom>
              <a:gdLst>
                <a:gd fmla="*/ 11 w 18" name="T0"/>
                <a:gd fmla="*/ 0 h 17" name="T1"/>
                <a:gd fmla="*/ 3 w 18" name="T2"/>
                <a:gd fmla="*/ 6 h 17" name="T3"/>
                <a:gd fmla="*/ 11 w 18" name="T4"/>
                <a:gd fmla="*/ 14 h 17" name="T5"/>
                <a:gd fmla="*/ 8 w 18" name="T6"/>
                <a:gd fmla="*/ 15 h 17" name="T7"/>
                <a:gd fmla="*/ 18 w 18" name="T8"/>
                <a:gd fmla="*/ 7 h 17" name="T9"/>
                <a:gd fmla="*/ 11 w 18" name="T10"/>
                <a:gd fmla="*/ 0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18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4" name="Freeform 133"/>
            <p:cNvSpPr/>
            <p:nvPr/>
          </p:nvSpPr>
          <p:spPr bwMode="auto">
            <a:xfrm>
              <a:off x="790575" y="2332038"/>
              <a:ext cx="23813" cy="15875"/>
            </a:xfrm>
            <a:custGeom>
              <a:gdLst>
                <a:gd fmla="*/ 0 w 9" name="T0"/>
                <a:gd fmla="*/ 1 h 6" name="T1"/>
                <a:gd fmla="*/ 7 w 9" name="T2"/>
                <a:gd fmla="*/ 0 h 6" name="T3"/>
                <a:gd fmla="*/ 0 w 9" name="T4"/>
                <a:gd fmla="*/ 1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9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5" name="Freeform 134"/>
            <p:cNvSpPr/>
            <p:nvPr/>
          </p:nvSpPr>
          <p:spPr bwMode="auto">
            <a:xfrm>
              <a:off x="798512" y="2338388"/>
              <a:ext cx="25400" cy="20638"/>
            </a:xfrm>
            <a:custGeom>
              <a:gdLst>
                <a:gd fmla="*/ 4 w 9" name="T0"/>
                <a:gd fmla="*/ 8 h 8" name="T1"/>
                <a:gd fmla="*/ 9 w 9" name="T2"/>
                <a:gd fmla="*/ 6 h 8" name="T3"/>
                <a:gd fmla="*/ 2 w 9" name="T4"/>
                <a:gd fmla="*/ 4 h 8" name="T5"/>
                <a:gd fmla="*/ 4 w 9" name="T6"/>
                <a:gd fmla="*/ 8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9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6" name="Freeform 135"/>
            <p:cNvSpPr/>
            <p:nvPr/>
          </p:nvSpPr>
          <p:spPr bwMode="auto">
            <a:xfrm>
              <a:off x="-177801" y="2295526"/>
              <a:ext cx="103188" cy="39688"/>
            </a:xfrm>
            <a:custGeom>
              <a:gdLst>
                <a:gd fmla="*/ 39 w 39" name="T0"/>
                <a:gd fmla="*/ 0 h 15" name="T1"/>
                <a:gd fmla="*/ 31 w 39" name="T2"/>
                <a:gd fmla="*/ 8 h 15" name="T3"/>
                <a:gd fmla="*/ 15 w 39" name="T4"/>
                <a:gd fmla="*/ 8 h 15" name="T5"/>
                <a:gd fmla="*/ 6 w 39" name="T6"/>
                <a:gd fmla="*/ 14 h 15" name="T7"/>
                <a:gd fmla="*/ 3 w 39" name="T8"/>
                <a:gd fmla="*/ 6 h 15" name="T9"/>
                <a:gd fmla="*/ 17 w 39" name="T10"/>
                <a:gd fmla="*/ 4 h 15" name="T11"/>
                <a:gd fmla="*/ 30 w 39" name="T12"/>
                <a:gd fmla="*/ 3 h 15" name="T13"/>
                <a:gd fmla="*/ 39 w 39" name="T14"/>
                <a:gd fmla="*/ 0 h 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" w="39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7" name="Freeform 136"/>
            <p:cNvSpPr/>
            <p:nvPr/>
          </p:nvSpPr>
          <p:spPr bwMode="auto">
            <a:xfrm>
              <a:off x="-23813" y="1982788"/>
              <a:ext cx="85725" cy="44450"/>
            </a:xfrm>
            <a:custGeom>
              <a:gdLst>
                <a:gd fmla="*/ 21 w 32" name="T0"/>
                <a:gd fmla="*/ 15 h 17" name="T1"/>
                <a:gd fmla="*/ 29 w 32" name="T2"/>
                <a:gd fmla="*/ 4 h 17" name="T3"/>
                <a:gd fmla="*/ 15 w 32" name="T4"/>
                <a:gd fmla="*/ 2 h 17" name="T5"/>
                <a:gd fmla="*/ 13 w 32" name="T6"/>
                <a:gd fmla="*/ 14 h 17" name="T7"/>
                <a:gd fmla="*/ 8 w 32" name="T8"/>
                <a:gd fmla="*/ 15 h 17" name="T9"/>
                <a:gd fmla="*/ 21 w 32" name="T10"/>
                <a:gd fmla="*/ 15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32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8" name="Freeform 137"/>
            <p:cNvSpPr/>
            <p:nvPr/>
          </p:nvSpPr>
          <p:spPr bwMode="auto">
            <a:xfrm>
              <a:off x="-71438" y="1581151"/>
              <a:ext cx="160338" cy="182563"/>
            </a:xfrm>
            <a:custGeom>
              <a:gdLst>
                <a:gd fmla="*/ 7 w 60" name="T0"/>
                <a:gd fmla="*/ 57 h 68" name="T1"/>
                <a:gd fmla="*/ 11 w 60" name="T2"/>
                <a:gd fmla="*/ 68 h 68" name="T3"/>
                <a:gd fmla="*/ 20 w 60" name="T4"/>
                <a:gd fmla="*/ 58 h 68" name="T5"/>
                <a:gd fmla="*/ 25 w 60" name="T6"/>
                <a:gd fmla="*/ 48 h 68" name="T7"/>
                <a:gd fmla="*/ 52 w 60" name="T8"/>
                <a:gd fmla="*/ 38 h 68" name="T9"/>
                <a:gd fmla="*/ 57 w 60" name="T10"/>
                <a:gd fmla="*/ 31 h 68" name="T11"/>
                <a:gd fmla="*/ 58 w 60" name="T12"/>
                <a:gd fmla="*/ 19 h 68" name="T13"/>
                <a:gd fmla="*/ 50 w 60" name="T14"/>
                <a:gd fmla="*/ 16 h 68" name="T15"/>
                <a:gd fmla="*/ 37 w 60" name="T16"/>
                <a:gd fmla="*/ 7 h 68" name="T17"/>
                <a:gd fmla="*/ 19 w 60" name="T18"/>
                <a:gd fmla="*/ 14 h 68" name="T19"/>
                <a:gd fmla="*/ 24 w 60" name="T20"/>
                <a:gd fmla="*/ 0 h 68" name="T21"/>
                <a:gd fmla="*/ 21 w 60" name="T22"/>
                <a:gd fmla="*/ 1 h 68" name="T23"/>
                <a:gd fmla="*/ 0 w 60" name="T24"/>
                <a:gd fmla="*/ 57 h 68" name="T25"/>
                <a:gd fmla="*/ 7 w 60" name="T26"/>
                <a:gd fmla="*/ 57 h 6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8" w="60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9" name="Freeform 138"/>
            <p:cNvSpPr/>
            <p:nvPr/>
          </p:nvSpPr>
          <p:spPr bwMode="auto">
            <a:xfrm>
              <a:off x="3533775" y="1589088"/>
              <a:ext cx="390525" cy="276225"/>
            </a:xfrm>
            <a:custGeom>
              <a:gdLst>
                <a:gd fmla="*/ 39 w 146" name="T0"/>
                <a:gd fmla="*/ 87 h 103" name="T1"/>
                <a:gd fmla="*/ 21 w 146" name="T2"/>
                <a:gd fmla="*/ 84 h 103" name="T3"/>
                <a:gd fmla="*/ 31 w 146" name="T4"/>
                <a:gd fmla="*/ 76 h 103" name="T5"/>
                <a:gd fmla="*/ 29 w 146" name="T6"/>
                <a:gd fmla="*/ 71 h 103" name="T7"/>
                <a:gd fmla="*/ 22 w 146" name="T8"/>
                <a:gd fmla="*/ 62 h 103" name="T9"/>
                <a:gd fmla="*/ 13 w 146" name="T10"/>
                <a:gd fmla="*/ 62 h 103" name="T11"/>
                <a:gd fmla="*/ 9 w 146" name="T12"/>
                <a:gd fmla="*/ 53 h 103" name="T13"/>
                <a:gd fmla="*/ 23 w 146" name="T14"/>
                <a:gd fmla="*/ 50 h 103" name="T15"/>
                <a:gd fmla="*/ 32 w 146" name="T16"/>
                <a:gd fmla="*/ 44 h 103" name="T17"/>
                <a:gd fmla="*/ 25 w 146" name="T18"/>
                <a:gd fmla="*/ 38 h 103" name="T19"/>
                <a:gd fmla="*/ 2 w 146" name="T20"/>
                <a:gd fmla="*/ 34 h 103" name="T21"/>
                <a:gd fmla="*/ 9 w 146" name="T22"/>
                <a:gd fmla="*/ 27 h 103" name="T23"/>
                <a:gd fmla="*/ 15 w 146" name="T24"/>
                <a:gd fmla="*/ 15 h 103" name="T25"/>
                <a:gd fmla="*/ 35 w 146" name="T26"/>
                <a:gd fmla="*/ 5 h 103" name="T27"/>
                <a:gd fmla="*/ 40 w 146" name="T28"/>
                <a:gd fmla="*/ 10 h 103" name="T29"/>
                <a:gd fmla="*/ 46 w 146" name="T30"/>
                <a:gd fmla="*/ 29 h 103" name="T31"/>
                <a:gd fmla="*/ 59 w 146" name="T32"/>
                <a:gd fmla="*/ 29 h 103" name="T33"/>
                <a:gd fmla="*/ 67 w 146" name="T34"/>
                <a:gd fmla="*/ 18 h 103" name="T35"/>
                <a:gd fmla="*/ 95 w 146" name="T36"/>
                <a:gd fmla="*/ 20 h 103" name="T37"/>
                <a:gd fmla="*/ 104 w 146" name="T38"/>
                <a:gd fmla="*/ 13 h 103" name="T39"/>
                <a:gd fmla="*/ 103 w 146" name="T40"/>
                <a:gd fmla="*/ 7 h 103" name="T41"/>
                <a:gd fmla="*/ 123 w 146" name="T42"/>
                <a:gd fmla="*/ 5 h 103" name="T43"/>
                <a:gd fmla="*/ 127 w 146" name="T44"/>
                <a:gd fmla="*/ 6 h 103" name="T45"/>
                <a:gd fmla="*/ 136 w 146" name="T46"/>
                <a:gd fmla="*/ 20 h 103" name="T47"/>
                <a:gd fmla="*/ 131 w 146" name="T48"/>
                <a:gd fmla="*/ 29 h 103" name="T49"/>
                <a:gd fmla="*/ 143 w 146" name="T50"/>
                <a:gd fmla="*/ 36 h 103" name="T51"/>
                <a:gd fmla="*/ 142 w 146" name="T52"/>
                <a:gd fmla="*/ 54 h 103" name="T53"/>
                <a:gd fmla="*/ 130 w 146" name="T54"/>
                <a:gd fmla="*/ 65 h 103" name="T55"/>
                <a:gd fmla="*/ 116 w 146" name="T56"/>
                <a:gd fmla="*/ 77 h 103" name="T57"/>
                <a:gd fmla="*/ 109 w 146" name="T58"/>
                <a:gd fmla="*/ 85 h 103" name="T59"/>
                <a:gd fmla="*/ 92 w 146" name="T60"/>
                <a:gd fmla="*/ 92 h 103" name="T61"/>
                <a:gd fmla="*/ 86 w 146" name="T62"/>
                <a:gd fmla="*/ 95 h 103" name="T63"/>
                <a:gd fmla="*/ 69 w 146" name="T64"/>
                <a:gd fmla="*/ 97 h 103" name="T65"/>
                <a:gd fmla="*/ 43 w 146" name="T66"/>
                <a:gd fmla="*/ 92 h 103" name="T67"/>
                <a:gd fmla="*/ 39 w 146" name="T68"/>
                <a:gd fmla="*/ 87 h 103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03" w="146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0" name="Freeform 139"/>
            <p:cNvSpPr/>
            <p:nvPr/>
          </p:nvSpPr>
          <p:spPr bwMode="auto">
            <a:xfrm>
              <a:off x="4773612" y="2895601"/>
              <a:ext cx="1917700" cy="1933575"/>
            </a:xfrm>
            <a:custGeom>
              <a:gdLst>
                <a:gd fmla="*/ 384 w 718" name="T0"/>
                <a:gd fmla="*/ 710 h 724" name="T1"/>
                <a:gd fmla="*/ 364 w 718" name="T2"/>
                <a:gd fmla="*/ 658 h 724" name="T3"/>
                <a:gd fmla="*/ 318 w 718" name="T4"/>
                <a:gd fmla="*/ 562 h 724" name="T5"/>
                <a:gd fmla="*/ 331 w 718" name="T6"/>
                <a:gd fmla="*/ 480 h 724" name="T7"/>
                <a:gd fmla="*/ 288 w 718" name="T8"/>
                <a:gd fmla="*/ 389 h 724" name="T9"/>
                <a:gd fmla="*/ 267 w 718" name="T10"/>
                <a:gd fmla="*/ 334 h 724" name="T11"/>
                <a:gd fmla="*/ 233 w 718" name="T12"/>
                <a:gd fmla="*/ 318 h 724" name="T13"/>
                <a:gd fmla="*/ 167 w 718" name="T14"/>
                <a:gd fmla="*/ 328 h 724" name="T15"/>
                <a:gd fmla="*/ 93 w 718" name="T16"/>
                <a:gd fmla="*/ 333 h 724" name="T17"/>
                <a:gd fmla="*/ 43 w 718" name="T18"/>
                <a:gd fmla="*/ 291 h 724" name="T19"/>
                <a:gd fmla="*/ 10 w 718" name="T20"/>
                <a:gd fmla="*/ 241 h 724" name="T21"/>
                <a:gd fmla="*/ 21 w 718" name="T22"/>
                <a:gd fmla="*/ 199 h 724" name="T23"/>
                <a:gd fmla="*/ 19 w 718" name="T24"/>
                <a:gd fmla="*/ 172 h 724" name="T25"/>
                <a:gd fmla="*/ 52 w 718" name="T26"/>
                <a:gd fmla="*/ 114 h 724" name="T27"/>
                <a:gd fmla="*/ 95 w 718" name="T28"/>
                <a:gd fmla="*/ 71 h 724" name="T29"/>
                <a:gd fmla="*/ 132 w 718" name="T30"/>
                <a:gd fmla="*/ 22 h 724" name="T31"/>
                <a:gd fmla="*/ 207 w 718" name="T32"/>
                <a:gd fmla="*/ 10 h 724" name="T33"/>
                <a:gd fmla="*/ 302 w 718" name="T34"/>
                <a:gd fmla="*/ 3 h 724" name="T35"/>
                <a:gd fmla="*/ 304 w 718" name="T36"/>
                <a:gd fmla="*/ 46 h 724" name="T37"/>
                <a:gd fmla="*/ 347 w 718" name="T38"/>
                <a:gd fmla="*/ 57 h 724" name="T39"/>
                <a:gd fmla="*/ 396 w 718" name="T40"/>
                <a:gd fmla="*/ 68 h 724" name="T41"/>
                <a:gd fmla="*/ 443 w 718" name="T42"/>
                <a:gd fmla="*/ 57 h 724" name="T43"/>
                <a:gd fmla="*/ 509 w 718" name="T44"/>
                <a:gd fmla="*/ 63 h 724" name="T45"/>
                <a:gd fmla="*/ 540 w 718" name="T46"/>
                <a:gd fmla="*/ 120 h 724" name="T47"/>
                <a:gd fmla="*/ 577 w 718" name="T48"/>
                <a:gd fmla="*/ 199 h 724" name="T49"/>
                <a:gd fmla="*/ 646 w 718" name="T50"/>
                <a:gd fmla="*/ 260 h 724" name="T51"/>
                <a:gd fmla="*/ 716 w 718" name="T52"/>
                <a:gd fmla="*/ 292 h 724" name="T53"/>
                <a:gd fmla="*/ 659 w 718" name="T54"/>
                <a:gd fmla="*/ 351 h 724" name="T55"/>
                <a:gd fmla="*/ 606 w 718" name="T56"/>
                <a:gd fmla="*/ 413 h 724" name="T57"/>
                <a:gd fmla="*/ 605 w 718" name="T58"/>
                <a:gd fmla="*/ 454 h 724" name="T59"/>
                <a:gd fmla="*/ 625 w 718" name="T60"/>
                <a:gd fmla="*/ 501 h 724" name="T61"/>
                <a:gd fmla="*/ 596 w 718" name="T62"/>
                <a:gd fmla="*/ 539 h 724" name="T63"/>
                <a:gd fmla="*/ 566 w 718" name="T64"/>
                <a:gd fmla="*/ 583 h 724" name="T65"/>
                <a:gd fmla="*/ 568 w 718" name="T66"/>
                <a:gd fmla="*/ 608 h 724" name="T67"/>
                <a:gd fmla="*/ 530 w 718" name="T68"/>
                <a:gd fmla="*/ 639 h 724" name="T69"/>
                <a:gd fmla="*/ 519 w 718" name="T70"/>
                <a:gd fmla="*/ 680 h 724" name="T71"/>
                <a:gd fmla="*/ 470 w 718" name="T72"/>
                <a:gd fmla="*/ 713 h 724" name="T73"/>
                <a:gd fmla="*/ 401 w 718" name="T74"/>
                <a:gd fmla="*/ 724 h 72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724" w="718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1" name="Freeform 140"/>
            <p:cNvSpPr/>
            <p:nvPr/>
          </p:nvSpPr>
          <p:spPr bwMode="auto">
            <a:xfrm>
              <a:off x="6515100" y="4186238"/>
              <a:ext cx="212725" cy="382588"/>
            </a:xfrm>
            <a:custGeom>
              <a:gdLst>
                <a:gd fmla="*/ 63 w 80" name="T0"/>
                <a:gd fmla="*/ 2 h 143" name="T1"/>
                <a:gd fmla="*/ 62 w 80" name="T2"/>
                <a:gd fmla="*/ 13 h 143" name="T3"/>
                <a:gd fmla="*/ 52 w 80" name="T4"/>
                <a:gd fmla="*/ 22 h 143" name="T5"/>
                <a:gd fmla="*/ 35 w 80" name="T6"/>
                <a:gd fmla="*/ 38 h 143" name="T7"/>
                <a:gd fmla="*/ 13 w 80" name="T8"/>
                <a:gd fmla="*/ 55 h 143" name="T9"/>
                <a:gd fmla="*/ 9 w 80" name="T10"/>
                <a:gd fmla="*/ 75 h 143" name="T11"/>
                <a:gd fmla="*/ 9 w 80" name="T12"/>
                <a:gd fmla="*/ 97 h 143" name="T13"/>
                <a:gd fmla="*/ 12 w 80" name="T14"/>
                <a:gd fmla="*/ 119 h 143" name="T15"/>
                <a:gd fmla="*/ 25 w 80" name="T16"/>
                <a:gd fmla="*/ 143 h 143" name="T17"/>
                <a:gd fmla="*/ 56 w 80" name="T18"/>
                <a:gd fmla="*/ 118 h 143" name="T19"/>
                <a:gd fmla="*/ 64 w 80" name="T20"/>
                <a:gd fmla="*/ 63 h 143" name="T21"/>
                <a:gd fmla="*/ 78 w 80" name="T22"/>
                <a:gd fmla="*/ 35 h 143" name="T23"/>
                <a:gd fmla="*/ 63 w 80" name="T24"/>
                <a:gd fmla="*/ 2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80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2" name="Freeform 141"/>
            <p:cNvSpPr/>
            <p:nvPr/>
          </p:nvSpPr>
          <p:spPr bwMode="auto">
            <a:xfrm>
              <a:off x="5048250" y="1098551"/>
              <a:ext cx="4883150" cy="2771775"/>
            </a:xfrm>
            <a:custGeom>
              <a:gdLst>
                <a:gd fmla="*/ 430 w 1828" name="T0"/>
                <a:gd fmla="*/ 679 h 1038" name="T1"/>
                <a:gd fmla="*/ 320 w 1828" name="T2"/>
                <a:gd fmla="*/ 638 h 1038" name="T3"/>
                <a:gd fmla="*/ 221 w 1828" name="T4"/>
                <a:gd fmla="*/ 574 h 1038" name="T5"/>
                <a:gd fmla="*/ 240 w 1828" name="T6"/>
                <a:gd fmla="*/ 677 h 1038" name="T7"/>
                <a:gd fmla="*/ 169 w 1828" name="T8"/>
                <a:gd fmla="*/ 589 h 1038" name="T9"/>
                <a:gd fmla="*/ 44 w 1828" name="T10"/>
                <a:gd fmla="*/ 683 h 1038" name="T11"/>
                <a:gd fmla="*/ 74 w 1828" name="T12"/>
                <a:gd fmla="*/ 548 h 1038" name="T13"/>
                <a:gd fmla="*/ 108 w 1828" name="T14"/>
                <a:gd fmla="*/ 497 h 1038" name="T15"/>
                <a:gd fmla="*/ 181 w 1828" name="T16"/>
                <a:gd fmla="*/ 386 h 1038" name="T17"/>
                <a:gd fmla="*/ 197 w 1828" name="T18"/>
                <a:gd fmla="*/ 437 h 1038" name="T19"/>
                <a:gd fmla="*/ 319 w 1828" name="T20"/>
                <a:gd fmla="*/ 385 h 1038" name="T21"/>
                <a:gd fmla="*/ 365 w 1828" name="T22"/>
                <a:gd fmla="*/ 342 h 1038" name="T23"/>
                <a:gd fmla="*/ 298 w 1828" name="T24"/>
                <a:gd fmla="*/ 288 h 1038" name="T25"/>
                <a:gd fmla="*/ 269 w 1828" name="T26"/>
                <a:gd fmla="*/ 321 h 1038" name="T27"/>
                <a:gd fmla="*/ 191 w 1828" name="T28"/>
                <a:gd fmla="*/ 357 h 1038" name="T29"/>
                <a:gd fmla="*/ 147 w 1828" name="T30"/>
                <a:gd fmla="*/ 330 h 1038" name="T31"/>
                <a:gd fmla="*/ 240 w 1828" name="T32"/>
                <a:gd fmla="*/ 182 h 1038" name="T33"/>
                <a:gd fmla="*/ 300 w 1828" name="T34"/>
                <a:gd fmla="*/ 137 h 1038" name="T35"/>
                <a:gd fmla="*/ 466 w 1828" name="T36"/>
                <a:gd fmla="*/ 199 h 1038" name="T37"/>
                <a:gd fmla="*/ 414 w 1828" name="T38"/>
                <a:gd fmla="*/ 229 h 1038" name="T39"/>
                <a:gd fmla="*/ 462 w 1828" name="T40"/>
                <a:gd fmla="*/ 229 h 1038" name="T41"/>
                <a:gd fmla="*/ 517 w 1828" name="T42"/>
                <a:gd fmla="*/ 193 h 1038" name="T43"/>
                <a:gd fmla="*/ 622 w 1828" name="T44"/>
                <a:gd fmla="*/ 165 h 1038" name="T45"/>
                <a:gd fmla="*/ 714 w 1828" name="T46"/>
                <a:gd fmla="*/ 163 h 1038" name="T47"/>
                <a:gd fmla="*/ 736 w 1828" name="T48"/>
                <a:gd fmla="*/ 94 h 1038" name="T49"/>
                <a:gd fmla="*/ 755 w 1828" name="T50"/>
                <a:gd fmla="*/ 184 h 1038" name="T51"/>
                <a:gd fmla="*/ 763 w 1828" name="T52"/>
                <a:gd fmla="*/ 137 h 1038" name="T53"/>
                <a:gd fmla="*/ 781 w 1828" name="T54"/>
                <a:gd fmla="*/ 123 h 1038" name="T55"/>
                <a:gd fmla="*/ 830 w 1828" name="T56"/>
                <a:gd fmla="*/ 105 h 1038" name="T57"/>
                <a:gd fmla="*/ 935 w 1828" name="T58"/>
                <a:gd fmla="*/ 30 h 1038" name="T59"/>
                <a:gd fmla="*/ 1062 w 1828" name="T60"/>
                <a:gd fmla="*/ 20 h 1038" name="T61"/>
                <a:gd fmla="*/ 1098 w 1828" name="T62"/>
                <a:gd fmla="*/ 77 h 1038" name="T63"/>
                <a:gd fmla="*/ 1243 w 1828" name="T64"/>
                <a:gd fmla="*/ 88 h 1038" name="T65"/>
                <a:gd fmla="*/ 1344 w 1828" name="T66"/>
                <a:gd fmla="*/ 115 h 1038" name="T67"/>
                <a:gd fmla="*/ 1466 w 1828" name="T68"/>
                <a:gd fmla="*/ 128 h 1038" name="T69"/>
                <a:gd fmla="*/ 1636 w 1828" name="T70"/>
                <a:gd fmla="*/ 158 h 1038" name="T71"/>
                <a:gd fmla="*/ 1812 w 1828" name="T72"/>
                <a:gd fmla="*/ 229 h 1038" name="T73"/>
                <a:gd fmla="*/ 1741 w 1828" name="T74"/>
                <a:gd fmla="*/ 215 h 1038" name="T75"/>
                <a:gd fmla="*/ 1753 w 1828" name="T76"/>
                <a:gd fmla="*/ 285 h 1038" name="T77"/>
                <a:gd fmla="*/ 1622 w 1828" name="T78"/>
                <a:gd fmla="*/ 344 h 1038" name="T79"/>
                <a:gd fmla="*/ 1628 w 1828" name="T80"/>
                <a:gd fmla="*/ 427 h 1038" name="T81"/>
                <a:gd fmla="*/ 1566 w 1828" name="T82"/>
                <a:gd fmla="*/ 392 h 1038" name="T83"/>
                <a:gd fmla="*/ 1604 w 1828" name="T84"/>
                <a:gd fmla="*/ 303 h 1038" name="T85"/>
                <a:gd fmla="*/ 1546 w 1828" name="T86"/>
                <a:gd fmla="*/ 344 h 1038" name="T87"/>
                <a:gd fmla="*/ 1424 w 1828" name="T88"/>
                <a:gd fmla="*/ 367 h 1038" name="T89"/>
                <a:gd fmla="*/ 1448 w 1828" name="T90"/>
                <a:gd fmla="*/ 480 h 1038" name="T91"/>
                <a:gd fmla="*/ 1371 w 1828" name="T92"/>
                <a:gd fmla="*/ 624 h 1038" name="T93"/>
                <a:gd fmla="*/ 1334 w 1828" name="T94"/>
                <a:gd fmla="*/ 660 h 1038" name="T95"/>
                <a:gd fmla="*/ 1300 w 1828" name="T96"/>
                <a:gd fmla="*/ 661 h 1038" name="T97"/>
                <a:gd fmla="*/ 1280 w 1828" name="T98"/>
                <a:gd fmla="*/ 830 h 1038" name="T99"/>
                <a:gd fmla="*/ 1192 w 1828" name="T100"/>
                <a:gd fmla="*/ 965 h 1038" name="T101"/>
                <a:gd fmla="*/ 1177 w 1828" name="T102"/>
                <a:gd fmla="*/ 1027 h 1038" name="T103"/>
                <a:gd fmla="*/ 1044 w 1828" name="T104"/>
                <a:gd fmla="*/ 849 h 1038" name="T105"/>
                <a:gd fmla="*/ 902 w 1828" name="T106"/>
                <a:gd fmla="*/ 969 h 1038" name="T107"/>
                <a:gd fmla="*/ 782 w 1828" name="T108"/>
                <a:gd fmla="*/ 820 h 1038" name="T109"/>
                <a:gd fmla="*/ 608 w 1828" name="T110"/>
                <a:gd fmla="*/ 774 h 1038" name="T111"/>
                <a:gd fmla="*/ 661 w 1828" name="T112"/>
                <a:gd fmla="*/ 797 h 1038" name="T113"/>
                <a:gd fmla="*/ 633 w 1828" name="T114"/>
                <a:gd fmla="*/ 887 h 103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038" w="182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3" name="Freeform 142"/>
            <p:cNvSpPr/>
            <p:nvPr/>
          </p:nvSpPr>
          <p:spPr bwMode="auto">
            <a:xfrm>
              <a:off x="5564188" y="941388"/>
              <a:ext cx="414338" cy="223838"/>
            </a:xfrm>
            <a:custGeom>
              <a:gdLst>
                <a:gd fmla="*/ 83 w 155" name="T0"/>
                <a:gd fmla="*/ 44 h 84" name="T1"/>
                <a:gd fmla="*/ 72 w 155" name="T2"/>
                <a:gd fmla="*/ 57 h 84" name="T3"/>
                <a:gd fmla="*/ 60 w 155" name="T4"/>
                <a:gd fmla="*/ 78 h 84" name="T5"/>
                <a:gd fmla="*/ 52 w 155" name="T6"/>
                <a:gd fmla="*/ 81 h 84" name="T7"/>
                <a:gd fmla="*/ 39 w 155" name="T8"/>
                <a:gd fmla="*/ 69 h 84" name="T9"/>
                <a:gd fmla="*/ 30 w 155" name="T10"/>
                <a:gd fmla="*/ 61 h 84" name="T11"/>
                <a:gd fmla="*/ 30 w 155" name="T12"/>
                <a:gd fmla="*/ 54 h 84" name="T13"/>
                <a:gd fmla="*/ 36 w 155" name="T14"/>
                <a:gd fmla="*/ 52 h 84" name="T15"/>
                <a:gd fmla="*/ 20 w 155" name="T16"/>
                <a:gd fmla="*/ 49 h 84" name="T17"/>
                <a:gd fmla="*/ 21 w 155" name="T18"/>
                <a:gd fmla="*/ 54 h 84" name="T19"/>
                <a:gd fmla="*/ 12 w 155" name="T20"/>
                <a:gd fmla="*/ 50 h 84" name="T21"/>
                <a:gd fmla="*/ 2 w 155" name="T22"/>
                <a:gd fmla="*/ 37 h 84" name="T23"/>
                <a:gd fmla="*/ 16 w 155" name="T24"/>
                <a:gd fmla="*/ 38 h 84" name="T25"/>
                <a:gd fmla="*/ 6 w 155" name="T26"/>
                <a:gd fmla="*/ 27 h 84" name="T27"/>
                <a:gd fmla="*/ 9 w 155" name="T28"/>
                <a:gd fmla="*/ 20 h 84" name="T29"/>
                <a:gd fmla="*/ 20 w 155" name="T30"/>
                <a:gd fmla="*/ 18 h 84" name="T31"/>
                <a:gd fmla="*/ 35 w 155" name="T32"/>
                <a:gd fmla="*/ 18 h 84" name="T33"/>
                <a:gd fmla="*/ 42 w 155" name="T34"/>
                <a:gd fmla="*/ 19 h 84" name="T35"/>
                <a:gd fmla="*/ 50 w 155" name="T36"/>
                <a:gd fmla="*/ 14 h 84" name="T37"/>
                <a:gd fmla="*/ 48 w 155" name="T38"/>
                <a:gd fmla="*/ 10 h 84" name="T39"/>
                <a:gd fmla="*/ 60 w 155" name="T40"/>
                <a:gd fmla="*/ 15 h 84" name="T41"/>
                <a:gd fmla="*/ 82 w 155" name="T42"/>
                <a:gd fmla="*/ 24 h 84" name="T43"/>
                <a:gd fmla="*/ 76 w 155" name="T44"/>
                <a:gd fmla="*/ 27 h 84" name="T45"/>
                <a:gd fmla="*/ 84 w 155" name="T46"/>
                <a:gd fmla="*/ 31 h 84" name="T47"/>
                <a:gd fmla="*/ 85 w 155" name="T48"/>
                <a:gd fmla="*/ 21 h 84" name="T49"/>
                <a:gd fmla="*/ 75 w 155" name="T50"/>
                <a:gd fmla="*/ 14 h 84" name="T51"/>
                <a:gd fmla="*/ 67 w 155" name="T52"/>
                <a:gd fmla="*/ 7 h 84" name="T53"/>
                <a:gd fmla="*/ 76 w 155" name="T54"/>
                <a:gd fmla="*/ 2 h 84" name="T55"/>
                <a:gd fmla="*/ 95 w 155" name="T56"/>
                <a:gd fmla="*/ 4 h 84" name="T57"/>
                <a:gd fmla="*/ 110 w 155" name="T58"/>
                <a:gd fmla="*/ 8 h 84" name="T59"/>
                <a:gd fmla="*/ 116 w 155" name="T60"/>
                <a:gd fmla="*/ 4 h 84" name="T61"/>
                <a:gd fmla="*/ 139 w 155" name="T62"/>
                <a:gd fmla="*/ 8 h 84" name="T63"/>
                <a:gd fmla="*/ 148 w 155" name="T64"/>
                <a:gd fmla="*/ 11 h 84" name="T65"/>
                <a:gd fmla="*/ 151 w 155" name="T66"/>
                <a:gd fmla="*/ 19 h 84" name="T67"/>
                <a:gd fmla="*/ 140 w 155" name="T68"/>
                <a:gd fmla="*/ 26 h 84" name="T69"/>
                <a:gd fmla="*/ 116 w 155" name="T70"/>
                <a:gd fmla="*/ 29 h 84" name="T71"/>
                <a:gd fmla="*/ 99 w 155" name="T72"/>
                <a:gd fmla="*/ 31 h 84" name="T73"/>
                <a:gd fmla="*/ 103 w 155" name="T74"/>
                <a:gd fmla="*/ 42 h 84" name="T75"/>
                <a:gd fmla="*/ 108 w 155" name="T76"/>
                <a:gd fmla="*/ 43 h 84" name="T77"/>
                <a:gd fmla="*/ 128 w 155" name="T78"/>
                <a:gd fmla="*/ 60 h 84" name="T79"/>
                <a:gd fmla="*/ 122 w 155" name="T80"/>
                <a:gd fmla="*/ 62 h 84" name="T81"/>
                <a:gd fmla="*/ 117 w 155" name="T82"/>
                <a:gd fmla="*/ 67 h 84" name="T83"/>
                <a:gd fmla="*/ 101 w 155" name="T84"/>
                <a:gd fmla="*/ 71 h 84" name="T85"/>
                <a:gd fmla="*/ 93 w 155" name="T86"/>
                <a:gd fmla="*/ 68 h 84" name="T87"/>
                <a:gd fmla="*/ 97 w 155" name="T88"/>
                <a:gd fmla="*/ 55 h 84" name="T89"/>
                <a:gd fmla="*/ 88 w 155" name="T90"/>
                <a:gd fmla="*/ 48 h 84" name="T91"/>
                <a:gd fmla="*/ 83 w 155" name="T92"/>
                <a:gd fmla="*/ 44 h 84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84" w="155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4" name="Freeform 143"/>
            <p:cNvSpPr/>
            <p:nvPr/>
          </p:nvSpPr>
          <p:spPr bwMode="auto">
            <a:xfrm>
              <a:off x="6503988" y="1135063"/>
              <a:ext cx="427038" cy="342900"/>
            </a:xfrm>
            <a:custGeom>
              <a:gdLst>
                <a:gd fmla="*/ 66 w 160" name="T0"/>
                <a:gd fmla="*/ 120 h 128" name="T1"/>
                <a:gd fmla="*/ 59 w 160" name="T2"/>
                <a:gd fmla="*/ 124 h 128" name="T3"/>
                <a:gd fmla="*/ 33 w 160" name="T4"/>
                <a:gd fmla="*/ 116 h 128" name="T5"/>
                <a:gd fmla="*/ 16 w 160" name="T6"/>
                <a:gd fmla="*/ 111 h 128" name="T7"/>
                <a:gd fmla="*/ 12 w 160" name="T8"/>
                <a:gd fmla="*/ 103 h 128" name="T9"/>
                <a:gd fmla="*/ 24 w 160" name="T10"/>
                <a:gd fmla="*/ 89 h 128" name="T11"/>
                <a:gd fmla="*/ 26 w 160" name="T12"/>
                <a:gd fmla="*/ 74 h 128" name="T13"/>
                <a:gd fmla="*/ 31 w 160" name="T14"/>
                <a:gd fmla="*/ 73 h 128" name="T15"/>
                <a:gd fmla="*/ 38 w 160" name="T16"/>
                <a:gd fmla="*/ 68 h 128" name="T17"/>
                <a:gd fmla="*/ 32 w 160" name="T18"/>
                <a:gd fmla="*/ 65 h 128" name="T19"/>
                <a:gd fmla="*/ 30 w 160" name="T20"/>
                <a:gd fmla="*/ 59 h 128" name="T21"/>
                <a:gd fmla="*/ 47 w 160" name="T22"/>
                <a:gd fmla="*/ 53 h 128" name="T23"/>
                <a:gd fmla="*/ 46 w 160" name="T24"/>
                <a:gd fmla="*/ 42 h 128" name="T25"/>
                <a:gd fmla="*/ 46 w 160" name="T26"/>
                <a:gd fmla="*/ 33 h 128" name="T27"/>
                <a:gd fmla="*/ 64 w 160" name="T28"/>
                <a:gd fmla="*/ 31 h 128" name="T29"/>
                <a:gd fmla="*/ 87 w 160" name="T30"/>
                <a:gd fmla="*/ 14 h 128" name="T31"/>
                <a:gd fmla="*/ 111 w 160" name="T32"/>
                <a:gd fmla="*/ 14 h 128" name="T33"/>
                <a:gd fmla="*/ 126 w 160" name="T34"/>
                <a:gd fmla="*/ 10 h 128" name="T35"/>
                <a:gd fmla="*/ 136 w 160" name="T36"/>
                <a:gd fmla="*/ 4 h 128" name="T37"/>
                <a:gd fmla="*/ 159 w 160" name="T38"/>
                <a:gd fmla="*/ 3 h 128" name="T39"/>
                <a:gd fmla="*/ 158 w 160" name="T40"/>
                <a:gd fmla="*/ 12 h 128" name="T41"/>
                <a:gd fmla="*/ 152 w 160" name="T42"/>
                <a:gd fmla="*/ 15 h 128" name="T43"/>
                <a:gd fmla="*/ 126 w 160" name="T44"/>
                <a:gd fmla="*/ 23 h 128" name="T45"/>
                <a:gd fmla="*/ 111 w 160" name="T46"/>
                <a:gd fmla="*/ 29 h 128" name="T47"/>
                <a:gd fmla="*/ 94 w 160" name="T48"/>
                <a:gd fmla="*/ 41 h 128" name="T49"/>
                <a:gd fmla="*/ 69 w 160" name="T50"/>
                <a:gd fmla="*/ 49 h 128" name="T51"/>
                <a:gd fmla="*/ 64 w 160" name="T52"/>
                <a:gd fmla="*/ 63 h 128" name="T53"/>
                <a:gd fmla="*/ 57 w 160" name="T54"/>
                <a:gd fmla="*/ 71 h 128" name="T55"/>
                <a:gd fmla="*/ 54 w 160" name="T56"/>
                <a:gd fmla="*/ 77 h 128" name="T57"/>
                <a:gd fmla="*/ 49 w 160" name="T58"/>
                <a:gd fmla="*/ 91 h 128" name="T59"/>
                <a:gd fmla="*/ 49 w 160" name="T60"/>
                <a:gd fmla="*/ 105 h 128" name="T61"/>
                <a:gd fmla="*/ 66 w 160" name="T62"/>
                <a:gd fmla="*/ 116 h 128" name="T63"/>
                <a:gd fmla="*/ 66 w 160" name="T64"/>
                <a:gd fmla="*/ 120 h 12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28" w="160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5" name="Freeform 144"/>
            <p:cNvSpPr/>
            <p:nvPr/>
          </p:nvSpPr>
          <p:spPr bwMode="auto">
            <a:xfrm>
              <a:off x="6338888" y="900113"/>
              <a:ext cx="180975" cy="84138"/>
            </a:xfrm>
            <a:custGeom>
              <a:gdLst>
                <a:gd fmla="*/ 60 w 68" name="T0"/>
                <a:gd fmla="*/ 29 h 31" name="T1"/>
                <a:gd fmla="*/ 41 w 68" name="T2"/>
                <a:gd fmla="*/ 26 h 31" name="T3"/>
                <a:gd fmla="*/ 22 w 68" name="T4"/>
                <a:gd fmla="*/ 21 h 31" name="T5"/>
                <a:gd fmla="*/ 3 w 68" name="T6"/>
                <a:gd fmla="*/ 15 h 31" name="T7"/>
                <a:gd fmla="*/ 4 w 68" name="T8"/>
                <a:gd fmla="*/ 9 h 31" name="T9"/>
                <a:gd fmla="*/ 11 w 68" name="T10"/>
                <a:gd fmla="*/ 8 h 31" name="T11"/>
                <a:gd fmla="*/ 17 w 68" name="T12"/>
                <a:gd fmla="*/ 9 h 31" name="T13"/>
                <a:gd fmla="*/ 37 w 68" name="T14"/>
                <a:gd fmla="*/ 5 h 31" name="T15"/>
                <a:gd fmla="*/ 41 w 68" name="T16"/>
                <a:gd fmla="*/ 8 h 31" name="T17"/>
                <a:gd fmla="*/ 48 w 68" name="T18"/>
                <a:gd fmla="*/ 4 h 31" name="T19"/>
                <a:gd fmla="*/ 64 w 68" name="T20"/>
                <a:gd fmla="*/ 13 h 31" name="T21"/>
                <a:gd fmla="*/ 61 w 68" name="T22"/>
                <a:gd fmla="*/ 24 h 31" name="T23"/>
                <a:gd fmla="*/ 60 w 68" name="T24"/>
                <a:gd fmla="*/ 29 h 3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1" w="68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6" name="Freeform 145"/>
            <p:cNvSpPr/>
            <p:nvPr/>
          </p:nvSpPr>
          <p:spPr bwMode="auto">
            <a:xfrm>
              <a:off x="6527800" y="933451"/>
              <a:ext cx="77788" cy="31750"/>
            </a:xfrm>
            <a:custGeom>
              <a:gdLst>
                <a:gd fmla="*/ 21 w 29" name="T0"/>
                <a:gd fmla="*/ 10 h 12" name="T1"/>
                <a:gd fmla="*/ 9 w 29" name="T2"/>
                <a:gd fmla="*/ 12 h 12" name="T3"/>
                <a:gd fmla="*/ 1 w 29" name="T4"/>
                <a:gd fmla="*/ 9 h 12" name="T5"/>
                <a:gd fmla="*/ 5 w 29" name="T6"/>
                <a:gd fmla="*/ 6 h 12" name="T7"/>
                <a:gd fmla="*/ 12 w 29" name="T8"/>
                <a:gd fmla="*/ 5 h 12" name="T9"/>
                <a:gd fmla="*/ 13 w 29" name="T10"/>
                <a:gd fmla="*/ 0 h 12" name="T11"/>
                <a:gd fmla="*/ 24 w 29" name="T12"/>
                <a:gd fmla="*/ 2 h 12" name="T13"/>
                <a:gd fmla="*/ 27 w 29" name="T14"/>
                <a:gd fmla="*/ 7 h 12" name="T15"/>
                <a:gd fmla="*/ 21 w 29" name="T16"/>
                <a:gd fmla="*/ 1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28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7" name="Freeform 146"/>
            <p:cNvSpPr/>
            <p:nvPr/>
          </p:nvSpPr>
          <p:spPr bwMode="auto">
            <a:xfrm>
              <a:off x="6559550" y="860426"/>
              <a:ext cx="120650" cy="69850"/>
            </a:xfrm>
            <a:custGeom>
              <a:gdLst>
                <a:gd fmla="*/ 31 w 45" name="T0"/>
                <a:gd fmla="*/ 24 h 26" name="T1"/>
                <a:gd fmla="*/ 19 w 45" name="T2"/>
                <a:gd fmla="*/ 25 h 26" name="T3"/>
                <a:gd fmla="*/ 14 w 45" name="T4"/>
                <a:gd fmla="*/ 22 h 26" name="T5"/>
                <a:gd fmla="*/ 5 w 45" name="T6"/>
                <a:gd fmla="*/ 22 h 26" name="T7"/>
                <a:gd fmla="*/ 2 w 45" name="T8"/>
                <a:gd fmla="*/ 20 h 26" name="T9"/>
                <a:gd fmla="*/ 12 w 45" name="T10"/>
                <a:gd fmla="*/ 16 h 26" name="T11"/>
                <a:gd fmla="*/ 16 w 45" name="T12"/>
                <a:gd fmla="*/ 11 h 26" name="T13"/>
                <a:gd fmla="*/ 19 w 45" name="T14"/>
                <a:gd fmla="*/ 6 h 26" name="T15"/>
                <a:gd fmla="*/ 22 w 45" name="T16"/>
                <a:gd fmla="*/ 4 h 26" name="T17"/>
                <a:gd fmla="*/ 28 w 45" name="T18"/>
                <a:gd fmla="*/ 1 h 26" name="T19"/>
                <a:gd fmla="*/ 35 w 45" name="T20"/>
                <a:gd fmla="*/ 4 h 26" name="T21"/>
                <a:gd fmla="*/ 34 w 45" name="T22"/>
                <a:gd fmla="*/ 12 h 26" name="T23"/>
                <a:gd fmla="*/ 34 w 45" name="T24"/>
                <a:gd fmla="*/ 16 h 26" name="T25"/>
                <a:gd fmla="*/ 41 w 45" name="T26"/>
                <a:gd fmla="*/ 21 h 26" name="T27"/>
                <a:gd fmla="*/ 34 w 45" name="T28"/>
                <a:gd fmla="*/ 22 h 26" name="T29"/>
                <a:gd fmla="*/ 31 w 45" name="T30"/>
                <a:gd fmla="*/ 24 h 2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6" w="45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8" name="Freeform 147"/>
            <p:cNvSpPr/>
            <p:nvPr/>
          </p:nvSpPr>
          <p:spPr bwMode="auto">
            <a:xfrm>
              <a:off x="6613525" y="938213"/>
              <a:ext cx="74613" cy="28575"/>
            </a:xfrm>
            <a:custGeom>
              <a:gdLst>
                <a:gd fmla="*/ 1 w 28" name="T0"/>
                <a:gd fmla="*/ 10 h 11" name="T1"/>
                <a:gd fmla="*/ 9 w 28" name="T2"/>
                <a:gd fmla="*/ 9 h 11" name="T3"/>
                <a:gd fmla="*/ 16 w 28" name="T4"/>
                <a:gd fmla="*/ 7 h 11" name="T5"/>
                <a:gd fmla="*/ 25 w 28" name="T6"/>
                <a:gd fmla="*/ 3 h 11" name="T7"/>
                <a:gd fmla="*/ 17 w 28" name="T8"/>
                <a:gd fmla="*/ 2 h 11" name="T9"/>
                <a:gd fmla="*/ 5 w 28" name="T10"/>
                <a:gd fmla="*/ 1 h 11" name="T11"/>
                <a:gd fmla="*/ 0 w 28" name="T12"/>
                <a:gd fmla="*/ 7 h 11" name="T13"/>
                <a:gd fmla="*/ 1 w 28" name="T14"/>
                <a:gd fmla="*/ 10 h 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" w="28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9" name="Freeform 148"/>
            <p:cNvSpPr/>
            <p:nvPr/>
          </p:nvSpPr>
          <p:spPr bwMode="auto">
            <a:xfrm>
              <a:off x="6684963" y="900113"/>
              <a:ext cx="69850" cy="66675"/>
            </a:xfrm>
            <a:custGeom>
              <a:gdLst>
                <a:gd fmla="*/ 9 w 26" name="T0"/>
                <a:gd fmla="*/ 18 h 25" name="T1"/>
                <a:gd fmla="*/ 13 w 26" name="T2"/>
                <a:gd fmla="*/ 21 h 25" name="T3"/>
                <a:gd fmla="*/ 21 w 26" name="T4"/>
                <a:gd fmla="*/ 16 h 25" name="T5"/>
                <a:gd fmla="*/ 26 w 26" name="T6"/>
                <a:gd fmla="*/ 10 h 25" name="T7"/>
                <a:gd fmla="*/ 20 w 26" name="T8"/>
                <a:gd fmla="*/ 4 h 25" name="T9"/>
                <a:gd fmla="*/ 15 w 26" name="T10"/>
                <a:gd fmla="*/ 1 h 25" name="T11"/>
                <a:gd fmla="*/ 8 w 26" name="T12"/>
                <a:gd fmla="*/ 10 h 25" name="T13"/>
                <a:gd fmla="*/ 2 w 26" name="T14"/>
                <a:gd fmla="*/ 11 h 25" name="T15"/>
                <a:gd fmla="*/ 9 w 26" name="T16"/>
                <a:gd fmla="*/ 17 h 25" name="T17"/>
                <a:gd fmla="*/ 9 w 26" name="T18"/>
                <a:gd fmla="*/ 18 h 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" w="26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0" name="Freeform 149"/>
            <p:cNvSpPr/>
            <p:nvPr/>
          </p:nvSpPr>
          <p:spPr bwMode="auto">
            <a:xfrm>
              <a:off x="6645275" y="965201"/>
              <a:ext cx="57150" cy="19050"/>
            </a:xfrm>
            <a:custGeom>
              <a:gdLst>
                <a:gd fmla="*/ 9 w 21" name="T0"/>
                <a:gd fmla="*/ 0 h 7" name="T1"/>
                <a:gd fmla="*/ 4 w 21" name="T2"/>
                <a:gd fmla="*/ 5 h 7" name="T3"/>
                <a:gd fmla="*/ 15 w 21" name="T4"/>
                <a:gd fmla="*/ 7 h 7" name="T5"/>
                <a:gd fmla="*/ 20 w 21" name="T6"/>
                <a:gd fmla="*/ 5 h 7" name="T7"/>
                <a:gd fmla="*/ 15 w 21" name="T8"/>
                <a:gd fmla="*/ 0 h 7" name="T9"/>
                <a:gd fmla="*/ 9 w 21" name="T10"/>
                <a:gd fmla="*/ 0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21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1" name="Freeform 150"/>
            <p:cNvSpPr/>
            <p:nvPr/>
          </p:nvSpPr>
          <p:spPr bwMode="auto">
            <a:xfrm>
              <a:off x="6645275" y="839788"/>
              <a:ext cx="34925" cy="23813"/>
            </a:xfrm>
            <a:custGeom>
              <a:gdLst>
                <a:gd fmla="*/ 9 w 13" name="T0"/>
                <a:gd fmla="*/ 9 h 9" name="T1"/>
                <a:gd fmla="*/ 0 w 13" name="T2"/>
                <a:gd fmla="*/ 4 h 9" name="T3"/>
                <a:gd fmla="*/ 8 w 13" name="T4"/>
                <a:gd fmla="*/ 0 h 9" name="T5"/>
                <a:gd fmla="*/ 12 w 13" name="T6"/>
                <a:gd fmla="*/ 2 h 9" name="T7"/>
                <a:gd fmla="*/ 9 w 13" name="T8"/>
                <a:gd fmla="*/ 9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3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2" name="Freeform 151"/>
            <p:cNvSpPr/>
            <p:nvPr/>
          </p:nvSpPr>
          <p:spPr bwMode="auto">
            <a:xfrm>
              <a:off x="6746875" y="868363"/>
              <a:ext cx="77788" cy="61913"/>
            </a:xfrm>
            <a:custGeom>
              <a:gdLst>
                <a:gd fmla="*/ 16 w 29" name="T0"/>
                <a:gd fmla="*/ 22 h 23" name="T1"/>
                <a:gd fmla="*/ 19 w 29" name="T2"/>
                <a:gd fmla="*/ 19 h 23" name="T3"/>
                <a:gd fmla="*/ 29 w 29" name="T4"/>
                <a:gd fmla="*/ 12 h 23" name="T5"/>
                <a:gd fmla="*/ 26 w 29" name="T6"/>
                <a:gd fmla="*/ 7 h 23" name="T7"/>
                <a:gd fmla="*/ 17 w 29" name="T8"/>
                <a:gd fmla="*/ 1 h 23" name="T9"/>
                <a:gd fmla="*/ 11 w 29" name="T10"/>
                <a:gd fmla="*/ 11 h 23" name="T11"/>
                <a:gd fmla="*/ 3 w 29" name="T12"/>
                <a:gd fmla="*/ 13 h 23" name="T13"/>
                <a:gd fmla="*/ 5 w 29" name="T14"/>
                <a:gd fmla="*/ 18 h 23" name="T15"/>
                <a:gd fmla="*/ 10 w 29" name="T16"/>
                <a:gd fmla="*/ 23 h 23" name="T17"/>
                <a:gd fmla="*/ 16 w 29" name="T18"/>
                <a:gd fmla="*/ 22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28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3" name="Freeform 152"/>
            <p:cNvSpPr/>
            <p:nvPr/>
          </p:nvSpPr>
          <p:spPr bwMode="auto">
            <a:xfrm>
              <a:off x="7412038" y="890588"/>
              <a:ext cx="246063" cy="168275"/>
            </a:xfrm>
            <a:custGeom>
              <a:gdLst>
                <a:gd fmla="*/ 23 w 92" name="T0"/>
                <a:gd fmla="*/ 42 h 63" name="T1"/>
                <a:gd fmla="*/ 22 w 92" name="T2"/>
                <a:gd fmla="*/ 49 h 63" name="T3"/>
                <a:gd fmla="*/ 8 w 92" name="T4"/>
                <a:gd fmla="*/ 40 h 63" name="T5"/>
                <a:gd fmla="*/ 2 w 92" name="T6"/>
                <a:gd fmla="*/ 45 h 63" name="T7"/>
                <a:gd fmla="*/ 3 w 92" name="T8"/>
                <a:gd fmla="*/ 35 h 63" name="T9"/>
                <a:gd fmla="*/ 7 w 92" name="T10"/>
                <a:gd fmla="*/ 31 h 63" name="T11"/>
                <a:gd fmla="*/ 8 w 92" name="T12"/>
                <a:gd fmla="*/ 21 h 63" name="T13"/>
                <a:gd fmla="*/ 13 w 92" name="T14"/>
                <a:gd fmla="*/ 17 h 63" name="T15"/>
                <a:gd fmla="*/ 29 w 92" name="T16"/>
                <a:gd fmla="*/ 8 h 63" name="T17"/>
                <a:gd fmla="*/ 34 w 92" name="T18"/>
                <a:gd fmla="*/ 2 h 63" name="T19"/>
                <a:gd fmla="*/ 44 w 92" name="T20"/>
                <a:gd fmla="*/ 6 h 63" name="T21"/>
                <a:gd fmla="*/ 51 w 92" name="T22"/>
                <a:gd fmla="*/ 16 h 63" name="T23"/>
                <a:gd fmla="*/ 61 w 92" name="T24"/>
                <a:gd fmla="*/ 27 h 63" name="T25"/>
                <a:gd fmla="*/ 70 w 92" name="T26"/>
                <a:gd fmla="*/ 36 h 63" name="T27"/>
                <a:gd fmla="*/ 90 w 92" name="T28"/>
                <a:gd fmla="*/ 42 h 63" name="T29"/>
                <a:gd fmla="*/ 85 w 92" name="T30"/>
                <a:gd fmla="*/ 47 h 63" name="T31"/>
                <a:gd fmla="*/ 86 w 92" name="T32"/>
                <a:gd fmla="*/ 51 h 63" name="T33"/>
                <a:gd fmla="*/ 87 w 92" name="T34"/>
                <a:gd fmla="*/ 58 h 63" name="T35"/>
                <a:gd fmla="*/ 72 w 92" name="T36"/>
                <a:gd fmla="*/ 58 h 63" name="T37"/>
                <a:gd fmla="*/ 66 w 92" name="T38"/>
                <a:gd fmla="*/ 62 h 63" name="T39"/>
                <a:gd fmla="*/ 55 w 92" name="T40"/>
                <a:gd fmla="*/ 57 h 63" name="T41"/>
                <a:gd fmla="*/ 44 w 92" name="T42"/>
                <a:gd fmla="*/ 52 h 63" name="T43"/>
                <a:gd fmla="*/ 36 w 92" name="T44"/>
                <a:gd fmla="*/ 51 h 63" name="T45"/>
                <a:gd fmla="*/ 28 w 92" name="T46"/>
                <a:gd fmla="*/ 41 h 63" name="T47"/>
                <a:gd fmla="*/ 23 w 92" name="T48"/>
                <a:gd fmla="*/ 42 h 6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62" w="92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4" name="Freeform 153"/>
            <p:cNvSpPr/>
            <p:nvPr/>
          </p:nvSpPr>
          <p:spPr bwMode="auto">
            <a:xfrm>
              <a:off x="7631113" y="1004888"/>
              <a:ext cx="157163" cy="90488"/>
            </a:xfrm>
            <a:custGeom>
              <a:gdLst>
                <a:gd fmla="*/ 5 w 59" name="T0"/>
                <a:gd fmla="*/ 32 h 34" name="T1"/>
                <a:gd fmla="*/ 19 w 59" name="T2"/>
                <a:gd fmla="*/ 28 h 34" name="T3"/>
                <a:gd fmla="*/ 35 w 59" name="T4"/>
                <a:gd fmla="*/ 30 h 34" name="T5"/>
                <a:gd fmla="*/ 48 w 59" name="T6"/>
                <a:gd fmla="*/ 29 h 34" name="T7"/>
                <a:gd fmla="*/ 49 w 59" name="T8"/>
                <a:gd fmla="*/ 25 h 34" name="T9"/>
                <a:gd fmla="*/ 55 w 59" name="T10"/>
                <a:gd fmla="*/ 22 h 34" name="T11"/>
                <a:gd fmla="*/ 39 w 59" name="T12"/>
                <a:gd fmla="*/ 9 h 34" name="T13"/>
                <a:gd fmla="*/ 25 w 59" name="T14"/>
                <a:gd fmla="*/ 1 h 34" name="T15"/>
                <a:gd fmla="*/ 13 w 59" name="T16"/>
                <a:gd fmla="*/ 6 h 34" name="T17"/>
                <a:gd fmla="*/ 10 w 59" name="T18"/>
                <a:gd fmla="*/ 13 h 34" name="T19"/>
                <a:gd fmla="*/ 2 w 59" name="T20"/>
                <a:gd fmla="*/ 24 h 34" name="T21"/>
                <a:gd fmla="*/ 2 w 59" name="T22"/>
                <a:gd fmla="*/ 32 h 34" name="T23"/>
                <a:gd fmla="*/ 5 w 59" name="T24"/>
                <a:gd fmla="*/ 32 h 3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4" w="59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5" name="Freeform 154"/>
            <p:cNvSpPr/>
            <p:nvPr/>
          </p:nvSpPr>
          <p:spPr bwMode="auto">
            <a:xfrm>
              <a:off x="7227888" y="1185863"/>
              <a:ext cx="39688" cy="42863"/>
            </a:xfrm>
            <a:custGeom>
              <a:gdLst>
                <a:gd fmla="*/ 8 w 15" name="T0"/>
                <a:gd fmla="*/ 0 h 16" name="T1"/>
                <a:gd fmla="*/ 1 w 15" name="T2"/>
                <a:gd fmla="*/ 3 h 16" name="T3"/>
                <a:gd fmla="*/ 2 w 15" name="T4"/>
                <a:gd fmla="*/ 8 h 16" name="T5"/>
                <a:gd fmla="*/ 0 w 15" name="T6"/>
                <a:gd fmla="*/ 14 h 16" name="T7"/>
                <a:gd fmla="*/ 3 w 15" name="T8"/>
                <a:gd fmla="*/ 15 h 16" name="T9"/>
                <a:gd fmla="*/ 7 w 15" name="T10"/>
                <a:gd fmla="*/ 11 h 16" name="T11"/>
                <a:gd fmla="*/ 8 w 15" name="T12"/>
                <a:gd fmla="*/ 4 h 16" name="T13"/>
                <a:gd fmla="*/ 15 w 15" name="T14"/>
                <a:gd fmla="*/ 4 h 16" name="T15"/>
                <a:gd fmla="*/ 8 w 15" name="T16"/>
                <a:gd fmla="*/ 0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15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6" name="Freeform 155"/>
            <p:cNvSpPr/>
            <p:nvPr/>
          </p:nvSpPr>
          <p:spPr bwMode="auto">
            <a:xfrm>
              <a:off x="7391400" y="1114426"/>
              <a:ext cx="33338" cy="28575"/>
            </a:xfrm>
            <a:custGeom>
              <a:gdLst>
                <a:gd fmla="*/ 0 w 13" name="T0"/>
                <a:gd fmla="*/ 11 h 11" name="T1"/>
                <a:gd fmla="*/ 8 w 13" name="T2"/>
                <a:gd fmla="*/ 7 h 11" name="T3"/>
                <a:gd fmla="*/ 10 w 13" name="T4"/>
                <a:gd fmla="*/ 0 h 11" name="T5"/>
                <a:gd fmla="*/ 4 w 13" name="T6"/>
                <a:gd fmla="*/ 3 h 11" name="T7"/>
                <a:gd fmla="*/ 4 w 13" name="T8"/>
                <a:gd fmla="*/ 9 h 11" name="T9"/>
                <a:gd fmla="*/ 0 w 13" name="T10"/>
                <a:gd fmla="*/ 11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3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7" name="Freeform 156"/>
            <p:cNvSpPr/>
            <p:nvPr/>
          </p:nvSpPr>
          <p:spPr bwMode="auto">
            <a:xfrm>
              <a:off x="7131050" y="914401"/>
              <a:ext cx="30163" cy="19050"/>
            </a:xfrm>
            <a:custGeom>
              <a:gdLst>
                <a:gd fmla="*/ 0 w 11" name="T0"/>
                <a:gd fmla="*/ 6 h 7" name="T1"/>
                <a:gd fmla="*/ 11 w 11" name="T2"/>
                <a:gd fmla="*/ 7 h 7" name="T3"/>
                <a:gd fmla="*/ 9 w 11" name="T4"/>
                <a:gd fmla="*/ 0 h 7" name="T5"/>
                <a:gd fmla="*/ 0 w 11" name="T6"/>
                <a:gd fmla="*/ 6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1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8" name="Freeform 157"/>
            <p:cNvSpPr/>
            <p:nvPr/>
          </p:nvSpPr>
          <p:spPr bwMode="auto">
            <a:xfrm>
              <a:off x="8523288" y="1162051"/>
              <a:ext cx="211138" cy="101600"/>
            </a:xfrm>
            <a:custGeom>
              <a:gdLst>
                <a:gd fmla="*/ 7 w 79" name="T0"/>
                <a:gd fmla="*/ 9 h 38" name="T1"/>
                <a:gd fmla="*/ 5 w 79" name="T2"/>
                <a:gd fmla="*/ 23 h 38" name="T3"/>
                <a:gd fmla="*/ 16 w 79" name="T4"/>
                <a:gd fmla="*/ 30 h 38" name="T5"/>
                <a:gd fmla="*/ 24 w 79" name="T6"/>
                <a:gd fmla="*/ 37 h 38" name="T7"/>
                <a:gd fmla="*/ 30 w 79" name="T8"/>
                <a:gd fmla="*/ 31 h 38" name="T9"/>
                <a:gd fmla="*/ 30 w 79" name="T10"/>
                <a:gd fmla="*/ 29 h 38" name="T11"/>
                <a:gd fmla="*/ 42 w 79" name="T12"/>
                <a:gd fmla="*/ 31 h 38" name="T13"/>
                <a:gd fmla="*/ 49 w 79" name="T14"/>
                <a:gd fmla="*/ 32 h 38" name="T15"/>
                <a:gd fmla="*/ 52 w 79" name="T16"/>
                <a:gd fmla="*/ 28 h 38" name="T17"/>
                <a:gd fmla="*/ 59 w 79" name="T18"/>
                <a:gd fmla="*/ 29 h 38" name="T19"/>
                <a:gd fmla="*/ 76 w 79" name="T20"/>
                <a:gd fmla="*/ 22 h 38" name="T21"/>
                <a:gd fmla="*/ 76 w 79" name="T22"/>
                <a:gd fmla="*/ 15 h 38" name="T23"/>
                <a:gd fmla="*/ 70 w 79" name="T24"/>
                <a:gd fmla="*/ 13 h 38" name="T25"/>
                <a:gd fmla="*/ 61 w 79" name="T26"/>
                <a:gd fmla="*/ 9 h 38" name="T27"/>
                <a:gd fmla="*/ 39 w 79" name="T28"/>
                <a:gd fmla="*/ 9 h 38" name="T29"/>
                <a:gd fmla="*/ 35 w 79" name="T30"/>
                <a:gd fmla="*/ 11 h 38" name="T31"/>
                <a:gd fmla="*/ 28 w 79" name="T32"/>
                <a:gd fmla="*/ 9 h 38" name="T33"/>
                <a:gd fmla="*/ 20 w 79" name="T34"/>
                <a:gd fmla="*/ 1 h 38" name="T35"/>
                <a:gd fmla="*/ 9 w 79" name="T36"/>
                <a:gd fmla="*/ 6 h 38" name="T37"/>
                <a:gd fmla="*/ 7 w 79" name="T38"/>
                <a:gd fmla="*/ 9 h 3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8" w="79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9" name="Freeform 158"/>
            <p:cNvSpPr/>
            <p:nvPr/>
          </p:nvSpPr>
          <p:spPr bwMode="auto">
            <a:xfrm>
              <a:off x="8618538" y="1263651"/>
              <a:ext cx="101600" cy="65088"/>
            </a:xfrm>
            <a:custGeom>
              <a:gdLst>
                <a:gd fmla="*/ 15 w 38" name="T0"/>
                <a:gd fmla="*/ 23 h 24" name="T1"/>
                <a:gd fmla="*/ 38 w 38" name="T2"/>
                <a:gd fmla="*/ 24 h 24" name="T3"/>
                <a:gd fmla="*/ 34 w 38" name="T4"/>
                <a:gd fmla="*/ 17 h 24" name="T5"/>
                <a:gd fmla="*/ 25 w 38" name="T6"/>
                <a:gd fmla="*/ 12 h 24" name="T7"/>
                <a:gd fmla="*/ 18 w 38" name="T8"/>
                <a:gd fmla="*/ 6 h 24" name="T9"/>
                <a:gd fmla="*/ 15 w 38" name="T10"/>
                <a:gd fmla="*/ 5 h 24" name="T11"/>
                <a:gd fmla="*/ 8 w 38" name="T12"/>
                <a:gd fmla="*/ 0 h 24" name="T13"/>
                <a:gd fmla="*/ 4 w 38" name="T14"/>
                <a:gd fmla="*/ 3 h 24" name="T15"/>
                <a:gd fmla="*/ 5 w 38" name="T16"/>
                <a:gd fmla="*/ 10 h 24" name="T17"/>
                <a:gd fmla="*/ 11 w 38" name="T18"/>
                <a:gd fmla="*/ 14 h 24" name="T19"/>
                <a:gd fmla="*/ 7 w 38" name="T20"/>
                <a:gd fmla="*/ 19 h 24" name="T21"/>
                <a:gd fmla="*/ 15 w 38" name="T22"/>
                <a:gd fmla="*/ 23 h 2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4" w="38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0" name="Freeform 159"/>
            <p:cNvSpPr/>
            <p:nvPr/>
          </p:nvSpPr>
          <p:spPr bwMode="auto">
            <a:xfrm>
              <a:off x="8488363" y="1252538"/>
              <a:ext cx="46038" cy="41275"/>
            </a:xfrm>
            <a:custGeom>
              <a:gdLst>
                <a:gd fmla="*/ 17 w 17" name="T0"/>
                <a:gd fmla="*/ 15 h 15" name="T1"/>
                <a:gd fmla="*/ 4 w 17" name="T2"/>
                <a:gd fmla="*/ 6 h 15" name="T3"/>
                <a:gd fmla="*/ 5 w 17" name="T4"/>
                <a:gd fmla="*/ 3 h 15" name="T5"/>
                <a:gd fmla="*/ 17 w 17" name="T6"/>
                <a:gd fmla="*/ 10 h 15" name="T7"/>
                <a:gd fmla="*/ 17 w 17" name="T8"/>
                <a:gd fmla="*/ 15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7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1" name="Freeform 160"/>
            <p:cNvSpPr/>
            <p:nvPr/>
          </p:nvSpPr>
          <p:spPr bwMode="auto">
            <a:xfrm>
              <a:off x="8755063" y="1185863"/>
              <a:ext cx="109538" cy="66675"/>
            </a:xfrm>
            <a:custGeom>
              <a:gdLst>
                <a:gd fmla="*/ 2 w 41" name="T0"/>
                <a:gd fmla="*/ 3 h 25" name="T1"/>
                <a:gd fmla="*/ 8 w 41" name="T2"/>
                <a:gd fmla="*/ 14 h 25" name="T3"/>
                <a:gd fmla="*/ 13 w 41" name="T4"/>
                <a:gd fmla="*/ 16 h 25" name="T5"/>
                <a:gd fmla="*/ 22 w 41" name="T6"/>
                <a:gd fmla="*/ 22 h 25" name="T7"/>
                <a:gd fmla="*/ 27 w 41" name="T8"/>
                <a:gd fmla="*/ 24 h 25" name="T9"/>
                <a:gd fmla="*/ 33 w 41" name="T10"/>
                <a:gd fmla="*/ 23 h 25" name="T11"/>
                <a:gd fmla="*/ 38 w 41" name="T12"/>
                <a:gd fmla="*/ 20 h 25" name="T13"/>
                <a:gd fmla="*/ 40 w 41" name="T14"/>
                <a:gd fmla="*/ 16 h 25" name="T15"/>
                <a:gd fmla="*/ 37 w 41" name="T16"/>
                <a:gd fmla="*/ 14 h 25" name="T17"/>
                <a:gd fmla="*/ 25 w 41" name="T18"/>
                <a:gd fmla="*/ 11 h 25" name="T19"/>
                <a:gd fmla="*/ 13 w 41" name="T20"/>
                <a:gd fmla="*/ 5 h 25" name="T21"/>
                <a:gd fmla="*/ 9 w 41" name="T22"/>
                <a:gd fmla="*/ 3 h 25" name="T23"/>
                <a:gd fmla="*/ 2 w 41" name="T24"/>
                <a:gd fmla="*/ 3 h 2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5" w="41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2" name="Freeform 161"/>
            <p:cNvSpPr/>
            <p:nvPr/>
          </p:nvSpPr>
          <p:spPr bwMode="auto">
            <a:xfrm>
              <a:off x="9567863" y="1404938"/>
              <a:ext cx="111125" cy="46038"/>
            </a:xfrm>
            <a:custGeom>
              <a:gdLst>
                <a:gd fmla="*/ 7 w 42" name="T0"/>
                <a:gd fmla="*/ 4 h 17" name="T1"/>
                <a:gd fmla="*/ 3 w 42" name="T2"/>
                <a:gd fmla="*/ 8 h 17" name="T3"/>
                <a:gd fmla="*/ 13 w 42" name="T4"/>
                <a:gd fmla="*/ 12 h 17" name="T5"/>
                <a:gd fmla="*/ 24 w 42" name="T6"/>
                <a:gd fmla="*/ 16 h 17" name="T7"/>
                <a:gd fmla="*/ 33 w 42" name="T8"/>
                <a:gd fmla="*/ 12 h 17" name="T9"/>
                <a:gd fmla="*/ 41 w 42" name="T10"/>
                <a:gd fmla="*/ 13 h 17" name="T11"/>
                <a:gd fmla="*/ 39 w 42" name="T12"/>
                <a:gd fmla="*/ 7 h 17" name="T13"/>
                <a:gd fmla="*/ 30 w 42" name="T14"/>
                <a:gd fmla="*/ 2 h 17" name="T15"/>
                <a:gd fmla="*/ 25 w 42" name="T16"/>
                <a:gd fmla="*/ 2 h 17" name="T17"/>
                <a:gd fmla="*/ 9 w 42" name="T18"/>
                <a:gd fmla="*/ 0 h 17" name="T19"/>
                <a:gd fmla="*/ 7 w 42" name="T20"/>
                <a:gd fmla="*/ 4 h 1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" w="42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3" name="Freeform 162"/>
            <p:cNvSpPr/>
            <p:nvPr/>
          </p:nvSpPr>
          <p:spPr bwMode="auto">
            <a:xfrm>
              <a:off x="10475913" y="1951038"/>
              <a:ext cx="60325" cy="114300"/>
            </a:xfrm>
            <a:custGeom>
              <a:gdLst>
                <a:gd fmla="*/ 6 w 23" name="T0"/>
                <a:gd fmla="*/ 0 h 43" name="T1"/>
                <a:gd fmla="*/ 4 w 23" name="T2"/>
                <a:gd fmla="*/ 8 h 43" name="T3"/>
                <a:gd fmla="*/ 4 w 23" name="T4"/>
                <a:gd fmla="*/ 13 h 43" name="T5"/>
                <a:gd fmla="*/ 6 w 23" name="T6"/>
                <a:gd fmla="*/ 24 h 43" name="T7"/>
                <a:gd fmla="*/ 6 w 23" name="T8"/>
                <a:gd fmla="*/ 28 h 43" name="T9"/>
                <a:gd fmla="*/ 5 w 23" name="T10"/>
                <a:gd fmla="*/ 37 h 43" name="T11"/>
                <a:gd fmla="*/ 13 w 23" name="T12"/>
                <a:gd fmla="*/ 38 h 43" name="T13"/>
                <a:gd fmla="*/ 15 w 23" name="T14"/>
                <a:gd fmla="*/ 33 h 43" name="T15"/>
                <a:gd fmla="*/ 22 w 23" name="T16"/>
                <a:gd fmla="*/ 29 h 43" name="T17"/>
                <a:gd fmla="*/ 20 w 23" name="T18"/>
                <a:gd fmla="*/ 23 h 43" name="T19"/>
                <a:gd fmla="*/ 14 w 23" name="T20"/>
                <a:gd fmla="*/ 5 h 43" name="T21"/>
                <a:gd fmla="*/ 6 w 23" name="T22"/>
                <a:gd fmla="*/ 0 h 4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3" w="2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4" name="Freeform 163"/>
            <p:cNvSpPr/>
            <p:nvPr/>
          </p:nvSpPr>
          <p:spPr bwMode="auto">
            <a:xfrm>
              <a:off x="10464800" y="2085976"/>
              <a:ext cx="42863" cy="33338"/>
            </a:xfrm>
            <a:custGeom>
              <a:gdLst>
                <a:gd fmla="*/ 11 w 16" name="T0"/>
                <a:gd fmla="*/ 0 h 12" name="T1"/>
                <a:gd fmla="*/ 2 w 16" name="T2"/>
                <a:gd fmla="*/ 4 h 12" name="T3"/>
                <a:gd fmla="*/ 13 w 16" name="T4"/>
                <a:gd fmla="*/ 9 h 12" name="T5"/>
                <a:gd fmla="*/ 16 w 16" name="T6"/>
                <a:gd fmla="*/ 6 h 12" name="T7"/>
                <a:gd fmla="*/ 11 w 16" name="T8"/>
                <a:gd fmla="*/ 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6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5" name="Freeform 164"/>
            <p:cNvSpPr/>
            <p:nvPr/>
          </p:nvSpPr>
          <p:spPr bwMode="auto">
            <a:xfrm>
              <a:off x="10445750" y="2124076"/>
              <a:ext cx="74613" cy="58738"/>
            </a:xfrm>
            <a:custGeom>
              <a:gdLst>
                <a:gd fmla="*/ 3 w 28" name="T0"/>
                <a:gd fmla="*/ 2 h 22" name="T1"/>
                <a:gd fmla="*/ 27 w 28" name="T2"/>
                <a:gd fmla="*/ 1 h 22" name="T3"/>
                <a:gd fmla="*/ 22 w 28" name="T4"/>
                <a:gd fmla="*/ 8 h 22" name="T5"/>
                <a:gd fmla="*/ 12 w 28" name="T6"/>
                <a:gd fmla="*/ 9 h 22" name="T7"/>
                <a:gd fmla="*/ 10 w 28" name="T8"/>
                <a:gd fmla="*/ 20 h 22" name="T9"/>
                <a:gd fmla="*/ 1 w 28" name="T10"/>
                <a:gd fmla="*/ 10 h 22" name="T11"/>
                <a:gd fmla="*/ 3 w 28" name="T12"/>
                <a:gd fmla="*/ 2 h 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" w="28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6" name="Freeform 165"/>
            <p:cNvSpPr/>
            <p:nvPr/>
          </p:nvSpPr>
          <p:spPr bwMode="auto">
            <a:xfrm>
              <a:off x="10085388" y="1993901"/>
              <a:ext cx="46038" cy="39688"/>
            </a:xfrm>
            <a:custGeom>
              <a:gdLst>
                <a:gd fmla="*/ 17 w 17" name="T0"/>
                <a:gd fmla="*/ 15 h 15" name="T1"/>
                <a:gd fmla="*/ 13 w 17" name="T2"/>
                <a:gd fmla="*/ 1 h 15" name="T3"/>
                <a:gd fmla="*/ 1 w 17" name="T4"/>
                <a:gd fmla="*/ 2 h 15" name="T5"/>
                <a:gd fmla="*/ 10 w 17" name="T6"/>
                <a:gd fmla="*/ 12 h 15" name="T7"/>
                <a:gd fmla="*/ 17 w 17" name="T8"/>
                <a:gd fmla="*/ 15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7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7" name="Freeform 166"/>
            <p:cNvSpPr/>
            <p:nvPr/>
          </p:nvSpPr>
          <p:spPr bwMode="auto">
            <a:xfrm>
              <a:off x="9880600" y="1806576"/>
              <a:ext cx="114300" cy="44450"/>
            </a:xfrm>
            <a:custGeom>
              <a:gdLst>
                <a:gd fmla="*/ 32 w 43" name="T0"/>
                <a:gd fmla="*/ 17 h 17" name="T1"/>
                <a:gd fmla="*/ 16 w 43" name="T2"/>
                <a:gd fmla="*/ 13 h 17" name="T3"/>
                <a:gd fmla="*/ 8 w 43" name="T4"/>
                <a:gd fmla="*/ 9 h 17" name="T5"/>
                <a:gd fmla="*/ 19 w 43" name="T6"/>
                <a:gd fmla="*/ 1 h 17" name="T7"/>
                <a:gd fmla="*/ 29 w 43" name="T8"/>
                <a:gd fmla="*/ 3 h 17" name="T9"/>
                <a:gd fmla="*/ 41 w 43" name="T10"/>
                <a:gd fmla="*/ 10 h 17" name="T11"/>
                <a:gd fmla="*/ 40 w 43" name="T12"/>
                <a:gd fmla="*/ 14 h 17" name="T13"/>
                <a:gd fmla="*/ 32 w 43" name="T14"/>
                <a:gd fmla="*/ 17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43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8" name="Freeform 167"/>
            <p:cNvSpPr/>
            <p:nvPr/>
          </p:nvSpPr>
          <p:spPr bwMode="auto">
            <a:xfrm>
              <a:off x="10158413" y="2297113"/>
              <a:ext cx="58738" cy="46038"/>
            </a:xfrm>
            <a:custGeom>
              <a:gdLst>
                <a:gd fmla="*/ 18 w 22" name="T0"/>
                <a:gd fmla="*/ 0 h 17" name="T1"/>
                <a:gd fmla="*/ 10 w 22" name="T2"/>
                <a:gd fmla="*/ 7 h 17" name="T3"/>
                <a:gd fmla="*/ 1 w 22" name="T4"/>
                <a:gd fmla="*/ 10 h 17" name="T5"/>
                <a:gd fmla="*/ 7 w 22" name="T6"/>
                <a:gd fmla="*/ 17 h 17" name="T7"/>
                <a:gd fmla="*/ 7 w 22" name="T8"/>
                <a:gd fmla="*/ 13 h 17" name="T9"/>
                <a:gd fmla="*/ 17 w 22" name="T10"/>
                <a:gd fmla="*/ 11 h 17" name="T11"/>
                <a:gd fmla="*/ 21 w 22" name="T12"/>
                <a:gd fmla="*/ 6 h 17" name="T13"/>
                <a:gd fmla="*/ 21 w 22" name="T14"/>
                <a:gd fmla="*/ 2 h 17" name="T15"/>
                <a:gd fmla="*/ 18 w 22" name="T16"/>
                <a:gd fmla="*/ 0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22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9" name="Freeform 168"/>
            <p:cNvSpPr/>
            <p:nvPr/>
          </p:nvSpPr>
          <p:spPr bwMode="auto">
            <a:xfrm>
              <a:off x="9999663" y="2343151"/>
              <a:ext cx="65088" cy="39688"/>
            </a:xfrm>
            <a:custGeom>
              <a:gdLst>
                <a:gd fmla="*/ 16 w 24" name="T0"/>
                <a:gd fmla="*/ 12 h 15" name="T1"/>
                <a:gd fmla="*/ 9 w 24" name="T2"/>
                <a:gd fmla="*/ 15 h 15" name="T3"/>
                <a:gd fmla="*/ 1 w 24" name="T4"/>
                <a:gd fmla="*/ 10 h 15" name="T5"/>
                <a:gd fmla="*/ 8 w 24" name="T6"/>
                <a:gd fmla="*/ 5 h 15" name="T7"/>
                <a:gd fmla="*/ 14 w 24" name="T8"/>
                <a:gd fmla="*/ 5 h 15" name="T9"/>
                <a:gd fmla="*/ 16 w 24" name="T10"/>
                <a:gd fmla="*/ 12 h 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" w="24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0" name="Freeform 169"/>
            <p:cNvSpPr/>
            <p:nvPr/>
          </p:nvSpPr>
          <p:spPr bwMode="auto">
            <a:xfrm>
              <a:off x="9931400" y="2378076"/>
              <a:ext cx="55563" cy="20638"/>
            </a:xfrm>
            <a:custGeom>
              <a:gdLst>
                <a:gd fmla="*/ 21 w 21" name="T0"/>
                <a:gd fmla="*/ 6 h 8" name="T1"/>
                <a:gd fmla="*/ 8 w 21" name="T2"/>
                <a:gd fmla="*/ 6 h 8" name="T3"/>
                <a:gd fmla="*/ 3 w 21" name="T4"/>
                <a:gd fmla="*/ 1 h 8" name="T5"/>
                <a:gd fmla="*/ 12 w 21" name="T6"/>
                <a:gd fmla="*/ 1 h 8" name="T7"/>
                <a:gd fmla="*/ 20 w 21" name="T8"/>
                <a:gd fmla="*/ 2 h 8" name="T9"/>
                <a:gd fmla="*/ 21 w 21" name="T10"/>
                <a:gd fmla="*/ 6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21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1" name="Freeform 170"/>
            <p:cNvSpPr/>
            <p:nvPr/>
          </p:nvSpPr>
          <p:spPr bwMode="auto">
            <a:xfrm>
              <a:off x="9847263" y="2379663"/>
              <a:ext cx="46038" cy="26988"/>
            </a:xfrm>
            <a:custGeom>
              <a:gdLst>
                <a:gd fmla="*/ 10 w 17" name="T0"/>
                <a:gd fmla="*/ 10 h 10" name="T1"/>
                <a:gd fmla="*/ 3 w 17" name="T2"/>
                <a:gd fmla="*/ 1 h 10" name="T3"/>
                <a:gd fmla="*/ 15 w 17" name="T4"/>
                <a:gd fmla="*/ 5 h 10" name="T5"/>
                <a:gd fmla="*/ 10 w 17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7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2" name="Freeform 171"/>
            <p:cNvSpPr/>
            <p:nvPr/>
          </p:nvSpPr>
          <p:spPr bwMode="auto">
            <a:xfrm>
              <a:off x="9485313" y="2174876"/>
              <a:ext cx="63500" cy="61913"/>
            </a:xfrm>
            <a:custGeom>
              <a:gdLst>
                <a:gd fmla="*/ 20 w 24" name="T0"/>
                <a:gd fmla="*/ 23 h 23" name="T1"/>
                <a:gd fmla="*/ 5 w 24" name="T2"/>
                <a:gd fmla="*/ 16 h 23" name="T3"/>
                <a:gd fmla="*/ 5 w 24" name="T4"/>
                <a:gd fmla="*/ 5 h 23" name="T5"/>
                <a:gd fmla="*/ 14 w 24" name="T6"/>
                <a:gd fmla="*/ 17 h 23" name="T7"/>
                <a:gd fmla="*/ 24 w 24" name="T8"/>
                <a:gd fmla="*/ 23 h 23" name="T9"/>
                <a:gd fmla="*/ 20 w 24" name="T10"/>
                <a:gd fmla="*/ 23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24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3" name="Freeform 172"/>
            <p:cNvSpPr/>
            <p:nvPr/>
          </p:nvSpPr>
          <p:spPr bwMode="auto">
            <a:xfrm>
              <a:off x="9544050" y="2206626"/>
              <a:ext cx="50800" cy="39688"/>
            </a:xfrm>
            <a:custGeom>
              <a:gdLst>
                <a:gd fmla="*/ 12 w 19" name="T0"/>
                <a:gd fmla="*/ 15 h 15" name="T1"/>
                <a:gd fmla="*/ 15 w 19" name="T2"/>
                <a:gd fmla="*/ 10 h 15" name="T3"/>
                <a:gd fmla="*/ 7 w 19" name="T4"/>
                <a:gd fmla="*/ 6 h 15" name="T5"/>
                <a:gd fmla="*/ 2 w 19" name="T6"/>
                <a:gd fmla="*/ 2 h 15" name="T7"/>
                <a:gd fmla="*/ 7 w 19" name="T8"/>
                <a:gd fmla="*/ 11 h 15" name="T9"/>
                <a:gd fmla="*/ 12 w 19" name="T10"/>
                <a:gd fmla="*/ 15 h 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" w="19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4" name="Freeform 173"/>
            <p:cNvSpPr/>
            <p:nvPr/>
          </p:nvSpPr>
          <p:spPr bwMode="auto">
            <a:xfrm>
              <a:off x="8923338" y="2244726"/>
              <a:ext cx="147638" cy="330200"/>
            </a:xfrm>
            <a:custGeom>
              <a:gdLst>
                <a:gd fmla="*/ 28 w 55" name="T0"/>
                <a:gd fmla="*/ 123 h 124" name="T1"/>
                <a:gd fmla="*/ 23 w 55" name="T2"/>
                <a:gd fmla="*/ 109 h 124" name="T3"/>
                <a:gd fmla="*/ 17 w 55" name="T4"/>
                <a:gd fmla="*/ 80 h 124" name="T5"/>
                <a:gd fmla="*/ 13 w 55" name="T6"/>
                <a:gd fmla="*/ 65 h 124" name="T7"/>
                <a:gd fmla="*/ 7 w 55" name="T8"/>
                <a:gd fmla="*/ 47 h 124" name="T9"/>
                <a:gd fmla="*/ 2 w 55" name="T10"/>
                <a:gd fmla="*/ 18 h 124" name="T11"/>
                <a:gd fmla="*/ 1 w 55" name="T12"/>
                <a:gd fmla="*/ 0 h 124" name="T13"/>
                <a:gd fmla="*/ 12 w 55" name="T14"/>
                <a:gd fmla="*/ 9 h 124" name="T15"/>
                <a:gd fmla="*/ 21 w 55" name="T16"/>
                <a:gd fmla="*/ 41 h 124" name="T17"/>
                <a:gd fmla="*/ 26 w 55" name="T18"/>
                <a:gd fmla="*/ 55 h 124" name="T19"/>
                <a:gd fmla="*/ 31 w 55" name="T20"/>
                <a:gd fmla="*/ 58 h 124" name="T21"/>
                <a:gd fmla="*/ 35 w 55" name="T22"/>
                <a:gd fmla="*/ 67 h 124" name="T23"/>
                <a:gd fmla="*/ 33 w 55" name="T24"/>
                <a:gd fmla="*/ 71 h 124" name="T25"/>
                <a:gd fmla="*/ 45 w 55" name="T26"/>
                <a:gd fmla="*/ 79 h 124" name="T27"/>
                <a:gd fmla="*/ 50 w 55" name="T28"/>
                <a:gd fmla="*/ 88 h 124" name="T29"/>
                <a:gd fmla="*/ 39 w 55" name="T30"/>
                <a:gd fmla="*/ 86 h 124" name="T31"/>
                <a:gd fmla="*/ 32 w 55" name="T32"/>
                <a:gd fmla="*/ 80 h 124" name="T33"/>
                <a:gd fmla="*/ 29 w 55" name="T34"/>
                <a:gd fmla="*/ 81 h 124" name="T35"/>
                <a:gd fmla="*/ 29 w 55" name="T36"/>
                <a:gd fmla="*/ 90 h 124" name="T37"/>
                <a:gd fmla="*/ 30 w 55" name="T38"/>
                <a:gd fmla="*/ 104 h 124" name="T39"/>
                <a:gd fmla="*/ 35 w 55" name="T40"/>
                <a:gd fmla="*/ 113 h 124" name="T41"/>
                <a:gd fmla="*/ 40 w 55" name="T42"/>
                <a:gd fmla="*/ 118 h 124" name="T43"/>
                <a:gd fmla="*/ 43 w 55" name="T44"/>
                <a:gd fmla="*/ 123 h 124" name="T45"/>
                <a:gd fmla="*/ 33 w 55" name="T46"/>
                <a:gd fmla="*/ 122 h 124" name="T47"/>
                <a:gd fmla="*/ 28 w 55" name="T48"/>
                <a:gd fmla="*/ 123 h 12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24" w="55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5" name="Freeform 174"/>
            <p:cNvSpPr/>
            <p:nvPr/>
          </p:nvSpPr>
          <p:spPr bwMode="auto">
            <a:xfrm>
              <a:off x="8963025" y="2543176"/>
              <a:ext cx="276225" cy="198438"/>
            </a:xfrm>
            <a:custGeom>
              <a:gdLst>
                <a:gd fmla="*/ 39 w 103" name="T0"/>
                <a:gd fmla="*/ 39 h 74" name="T1"/>
                <a:gd fmla="*/ 23 w 103" name="T2"/>
                <a:gd fmla="*/ 30 h 74" name="T3"/>
                <a:gd fmla="*/ 14 w 103" name="T4"/>
                <a:gd fmla="*/ 22 h 74" name="T5"/>
                <a:gd fmla="*/ 7 w 103" name="T6"/>
                <a:gd fmla="*/ 25 h 74" name="T7"/>
                <a:gd fmla="*/ 13 w 103" name="T8"/>
                <a:gd fmla="*/ 35 h 74" name="T9"/>
                <a:gd fmla="*/ 13 w 103" name="T10"/>
                <a:gd fmla="*/ 40 h 74" name="T11"/>
                <a:gd fmla="*/ 10 w 103" name="T12"/>
                <a:gd fmla="*/ 48 h 74" name="T13"/>
                <a:gd fmla="*/ 6 w 103" name="T14"/>
                <a:gd fmla="*/ 51 h 74" name="T15"/>
                <a:gd fmla="*/ 3 w 103" name="T16"/>
                <a:gd fmla="*/ 55 h 74" name="T17"/>
                <a:gd fmla="*/ 8 w 103" name="T18"/>
                <a:gd fmla="*/ 65 h 74" name="T19"/>
                <a:gd fmla="*/ 3 w 103" name="T20"/>
                <a:gd fmla="*/ 70 h 74" name="T21"/>
                <a:gd fmla="*/ 10 w 103" name="T22"/>
                <a:gd fmla="*/ 72 h 74" name="T23"/>
                <a:gd fmla="*/ 16 w 103" name="T24"/>
                <a:gd fmla="*/ 66 h 74" name="T25"/>
                <a:gd fmla="*/ 20 w 103" name="T26"/>
                <a:gd fmla="*/ 59 h 74" name="T27"/>
                <a:gd fmla="*/ 28 w 103" name="T28"/>
                <a:gd fmla="*/ 60 h 74" name="T29"/>
                <a:gd fmla="*/ 32 w 103" name="T30"/>
                <a:gd fmla="*/ 62 h 74" name="T31"/>
                <a:gd fmla="*/ 39 w 103" name="T32"/>
                <a:gd fmla="*/ 65 h 74" name="T33"/>
                <a:gd fmla="*/ 40 w 103" name="T34"/>
                <a:gd fmla="*/ 60 h 74" name="T35"/>
                <a:gd fmla="*/ 48 w 103" name="T36"/>
                <a:gd fmla="*/ 54 h 74" name="T37"/>
                <a:gd fmla="*/ 56 w 103" name="T38"/>
                <a:gd fmla="*/ 53 h 74" name="T39"/>
                <a:gd fmla="*/ 56 w 103" name="T40"/>
                <a:gd fmla="*/ 44 h 74" name="T41"/>
                <a:gd fmla="*/ 53 w 103" name="T42"/>
                <a:gd fmla="*/ 39 h 74" name="T43"/>
                <a:gd fmla="*/ 74 w 103" name="T44"/>
                <a:gd fmla="*/ 32 h 74" name="T45"/>
                <a:gd fmla="*/ 85 w 103" name="T46"/>
                <a:gd fmla="*/ 28 h 74" name="T47"/>
                <a:gd fmla="*/ 90 w 103" name="T48"/>
                <a:gd fmla="*/ 15 h 74" name="T49"/>
                <a:gd fmla="*/ 102 w 103" name="T50"/>
                <a:gd fmla="*/ 8 h 74" name="T51"/>
                <a:gd fmla="*/ 96 w 103" name="T52"/>
                <a:gd fmla="*/ 5 h 74" name="T53"/>
                <a:gd fmla="*/ 81 w 103" name="T54"/>
                <a:gd fmla="*/ 18 h 74" name="T55"/>
                <a:gd fmla="*/ 67 w 103" name="T56"/>
                <a:gd fmla="*/ 27 h 74" name="T57"/>
                <a:gd fmla="*/ 58 w 103" name="T58"/>
                <a:gd fmla="*/ 34 h 74" name="T59"/>
                <a:gd fmla="*/ 41 w 103" name="T60"/>
                <a:gd fmla="*/ 36 h 74" name="T61"/>
                <a:gd fmla="*/ 39 w 103" name="T62"/>
                <a:gd fmla="*/ 39 h 7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4" w="103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6" name="Freeform 175"/>
            <p:cNvSpPr/>
            <p:nvPr/>
          </p:nvSpPr>
          <p:spPr bwMode="auto">
            <a:xfrm>
              <a:off x="8755063" y="2735263"/>
              <a:ext cx="320675" cy="360363"/>
            </a:xfrm>
            <a:custGeom>
              <a:gdLst>
                <a:gd fmla="*/ 98 w 120" name="T0"/>
                <a:gd fmla="*/ 0 h 135" name="T1"/>
                <a:gd fmla="*/ 91 w 120" name="T2"/>
                <a:gd fmla="*/ 6 h 135" name="T3"/>
                <a:gd fmla="*/ 85 w 120" name="T4"/>
                <a:gd fmla="*/ 12 h 135" name="T5"/>
                <a:gd fmla="*/ 89 w 120" name="T6"/>
                <a:gd fmla="*/ 29 h 135" name="T7"/>
                <a:gd fmla="*/ 92 w 120" name="T8"/>
                <a:gd fmla="*/ 41 h 135" name="T9"/>
                <a:gd fmla="*/ 86 w 120" name="T10"/>
                <a:gd fmla="*/ 45 h 135" name="T11"/>
                <a:gd fmla="*/ 81 w 120" name="T12"/>
                <a:gd fmla="*/ 51 h 135" name="T13"/>
                <a:gd fmla="*/ 78 w 120" name="T14"/>
                <a:gd fmla="*/ 55 h 135" name="T15"/>
                <a:gd fmla="*/ 70 w 120" name="T16"/>
                <a:gd fmla="*/ 48 h 135" name="T17"/>
                <a:gd fmla="*/ 65 w 120" name="T18"/>
                <a:gd fmla="*/ 55 h 135" name="T19"/>
                <a:gd fmla="*/ 63 w 120" name="T20"/>
                <a:gd fmla="*/ 60 h 135" name="T21"/>
                <a:gd fmla="*/ 60 w 120" name="T22"/>
                <a:gd fmla="*/ 66 h 135" name="T23"/>
                <a:gd fmla="*/ 51 w 120" name="T24"/>
                <a:gd fmla="*/ 72 h 135" name="T25"/>
                <a:gd fmla="*/ 49 w 120" name="T26"/>
                <a:gd fmla="*/ 77 h 135" name="T27"/>
                <a:gd fmla="*/ 28 w 120" name="T28"/>
                <a:gd fmla="*/ 79 h 135" name="T29"/>
                <a:gd fmla="*/ 21 w 120" name="T30"/>
                <a:gd fmla="*/ 84 h 135" name="T31"/>
                <a:gd fmla="*/ 18 w 120" name="T32"/>
                <a:gd fmla="*/ 90 h 135" name="T33"/>
                <a:gd fmla="*/ 14 w 120" name="T34"/>
                <a:gd fmla="*/ 99 h 135" name="T35"/>
                <a:gd fmla="*/ 2 w 120" name="T36"/>
                <a:gd fmla="*/ 101 h 135" name="T37"/>
                <a:gd fmla="*/ 6 w 120" name="T38"/>
                <a:gd fmla="*/ 109 h 135" name="T39"/>
                <a:gd fmla="*/ 17 w 120" name="T40"/>
                <a:gd fmla="*/ 115 h 135" name="T41"/>
                <a:gd fmla="*/ 21 w 120" name="T42"/>
                <a:gd fmla="*/ 129 h 135" name="T43"/>
                <a:gd fmla="*/ 21 w 120" name="T44"/>
                <a:gd fmla="*/ 130 h 135" name="T45"/>
                <a:gd fmla="*/ 30 w 120" name="T46"/>
                <a:gd fmla="*/ 120 h 135" name="T47"/>
                <a:gd fmla="*/ 36 w 120" name="T48"/>
                <a:gd fmla="*/ 100 h 135" name="T49"/>
                <a:gd fmla="*/ 46 w 120" name="T50"/>
                <a:gd fmla="*/ 103 h 135" name="T51"/>
                <a:gd fmla="*/ 55 w 120" name="T52"/>
                <a:gd fmla="*/ 93 h 135" name="T53"/>
                <a:gd fmla="*/ 58 w 120" name="T54"/>
                <a:gd fmla="*/ 93 h 135" name="T55"/>
                <a:gd fmla="*/ 65 w 120" name="T56"/>
                <a:gd fmla="*/ 98 h 135" name="T57"/>
                <a:gd fmla="*/ 78 w 120" name="T58"/>
                <a:gd fmla="*/ 90 h 135" name="T59"/>
                <a:gd fmla="*/ 77 w 120" name="T60"/>
                <a:gd fmla="*/ 81 h 135" name="T61"/>
                <a:gd fmla="*/ 84 w 120" name="T62"/>
                <a:gd fmla="*/ 78 h 135" name="T63"/>
                <a:gd fmla="*/ 91 w 120" name="T64"/>
                <a:gd fmla="*/ 84 h 135" name="T65"/>
                <a:gd fmla="*/ 112 w 120" name="T66"/>
                <a:gd fmla="*/ 80 h 135" name="T67"/>
                <a:gd fmla="*/ 108 w 120" name="T68"/>
                <a:gd fmla="*/ 67 h 135" name="T69"/>
                <a:gd fmla="*/ 111 w 120" name="T70"/>
                <a:gd fmla="*/ 61 h 135" name="T71"/>
                <a:gd fmla="*/ 108 w 120" name="T72"/>
                <a:gd fmla="*/ 42 h 135" name="T73"/>
                <a:gd fmla="*/ 117 w 120" name="T74"/>
                <a:gd fmla="*/ 33 h 135" name="T75"/>
                <a:gd fmla="*/ 117 w 120" name="T76"/>
                <a:gd fmla="*/ 27 h 135" name="T77"/>
                <a:gd fmla="*/ 109 w 120" name="T78"/>
                <a:gd fmla="*/ 11 h 135" name="T79"/>
                <a:gd fmla="*/ 101 w 120" name="T80"/>
                <a:gd fmla="*/ 4 h 135" name="T81"/>
                <a:gd fmla="*/ 98 w 120" name="T82"/>
                <a:gd fmla="*/ 0 h 135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35" w="120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7" name="Freeform 176"/>
            <p:cNvSpPr/>
            <p:nvPr/>
          </p:nvSpPr>
          <p:spPr bwMode="auto">
            <a:xfrm>
              <a:off x="8555038" y="3227388"/>
              <a:ext cx="61913" cy="95250"/>
            </a:xfrm>
            <a:custGeom>
              <a:gdLst>
                <a:gd fmla="*/ 15 w 23" name="T0"/>
                <a:gd fmla="*/ 0 h 36" name="T1"/>
                <a:gd fmla="*/ 5 w 23" name="T2"/>
                <a:gd fmla="*/ 11 h 36" name="T3"/>
                <a:gd fmla="*/ 13 w 23" name="T4"/>
                <a:gd fmla="*/ 34 h 36" name="T5"/>
                <a:gd fmla="*/ 16 w 23" name="T6"/>
                <a:gd fmla="*/ 29 h 36" name="T7"/>
                <a:gd fmla="*/ 20 w 23" name="T8"/>
                <a:gd fmla="*/ 24 h 36" name="T9"/>
                <a:gd fmla="*/ 21 w 23" name="T10"/>
                <a:gd fmla="*/ 17 h 36" name="T11"/>
                <a:gd fmla="*/ 20 w 23" name="T12"/>
                <a:gd fmla="*/ 10 h 36" name="T13"/>
                <a:gd fmla="*/ 15 w 23" name="T14"/>
                <a:gd fmla="*/ 0 h 3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6" w="23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8" name="Freeform 177"/>
            <p:cNvSpPr/>
            <p:nvPr/>
          </p:nvSpPr>
          <p:spPr bwMode="auto">
            <a:xfrm>
              <a:off x="8667750" y="3227388"/>
              <a:ext cx="50800" cy="42863"/>
            </a:xfrm>
            <a:custGeom>
              <a:gdLst>
                <a:gd fmla="*/ 1 w 19" name="T0"/>
                <a:gd fmla="*/ 12 h 16" name="T1"/>
                <a:gd fmla="*/ 17 w 19" name="T2"/>
                <a:gd fmla="*/ 11 h 16" name="T3"/>
                <a:gd fmla="*/ 14 w 19" name="T4"/>
                <a:gd fmla="*/ 3 h 16" name="T5"/>
                <a:gd fmla="*/ 4 w 19" name="T6"/>
                <a:gd fmla="*/ 10 h 16" name="T7"/>
                <a:gd fmla="*/ 1 w 19" name="T8"/>
                <a:gd fmla="*/ 12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9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9" name="Freeform 178"/>
            <p:cNvSpPr/>
            <p:nvPr/>
          </p:nvSpPr>
          <p:spPr bwMode="auto">
            <a:xfrm>
              <a:off x="8758238" y="3179763"/>
              <a:ext cx="23813" cy="23813"/>
            </a:xfrm>
            <a:custGeom>
              <a:gdLst>
                <a:gd fmla="*/ 3 w 9" name="T0"/>
                <a:gd fmla="*/ 9 h 9" name="T1"/>
                <a:gd fmla="*/ 9 w 9" name="T2"/>
                <a:gd fmla="*/ 5 h 9" name="T3"/>
                <a:gd fmla="*/ 3 w 9" name="T4"/>
                <a:gd fmla="*/ 1 h 9" name="T5"/>
                <a:gd fmla="*/ 3 w 9" name="T6"/>
                <a:gd fmla="*/ 9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0" name="Freeform 179"/>
            <p:cNvSpPr/>
            <p:nvPr/>
          </p:nvSpPr>
          <p:spPr bwMode="auto">
            <a:xfrm>
              <a:off x="8763000" y="3136901"/>
              <a:ext cx="49213" cy="34925"/>
            </a:xfrm>
            <a:custGeom>
              <a:gdLst>
                <a:gd fmla="*/ 16 w 18" name="T0"/>
                <a:gd fmla="*/ 13 h 13" name="T1"/>
                <a:gd fmla="*/ 4 w 18" name="T2"/>
                <a:gd fmla="*/ 9 h 13" name="T3"/>
                <a:gd fmla="*/ 6 w 18" name="T4"/>
                <a:gd fmla="*/ 2 h 13" name="T5"/>
                <a:gd fmla="*/ 16 w 18" name="T6"/>
                <a:gd fmla="*/ 5 h 13" name="T7"/>
                <a:gd fmla="*/ 16 w 18" name="T8"/>
                <a:gd fmla="*/ 13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8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1" name="Freeform 180"/>
            <p:cNvSpPr/>
            <p:nvPr/>
          </p:nvSpPr>
          <p:spPr bwMode="auto">
            <a:xfrm>
              <a:off x="8605838" y="3408363"/>
              <a:ext cx="136525" cy="168275"/>
            </a:xfrm>
            <a:custGeom>
              <a:gdLst>
                <a:gd fmla="*/ 19 w 51" name="T0"/>
                <a:gd fmla="*/ 38 h 63" name="T1"/>
                <a:gd fmla="*/ 19 w 51" name="T2"/>
                <a:gd fmla="*/ 29 h 63" name="T3"/>
                <a:gd fmla="*/ 28 w 51" name="T4"/>
                <a:gd fmla="*/ 22 h 63" name="T5"/>
                <a:gd fmla="*/ 20 w 51" name="T6"/>
                <a:gd fmla="*/ 5 h 63" name="T7"/>
                <a:gd fmla="*/ 12 w 51" name="T8"/>
                <a:gd fmla="*/ 2 h 63" name="T9"/>
                <a:gd fmla="*/ 3 w 51" name="T10"/>
                <a:gd fmla="*/ 14 h 63" name="T11"/>
                <a:gd fmla="*/ 2 w 51" name="T12"/>
                <a:gd fmla="*/ 21 h 63" name="T13"/>
                <a:gd fmla="*/ 1 w 51" name="T14"/>
                <a:gd fmla="*/ 25 h 63" name="T15"/>
                <a:gd fmla="*/ 9 w 51" name="T16"/>
                <a:gd fmla="*/ 34 h 63" name="T17"/>
                <a:gd fmla="*/ 7 w 51" name="T18"/>
                <a:gd fmla="*/ 41 h 63" name="T19"/>
                <a:gd fmla="*/ 14 w 51" name="T20"/>
                <a:gd fmla="*/ 47 h 63" name="T21"/>
                <a:gd fmla="*/ 12 w 51" name="T22"/>
                <a:gd fmla="*/ 53 h 63" name="T23"/>
                <a:gd fmla="*/ 12 w 51" name="T24"/>
                <a:gd fmla="*/ 55 h 63" name="T25"/>
                <a:gd fmla="*/ 24 w 51" name="T26"/>
                <a:gd fmla="*/ 62 h 63" name="T27"/>
                <a:gd fmla="*/ 19 w 51" name="T28"/>
                <a:gd fmla="*/ 54 h 63" name="T29"/>
                <a:gd fmla="*/ 27 w 51" name="T30"/>
                <a:gd fmla="*/ 50 h 63" name="T31"/>
                <a:gd fmla="*/ 47 w 51" name="T32"/>
                <a:gd fmla="*/ 63 h 63" name="T33"/>
                <a:gd fmla="*/ 49 w 51" name="T34"/>
                <a:gd fmla="*/ 59 h 63" name="T35"/>
                <a:gd fmla="*/ 48 w 51" name="T36"/>
                <a:gd fmla="*/ 50 h 63" name="T37"/>
                <a:gd fmla="*/ 44 w 51" name="T38"/>
                <a:gd fmla="*/ 48 h 63" name="T39"/>
                <a:gd fmla="*/ 34 w 51" name="T40"/>
                <a:gd fmla="*/ 45 h 63" name="T41"/>
                <a:gd fmla="*/ 27 w 51" name="T42"/>
                <a:gd fmla="*/ 44 h 63" name="T43"/>
                <a:gd fmla="*/ 19 w 51" name="T44"/>
                <a:gd fmla="*/ 38 h 6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62" w="51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2" name="Freeform 181"/>
            <p:cNvSpPr/>
            <p:nvPr/>
          </p:nvSpPr>
          <p:spPr bwMode="auto">
            <a:xfrm>
              <a:off x="8680450" y="3641726"/>
              <a:ext cx="168275" cy="111125"/>
            </a:xfrm>
            <a:custGeom>
              <a:gdLst>
                <a:gd fmla="*/ 44 w 63" name="T0"/>
                <a:gd fmla="*/ 0 h 42" name="T1"/>
                <a:gd fmla="*/ 31 w 63" name="T2"/>
                <a:gd fmla="*/ 13 h 42" name="T3"/>
                <a:gd fmla="*/ 23 w 63" name="T4"/>
                <a:gd fmla="*/ 11 h 42" name="T5"/>
                <a:gd fmla="*/ 14 w 63" name="T6"/>
                <a:gd fmla="*/ 14 h 42" name="T7"/>
                <a:gd fmla="*/ 13 w 63" name="T8"/>
                <a:gd fmla="*/ 20 h 42" name="T9"/>
                <a:gd fmla="*/ 6 w 63" name="T10"/>
                <a:gd fmla="*/ 29 h 42" name="T11"/>
                <a:gd fmla="*/ 26 w 63" name="T12"/>
                <a:gd fmla="*/ 26 h 42" name="T13"/>
                <a:gd fmla="*/ 35 w 63" name="T14"/>
                <a:gd fmla="*/ 29 h 42" name="T15"/>
                <a:gd fmla="*/ 43 w 63" name="T16"/>
                <a:gd fmla="*/ 39 h 42" name="T17"/>
                <a:gd fmla="*/ 53 w 63" name="T18"/>
                <a:gd fmla="*/ 40 h 42" name="T19"/>
                <a:gd fmla="*/ 52 w 63" name="T20"/>
                <a:gd fmla="*/ 30 h 42" name="T21"/>
                <a:gd fmla="*/ 61 w 63" name="T22"/>
                <a:gd fmla="*/ 25 h 42" name="T23"/>
                <a:gd fmla="*/ 62 w 63" name="T24"/>
                <a:gd fmla="*/ 15 h 42" name="T25"/>
                <a:gd fmla="*/ 54 w 63" name="T26"/>
                <a:gd fmla="*/ 7 h 42" name="T27"/>
                <a:gd fmla="*/ 44 w 63" name="T28"/>
                <a:gd fmla="*/ 0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6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3" name="Freeform 182"/>
            <p:cNvSpPr/>
            <p:nvPr/>
          </p:nvSpPr>
          <p:spPr bwMode="auto">
            <a:xfrm>
              <a:off x="8366125" y="3705226"/>
              <a:ext cx="298450" cy="274638"/>
            </a:xfrm>
            <a:custGeom>
              <a:gdLst>
                <a:gd fmla="*/ 94 w 112" name="T0"/>
                <a:gd fmla="*/ 29 h 103" name="T1"/>
                <a:gd fmla="*/ 97 w 112" name="T2"/>
                <a:gd fmla="*/ 42 h 103" name="T3"/>
                <a:gd fmla="*/ 107 w 112" name="T4"/>
                <a:gd fmla="*/ 51 h 103" name="T5"/>
                <a:gd fmla="*/ 102 w 112" name="T6"/>
                <a:gd fmla="*/ 58 h 103" name="T7"/>
                <a:gd fmla="*/ 94 w 112" name="T8"/>
                <a:gd fmla="*/ 67 h 103" name="T9"/>
                <a:gd fmla="*/ 99 w 112" name="T10"/>
                <a:gd fmla="*/ 83 h 103" name="T11"/>
                <a:gd fmla="*/ 91 w 112" name="T12"/>
                <a:gd fmla="*/ 84 h 103" name="T13"/>
                <a:gd fmla="*/ 89 w 112" name="T14"/>
                <a:gd fmla="*/ 88 h 103" name="T15"/>
                <a:gd fmla="*/ 91 w 112" name="T16"/>
                <a:gd fmla="*/ 100 h 103" name="T17"/>
                <a:gd fmla="*/ 82 w 112" name="T18"/>
                <a:gd fmla="*/ 101 h 103" name="T19"/>
                <a:gd fmla="*/ 65 w 112" name="T20"/>
                <a:gd fmla="*/ 101 h 103" name="T21"/>
                <a:gd fmla="*/ 49 w 112" name="T22"/>
                <a:gd fmla="*/ 96 h 103" name="T23"/>
                <a:gd fmla="*/ 36 w 112" name="T24"/>
                <a:gd fmla="*/ 95 h 103" name="T25"/>
                <a:gd fmla="*/ 22 w 112" name="T26"/>
                <a:gd fmla="*/ 88 h 103" name="T27"/>
                <a:gd fmla="*/ 9 w 112" name="T28"/>
                <a:gd fmla="*/ 81 h 103" name="T29"/>
                <a:gd fmla="*/ 2 w 112" name="T30"/>
                <a:gd fmla="*/ 67 h 103" name="T31"/>
                <a:gd fmla="*/ 9 w 112" name="T32"/>
                <a:gd fmla="*/ 47 h 103" name="T33"/>
                <a:gd fmla="*/ 23 w 112" name="T34"/>
                <a:gd fmla="*/ 57 h 103" name="T35"/>
                <a:gd fmla="*/ 37 w 112" name="T36"/>
                <a:gd fmla="*/ 43 h 103" name="T37"/>
                <a:gd fmla="*/ 56 w 112" name="T38"/>
                <a:gd fmla="*/ 30 h 103" name="T39"/>
                <a:gd fmla="*/ 61 w 112" name="T40"/>
                <a:gd fmla="*/ 27 h 103" name="T41"/>
                <a:gd fmla="*/ 65 w 112" name="T42"/>
                <a:gd fmla="*/ 15 h 103" name="T43"/>
                <a:gd fmla="*/ 76 w 112" name="T44"/>
                <a:gd fmla="*/ 3 h 103" name="T45"/>
                <a:gd fmla="*/ 102 w 112" name="T46"/>
                <a:gd fmla="*/ 15 h 103" name="T47"/>
                <a:gd fmla="*/ 94 w 112" name="T48"/>
                <a:gd fmla="*/ 29 h 10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03" w="112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4" name="Freeform 183"/>
            <p:cNvSpPr/>
            <p:nvPr/>
          </p:nvSpPr>
          <p:spPr bwMode="auto">
            <a:xfrm>
              <a:off x="9009063" y="3881438"/>
              <a:ext cx="644525" cy="273050"/>
            </a:xfrm>
            <a:custGeom>
              <a:gdLst>
                <a:gd fmla="*/ 35 w 241" name="T0"/>
                <a:gd fmla="*/ 39 h 102" name="T1"/>
                <a:gd fmla="*/ 70 w 241" name="T2"/>
                <a:gd fmla="*/ 45 h 102" name="T3"/>
                <a:gd fmla="*/ 93 w 241" name="T4"/>
                <a:gd fmla="*/ 59 h 102" name="T5"/>
                <a:gd fmla="*/ 95 w 241" name="T6"/>
                <a:gd fmla="*/ 68 h 102" name="T7"/>
                <a:gd fmla="*/ 87 w 241" name="T8"/>
                <a:gd fmla="*/ 78 h 102" name="T9"/>
                <a:gd fmla="*/ 99 w 241" name="T10"/>
                <a:gd fmla="*/ 81 h 102" name="T11"/>
                <a:gd fmla="*/ 117 w 241" name="T12"/>
                <a:gd fmla="*/ 79 h 102" name="T13"/>
                <a:gd fmla="*/ 133 w 241" name="T14"/>
                <a:gd fmla="*/ 87 h 102" name="T15"/>
                <a:gd fmla="*/ 139 w 241" name="T16"/>
                <a:gd fmla="*/ 89 h 102" name="T17"/>
                <a:gd fmla="*/ 150 w 241" name="T18"/>
                <a:gd fmla="*/ 86 h 102" name="T19"/>
                <a:gd fmla="*/ 162 w 241" name="T20"/>
                <a:gd fmla="*/ 77 h 102" name="T21"/>
                <a:gd fmla="*/ 184 w 241" name="T22"/>
                <a:gd fmla="*/ 80 h 102" name="T23"/>
                <a:gd fmla="*/ 194 w 241" name="T24"/>
                <a:gd fmla="*/ 91 h 102" name="T25"/>
                <a:gd fmla="*/ 219 w 241" name="T26"/>
                <a:gd fmla="*/ 102 h 102" name="T27"/>
                <a:gd fmla="*/ 236 w 241" name="T28"/>
                <a:gd fmla="*/ 102 h 102" name="T29"/>
                <a:gd fmla="*/ 238 w 241" name="T30"/>
                <a:gd fmla="*/ 94 h 102" name="T31"/>
                <a:gd fmla="*/ 230 w 241" name="T32"/>
                <a:gd fmla="*/ 91 h 102" name="T33"/>
                <a:gd fmla="*/ 206 w 241" name="T34"/>
                <a:gd fmla="*/ 81 h 102" name="T35"/>
                <a:gd fmla="*/ 194 w 241" name="T36"/>
                <a:gd fmla="*/ 70 h 102" name="T37"/>
                <a:gd fmla="*/ 192 w 241" name="T38"/>
                <a:gd fmla="*/ 62 h 102" name="T39"/>
                <a:gd fmla="*/ 190 w 241" name="T40"/>
                <a:gd fmla="*/ 60 h 102" name="T41"/>
                <a:gd fmla="*/ 170 w 241" name="T42"/>
                <a:gd fmla="*/ 44 h 102" name="T43"/>
                <a:gd fmla="*/ 153 w 241" name="T44"/>
                <a:gd fmla="*/ 37 h 102" name="T45"/>
                <a:gd fmla="*/ 119 w 241" name="T46"/>
                <a:gd fmla="*/ 25 h 102" name="T47"/>
                <a:gd fmla="*/ 95 w 241" name="T48"/>
                <a:gd fmla="*/ 19 h 102" name="T49"/>
                <a:gd fmla="*/ 67 w 241" name="T50"/>
                <a:gd fmla="*/ 14 h 102" name="T51"/>
                <a:gd fmla="*/ 61 w 241" name="T52"/>
                <a:gd fmla="*/ 23 h 102" name="T53"/>
                <a:gd fmla="*/ 52 w 241" name="T54"/>
                <a:gd fmla="*/ 33 h 102" name="T55"/>
                <a:gd fmla="*/ 41 w 241" name="T56"/>
                <a:gd fmla="*/ 28 h 102" name="T57"/>
                <a:gd fmla="*/ 39 w 241" name="T58"/>
                <a:gd fmla="*/ 19 h 102" name="T59"/>
                <a:gd fmla="*/ 28 w 241" name="T60"/>
                <a:gd fmla="*/ 10 h 102" name="T61"/>
                <a:gd fmla="*/ 2 w 241" name="T62"/>
                <a:gd fmla="*/ 6 h 102" name="T63"/>
                <a:gd fmla="*/ 8 w 241" name="T64"/>
                <a:gd fmla="*/ 15 h 102" name="T65"/>
                <a:gd fmla="*/ 23 w 241" name="T66"/>
                <a:gd fmla="*/ 23 h 102" name="T67"/>
                <a:gd fmla="*/ 28 w 241" name="T68"/>
                <a:gd fmla="*/ 26 h 102" name="T69"/>
                <a:gd fmla="*/ 21 w 241" name="T70"/>
                <a:gd fmla="*/ 30 h 102" name="T71"/>
                <a:gd fmla="*/ 35 w 241" name="T72"/>
                <a:gd fmla="*/ 39 h 10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02" w="241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5" name="Freeform 184"/>
            <p:cNvSpPr/>
            <p:nvPr/>
          </p:nvSpPr>
          <p:spPr bwMode="auto">
            <a:xfrm>
              <a:off x="9115425" y="4006851"/>
              <a:ext cx="53975" cy="46038"/>
            </a:xfrm>
            <a:custGeom>
              <a:gdLst>
                <a:gd fmla="*/ 8 w 20" name="T0"/>
                <a:gd fmla="*/ 0 h 17" name="T1"/>
                <a:gd fmla="*/ 2 w 20" name="T2"/>
                <a:gd fmla="*/ 8 h 17" name="T3"/>
                <a:gd fmla="*/ 5 w 20" name="T4"/>
                <a:gd fmla="*/ 17 h 17" name="T5"/>
                <a:gd fmla="*/ 15 w 20" name="T6"/>
                <a:gd fmla="*/ 15 h 17" name="T7"/>
                <a:gd fmla="*/ 18 w 20" name="T8"/>
                <a:gd fmla="*/ 11 h 17" name="T9"/>
                <a:gd fmla="*/ 8 w 20" name="T10"/>
                <a:gd fmla="*/ 0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20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6" name="Freeform 185"/>
            <p:cNvSpPr/>
            <p:nvPr/>
          </p:nvSpPr>
          <p:spPr bwMode="auto">
            <a:xfrm>
              <a:off x="8836025" y="4089401"/>
              <a:ext cx="117475" cy="65088"/>
            </a:xfrm>
            <a:custGeom>
              <a:gdLst>
                <a:gd fmla="*/ 10 w 44" name="T0"/>
                <a:gd fmla="*/ 21 h 24" name="T1"/>
                <a:gd fmla="*/ 33 w 44" name="T2"/>
                <a:gd fmla="*/ 7 h 24" name="T3"/>
                <a:gd fmla="*/ 37 w 44" name="T4"/>
                <a:gd fmla="*/ 1 h 24" name="T5"/>
                <a:gd fmla="*/ 16 w 44" name="T6"/>
                <a:gd fmla="*/ 1 h 24" name="T7"/>
                <a:gd fmla="*/ 5 w 44" name="T8"/>
                <a:gd fmla="*/ 10 h 24" name="T9"/>
                <a:gd fmla="*/ 1 w 44" name="T10"/>
                <a:gd fmla="*/ 13 h 24" name="T11"/>
                <a:gd fmla="*/ 10 w 44" name="T12"/>
                <a:gd fmla="*/ 21 h 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" w="4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7" name="Freeform 186"/>
            <p:cNvSpPr/>
            <p:nvPr/>
          </p:nvSpPr>
          <p:spPr bwMode="auto">
            <a:xfrm>
              <a:off x="8704263" y="4113213"/>
              <a:ext cx="80963" cy="33338"/>
            </a:xfrm>
            <a:custGeom>
              <a:gdLst>
                <a:gd fmla="*/ 20 w 30" name="T0"/>
                <a:gd fmla="*/ 11 h 12" name="T1"/>
                <a:gd fmla="*/ 0 w 30" name="T2"/>
                <a:gd fmla="*/ 4 h 12" name="T3"/>
                <a:gd fmla="*/ 9 w 30" name="T4"/>
                <a:gd fmla="*/ 1 h 12" name="T5"/>
                <a:gd fmla="*/ 20 w 30" name="T6"/>
                <a:gd fmla="*/ 11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30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8" name="Freeform 187"/>
            <p:cNvSpPr/>
            <p:nvPr/>
          </p:nvSpPr>
          <p:spPr bwMode="auto">
            <a:xfrm>
              <a:off x="8293100" y="4029076"/>
              <a:ext cx="536575" cy="82550"/>
            </a:xfrm>
            <a:custGeom>
              <a:gdLst>
                <a:gd fmla="*/ 18 w 201" name="T0"/>
                <a:gd fmla="*/ 1 h 31" name="T1"/>
                <a:gd fmla="*/ 5 w 201" name="T2"/>
                <a:gd fmla="*/ 13 h 31" name="T3"/>
                <a:gd fmla="*/ 27 w 201" name="T4"/>
                <a:gd fmla="*/ 20 h 31" name="T5"/>
                <a:gd fmla="*/ 55 w 201" name="T6"/>
                <a:gd fmla="*/ 23 h 31" name="T7"/>
                <a:gd fmla="*/ 80 w 201" name="T8"/>
                <a:gd fmla="*/ 25 h 31" name="T9"/>
                <a:gd fmla="*/ 92 w 201" name="T10"/>
                <a:gd fmla="*/ 28 h 31" name="T11"/>
                <a:gd fmla="*/ 117 w 201" name="T12"/>
                <a:gd fmla="*/ 28 h 31" name="T13"/>
                <a:gd fmla="*/ 130 w 201" name="T14"/>
                <a:gd fmla="*/ 30 h 31" name="T15"/>
                <a:gd fmla="*/ 143 w 201" name="T16"/>
                <a:gd fmla="*/ 29 h 31" name="T17"/>
                <a:gd fmla="*/ 177 w 201" name="T18"/>
                <a:gd fmla="*/ 28 h 31" name="T19"/>
                <a:gd fmla="*/ 189 w 201" name="T20"/>
                <a:gd fmla="*/ 29 h 31" name="T21"/>
                <a:gd fmla="*/ 200 w 201" name="T22"/>
                <a:gd fmla="*/ 25 h 31" name="T23"/>
                <a:gd fmla="*/ 172 w 201" name="T24"/>
                <a:gd fmla="*/ 27 h 31" name="T25"/>
                <a:gd fmla="*/ 153 w 201" name="T26"/>
                <a:gd fmla="*/ 24 h 31" name="T27"/>
                <a:gd fmla="*/ 130 w 201" name="T28"/>
                <a:gd fmla="*/ 24 h 31" name="T29"/>
                <a:gd fmla="*/ 122 w 201" name="T30"/>
                <a:gd fmla="*/ 24 h 31" name="T31"/>
                <a:gd fmla="*/ 98 w 201" name="T32"/>
                <a:gd fmla="*/ 17 h 31" name="T33"/>
                <a:gd fmla="*/ 91 w 201" name="T34"/>
                <a:gd fmla="*/ 11 h 31" name="T35"/>
                <a:gd fmla="*/ 77 w 201" name="T36"/>
                <a:gd fmla="*/ 12 h 31" name="T37"/>
                <a:gd fmla="*/ 67 w 201" name="T38"/>
                <a:gd fmla="*/ 10 h 31" name="T39"/>
                <a:gd fmla="*/ 43 w 201" name="T40"/>
                <a:gd fmla="*/ 7 h 31" name="T41"/>
                <a:gd fmla="*/ 27 w 201" name="T42"/>
                <a:gd fmla="*/ 3 h 31" name="T43"/>
                <a:gd fmla="*/ 18 w 201" name="T44"/>
                <a:gd fmla="*/ 1 h 3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1" w="20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9" name="Freeform 188"/>
            <p:cNvSpPr/>
            <p:nvPr/>
          </p:nvSpPr>
          <p:spPr bwMode="auto">
            <a:xfrm>
              <a:off x="7967663" y="3748088"/>
              <a:ext cx="365125" cy="290513"/>
            </a:xfrm>
            <a:custGeom>
              <a:gdLst>
                <a:gd fmla="*/ 122 w 137" name="T0"/>
                <a:gd fmla="*/ 103 h 109" name="T1"/>
                <a:gd fmla="*/ 101 w 137" name="T2"/>
                <a:gd fmla="*/ 94 h 109" name="T3"/>
                <a:gd fmla="*/ 79 w 137" name="T4"/>
                <a:gd fmla="*/ 81 h 109" name="T5"/>
                <a:gd fmla="*/ 51 w 137" name="T6"/>
                <a:gd fmla="*/ 47 h 109" name="T7"/>
                <a:gd fmla="*/ 27 w 137" name="T8"/>
                <a:gd fmla="*/ 30 h 109" name="T9"/>
                <a:gd fmla="*/ 0 w 137" name="T10"/>
                <a:gd fmla="*/ 4 h 109" name="T11"/>
                <a:gd fmla="*/ 23 w 137" name="T12"/>
                <a:gd fmla="*/ 1 h 109" name="T13"/>
                <a:gd fmla="*/ 52 w 137" name="T14"/>
                <a:gd fmla="*/ 24 h 109" name="T15"/>
                <a:gd fmla="*/ 117 w 137" name="T16"/>
                <a:gd fmla="*/ 66 h 109" name="T17"/>
                <a:gd fmla="*/ 123 w 137" name="T18"/>
                <a:gd fmla="*/ 87 h 109" name="T19"/>
                <a:gd fmla="*/ 122 w 137" name="T20"/>
                <a:gd fmla="*/ 103 h 10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9" w="137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0" name="Freeform 189"/>
            <p:cNvSpPr/>
            <p:nvPr/>
          </p:nvSpPr>
          <p:spPr bwMode="auto">
            <a:xfrm>
              <a:off x="7500938" y="3651251"/>
              <a:ext cx="111125" cy="92075"/>
            </a:xfrm>
            <a:custGeom>
              <a:gdLst>
                <a:gd fmla="*/ 11 w 42" name="T0"/>
                <a:gd fmla="*/ 0 h 34" name="T1"/>
                <a:gd fmla="*/ 6 w 42" name="T2"/>
                <a:gd fmla="*/ 15 h 34" name="T3"/>
                <a:gd fmla="*/ 14 w 42" name="T4"/>
                <a:gd fmla="*/ 31 h 34" name="T5"/>
                <a:gd fmla="*/ 23 w 42" name="T6"/>
                <a:gd fmla="*/ 32 h 34" name="T7"/>
                <a:gd fmla="*/ 35 w 42" name="T8"/>
                <a:gd fmla="*/ 25 h 34" name="T9"/>
                <a:gd fmla="*/ 42 w 42" name="T10"/>
                <a:gd fmla="*/ 23 h 34" name="T11"/>
                <a:gd fmla="*/ 17 w 42" name="T12"/>
                <a:gd fmla="*/ 6 h 34" name="T13"/>
                <a:gd fmla="*/ 11 w 42" name="T14"/>
                <a:gd fmla="*/ 0 h 3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" w="42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1" name="Freeform 190"/>
            <p:cNvSpPr/>
            <p:nvPr/>
          </p:nvSpPr>
          <p:spPr bwMode="auto">
            <a:xfrm>
              <a:off x="10390188" y="4995863"/>
              <a:ext cx="203200" cy="200025"/>
            </a:xfrm>
            <a:custGeom>
              <a:gdLst>
                <a:gd fmla="*/ 14 w 76" name="T0"/>
                <a:gd fmla="*/ 69 h 75" name="T1"/>
                <a:gd fmla="*/ 37 w 76" name="T2"/>
                <a:gd fmla="*/ 74 h 75" name="T3"/>
                <a:gd fmla="*/ 57 w 76" name="T4"/>
                <a:gd fmla="*/ 62 h 75" name="T5"/>
                <a:gd fmla="*/ 57 w 76" name="T6"/>
                <a:gd fmla="*/ 48 h 75" name="T7"/>
                <a:gd fmla="*/ 71 w 76" name="T8"/>
                <a:gd fmla="*/ 33 h 75" name="T9"/>
                <a:gd fmla="*/ 72 w 76" name="T10"/>
                <a:gd fmla="*/ 20 h 75" name="T11"/>
                <a:gd fmla="*/ 69 w 76" name="T12"/>
                <a:gd fmla="*/ 9 h 75" name="T13"/>
                <a:gd fmla="*/ 51 w 76" name="T14"/>
                <a:gd fmla="*/ 0 h 75" name="T15"/>
                <a:gd fmla="*/ 50 w 76" name="T16"/>
                <a:gd fmla="*/ 10 h 75" name="T17"/>
                <a:gd fmla="*/ 47 w 76" name="T18"/>
                <a:gd fmla="*/ 30 h 75" name="T19"/>
                <a:gd fmla="*/ 27 w 76" name="T20"/>
                <a:gd fmla="*/ 38 h 75" name="T21"/>
                <a:gd fmla="*/ 20 w 76" name="T22"/>
                <a:gd fmla="*/ 48 h 75" name="T23"/>
                <a:gd fmla="*/ 1 w 76" name="T24"/>
                <a:gd fmla="*/ 65 h 75" name="T25"/>
                <a:gd fmla="*/ 14 w 76" name="T26"/>
                <a:gd fmla="*/ 69 h 7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5" w="76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2" name="Freeform 191"/>
            <p:cNvSpPr/>
            <p:nvPr/>
          </p:nvSpPr>
          <p:spPr bwMode="auto">
            <a:xfrm>
              <a:off x="10475913" y="4795838"/>
              <a:ext cx="228600" cy="223838"/>
            </a:xfrm>
            <a:custGeom>
              <a:gdLst>
                <a:gd fmla="*/ 57 w 86" name="T0"/>
                <a:gd fmla="*/ 80 h 84" name="T1"/>
                <a:gd fmla="*/ 51 w 86" name="T2"/>
                <a:gd fmla="*/ 68 h 84" name="T3"/>
                <a:gd fmla="*/ 40 w 86" name="T4"/>
                <a:gd fmla="*/ 61 h 84" name="T5"/>
                <a:gd fmla="*/ 32 w 86" name="T6"/>
                <a:gd fmla="*/ 53 h 84" name="T7"/>
                <a:gd fmla="*/ 45 w 86" name="T8"/>
                <a:gd fmla="*/ 51 h 84" name="T9"/>
                <a:gd fmla="*/ 34 w 86" name="T10"/>
                <a:gd fmla="*/ 34 h 84" name="T11"/>
                <a:gd fmla="*/ 0 w 86" name="T12"/>
                <a:gd fmla="*/ 0 h 84" name="T13"/>
                <a:gd fmla="*/ 32 w 86" name="T14"/>
                <a:gd fmla="*/ 17 h 84" name="T15"/>
                <a:gd fmla="*/ 57 w 86" name="T16"/>
                <a:gd fmla="*/ 35 h 84" name="T17"/>
                <a:gd fmla="*/ 70 w 86" name="T18"/>
                <a:gd fmla="*/ 43 h 84" name="T19"/>
                <a:gd fmla="*/ 79 w 86" name="T20"/>
                <a:gd fmla="*/ 34 h 84" name="T21"/>
                <a:gd fmla="*/ 80 w 86" name="T22"/>
                <a:gd fmla="*/ 43 h 84" name="T23"/>
                <a:gd fmla="*/ 80 w 86" name="T24"/>
                <a:gd fmla="*/ 57 h 84" name="T25"/>
                <a:gd fmla="*/ 69 w 86" name="T26"/>
                <a:gd fmla="*/ 59 h 84" name="T27"/>
                <a:gd fmla="*/ 69 w 86" name="T28"/>
                <a:gd fmla="*/ 66 h 84" name="T29"/>
                <a:gd fmla="*/ 57 w 86" name="T30"/>
                <a:gd fmla="*/ 80 h 8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84" w="86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3" name="Freeform 192"/>
            <p:cNvSpPr/>
            <p:nvPr/>
          </p:nvSpPr>
          <p:spPr bwMode="auto">
            <a:xfrm>
              <a:off x="8632825" y="4151313"/>
              <a:ext cx="1241425" cy="809625"/>
            </a:xfrm>
            <a:custGeom>
              <a:gdLst>
                <a:gd fmla="*/ 254 w 465" name="T0"/>
                <a:gd fmla="*/ 230 h 303" name="T1"/>
                <a:gd fmla="*/ 211 w 465" name="T2"/>
                <a:gd fmla="*/ 217 h 303" name="T3"/>
                <a:gd fmla="*/ 146 w 465" name="T4"/>
                <a:gd fmla="*/ 232 h 303" name="T5"/>
                <a:gd fmla="*/ 126 w 465" name="T6"/>
                <a:gd fmla="*/ 244 h 303" name="T7"/>
                <a:gd fmla="*/ 106 w 465" name="T8"/>
                <a:gd fmla="*/ 244 h 303" name="T9"/>
                <a:gd fmla="*/ 88 w 465" name="T10"/>
                <a:gd fmla="*/ 251 h 303" name="T11"/>
                <a:gd fmla="*/ 77 w 465" name="T12"/>
                <a:gd fmla="*/ 256 h 303" name="T13"/>
                <a:gd fmla="*/ 45 w 465" name="T14"/>
                <a:gd fmla="*/ 248 h 303" name="T15"/>
                <a:gd fmla="*/ 38 w 465" name="T16"/>
                <a:gd fmla="*/ 232 h 303" name="T17"/>
                <a:gd fmla="*/ 27 w 465" name="T18"/>
                <a:gd fmla="*/ 201 h 303" name="T19"/>
                <a:gd fmla="*/ 14 w 465" name="T20"/>
                <a:gd fmla="*/ 180 h 303" name="T21"/>
                <a:gd fmla="*/ 0 w 465" name="T22"/>
                <a:gd fmla="*/ 155 h 303" name="T23"/>
                <a:gd fmla="*/ 5 w 465" name="T24"/>
                <a:gd fmla="*/ 145 h 303" name="T25"/>
                <a:gd fmla="*/ 11 w 465" name="T26"/>
                <a:gd fmla="*/ 108 h 303" name="T27"/>
                <a:gd fmla="*/ 80 w 465" name="T28"/>
                <a:gd fmla="*/ 65 h 303" name="T29"/>
                <a:gd fmla="*/ 96 w 465" name="T30"/>
                <a:gd fmla="*/ 59 h 303" name="T31"/>
                <a:gd fmla="*/ 104 w 465" name="T32"/>
                <a:gd fmla="*/ 38 h 303" name="T33"/>
                <a:gd fmla="*/ 145 w 465" name="T34"/>
                <a:gd fmla="*/ 41 h 303" name="T35"/>
                <a:gd fmla="*/ 152 w 465" name="T36"/>
                <a:gd fmla="*/ 30 h 303" name="T37"/>
                <a:gd fmla="*/ 166 w 465" name="T38"/>
                <a:gd fmla="*/ 16 h 303" name="T39"/>
                <a:gd fmla="*/ 171 w 465" name="T40"/>
                <a:gd fmla="*/ 6 h 303" name="T41"/>
                <a:gd fmla="*/ 200 w 465" name="T42"/>
                <a:gd fmla="*/ 11 h 303" name="T43"/>
                <a:gd fmla="*/ 230 w 465" name="T44"/>
                <a:gd fmla="*/ 16 h 303" name="T45"/>
                <a:gd fmla="*/ 234 w 465" name="T46"/>
                <a:gd fmla="*/ 47 h 303" name="T47"/>
                <a:gd fmla="*/ 266 w 465" name="T48"/>
                <a:gd fmla="*/ 64 h 303" name="T49"/>
                <a:gd fmla="*/ 290 w 465" name="T50"/>
                <a:gd fmla="*/ 59 h 303" name="T51"/>
                <a:gd fmla="*/ 282 w 465" name="T52"/>
                <a:gd fmla="*/ 12 h 303" name="T53"/>
                <a:gd fmla="*/ 288 w 465" name="T54"/>
                <a:gd fmla="*/ 1 h 303" name="T55"/>
                <a:gd fmla="*/ 310 w 465" name="T56"/>
                <a:gd fmla="*/ 29 h 303" name="T57"/>
                <a:gd fmla="*/ 337 w 465" name="T58"/>
                <a:gd fmla="*/ 51 h 303" name="T59"/>
                <a:gd fmla="*/ 348 w 465" name="T60"/>
                <a:gd fmla="*/ 75 h 303" name="T61"/>
                <a:gd fmla="*/ 372 w 465" name="T62"/>
                <a:gd fmla="*/ 91 h 303" name="T63"/>
                <a:gd fmla="*/ 406 w 465" name="T64"/>
                <a:gd fmla="*/ 118 h 303" name="T65"/>
                <a:gd fmla="*/ 430 w 465" name="T66"/>
                <a:gd fmla="*/ 133 h 303" name="T67"/>
                <a:gd fmla="*/ 456 w 465" name="T68"/>
                <a:gd fmla="*/ 189 h 303" name="T69"/>
                <a:gd fmla="*/ 456 w 465" name="T70"/>
                <a:gd fmla="*/ 228 h 303" name="T71"/>
                <a:gd fmla="*/ 444 w 465" name="T72"/>
                <a:gd fmla="*/ 265 h 303" name="T73"/>
                <a:gd fmla="*/ 420 w 465" name="T74"/>
                <a:gd fmla="*/ 281 h 303" name="T75"/>
                <a:gd fmla="*/ 410 w 465" name="T76"/>
                <a:gd fmla="*/ 296 h 303" name="T77"/>
                <a:gd fmla="*/ 391 w 465" name="T78"/>
                <a:gd fmla="*/ 283 h 303" name="T79"/>
                <a:gd fmla="*/ 373 w 465" name="T80"/>
                <a:gd fmla="*/ 298 h 303" name="T81"/>
                <a:gd fmla="*/ 341 w 465" name="T82"/>
                <a:gd fmla="*/ 286 h 303" name="T83"/>
                <a:gd fmla="*/ 324 w 465" name="T84"/>
                <a:gd fmla="*/ 259 h 303" name="T85"/>
                <a:gd fmla="*/ 296 w 465" name="T86"/>
                <a:gd fmla="*/ 259 h 303" name="T87"/>
                <a:gd fmla="*/ 269 w 465" name="T88"/>
                <a:gd fmla="*/ 251 h 303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303" w="465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4" name="Freeform 193"/>
            <p:cNvSpPr/>
            <p:nvPr/>
          </p:nvSpPr>
          <p:spPr bwMode="auto">
            <a:xfrm>
              <a:off x="9653588" y="4995863"/>
              <a:ext cx="165100" cy="103188"/>
            </a:xfrm>
            <a:custGeom>
              <a:gdLst>
                <a:gd fmla="*/ 37 w 62" name="T0"/>
                <a:gd fmla="*/ 11 h 39" name="T1"/>
                <a:gd fmla="*/ 9 w 62" name="T2"/>
                <a:gd fmla="*/ 3 h 39" name="T3"/>
                <a:gd fmla="*/ 13 w 62" name="T4"/>
                <a:gd fmla="*/ 17 h 39" name="T5"/>
                <a:gd fmla="*/ 25 w 62" name="T6"/>
                <a:gd fmla="*/ 27 h 39" name="T7"/>
                <a:gd fmla="*/ 36 w 62" name="T8"/>
                <a:gd fmla="*/ 38 h 39" name="T9"/>
                <a:gd fmla="*/ 55 w 62" name="T10"/>
                <a:gd fmla="*/ 31 h 39" name="T11"/>
                <a:gd fmla="*/ 57 w 62" name="T12"/>
                <a:gd fmla="*/ 11 h 39" name="T13"/>
                <a:gd fmla="*/ 49 w 62" name="T14"/>
                <a:gd fmla="*/ 2 h 39" name="T15"/>
                <a:gd fmla="*/ 37 w 62" name="T16"/>
                <a:gd fmla="*/ 11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62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3605416" y="2173184"/>
            <a:ext cx="1280745" cy="1961959"/>
          </a:xfrm>
          <a:custGeom>
            <a:gdLst>
              <a:gd fmla="*/ 634138 w 1280745" name="connsiteX0"/>
              <a:gd fmla="*/ 0 h 2348614" name="connsiteY0"/>
              <a:gd fmla="*/ 1153383 w 1280745" name="connsiteX1"/>
              <a:gd fmla="*/ 180801 h 2348614" name="connsiteY1"/>
              <a:gd fmla="*/ 1280745 w 1280745" name="connsiteX2"/>
              <a:gd fmla="*/ 774860 h 2348614" name="connsiteY2"/>
              <a:gd fmla="*/ 1225525 w 1280745" name="connsiteX3"/>
              <a:gd fmla="*/ 1042053 h 2348614" name="connsiteY3"/>
              <a:gd fmla="*/ 594198 w 1280745" name="connsiteX4"/>
              <a:gd fmla="*/ 2249765 h 2348614" name="connsiteY4"/>
              <a:gd fmla="*/ 1280745 w 1280745" name="connsiteX5"/>
              <a:gd fmla="*/ 2249765 h 2348614" name="connsiteY5"/>
              <a:gd fmla="*/ 1280745 w 1280745" name="connsiteX6"/>
              <a:gd fmla="*/ 2348614 h 2348614" name="connsiteY6"/>
              <a:gd fmla="*/ 0 w 1280745" name="connsiteX7"/>
              <a:gd fmla="*/ 2348614 h 2348614" name="connsiteY7"/>
              <a:gd fmla="*/ 0 w 1280745" name="connsiteX8"/>
              <a:gd fmla="*/ 2239078 h 2348614" name="connsiteY8"/>
              <a:gd fmla="*/ 630575 w 1280745" name="connsiteX9"/>
              <a:gd fmla="*/ 1081241 h 2348614" name="connsiteY9"/>
              <a:gd fmla="*/ 733890 w 1280745" name="connsiteX10"/>
              <a:gd fmla="*/ 564668 h 2348614" name="connsiteY10"/>
              <a:gd fmla="*/ 619887 w 1280745" name="connsiteX11"/>
              <a:gd fmla="*/ 393665 h 2348614" name="connsiteY11"/>
              <a:gd fmla="*/ 502322 w 1280745" name="connsiteX12"/>
              <a:gd fmla="*/ 500542 h 2348614" name="connsiteY12"/>
              <a:gd fmla="*/ 502322 w 1280745" name="connsiteX13"/>
              <a:gd fmla="*/ 938738 h 2348614" name="connsiteY13"/>
              <a:gd fmla="*/ 0 w 1280745" name="connsiteX14"/>
              <a:gd fmla="*/ 938738 h 2348614" name="connsiteY14"/>
              <a:gd fmla="*/ 0 w 1280745" name="connsiteX15"/>
              <a:gd fmla="*/ 493417 h 2348614" name="connsiteY15"/>
              <a:gd fmla="*/ 634138 w 1280745" name="connsiteX16"/>
              <a:gd fmla="*/ 0 h 2348614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2348614" w="1280745">
                <a:moveTo>
                  <a:pt x="634138" y="0"/>
                </a:moveTo>
                <a:cubicBezTo>
                  <a:pt x="895393" y="0"/>
                  <a:pt x="1068475" y="60267"/>
                  <a:pt x="1153383" y="180801"/>
                </a:cubicBezTo>
                <a:cubicBezTo>
                  <a:pt x="1238291" y="301335"/>
                  <a:pt x="1280745" y="499355"/>
                  <a:pt x="1280745" y="774860"/>
                </a:cubicBezTo>
                <a:cubicBezTo>
                  <a:pt x="1280745" y="882925"/>
                  <a:pt x="1262338" y="971989"/>
                  <a:pt x="1225525" y="1042053"/>
                </a:cubicBezTo>
                <a:lnTo>
                  <a:pt x="594198" y="2249765"/>
                </a:lnTo>
                <a:lnTo>
                  <a:pt x="1280745" y="2249765"/>
                </a:lnTo>
                <a:lnTo>
                  <a:pt x="1280745" y="2348614"/>
                </a:lnTo>
                <a:lnTo>
                  <a:pt x="0" y="2348614"/>
                </a:lnTo>
                <a:lnTo>
                  <a:pt x="0" y="2239078"/>
                </a:lnTo>
                <a:lnTo>
                  <a:pt x="630575" y="1081241"/>
                </a:lnTo>
                <a:cubicBezTo>
                  <a:pt x="699452" y="955364"/>
                  <a:pt x="733890" y="783173"/>
                  <a:pt x="733890" y="564668"/>
                </a:cubicBezTo>
                <a:cubicBezTo>
                  <a:pt x="733890" y="450666"/>
                  <a:pt x="695889" y="393665"/>
                  <a:pt x="619887" y="393665"/>
                </a:cubicBezTo>
                <a:cubicBezTo>
                  <a:pt x="541511" y="393665"/>
                  <a:pt x="502322" y="429291"/>
                  <a:pt x="502322" y="500542"/>
                </a:cubicBezTo>
                <a:lnTo>
                  <a:pt x="502322" y="938738"/>
                </a:lnTo>
                <a:lnTo>
                  <a:pt x="0" y="938738"/>
                </a:lnTo>
                <a:lnTo>
                  <a:pt x="0" y="493417"/>
                </a:lnTo>
                <a:cubicBezTo>
                  <a:pt x="0" y="164473"/>
                  <a:pt x="211379" y="0"/>
                  <a:pt x="6341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28700">
              <a:latin charset="0" panose="020b0706040902060204" pitchFamily="34" typeface="Haettenschweiler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84141" y="2018804"/>
            <a:ext cx="1309245" cy="2116339"/>
          </a:xfrm>
          <a:custGeom>
            <a:gdLst>
              <a:gd fmla="*/ 660857 w 1309245" name="connsiteX0"/>
              <a:gd fmla="*/ 0 h 2348614" name="connsiteY0"/>
              <a:gd fmla="*/ 1309245 w 1309245" name="connsiteX1"/>
              <a:gd fmla="*/ 493417 h 2348614" name="connsiteY1"/>
              <a:gd fmla="*/ 1309245 w 1309245" name="connsiteX2"/>
              <a:gd fmla="*/ 2137544 h 2348614" name="connsiteY2"/>
              <a:gd fmla="*/ 1263600 w 1309245" name="connsiteX3"/>
              <a:gd fmla="*/ 2333486 h 2348614" name="connsiteY3"/>
              <a:gd fmla="*/ 1252711 w 1309245" name="connsiteX4"/>
              <a:gd fmla="*/ 2348614 h 2348614" name="connsiteY4"/>
              <a:gd fmla="*/ 53822 w 1309245" name="connsiteX5"/>
              <a:gd fmla="*/ 2348614 h 2348614" name="connsiteY5"/>
              <a:gd fmla="*/ 45200 w 1309245" name="connsiteX6"/>
              <a:gd fmla="*/ 2336603 h 2348614" name="connsiteY6"/>
              <a:gd fmla="*/ 0 w 1309245" name="connsiteX7"/>
              <a:gd fmla="*/ 2141107 h 2348614" name="connsiteY7"/>
              <a:gd fmla="*/ 0 w 1309245" name="connsiteX8"/>
              <a:gd fmla="*/ 496979 h 2348614" name="connsiteY8"/>
              <a:gd fmla="*/ 660857 w 1309245" name="connsiteX9"/>
              <a:gd fmla="*/ 0 h 2348614" name="connsiteY9"/>
              <a:gd fmla="*/ 657295 w 1309245" name="connsiteX10"/>
              <a:gd fmla="*/ 350914 h 2348614" name="connsiteY10"/>
              <a:gd fmla="*/ 561105 w 1309245" name="connsiteX11"/>
              <a:gd fmla="*/ 427509 h 2348614" name="connsiteY11"/>
              <a:gd fmla="*/ 561105 w 1309245" name="connsiteX12"/>
              <a:gd fmla="*/ 2167826 h 2348614" name="connsiteY12"/>
              <a:gd fmla="*/ 657295 w 1309245" name="connsiteX13"/>
              <a:gd fmla="*/ 2244421 h 2348614" name="connsiteY13"/>
              <a:gd fmla="*/ 748140 w 1309245" name="connsiteX14"/>
              <a:gd fmla="*/ 2167826 h 2348614" name="connsiteY14"/>
              <a:gd fmla="*/ 748140 w 1309245" name="connsiteX15"/>
              <a:gd fmla="*/ 427509 h 2348614" name="connsiteY15"/>
              <a:gd fmla="*/ 657295 w 1309245" name="connsiteX16"/>
              <a:gd fmla="*/ 350914 h 2348614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2348614" w="1309245">
                <a:moveTo>
                  <a:pt x="660857" y="0"/>
                </a:moveTo>
                <a:cubicBezTo>
                  <a:pt x="1093116" y="0"/>
                  <a:pt x="1309245" y="164473"/>
                  <a:pt x="1309245" y="493417"/>
                </a:cubicBezTo>
                <a:lnTo>
                  <a:pt x="1309245" y="2137544"/>
                </a:lnTo>
                <a:cubicBezTo>
                  <a:pt x="1309245" y="2211171"/>
                  <a:pt x="1294030" y="2276485"/>
                  <a:pt x="1263600" y="2333486"/>
                </a:cubicBezTo>
                <a:lnTo>
                  <a:pt x="1252711" y="2348614"/>
                </a:lnTo>
                <a:lnTo>
                  <a:pt x="53822" y="2348614"/>
                </a:lnTo>
                <a:lnTo>
                  <a:pt x="45200" y="2336603"/>
                </a:lnTo>
                <a:cubicBezTo>
                  <a:pt x="15067" y="2279899"/>
                  <a:pt x="0" y="2214734"/>
                  <a:pt x="0" y="2141107"/>
                </a:cubicBezTo>
                <a:lnTo>
                  <a:pt x="0" y="496979"/>
                </a:lnTo>
                <a:cubicBezTo>
                  <a:pt x="0" y="165660"/>
                  <a:pt x="220286" y="0"/>
                  <a:pt x="660857" y="0"/>
                </a:cubicBezTo>
                <a:close/>
                <a:moveTo>
                  <a:pt x="657295" y="350914"/>
                </a:moveTo>
                <a:cubicBezTo>
                  <a:pt x="593168" y="350914"/>
                  <a:pt x="561105" y="376446"/>
                  <a:pt x="561105" y="427509"/>
                </a:cubicBezTo>
                <a:lnTo>
                  <a:pt x="561105" y="2167826"/>
                </a:lnTo>
                <a:cubicBezTo>
                  <a:pt x="561105" y="2218890"/>
                  <a:pt x="593168" y="2244421"/>
                  <a:pt x="657295" y="2244421"/>
                </a:cubicBezTo>
                <a:cubicBezTo>
                  <a:pt x="717858" y="2244421"/>
                  <a:pt x="748140" y="2218890"/>
                  <a:pt x="748140" y="2167826"/>
                </a:cubicBezTo>
                <a:lnTo>
                  <a:pt x="748140" y="427509"/>
                </a:lnTo>
                <a:cubicBezTo>
                  <a:pt x="748140" y="376446"/>
                  <a:pt x="717858" y="350914"/>
                  <a:pt x="657295" y="3509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28700">
              <a:latin charset="0" panose="020b0706040902060204" pitchFamily="34" typeface="Haettenschweiler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03366" y="1911926"/>
            <a:ext cx="774859" cy="2223219"/>
          </a:xfrm>
          <a:custGeom>
            <a:gdLst>
              <a:gd fmla="*/ 290350 w 774859" name="connsiteX0"/>
              <a:gd fmla="*/ 0 h 2325457" name="connsiteY0"/>
              <a:gd fmla="*/ 774859 w 774859" name="connsiteX1"/>
              <a:gd fmla="*/ 0 h 2325457" name="connsiteY1"/>
              <a:gd fmla="*/ 774859 w 774859" name="connsiteX2"/>
              <a:gd fmla="*/ 2325457 h 2325457" name="connsiteY2"/>
              <a:gd fmla="*/ 213754 w 774859" name="connsiteX3"/>
              <a:gd fmla="*/ 2325457 h 2325457" name="connsiteY3"/>
              <a:gd fmla="*/ 213754 w 774859" name="connsiteX4"/>
              <a:gd fmla="*/ 682233 h 2325457" name="connsiteY4"/>
              <a:gd fmla="*/ 0 w 774859" name="connsiteX5"/>
              <a:gd fmla="*/ 682233 h 2325457" name="connsiteY5"/>
              <a:gd fmla="*/ 0 w 774859" name="connsiteX6"/>
              <a:gd fmla="*/ 309944 h 2325457" name="connsiteY6"/>
              <a:gd fmla="*/ 206253 w 774859" name="connsiteX7"/>
              <a:gd fmla="*/ 204848 h 2325457" name="connsiteY7"/>
              <a:gd fmla="*/ 290350 w 774859" name="connsiteX8"/>
              <a:gd fmla="*/ 0 h 2325457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325457" w="774859">
                <a:moveTo>
                  <a:pt x="290350" y="0"/>
                </a:moveTo>
                <a:lnTo>
                  <a:pt x="774859" y="0"/>
                </a:lnTo>
                <a:lnTo>
                  <a:pt x="774859" y="2325457"/>
                </a:lnTo>
                <a:lnTo>
                  <a:pt x="213754" y="2325457"/>
                </a:lnTo>
                <a:lnTo>
                  <a:pt x="213754" y="682233"/>
                </a:lnTo>
                <a:lnTo>
                  <a:pt x="0" y="682233"/>
                </a:lnTo>
                <a:lnTo>
                  <a:pt x="0" y="309944"/>
                </a:lnTo>
                <a:cubicBezTo>
                  <a:pt x="81438" y="309944"/>
                  <a:pt x="150189" y="274912"/>
                  <a:pt x="206253" y="204848"/>
                </a:cubicBezTo>
                <a:cubicBezTo>
                  <a:pt x="262317" y="134784"/>
                  <a:pt x="290350" y="66502"/>
                  <a:pt x="290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28700">
              <a:latin charset="0" panose="020b0706040902060204" pitchFamily="34" typeface="Haettenschweiler"/>
            </a:endParaRPr>
          </a:p>
        </p:txBody>
      </p:sp>
      <p:sp>
        <p:nvSpPr>
          <p:cNvPr id="46" name="Freeform 665"/>
          <p:cNvSpPr/>
          <p:nvPr/>
        </p:nvSpPr>
        <p:spPr bwMode="auto">
          <a:xfrm rot="900000">
            <a:off x="4445418" y="220435"/>
            <a:ext cx="3830444" cy="2957185"/>
          </a:xfrm>
          <a:custGeom>
            <a:gdLst>
              <a:gd fmla="*/ 179 w 193" name="T0"/>
              <a:gd fmla="*/ 54 h 149" name="T1"/>
              <a:gd fmla="*/ 193 w 193" name="T2"/>
              <a:gd fmla="*/ 0 h 149" name="T3"/>
              <a:gd fmla="*/ 138 w 193" name="T4"/>
              <a:gd fmla="*/ 13 h 149" name="T5"/>
              <a:gd fmla="*/ 152 w 193" name="T6"/>
              <a:gd fmla="*/ 27 h 149" name="T7"/>
              <a:gd fmla="*/ 99 w 193" name="T8"/>
              <a:gd fmla="*/ 79 h 149" name="T9"/>
              <a:gd fmla="*/ 77 w 193" name="T10"/>
              <a:gd fmla="*/ 57 h 149" name="T11"/>
              <a:gd fmla="*/ 0 w 193" name="T12"/>
              <a:gd fmla="*/ 134 h 149" name="T13"/>
              <a:gd fmla="*/ 15 w 193" name="T14"/>
              <a:gd fmla="*/ 149 h 149" name="T15"/>
              <a:gd fmla="*/ 15 w 193" name="T16"/>
              <a:gd fmla="*/ 149 h 149" name="T17"/>
              <a:gd fmla="*/ 77 w 193" name="T18"/>
              <a:gd fmla="*/ 87 h 149" name="T19"/>
              <a:gd fmla="*/ 99 w 193" name="T20"/>
              <a:gd fmla="*/ 108 h 149" name="T21"/>
              <a:gd fmla="*/ 167 w 193" name="T22"/>
              <a:gd fmla="*/ 41 h 149" name="T23"/>
              <a:gd fmla="*/ 179 w 193" name="T24"/>
              <a:gd fmla="*/ 54 h 14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49" w="193">
                <a:moveTo>
                  <a:pt x="179" y="54"/>
                </a:moveTo>
                <a:lnTo>
                  <a:pt x="193" y="0"/>
                </a:lnTo>
                <a:lnTo>
                  <a:pt x="138" y="13"/>
                </a:lnTo>
                <a:lnTo>
                  <a:pt x="152" y="27"/>
                </a:lnTo>
                <a:lnTo>
                  <a:pt x="99" y="79"/>
                </a:lnTo>
                <a:lnTo>
                  <a:pt x="77" y="57"/>
                </a:lnTo>
                <a:lnTo>
                  <a:pt x="0" y="134"/>
                </a:lnTo>
                <a:lnTo>
                  <a:pt x="15" y="149"/>
                </a:lnTo>
                <a:lnTo>
                  <a:pt x="15" y="149"/>
                </a:lnTo>
                <a:lnTo>
                  <a:pt x="77" y="87"/>
                </a:lnTo>
                <a:lnTo>
                  <a:pt x="99" y="108"/>
                </a:lnTo>
                <a:lnTo>
                  <a:pt x="167" y="41"/>
                </a:lnTo>
                <a:lnTo>
                  <a:pt x="17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 rot="10800000">
            <a:off x="-388848" y="1383711"/>
            <a:ext cx="12192001" cy="2740272"/>
          </a:xfrm>
          <a:prstGeom prst="rect">
            <a:avLst/>
          </a:prstGeom>
        </p:spPr>
      </p:pic>
      <p:sp>
        <p:nvSpPr>
          <p:cNvPr id="126" name="Freeform 665"/>
          <p:cNvSpPr/>
          <p:nvPr/>
        </p:nvSpPr>
        <p:spPr bwMode="auto">
          <a:xfrm rot="900000">
            <a:off x="4445418" y="220435"/>
            <a:ext cx="3830444" cy="2957185"/>
          </a:xfrm>
          <a:custGeom>
            <a:gdLst>
              <a:gd fmla="*/ 179 w 193" name="T0"/>
              <a:gd fmla="*/ 54 h 149" name="T1"/>
              <a:gd fmla="*/ 193 w 193" name="T2"/>
              <a:gd fmla="*/ 0 h 149" name="T3"/>
              <a:gd fmla="*/ 138 w 193" name="T4"/>
              <a:gd fmla="*/ 13 h 149" name="T5"/>
              <a:gd fmla="*/ 152 w 193" name="T6"/>
              <a:gd fmla="*/ 27 h 149" name="T7"/>
              <a:gd fmla="*/ 99 w 193" name="T8"/>
              <a:gd fmla="*/ 79 h 149" name="T9"/>
              <a:gd fmla="*/ 77 w 193" name="T10"/>
              <a:gd fmla="*/ 57 h 149" name="T11"/>
              <a:gd fmla="*/ 0 w 193" name="T12"/>
              <a:gd fmla="*/ 134 h 149" name="T13"/>
              <a:gd fmla="*/ 15 w 193" name="T14"/>
              <a:gd fmla="*/ 149 h 149" name="T15"/>
              <a:gd fmla="*/ 15 w 193" name="T16"/>
              <a:gd fmla="*/ 149 h 149" name="T17"/>
              <a:gd fmla="*/ 77 w 193" name="T18"/>
              <a:gd fmla="*/ 87 h 149" name="T19"/>
              <a:gd fmla="*/ 99 w 193" name="T20"/>
              <a:gd fmla="*/ 108 h 149" name="T21"/>
              <a:gd fmla="*/ 167 w 193" name="T22"/>
              <a:gd fmla="*/ 41 h 149" name="T23"/>
              <a:gd fmla="*/ 179 w 193" name="T24"/>
              <a:gd fmla="*/ 54 h 14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49" w="193">
                <a:moveTo>
                  <a:pt x="179" y="54"/>
                </a:moveTo>
                <a:lnTo>
                  <a:pt x="193" y="0"/>
                </a:lnTo>
                <a:lnTo>
                  <a:pt x="138" y="13"/>
                </a:lnTo>
                <a:lnTo>
                  <a:pt x="152" y="27"/>
                </a:lnTo>
                <a:lnTo>
                  <a:pt x="99" y="79"/>
                </a:lnTo>
                <a:lnTo>
                  <a:pt x="77" y="57"/>
                </a:lnTo>
                <a:lnTo>
                  <a:pt x="0" y="134"/>
                </a:lnTo>
                <a:lnTo>
                  <a:pt x="15" y="149"/>
                </a:lnTo>
                <a:lnTo>
                  <a:pt x="15" y="149"/>
                </a:lnTo>
                <a:lnTo>
                  <a:pt x="77" y="87"/>
                </a:lnTo>
                <a:lnTo>
                  <a:pt x="99" y="108"/>
                </a:lnTo>
                <a:lnTo>
                  <a:pt x="167" y="41"/>
                </a:lnTo>
                <a:lnTo>
                  <a:pt x="17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4569174" y="4446882"/>
            <a:ext cx="29768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谢谢您观看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 rot="10800000">
            <a:off x="-13803" y="4117728"/>
            <a:ext cx="12192001" cy="274027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824243" y="5630864"/>
            <a:ext cx="19656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latin typeface="+mj-ea"/>
                <a:ea typeface="+mj-ea"/>
              </a:rPr>
              <a:t>汇报人：优页PPT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707153" y="5630864"/>
            <a:ext cx="25514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typeface="+mj-ea"/>
                <a:ea typeface="+mj-ea"/>
              </a:rPr>
              <a:t>日期：2015年xx月xx日</a:t>
            </a:r>
          </a:p>
        </p:txBody>
      </p:sp>
      <p:sp>
        <p:nvSpPr>
          <p:cNvPr id="26" name="矩形 25"/>
          <p:cNvSpPr/>
          <p:nvPr/>
        </p:nvSpPr>
        <p:spPr>
          <a:xfrm>
            <a:off x="4368341" y="5119843"/>
            <a:ext cx="345531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/>
              <a:t>THANK YOU FOR WATCHING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335683" y="5526316"/>
            <a:ext cx="3340559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73716654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7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7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7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7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4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7" presetSubtype="1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3" presetSubtype="0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" id="5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00" fill="hold" id="55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00" fill="hold" id="56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1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68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build="p" grpId="0" spid="38" uiExpand="1"/>
      <p:bldP animBg="1" build="p" grpId="0" spid="37" uiExpand="1"/>
      <p:bldP animBg="1" build="p" grpId="0" spid="36" uiExpand="1"/>
      <p:bldP grpId="0" spid="46"/>
      <p:bldP grpId="0" spid="126"/>
      <p:bldP grpId="0" spid="32"/>
      <p:bldP grpId="0" spid="20"/>
      <p:bldP grpId="0" spid="25"/>
      <p:bldP grpId="0" spid="2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gdLst>
                <a:gd fmla="*/ 212467 w 435708" name="connsiteX0"/>
                <a:gd fmla="*/ 45118 h 251556" name="connsiteY0"/>
                <a:gd fmla="*/ 248965 w 435708" name="connsiteX1"/>
                <a:gd fmla="*/ 25912 h 251556" name="connsiteY1"/>
                <a:gd fmla="*/ 260837 w 435708" name="connsiteX2"/>
                <a:gd fmla="*/ 22394 h 251556" name="connsiteY2"/>
                <a:gd fmla="*/ 271711 w 435708" name="connsiteX3"/>
                <a:gd fmla="*/ 16491 h 251556" name="connsiteY3"/>
                <a:gd fmla="*/ 353392 w 435708" name="connsiteX4"/>
                <a:gd fmla="*/ 0 h 251556" name="connsiteY4"/>
                <a:gd fmla="*/ 435708 w 435708" name="connsiteX5"/>
                <a:gd fmla="*/ 0 h 251556" name="connsiteY5"/>
                <a:gd fmla="*/ 0 w 435708" name="connsiteX6"/>
                <a:gd fmla="*/ 251556 h 251556" name="connsiteY6"/>
                <a:gd fmla="*/ 179548 w 435708" name="connsiteX7"/>
                <a:gd fmla="*/ 72008 h 251556" name="connsiteY7"/>
                <a:gd fmla="*/ 212467 w 435708" name="connsiteX8"/>
                <a:gd fmla="*/ 45118 h 25155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51554" w="435708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gdLst>
                <a:gd fmla="*/ 135854 w 355754" name="connsiteX0"/>
                <a:gd fmla="*/ 126959 h 355754" name="connsiteY0"/>
                <a:gd fmla="*/ 355754 w 355754" name="connsiteX1"/>
                <a:gd fmla="*/ 0 h 355754" name="connsiteY1"/>
                <a:gd fmla="*/ 0 w 355754" name="connsiteX2"/>
                <a:gd fmla="*/ 355754 h 355754" name="connsiteY2"/>
                <a:gd fmla="*/ 21305 w 355754" name="connsiteX3"/>
                <a:gd fmla="*/ 276242 h 355754" name="connsiteY3"/>
                <a:gd fmla="*/ 58373 w 355754" name="connsiteX4"/>
                <a:gd fmla="*/ 201612 h 355754" name="connsiteY4"/>
                <a:gd fmla="*/ 66896 w 355754" name="connsiteX5"/>
                <a:gd fmla="*/ 192630 h 355754" name="connsiteY5"/>
                <a:gd fmla="*/ 73362 w 355754" name="connsiteX6"/>
                <a:gd fmla="*/ 182081 h 355754" name="connsiteY6"/>
                <a:gd fmla="*/ 135854 w 355754" name="connsiteX7"/>
                <a:gd fmla="*/ 126959 h 35575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4" w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gdLst>
                <a:gd fmla="*/ 0 w 503116" name="connsiteX0"/>
                <a:gd fmla="*/ 72922 h 72922" name="connsiteY0"/>
                <a:gd fmla="*/ 71289 w 503116" name="connsiteX1"/>
                <a:gd fmla="*/ 31763 h 72922" name="connsiteY1"/>
                <a:gd fmla="*/ 150271 w 503116" name="connsiteX2"/>
                <a:gd fmla="*/ 5205 h 72922" name="connsiteY2"/>
                <a:gd fmla="*/ 162638 w 503116" name="connsiteX3"/>
                <a:gd fmla="*/ 4879 h 72922" name="connsiteY3"/>
                <a:gd fmla="*/ 174680 w 503116" name="connsiteX4"/>
                <a:gd fmla="*/ 1990 h 72922" name="connsiteY4"/>
                <a:gd fmla="*/ 257845 w 503116" name="connsiteX5"/>
                <a:gd fmla="*/ 7202 h 72922" name="connsiteY5"/>
                <a:gd fmla="*/ 503116 w 503116" name="connsiteX6"/>
                <a:gd fmla="*/ 72922 h 72922" name="connsiteY6"/>
                <a:gd fmla="*/ 0 w 503116" name="connsiteX7"/>
                <a:gd fmla="*/ 72922 h 7292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2" w="503115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gdLst>
                <a:gd fmla="*/ 130216 w 130216" name="connsiteX0"/>
                <a:gd fmla="*/ 0 h 485970" name="connsiteY0"/>
                <a:gd fmla="*/ 0 w 130216" name="connsiteX1"/>
                <a:gd fmla="*/ 485970 h 485970" name="connsiteY1"/>
                <a:gd fmla="*/ 0 w 130216" name="connsiteX2"/>
                <a:gd fmla="*/ 232051 h 485970" name="connsiteY2"/>
                <a:gd fmla="*/ 16490 w 130216" name="connsiteX3"/>
                <a:gd fmla="*/ 150371 h 485970" name="connsiteY3"/>
                <a:gd fmla="*/ 23514 w 130216" name="connsiteX4"/>
                <a:gd fmla="*/ 139953 h 485970" name="connsiteY4"/>
                <a:gd fmla="*/ 25912 w 130216" name="connsiteX5"/>
                <a:gd fmla="*/ 127624 h 485970" name="connsiteY5"/>
                <a:gd fmla="*/ 72009 w 130216" name="connsiteX6"/>
                <a:gd fmla="*/ 58207 h 485970" name="connsiteY6"/>
                <a:gd fmla="*/ 130216 w 130216" name="connsiteX7"/>
                <a:gd fmla="*/ 0 h 48597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70" w="130216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gdLst>
                <a:gd fmla="*/ 0 w 485967" name="connsiteX0"/>
                <a:gd fmla="*/ 0 h 130214" name="connsiteY0"/>
                <a:gd fmla="*/ 253916 w 485967" name="connsiteX1"/>
                <a:gd fmla="*/ 0 h 130214" name="connsiteY1"/>
                <a:gd fmla="*/ 335596 w 485967" name="connsiteX2"/>
                <a:gd fmla="*/ 16490 h 130214" name="connsiteY2"/>
                <a:gd fmla="*/ 346468 w 485967" name="connsiteX3"/>
                <a:gd fmla="*/ 22393 h 130214" name="connsiteY3"/>
                <a:gd fmla="*/ 358342 w 485967" name="connsiteX4"/>
                <a:gd fmla="*/ 25910 h 130214" name="connsiteY4"/>
                <a:gd fmla="*/ 427760 w 485967" name="connsiteX5"/>
                <a:gd fmla="*/ 72007 h 130214" name="connsiteY5"/>
                <a:gd fmla="*/ 485967 w 485967" name="connsiteX6"/>
                <a:gd fmla="*/ 130214 h 130214" name="connsiteY6"/>
                <a:gd fmla="*/ 0 w 485967" name="connsiteX7"/>
                <a:gd fmla="*/ 0 h 1302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4" w="485967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gdLst>
                <a:gd fmla="*/ 72921 w 72921" name="connsiteX0"/>
                <a:gd fmla="*/ 0 h 503113" name="connsiteY0"/>
                <a:gd fmla="*/ 72921 w 72921" name="connsiteX1"/>
                <a:gd fmla="*/ 503113 h 503113" name="connsiteY1"/>
                <a:gd fmla="*/ 31763 w 72921" name="connsiteX2"/>
                <a:gd fmla="*/ 431824 h 503113" name="connsiteY2"/>
                <a:gd fmla="*/ 5204 w 72921" name="connsiteX3"/>
                <a:gd fmla="*/ 352841 h 503113" name="connsiteY3"/>
                <a:gd fmla="*/ 6078 w 72921" name="connsiteX4"/>
                <a:gd fmla="*/ 340309 h 503113" name="connsiteY4"/>
                <a:gd fmla="*/ 1990 w 72921" name="connsiteX5"/>
                <a:gd fmla="*/ 328432 h 503113" name="connsiteY5"/>
                <a:gd fmla="*/ 7202 w 72921" name="connsiteX6"/>
                <a:gd fmla="*/ 245266 h 503113" name="connsiteY6"/>
                <a:gd fmla="*/ 72921 w 72921" name="connsiteX7"/>
                <a:gd fmla="*/ 0 h 5031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gdLst>
                <a:gd fmla="*/ 0 w 355751" name="connsiteX0"/>
                <a:gd fmla="*/ 0 h 355751" name="connsiteY0"/>
                <a:gd fmla="*/ 79510 w 355751" name="connsiteX1"/>
                <a:gd fmla="*/ 21305 h 355751" name="connsiteY1"/>
                <a:gd fmla="*/ 154139 w 355751" name="connsiteX2"/>
                <a:gd fmla="*/ 58375 h 355751" name="connsiteY2"/>
                <a:gd fmla="*/ 163120 w 355751" name="connsiteX3"/>
                <a:gd fmla="*/ 66895 h 355751" name="connsiteY3"/>
                <a:gd fmla="*/ 173672 w 355751" name="connsiteX4"/>
                <a:gd fmla="*/ 73362 h 355751" name="connsiteY4"/>
                <a:gd fmla="*/ 228793 w 355751" name="connsiteX5"/>
                <a:gd fmla="*/ 135855 h 355751" name="connsiteY5"/>
                <a:gd fmla="*/ 355751 w 355751" name="connsiteX6"/>
                <a:gd fmla="*/ 355751 h 355751" name="connsiteY6"/>
                <a:gd fmla="*/ 0 w 355751" name="connsiteX7"/>
                <a:gd fmla="*/ 0 h 35575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1" w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gdLst>
                <a:gd fmla="*/ 0 w 251556" name="connsiteX0"/>
                <a:gd fmla="*/ 0 h 435708" name="connsiteY0"/>
                <a:gd fmla="*/ 251556 w 251556" name="connsiteX1"/>
                <a:gd fmla="*/ 435708 h 435708" name="connsiteY1"/>
                <a:gd fmla="*/ 72008 w 251556" name="connsiteX2"/>
                <a:gd fmla="*/ 256160 h 435708" name="connsiteY2"/>
                <a:gd fmla="*/ 25912 w 251556" name="connsiteX3"/>
                <a:gd fmla="*/ 186743 h 435708" name="connsiteY3"/>
                <a:gd fmla="*/ 22396 w 251556" name="connsiteX4"/>
                <a:gd fmla="*/ 174876 h 435708" name="connsiteY4"/>
                <a:gd fmla="*/ 16490 w 251556" name="connsiteX5"/>
                <a:gd fmla="*/ 163997 h 435708" name="connsiteY5"/>
                <a:gd fmla="*/ 0 w 251556" name="connsiteX6"/>
                <a:gd fmla="*/ 82316 h 435708" name="connsiteY6"/>
                <a:gd fmla="*/ 0 w 251556" name="connsiteX7"/>
                <a:gd fmla="*/ 0 h 43570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08" w="251554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gdLst>
                <a:gd fmla="*/ 0 w 251559" name="connsiteX0"/>
                <a:gd fmla="*/ 0 h 435713" name="connsiteY0"/>
                <a:gd fmla="*/ 179550 w 251559" name="connsiteX1"/>
                <a:gd fmla="*/ 179551 h 435713" name="connsiteY1"/>
                <a:gd fmla="*/ 225646 w 251559" name="connsiteX2"/>
                <a:gd fmla="*/ 248968 h 435713" name="connsiteY2"/>
                <a:gd fmla="*/ 229163 w 251559" name="connsiteX3"/>
                <a:gd fmla="*/ 260838 h 435713" name="connsiteY3"/>
                <a:gd fmla="*/ 235068 w 251559" name="connsiteX4"/>
                <a:gd fmla="*/ 271715 h 435713" name="connsiteY4"/>
                <a:gd fmla="*/ 251559 w 251559" name="connsiteX5"/>
                <a:gd fmla="*/ 353396 h 435713" name="connsiteY5"/>
                <a:gd fmla="*/ 251559 w 251559" name="connsiteX6"/>
                <a:gd fmla="*/ 435713 h 435713" name="connsiteY6"/>
                <a:gd fmla="*/ 0 w 251559" name="connsiteX7"/>
                <a:gd fmla="*/ 0 h 4357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13" w="251557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gdLst>
                <a:gd fmla="*/ 0 w 355754" name="connsiteX0"/>
                <a:gd fmla="*/ 0 h 355753" name="connsiteY0"/>
                <a:gd fmla="*/ 355754 w 355754" name="connsiteX1"/>
                <a:gd fmla="*/ 355753 h 355753" name="connsiteY1"/>
                <a:gd fmla="*/ 276243 w 355754" name="connsiteX2"/>
                <a:gd fmla="*/ 334449 h 355753" name="connsiteY2"/>
                <a:gd fmla="*/ 201613 w 355754" name="connsiteX3"/>
                <a:gd fmla="*/ 297380 h 355753" name="connsiteY3"/>
                <a:gd fmla="*/ 192635 w 355754" name="connsiteX4"/>
                <a:gd fmla="*/ 288861 h 355753" name="connsiteY4"/>
                <a:gd fmla="*/ 182082 w 355754" name="connsiteX5"/>
                <a:gd fmla="*/ 282392 h 355753" name="connsiteY5"/>
                <a:gd fmla="*/ 126960 w 355754" name="connsiteX6"/>
                <a:gd fmla="*/ 219900 h 355753" name="connsiteY6"/>
                <a:gd fmla="*/ 0 w 355754" name="connsiteX7"/>
                <a:gd fmla="*/ 0 h 35575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3" w="355754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gdLst>
                <a:gd fmla="*/ 1 w 72921" name="connsiteX0"/>
                <a:gd fmla="*/ 0 h 503114" name="connsiteY0"/>
                <a:gd fmla="*/ 41158 w 72921" name="connsiteX1"/>
                <a:gd fmla="*/ 71288 h 503114" name="connsiteY1"/>
                <a:gd fmla="*/ 67718 w 72921" name="connsiteX2"/>
                <a:gd fmla="*/ 150271 h 503114" name="connsiteY2"/>
                <a:gd fmla="*/ 68043 w 72921" name="connsiteX3"/>
                <a:gd fmla="*/ 162645 h 503114" name="connsiteY3"/>
                <a:gd fmla="*/ 70931 w 72921" name="connsiteX4"/>
                <a:gd fmla="*/ 174679 h 503114" name="connsiteY4"/>
                <a:gd fmla="*/ 65720 w 72921" name="connsiteX5"/>
                <a:gd fmla="*/ 257845 h 503114" name="connsiteY5"/>
                <a:gd fmla="*/ 0 w 72921" name="connsiteX6"/>
                <a:gd fmla="*/ 503114 h 503114" name="connsiteY6"/>
                <a:gd fmla="*/ 1 w 72921" name="connsiteX7"/>
                <a:gd fmla="*/ 0 h 5031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gdLst>
                <a:gd fmla="*/ 0 w 485969" name="connsiteX0"/>
                <a:gd fmla="*/ 0 h 130216" name="connsiteY0"/>
                <a:gd fmla="*/ 485969 w 485969" name="connsiteX1"/>
                <a:gd fmla="*/ 130216 h 130216" name="connsiteY1"/>
                <a:gd fmla="*/ 232051 w 485969" name="connsiteX2"/>
                <a:gd fmla="*/ 130216 h 130216" name="connsiteY2"/>
                <a:gd fmla="*/ 150371 w 485969" name="connsiteX3"/>
                <a:gd fmla="*/ 113726 h 130216" name="connsiteY3"/>
                <a:gd fmla="*/ 139491 w 485969" name="connsiteX4"/>
                <a:gd fmla="*/ 107820 h 130216" name="connsiteY4"/>
                <a:gd fmla="*/ 127625 w 485969" name="connsiteX5"/>
                <a:gd fmla="*/ 104304 h 130216" name="connsiteY5"/>
                <a:gd fmla="*/ 58207 w 485969" name="connsiteX6"/>
                <a:gd fmla="*/ 58208 h 130216" name="connsiteY6"/>
                <a:gd fmla="*/ 0 w 485969" name="connsiteX7"/>
                <a:gd fmla="*/ 0 h 13021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6" w="485969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gdLst>
                <a:gd fmla="*/ 130214 w 130214" name="connsiteX0"/>
                <a:gd fmla="*/ 0 h 485967" name="connsiteY0"/>
                <a:gd fmla="*/ 130214 w 130214" name="connsiteX1"/>
                <a:gd fmla="*/ 253917 h 485967" name="connsiteY1"/>
                <a:gd fmla="*/ 113724 w 130214" name="connsiteX2"/>
                <a:gd fmla="*/ 335598 h 485967" name="connsiteY2"/>
                <a:gd fmla="*/ 107819 w 130214" name="connsiteX3"/>
                <a:gd fmla="*/ 346478 h 485967" name="connsiteY3"/>
                <a:gd fmla="*/ 104303 w 130214" name="connsiteX4"/>
                <a:gd fmla="*/ 358343 h 485967" name="connsiteY4"/>
                <a:gd fmla="*/ 58206 w 130214" name="connsiteX5"/>
                <a:gd fmla="*/ 427761 h 485967" name="connsiteY5"/>
                <a:gd fmla="*/ 0 w 130214" name="connsiteX6"/>
                <a:gd fmla="*/ 485967 h 485967" name="connsiteY6"/>
                <a:gd fmla="*/ 130214 w 130214" name="connsiteX7"/>
                <a:gd fmla="*/ 0 h 48596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67" w="130214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gdLst>
                <a:gd fmla="*/ 0 w 503113" name="connsiteX0"/>
                <a:gd fmla="*/ 0 h 72921" name="connsiteY0"/>
                <a:gd fmla="*/ 503113 w 503113" name="connsiteX1"/>
                <a:gd fmla="*/ 1 h 72921" name="connsiteY1"/>
                <a:gd fmla="*/ 431825 w 503113" name="connsiteX2"/>
                <a:gd fmla="*/ 41158 h 72921" name="connsiteY2"/>
                <a:gd fmla="*/ 352842 w 503113" name="connsiteX3"/>
                <a:gd fmla="*/ 67718 h 72921" name="connsiteY3"/>
                <a:gd fmla="*/ 340468 w 503113" name="connsiteX4"/>
                <a:gd fmla="*/ 68043 h 72921" name="connsiteY4"/>
                <a:gd fmla="*/ 328434 w 503113" name="connsiteX5"/>
                <a:gd fmla="*/ 70931 h 72921" name="connsiteY5"/>
                <a:gd fmla="*/ 245268 w 503113" name="connsiteX6"/>
                <a:gd fmla="*/ 65720 h 72921" name="connsiteY6"/>
                <a:gd fmla="*/ 0 w 503113" name="connsiteX7"/>
                <a:gd fmla="*/ 0 h 7292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1" w="503113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gdLst>
                <a:gd fmla="*/ 355755 w 355755" name="connsiteX0"/>
                <a:gd fmla="*/ 0 h 355755" name="connsiteY0"/>
                <a:gd fmla="*/ 334449 w 355755" name="connsiteX1"/>
                <a:gd fmla="*/ 79513 h 355755" name="connsiteY1"/>
                <a:gd fmla="*/ 297380 w 355755" name="connsiteX2"/>
                <a:gd fmla="*/ 154142 h 355755" name="connsiteY2"/>
                <a:gd fmla="*/ 288861 w 355755" name="connsiteX3"/>
                <a:gd fmla="*/ 163120 h 355755" name="connsiteY3"/>
                <a:gd fmla="*/ 282393 w 355755" name="connsiteX4"/>
                <a:gd fmla="*/ 173674 h 355755" name="connsiteY4"/>
                <a:gd fmla="*/ 219900 w 355755" name="connsiteX5"/>
                <a:gd fmla="*/ 228795 h 355755" name="connsiteY5"/>
                <a:gd fmla="*/ 0 w 355755" name="connsiteX6"/>
                <a:gd fmla="*/ 355755 h 355755" name="connsiteY6"/>
                <a:gd fmla="*/ 355755 w 355755" name="connsiteX7"/>
                <a:gd fmla="*/ 0 h 35575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5" w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gdLst>
                <a:gd fmla="*/ 0 w 435709" name="connsiteX0"/>
                <a:gd fmla="*/ 251557 h 251557" name="connsiteY0"/>
                <a:gd fmla="*/ 435709 w 435709" name="connsiteX1"/>
                <a:gd fmla="*/ 0 h 251557" name="connsiteY1"/>
                <a:gd fmla="*/ 256161 w 435709" name="connsiteX2"/>
                <a:gd fmla="*/ 179548 h 251557" name="connsiteY2"/>
                <a:gd fmla="*/ 186744 w 435709" name="connsiteX3"/>
                <a:gd fmla="*/ 225644 h 251557" name="connsiteY3"/>
                <a:gd fmla="*/ 174877 w 435709" name="connsiteX4"/>
                <a:gd fmla="*/ 229160 h 251557" name="connsiteY4"/>
                <a:gd fmla="*/ 163998 w 435709" name="connsiteX5"/>
                <a:gd fmla="*/ 235066 h 251557" name="connsiteY5"/>
                <a:gd fmla="*/ 82318 w 435709" name="connsiteX6"/>
                <a:gd fmla="*/ 251557 h 251557" name="connsiteY6"/>
                <a:gd fmla="*/ 0 w 435709" name="connsiteX7"/>
                <a:gd fmla="*/ 251557 h 25155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51555" w="435709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782102" y="2990208"/>
            <a:ext cx="665331" cy="794463"/>
          </a:xfrm>
          <a:custGeom>
            <a:rect b="b" l="l" r="r" t="t"/>
            <a:pathLst>
              <a:path h="794463" w="665331"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517322" y="7074"/>
                </a:moveTo>
                <a:lnTo>
                  <a:pt x="665331" y="7074"/>
                </a:lnTo>
                <a:lnTo>
                  <a:pt x="665331" y="787389"/>
                </a:lnTo>
                <a:lnTo>
                  <a:pt x="493923" y="787389"/>
                </a:lnTo>
                <a:lnTo>
                  <a:pt x="493923" y="215485"/>
                </a:lnTo>
                <a:lnTo>
                  <a:pt x="428625" y="215485"/>
                </a:lnTo>
                <a:lnTo>
                  <a:pt x="428625" y="101757"/>
                </a:lnTo>
                <a:cubicBezTo>
                  <a:pt x="453503" y="101757"/>
                  <a:pt x="474505" y="91055"/>
                  <a:pt x="491632" y="69652"/>
                </a:cubicBezTo>
                <a:cubicBezTo>
                  <a:pt x="508758" y="48248"/>
                  <a:pt x="517322" y="27389"/>
                  <a:pt x="517322" y="7074"/>
                </a:cubicBez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6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8800">
              <a:solidFill>
                <a:srgbClr val="E40000"/>
              </a:solidFill>
              <a:latin charset="0" panose="020b0706040902060204" pitchFamily="34" typeface="Haettenschweiler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592830" y="3867822"/>
            <a:ext cx="3061017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latin typeface="+mj-ea"/>
                <a:ea typeface="+mj-ea"/>
              </a:rPr>
              <a:t>点击添加标题 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97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6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 flipH="1" rot="10800000">
            <a:off x="0" y="919916"/>
            <a:ext cx="5069403" cy="416315"/>
          </a:xfrm>
          <a:prstGeom prst="rect">
            <a:avLst/>
          </a:prstGeom>
        </p:spPr>
      </p:pic>
    </p:spTree>
    <p:extLst>
      <p:ext uri="{BB962C8B-B14F-4D97-AF65-F5344CB8AC3E}">
        <p14:creationId val="353484262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7" presetSubtype="10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7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6" name="矩形 135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604040" y="2858169"/>
            <a:ext cx="551178" cy="2103552"/>
            <a:chOff x="7604040" y="2858169"/>
            <a:chExt cx="551178" cy="2103552"/>
          </a:xfrm>
        </p:grpSpPr>
        <p:sp>
          <p:nvSpPr>
            <p:cNvPr id="7" name="Freeform 5"/>
            <p:cNvSpPr/>
            <p:nvPr/>
          </p:nvSpPr>
          <p:spPr bwMode="auto">
            <a:xfrm>
              <a:off x="7604040" y="3909945"/>
              <a:ext cx="551178" cy="1051776"/>
            </a:xfrm>
            <a:custGeom>
              <a:gdLst>
                <a:gd fmla="*/ 0 w 425" name="T0"/>
                <a:gd fmla="*/ 0 h 811" name="T1"/>
                <a:gd fmla="*/ 212 w 425" name="T2"/>
                <a:gd fmla="*/ 0 h 811" name="T3"/>
                <a:gd fmla="*/ 212 w 425" name="T4"/>
                <a:gd fmla="*/ 811 h 811" name="T5"/>
                <a:gd fmla="*/ 425 w 425" name="T6"/>
                <a:gd fmla="*/ 811 h 8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11" w="425">
                  <a:moveTo>
                    <a:pt x="0" y="0"/>
                  </a:moveTo>
                  <a:lnTo>
                    <a:pt x="212" y="0"/>
                  </a:lnTo>
                  <a:lnTo>
                    <a:pt x="212" y="811"/>
                  </a:lnTo>
                  <a:lnTo>
                    <a:pt x="425" y="811"/>
                  </a:lnTo>
                </a:path>
              </a:pathLst>
            </a:custGeom>
            <a:noFill/>
            <a:ln cap="flat" w="12700">
              <a:solidFill>
                <a:srgbClr val="002C4A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604040" y="3909945"/>
              <a:ext cx="551178" cy="0"/>
            </a:xfrm>
            <a:prstGeom prst="line">
              <a:avLst/>
            </a:prstGeom>
            <a:noFill/>
            <a:ln cap="flat" w="12700">
              <a:solidFill>
                <a:srgbClr val="002C4A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7604040" y="2858169"/>
              <a:ext cx="551178" cy="1051776"/>
            </a:xfrm>
            <a:custGeom>
              <a:gdLst>
                <a:gd fmla="*/ 0 w 425" name="T0"/>
                <a:gd fmla="*/ 811 h 811" name="T1"/>
                <a:gd fmla="*/ 212 w 425" name="T2"/>
                <a:gd fmla="*/ 811 h 811" name="T3"/>
                <a:gd fmla="*/ 212 w 425" name="T4"/>
                <a:gd fmla="*/ 0 h 811" name="T5"/>
                <a:gd fmla="*/ 425 w 425" name="T6"/>
                <a:gd fmla="*/ 0 h 8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11" w="425">
                  <a:moveTo>
                    <a:pt x="0" y="811"/>
                  </a:moveTo>
                  <a:lnTo>
                    <a:pt x="212" y="811"/>
                  </a:lnTo>
                  <a:lnTo>
                    <a:pt x="212" y="0"/>
                  </a:lnTo>
                  <a:lnTo>
                    <a:pt x="425" y="0"/>
                  </a:lnTo>
                </a:path>
              </a:pathLst>
            </a:custGeom>
            <a:noFill/>
            <a:ln cap="flat" w="12700">
              <a:solidFill>
                <a:srgbClr val="002C4A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9" name="矩形 18"/>
          <p:cNvSpPr/>
          <p:nvPr/>
        </p:nvSpPr>
        <p:spPr>
          <a:xfrm>
            <a:off x="642855" y="2392167"/>
            <a:ext cx="5845213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点击添加正文、提示正文行距在1.2~1.3之间点击添加正文、提示正文行距在1.2~1.3之间点击添加正文、提示正文行距在1.2~1.3之间点击添加正文在1.2~1.3之间点击添加正文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176430" y="1815973"/>
            <a:ext cx="231562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en-US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763657" y="1694861"/>
            <a:ext cx="840383" cy="4430168"/>
            <a:chOff x="6763657" y="1694861"/>
            <a:chExt cx="840383" cy="4430168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763657" y="1694861"/>
              <a:ext cx="840383" cy="4430168"/>
            </a:xfrm>
            <a:prstGeom prst="rect">
              <a:avLst/>
            </a:prstGeom>
            <a:solidFill>
              <a:srgbClr val="E4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845293" y="2222304"/>
              <a:ext cx="670560" cy="3254375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3200">
                  <a:solidFill>
                    <a:schemeClr val="bg1"/>
                  </a:solidFill>
                  <a:latin typeface="+mj-ea"/>
                </a:rPr>
                <a:t>点击此处添加标题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55218" y="2437977"/>
            <a:ext cx="2758480" cy="840383"/>
            <a:chOff x="8155218" y="2437977"/>
            <a:chExt cx="2758480" cy="840383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155218" y="2437977"/>
              <a:ext cx="2758480" cy="840383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76644" y="2658113"/>
              <a:ext cx="2315629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altLang="en-US" lang="zh-CN" smtClean="0" sz="200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55218" y="3488456"/>
            <a:ext cx="2758480" cy="842977"/>
            <a:chOff x="8155218" y="3488456"/>
            <a:chExt cx="2758480" cy="842977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8155218" y="3488456"/>
              <a:ext cx="2758480" cy="842977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76644" y="3709889"/>
              <a:ext cx="2315629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altLang="en-US" lang="zh-CN" smtClean="0" sz="200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155218" y="4541529"/>
            <a:ext cx="2758480" cy="840383"/>
            <a:chOff x="8155218" y="4541529"/>
            <a:chExt cx="2758480" cy="840383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155218" y="4541529"/>
              <a:ext cx="2758480" cy="840383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76644" y="4761665"/>
              <a:ext cx="2315629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altLang="en-US" lang="zh-CN" smtClean="0" sz="200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762125" y="2216083"/>
            <a:ext cx="2812774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785405" y="1815972"/>
            <a:ext cx="396014" cy="328645"/>
            <a:chOff x="2780287" y="4352339"/>
            <a:chExt cx="801342" cy="665020"/>
          </a:xfrm>
          <a:solidFill>
            <a:srgbClr val="E40000"/>
          </a:solidFill>
        </p:grpSpPr>
        <p:sp>
          <p:nvSpPr>
            <p:cNvPr id="27" name="Freeform 583"/>
            <p:cNvSpPr/>
            <p:nvPr/>
          </p:nvSpPr>
          <p:spPr bwMode="auto">
            <a:xfrm>
              <a:off x="2780287" y="4352339"/>
              <a:ext cx="801342" cy="308708"/>
            </a:xfrm>
            <a:custGeom>
              <a:gdLst>
                <a:gd fmla="*/ 924 w 1111" name="T0"/>
                <a:gd fmla="*/ 0 h 428" name="T1"/>
                <a:gd fmla="*/ 958 w 1111" name="T2"/>
                <a:gd fmla="*/ 55 h 428" name="T3"/>
                <a:gd fmla="*/ 542 w 1111" name="T4"/>
                <a:gd fmla="*/ 281 h 428" name="T5"/>
                <a:gd fmla="*/ 0 w 1111" name="T6"/>
                <a:gd fmla="*/ 355 h 428" name="T7"/>
                <a:gd fmla="*/ 3 w 1111" name="T8"/>
                <a:gd fmla="*/ 428 h 428" name="T9"/>
                <a:gd fmla="*/ 570 w 1111" name="T10"/>
                <a:gd fmla="*/ 355 h 428" name="T11"/>
                <a:gd fmla="*/ 986 w 1111" name="T12"/>
                <a:gd fmla="*/ 121 h 428" name="T13"/>
                <a:gd fmla="*/ 1021 w 1111" name="T14"/>
                <a:gd fmla="*/ 184 h 428" name="T15"/>
                <a:gd fmla="*/ 1111 w 1111" name="T16"/>
                <a:gd fmla="*/ 0 h 428" name="T17"/>
                <a:gd fmla="*/ 924 w 1111" name="T18"/>
                <a:gd fmla="*/ 0 h 42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8" w="1111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584"/>
            <p:cNvSpPr/>
            <p:nvPr/>
          </p:nvSpPr>
          <p:spPr bwMode="auto">
            <a:xfrm>
              <a:off x="3291674" y="4505971"/>
              <a:ext cx="208450" cy="511387"/>
            </a:xfrm>
            <a:custGeom>
              <a:gdLst>
                <a:gd fmla="*/ 0 w 289" name="T0"/>
                <a:gd fmla="*/ 709 h 709" name="T1"/>
                <a:gd fmla="*/ 289 w 289" name="T2"/>
                <a:gd fmla="*/ 709 h 709" name="T3"/>
                <a:gd fmla="*/ 289 w 289" name="T4"/>
                <a:gd fmla="*/ 0 h 709" name="T5"/>
                <a:gd fmla="*/ 0 w 289" name="T6"/>
                <a:gd fmla="*/ 161 h 709" name="T7"/>
                <a:gd fmla="*/ 0 w 289" name="T8"/>
                <a:gd fmla="*/ 709 h 7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09" w="28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585"/>
            <p:cNvSpPr/>
            <p:nvPr/>
          </p:nvSpPr>
          <p:spPr bwMode="auto">
            <a:xfrm>
              <a:off x="3039947" y="4642293"/>
              <a:ext cx="180320" cy="375065"/>
            </a:xfrm>
            <a:custGeom>
              <a:gdLst>
                <a:gd fmla="*/ 0 w 250" name="T0"/>
                <a:gd fmla="*/ 520 h 520" name="T1"/>
                <a:gd fmla="*/ 250 w 250" name="T2"/>
                <a:gd fmla="*/ 520 h 520" name="T3"/>
                <a:gd fmla="*/ 250 w 250" name="T4"/>
                <a:gd fmla="*/ 0 h 520" name="T5"/>
                <a:gd fmla="*/ 0 w 250" name="T6"/>
                <a:gd fmla="*/ 42 h 520" name="T7"/>
                <a:gd fmla="*/ 0 w 250" name="T8"/>
                <a:gd fmla="*/ 520 h 5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0" w="25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586"/>
            <p:cNvSpPr/>
            <p:nvPr/>
          </p:nvSpPr>
          <p:spPr bwMode="auto">
            <a:xfrm>
              <a:off x="2780287" y="4683406"/>
              <a:ext cx="189697" cy="333953"/>
            </a:xfrm>
            <a:custGeom>
              <a:gdLst>
                <a:gd fmla="*/ 0 w 263" name="T0"/>
                <a:gd fmla="*/ 463 h 463" name="T1"/>
                <a:gd fmla="*/ 263 w 263" name="T2"/>
                <a:gd fmla="*/ 463 h 463" name="T3"/>
                <a:gd fmla="*/ 263 w 263" name="T4"/>
                <a:gd fmla="*/ 0 h 463" name="T5"/>
                <a:gd fmla="*/ 0 w 263" name="T6"/>
                <a:gd fmla="*/ 30 h 463" name="T7"/>
                <a:gd fmla="*/ 0 w 263" name="T8"/>
                <a:gd fmla="*/ 463 h 4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2" w="2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2" name="矩形 31"/>
          <p:cNvSpPr/>
          <p:nvPr/>
        </p:nvSpPr>
        <p:spPr>
          <a:xfrm>
            <a:off x="642855" y="2972388"/>
            <a:ext cx="5845213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点击添加正文、提示正文行距在1.2~1.3之间点击添加正文、提示正文行距在1.2~1.3之间点击添加正文、提示正文行距在1.2~1.3之间点击添加正文在1.2~1.3之间点击添加正文</a:t>
            </a:r>
          </a:p>
        </p:txBody>
      </p:sp>
      <p:sp>
        <p:nvSpPr>
          <p:cNvPr id="33" name="矩形 32"/>
          <p:cNvSpPr/>
          <p:nvPr/>
        </p:nvSpPr>
        <p:spPr>
          <a:xfrm>
            <a:off x="642855" y="3552608"/>
            <a:ext cx="5845213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点击添加正文、提示正文行距在1.2~1.3之间点击添加正文、提示正文行距在1.2~1.3之间点击添加正文、提示正文行距在1.2~1.3之间点击添加正文在1.2~1.3之间点击添加正文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236064" y="4321153"/>
            <a:ext cx="2315629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altLang="en-US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831698" y="4721262"/>
            <a:ext cx="2812774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824563" y="4292498"/>
            <a:ext cx="397671" cy="396229"/>
            <a:chOff x="3618897" y="2279040"/>
            <a:chExt cx="706229" cy="703668"/>
          </a:xfrm>
          <a:solidFill>
            <a:srgbClr val="E40000"/>
          </a:solidFill>
        </p:grpSpPr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gdLst>
                <a:gd fmla="*/ 222 w 597" name="T0"/>
                <a:gd fmla="*/ 575 h 814" name="T1"/>
                <a:gd fmla="*/ 253 w 597" name="T2"/>
                <a:gd fmla="*/ 598 h 814" name="T3"/>
                <a:gd fmla="*/ 344 w 597" name="T4"/>
                <a:gd fmla="*/ 598 h 814" name="T5"/>
                <a:gd fmla="*/ 375 w 597" name="T6"/>
                <a:gd fmla="*/ 575 h 814" name="T7"/>
                <a:gd fmla="*/ 414 w 597" name="T8"/>
                <a:gd fmla="*/ 509 h 814" name="T9"/>
                <a:gd fmla="*/ 539 w 597" name="T10"/>
                <a:gd fmla="*/ 298 h 814" name="T11"/>
                <a:gd fmla="*/ 298 w 597" name="T12"/>
                <a:gd fmla="*/ 57 h 814" name="T13"/>
                <a:gd fmla="*/ 57 w 597" name="T14"/>
                <a:gd fmla="*/ 298 h 814" name="T15"/>
                <a:gd fmla="*/ 183 w 597" name="T16"/>
                <a:gd fmla="*/ 509 h 814" name="T17"/>
                <a:gd fmla="*/ 222 w 597" name="T18"/>
                <a:gd fmla="*/ 575 h 814" name="T19"/>
                <a:gd fmla="*/ 354 w 597" name="T20"/>
                <a:gd fmla="*/ 782 h 814" name="T21"/>
                <a:gd fmla="*/ 314 w 597" name="T22"/>
                <a:gd fmla="*/ 814 h 814" name="T23"/>
                <a:gd fmla="*/ 282 w 597" name="T24"/>
                <a:gd fmla="*/ 814 h 814" name="T25"/>
                <a:gd fmla="*/ 242 w 597" name="T26"/>
                <a:gd fmla="*/ 782 h 814" name="T27"/>
                <a:gd fmla="*/ 226 w 597" name="T28"/>
                <a:gd fmla="*/ 782 h 814" name="T29"/>
                <a:gd fmla="*/ 165 w 597" name="T30"/>
                <a:gd fmla="*/ 722 h 814" name="T31"/>
                <a:gd fmla="*/ 165 w 597" name="T32"/>
                <a:gd fmla="*/ 576 h 814" name="T33"/>
                <a:gd fmla="*/ 155 w 597" name="T34"/>
                <a:gd fmla="*/ 559 h 814" name="T35"/>
                <a:gd fmla="*/ 0 w 597" name="T36"/>
                <a:gd fmla="*/ 298 h 814" name="T37"/>
                <a:gd fmla="*/ 298 w 597" name="T38"/>
                <a:gd fmla="*/ 0 h 814" name="T39"/>
                <a:gd fmla="*/ 597 w 597" name="T40"/>
                <a:gd fmla="*/ 298 h 814" name="T41"/>
                <a:gd fmla="*/ 441 w 597" name="T42"/>
                <a:gd fmla="*/ 559 h 814" name="T43"/>
                <a:gd fmla="*/ 431 w 597" name="T44"/>
                <a:gd fmla="*/ 576 h 814" name="T45"/>
                <a:gd fmla="*/ 432 w 597" name="T46"/>
                <a:gd fmla="*/ 722 h 814" name="T47"/>
                <a:gd fmla="*/ 371 w 597" name="T48"/>
                <a:gd fmla="*/ 782 h 814" name="T49"/>
                <a:gd fmla="*/ 354 w 597" name="T50"/>
                <a:gd fmla="*/ 782 h 81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14" w="597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gdLst>
                <a:gd fmla="*/ 699 w 817" name="T0"/>
                <a:gd fmla="*/ 406 h 432" name="T1"/>
                <a:gd fmla="*/ 692 w 817" name="T2"/>
                <a:gd fmla="*/ 380 h 432" name="T3"/>
                <a:gd fmla="*/ 718 w 817" name="T4"/>
                <a:gd fmla="*/ 373 h 432" name="T5"/>
                <a:gd fmla="*/ 755 w 817" name="T6"/>
                <a:gd fmla="*/ 394 h 432" name="T7"/>
                <a:gd fmla="*/ 762 w 817" name="T8"/>
                <a:gd fmla="*/ 420 h 432" name="T9"/>
                <a:gd fmla="*/ 736 w 817" name="T10"/>
                <a:gd fmla="*/ 427 h 432" name="T11"/>
                <a:gd fmla="*/ 699 w 817" name="T12"/>
                <a:gd fmla="*/ 406 h 432" name="T13"/>
                <a:gd fmla="*/ 718 w 817" name="T14"/>
                <a:gd fmla="*/ 59 h 432" name="T15"/>
                <a:gd fmla="*/ 692 w 817" name="T16"/>
                <a:gd fmla="*/ 52 h 432" name="T17"/>
                <a:gd fmla="*/ 699 w 817" name="T18"/>
                <a:gd fmla="*/ 26 h 432" name="T19"/>
                <a:gd fmla="*/ 736 w 817" name="T20"/>
                <a:gd fmla="*/ 5 h 432" name="T21"/>
                <a:gd fmla="*/ 762 w 817" name="T22"/>
                <a:gd fmla="*/ 12 h 432" name="T23"/>
                <a:gd fmla="*/ 755 w 817" name="T24"/>
                <a:gd fmla="*/ 38 h 432" name="T25"/>
                <a:gd fmla="*/ 718 w 817" name="T26"/>
                <a:gd fmla="*/ 59 h 432" name="T27"/>
                <a:gd fmla="*/ 755 w 817" name="T28"/>
                <a:gd fmla="*/ 235 h 432" name="T29"/>
                <a:gd fmla="*/ 736 w 817" name="T30"/>
                <a:gd fmla="*/ 216 h 432" name="T31"/>
                <a:gd fmla="*/ 755 w 817" name="T32"/>
                <a:gd fmla="*/ 197 h 432" name="T33"/>
                <a:gd fmla="*/ 798 w 817" name="T34"/>
                <a:gd fmla="*/ 197 h 432" name="T35"/>
                <a:gd fmla="*/ 817 w 817" name="T36"/>
                <a:gd fmla="*/ 216 h 432" name="T37"/>
                <a:gd fmla="*/ 798 w 817" name="T38"/>
                <a:gd fmla="*/ 235 h 432" name="T39"/>
                <a:gd fmla="*/ 755 w 817" name="T40"/>
                <a:gd fmla="*/ 235 h 432" name="T41"/>
                <a:gd fmla="*/ 118 w 817" name="T42"/>
                <a:gd fmla="*/ 26 h 432" name="T43"/>
                <a:gd fmla="*/ 124 w 817" name="T44"/>
                <a:gd fmla="*/ 52 h 432" name="T45"/>
                <a:gd fmla="*/ 98 w 817" name="T46"/>
                <a:gd fmla="*/ 59 h 432" name="T47"/>
                <a:gd fmla="*/ 62 w 817" name="T48"/>
                <a:gd fmla="*/ 38 h 432" name="T49"/>
                <a:gd fmla="*/ 55 w 817" name="T50"/>
                <a:gd fmla="*/ 12 h 432" name="T51"/>
                <a:gd fmla="*/ 81 w 817" name="T52"/>
                <a:gd fmla="*/ 5 h 432" name="T53"/>
                <a:gd fmla="*/ 118 w 817" name="T54"/>
                <a:gd fmla="*/ 26 h 432" name="T55"/>
                <a:gd fmla="*/ 98 w 817" name="T56"/>
                <a:gd fmla="*/ 373 h 432" name="T57"/>
                <a:gd fmla="*/ 124 w 817" name="T58"/>
                <a:gd fmla="*/ 380 h 432" name="T59"/>
                <a:gd fmla="*/ 118 w 817" name="T60"/>
                <a:gd fmla="*/ 406 h 432" name="T61"/>
                <a:gd fmla="*/ 81 w 817" name="T62"/>
                <a:gd fmla="*/ 427 h 432" name="T63"/>
                <a:gd fmla="*/ 55 w 817" name="T64"/>
                <a:gd fmla="*/ 420 h 432" name="T65"/>
                <a:gd fmla="*/ 62 w 817" name="T66"/>
                <a:gd fmla="*/ 394 h 432" name="T67"/>
                <a:gd fmla="*/ 98 w 817" name="T68"/>
                <a:gd fmla="*/ 373 h 432" name="T69"/>
                <a:gd fmla="*/ 62 w 817" name="T70"/>
                <a:gd fmla="*/ 197 h 432" name="T71"/>
                <a:gd fmla="*/ 81 w 817" name="T72"/>
                <a:gd fmla="*/ 216 h 432" name="T73"/>
                <a:gd fmla="*/ 62 w 817" name="T74"/>
                <a:gd fmla="*/ 235 h 432" name="T75"/>
                <a:gd fmla="*/ 19 w 817" name="T76"/>
                <a:gd fmla="*/ 235 h 432" name="T77"/>
                <a:gd fmla="*/ 0 w 817" name="T78"/>
                <a:gd fmla="*/ 216 h 432" name="T79"/>
                <a:gd fmla="*/ 19 w 817" name="T80"/>
                <a:gd fmla="*/ 197 h 432" name="T81"/>
                <a:gd fmla="*/ 62 w 817" name="T82"/>
                <a:gd fmla="*/ 197 h 43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432" w="817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gdLst>
                <a:gd fmla="*/ 3 w 293" name="T0"/>
                <a:gd fmla="*/ 38 h 293" name="T1"/>
                <a:gd fmla="*/ 16 w 293" name="T2"/>
                <a:gd fmla="*/ 15 h 293" name="T3"/>
                <a:gd fmla="*/ 39 w 293" name="T4"/>
                <a:gd fmla="*/ 28 h 293" name="T5"/>
                <a:gd fmla="*/ 50 w 293" name="T6"/>
                <a:gd fmla="*/ 65 h 293" name="T7"/>
                <a:gd fmla="*/ 91 w 293" name="T8"/>
                <a:gd fmla="*/ 53 h 293" name="T9"/>
                <a:gd fmla="*/ 91 w 293" name="T10"/>
                <a:gd fmla="*/ 53 h 293" name="T11"/>
                <a:gd fmla="*/ 127 w 293" name="T12"/>
                <a:gd fmla="*/ 48 h 293" name="T13"/>
                <a:gd fmla="*/ 127 w 293" name="T14"/>
                <a:gd fmla="*/ 19 h 293" name="T15"/>
                <a:gd fmla="*/ 146 w 293" name="T16"/>
                <a:gd fmla="*/ 0 h 293" name="T17"/>
                <a:gd fmla="*/ 165 w 293" name="T18"/>
                <a:gd fmla="*/ 19 h 293" name="T19"/>
                <a:gd fmla="*/ 165 w 293" name="T20"/>
                <a:gd fmla="*/ 48 h 293" name="T21"/>
                <a:gd fmla="*/ 202 w 293" name="T22"/>
                <a:gd fmla="*/ 53 h 293" name="T23"/>
                <a:gd fmla="*/ 202 w 293" name="T24"/>
                <a:gd fmla="*/ 53 h 293" name="T25"/>
                <a:gd fmla="*/ 202 w 293" name="T26"/>
                <a:gd fmla="*/ 53 h 293" name="T27"/>
                <a:gd fmla="*/ 242 w 293" name="T28"/>
                <a:gd fmla="*/ 65 h 293" name="T29"/>
                <a:gd fmla="*/ 253 w 293" name="T30"/>
                <a:gd fmla="*/ 28 h 293" name="T31"/>
                <a:gd fmla="*/ 277 w 293" name="T32"/>
                <a:gd fmla="*/ 15 h 293" name="T33"/>
                <a:gd fmla="*/ 290 w 293" name="T34"/>
                <a:gd fmla="*/ 38 h 293" name="T35"/>
                <a:gd fmla="*/ 220 w 293" name="T36"/>
                <a:gd fmla="*/ 278 h 293" name="T37"/>
                <a:gd fmla="*/ 196 w 293" name="T38"/>
                <a:gd fmla="*/ 290 h 293" name="T39"/>
                <a:gd fmla="*/ 183 w 293" name="T40"/>
                <a:gd fmla="*/ 267 h 293" name="T41"/>
                <a:gd fmla="*/ 232 w 293" name="T42"/>
                <a:gd fmla="*/ 102 h 293" name="T43"/>
                <a:gd fmla="*/ 194 w 293" name="T44"/>
                <a:gd fmla="*/ 90 h 293" name="T45"/>
                <a:gd fmla="*/ 194 w 293" name="T46"/>
                <a:gd fmla="*/ 90 h 293" name="T47"/>
                <a:gd fmla="*/ 165 w 293" name="T48"/>
                <a:gd fmla="*/ 86 h 293" name="T49"/>
                <a:gd fmla="*/ 165 w 293" name="T50"/>
                <a:gd fmla="*/ 132 h 293" name="T51"/>
                <a:gd fmla="*/ 146 w 293" name="T52"/>
                <a:gd fmla="*/ 151 h 293" name="T53"/>
                <a:gd fmla="*/ 127 w 293" name="T54"/>
                <a:gd fmla="*/ 132 h 293" name="T55"/>
                <a:gd fmla="*/ 127 w 293" name="T56"/>
                <a:gd fmla="*/ 86 h 293" name="T57"/>
                <a:gd fmla="*/ 99 w 293" name="T58"/>
                <a:gd fmla="*/ 90 h 293" name="T59"/>
                <a:gd fmla="*/ 99 w 293" name="T60"/>
                <a:gd fmla="*/ 90 h 293" name="T61"/>
                <a:gd fmla="*/ 61 w 293" name="T62"/>
                <a:gd fmla="*/ 102 h 293" name="T63"/>
                <a:gd fmla="*/ 109 w 293" name="T64"/>
                <a:gd fmla="*/ 267 h 293" name="T65"/>
                <a:gd fmla="*/ 96 w 293" name="T66"/>
                <a:gd fmla="*/ 290 h 293" name="T67"/>
                <a:gd fmla="*/ 73 w 293" name="T68"/>
                <a:gd fmla="*/ 278 h 293" name="T69"/>
                <a:gd fmla="*/ 3 w 293" name="T70"/>
                <a:gd fmla="*/ 38 h 29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93" w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5" name="矩形 44"/>
          <p:cNvSpPr/>
          <p:nvPr/>
        </p:nvSpPr>
        <p:spPr>
          <a:xfrm>
            <a:off x="642855" y="4923542"/>
            <a:ext cx="5845213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点击添加正文、提示正文行距在1.2~1.3之间点击添加正文、提示正文行距在1.2~1.3之间点击添加正文、提示正文行距在1.2~1.3之间点击添加正文在1.2~1.3之间点击添加正文</a:t>
            </a:r>
          </a:p>
        </p:txBody>
      </p:sp>
      <p:sp>
        <p:nvSpPr>
          <p:cNvPr id="46" name="矩形 45"/>
          <p:cNvSpPr/>
          <p:nvPr/>
        </p:nvSpPr>
        <p:spPr>
          <a:xfrm>
            <a:off x="642855" y="5596873"/>
            <a:ext cx="5845213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点击添加正文、提示正文行距在1.2~1.3之间点击添加正文、提示正文行距在1.2~1.3之间点击添加正文、提示正文行距在1.2~1.3之间点击添加正文在1.2~1.3之间点击添加正文</a:t>
            </a:r>
          </a:p>
        </p:txBody>
      </p:sp>
    </p:spTree>
    <p:extLst>
      <p:ext uri="{BB962C8B-B14F-4D97-AF65-F5344CB8AC3E}">
        <p14:creationId val="46059926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7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7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8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2" presetSubtype="8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32"/>
      <p:bldP grpId="0" spid="33"/>
      <p:bldP grpId="0" spid="34"/>
      <p:bldP grpId="0" spid="45"/>
      <p:bldP grpId="0" spid="4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5" name="矩形 114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236788" y="2144920"/>
            <a:ext cx="8280400" cy="342900"/>
          </a:xfrm>
          <a:prstGeom prst="roundRect">
            <a:avLst>
              <a:gd fmla="val 50000" name="adj"/>
            </a:avLst>
          </a:prstGeom>
          <a:noFill/>
          <a:ln>
            <a:solidFill>
              <a:srgbClr val="435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" name="Freeform 803"/>
          <p:cNvSpPr/>
          <p:nvPr/>
        </p:nvSpPr>
        <p:spPr bwMode="auto">
          <a:xfrm>
            <a:off x="1503363" y="1954420"/>
            <a:ext cx="561975" cy="533400"/>
          </a:xfrm>
          <a:custGeom>
            <a:gdLst>
              <a:gd fmla="*/ 1814181260 w 174" name="T0"/>
              <a:gd fmla="*/ 1436047757 h 166" name="T1"/>
              <a:gd fmla="*/ 1595227403 w 174" name="T2"/>
              <a:gd fmla="*/ 1301743420 h 166" name="T3"/>
              <a:gd fmla="*/ 1313716684 w 174" name="T4"/>
              <a:gd fmla="*/ 1188097088 h 166" name="T5"/>
              <a:gd fmla="*/ 1230305384 w 174" name="T6"/>
              <a:gd fmla="*/ 1157105263 h 166" name="T7"/>
              <a:gd fmla="*/ 1157322918 w 174" name="T8"/>
              <a:gd fmla="*/ 1033128322 h 166" name="T9"/>
              <a:gd fmla="*/ 1105191662 w 174" name="T10"/>
              <a:gd fmla="*/ 1033128322 h 166" name="T11"/>
              <a:gd fmla="*/ 1157322918 w 174" name="T12"/>
              <a:gd fmla="*/ 929815811 h 166" name="T13"/>
              <a:gd fmla="*/ 1178174128 w 174" name="T14"/>
              <a:gd fmla="*/ 816172692 h 166" name="T15"/>
              <a:gd fmla="*/ 1230305384 w 174" name="T16"/>
              <a:gd fmla="*/ 764516436 h 166" name="T17"/>
              <a:gd fmla="*/ 1261585429 w 174" name="T18"/>
              <a:gd fmla="*/ 692195751 h 166" name="T19"/>
              <a:gd fmla="*/ 1251159824 w 174" name="T20"/>
              <a:gd fmla="*/ 557888201 h 166" name="T21"/>
              <a:gd fmla="*/ 1230305384 w 174" name="T22"/>
              <a:gd fmla="*/ 506231946 h 166" name="T23"/>
              <a:gd fmla="*/ 1240734219 w 174" name="T24"/>
              <a:gd fmla="*/ 330601963 h 166" name="T25"/>
              <a:gd fmla="*/ 1230305384 w 174" name="T26"/>
              <a:gd fmla="*/ 206625022 h 166" name="T27"/>
              <a:gd fmla="*/ 1178174128 w 174" name="T28"/>
              <a:gd fmla="*/ 134307549 h 166" name="T29"/>
              <a:gd fmla="*/ 1126042872 w 174" name="T30"/>
              <a:gd fmla="*/ 123976941 h 166" name="T31"/>
              <a:gd fmla="*/ 1084337222 w 174" name="T32"/>
              <a:gd fmla="*/ 92981902 h 166" name="T33"/>
              <a:gd fmla="*/ 698563993 w 174" name="T34"/>
              <a:gd fmla="*/ 92981902 h 166" name="T35"/>
              <a:gd fmla="*/ 563021436 w 174" name="T36"/>
              <a:gd fmla="*/ 495901337 h 166" name="T37"/>
              <a:gd fmla="*/ 542170226 w 174" name="T38"/>
              <a:gd fmla="*/ 588883240 h 166" name="T39"/>
              <a:gd fmla="*/ 594301481 w 174" name="T40"/>
              <a:gd fmla="*/ 785177653 h 166" name="T41"/>
              <a:gd fmla="*/ 625578297 w 174" name="T42"/>
              <a:gd fmla="*/ 795508261 h 166" name="T43"/>
              <a:gd fmla="*/ 646432737 w 174" name="T44"/>
              <a:gd fmla="*/ 940146419 h 166" name="T45"/>
              <a:gd fmla="*/ 698563993 w 174" name="T46"/>
              <a:gd fmla="*/ 1022797713 h 166" name="T47"/>
              <a:gd fmla="*/ 656858342 w 174" name="T48"/>
              <a:gd fmla="*/ 1033128322 h 166" name="T49"/>
              <a:gd fmla="*/ 583875876 w 174" name="T50"/>
              <a:gd fmla="*/ 1157105263 h 166" name="T51"/>
              <a:gd fmla="*/ 500464575 w 174" name="T52"/>
              <a:gd fmla="*/ 1188097088 h 166" name="T53"/>
              <a:gd fmla="*/ 218953857 w 174" name="T54"/>
              <a:gd fmla="*/ 1301743420 h 166" name="T55"/>
              <a:gd fmla="*/ 0 w 174" name="T56"/>
              <a:gd fmla="*/ 1436047757 h 166" name="T57"/>
              <a:gd fmla="*/ 0 w 174" name="T58"/>
              <a:gd fmla="*/ 1714993464 h 166" name="T59"/>
              <a:gd fmla="*/ 792400899 w 174" name="T60"/>
              <a:gd fmla="*/ 1714993464 h 166" name="T61"/>
              <a:gd fmla="*/ 854957759 w 174" name="T62"/>
              <a:gd fmla="*/ 1312074029 h 166" name="T63"/>
              <a:gd fmla="*/ 802826504 w 174" name="T64"/>
              <a:gd fmla="*/ 1208761518 h 166" name="T65"/>
              <a:gd fmla="*/ 917517850 w 174" name="T66"/>
              <a:gd fmla="*/ 1157105263 h 166" name="T67"/>
              <a:gd fmla="*/ 1011354756 w 174" name="T68"/>
              <a:gd fmla="*/ 1208761518 h 166" name="T69"/>
              <a:gd fmla="*/ 959223500 w 174" name="T70"/>
              <a:gd fmla="*/ 1322404637 h 166" name="T71"/>
              <a:gd fmla="*/ 1053060406 w 174" name="T72"/>
              <a:gd fmla="*/ 1714993464 h 166" name="T73"/>
              <a:gd fmla="*/ 1814181260 w 174" name="T74"/>
              <a:gd fmla="*/ 1714993464 h 166" name="T75"/>
              <a:gd fmla="*/ 1814181260 w 174" name="T76"/>
              <a:gd fmla="*/ 1436047757 h 16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b="b" l="0" r="r" t="0"/>
            <a:pathLst>
              <a:path h="166" w="174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435468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4" name="圆角矩形 3"/>
          <p:cNvSpPr/>
          <p:nvPr/>
        </p:nvSpPr>
        <p:spPr>
          <a:xfrm>
            <a:off x="2336800" y="2246520"/>
            <a:ext cx="5445125" cy="158750"/>
          </a:xfrm>
          <a:prstGeom prst="roundRect">
            <a:avLst>
              <a:gd fmla="val 50000" name="adj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" name="文本框 5"/>
          <p:cNvSpPr txBox="1"/>
          <p:nvPr/>
        </p:nvSpPr>
        <p:spPr bwMode="auto">
          <a:xfrm>
            <a:off x="7381874" y="1584533"/>
            <a:ext cx="640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altLang="zh-CN" lang="en-US">
                <a:solidFill>
                  <a:srgbClr val="435468"/>
                </a:solidFill>
                <a:latin typeface="+mj-ea"/>
                <a:ea typeface="+mj-ea"/>
              </a:rPr>
              <a:t>65%</a:t>
            </a:r>
          </a:p>
        </p:txBody>
      </p:sp>
      <p:cxnSp>
        <p:nvCxnSpPr>
          <p:cNvPr id="7" name="直接连接符 6"/>
          <p:cNvCxnSpPr/>
          <p:nvPr/>
        </p:nvCxnSpPr>
        <p:spPr bwMode="auto">
          <a:xfrm flipH="1">
            <a:off x="7712074" y="1954420"/>
            <a:ext cx="0" cy="306388"/>
          </a:xfrm>
          <a:prstGeom prst="line">
            <a:avLst/>
          </a:prstGeom>
          <a:ln w="25400">
            <a:solidFill>
              <a:srgbClr val="43546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236788" y="3191083"/>
            <a:ext cx="8280400" cy="342900"/>
          </a:xfrm>
          <a:prstGeom prst="roundRect">
            <a:avLst>
              <a:gd fmla="val 50000" name="adj"/>
            </a:avLst>
          </a:prstGeom>
          <a:noFill/>
          <a:ln>
            <a:solidFill>
              <a:srgbClr val="435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" name="Freeform 803"/>
          <p:cNvSpPr/>
          <p:nvPr/>
        </p:nvSpPr>
        <p:spPr bwMode="auto">
          <a:xfrm>
            <a:off x="1503363" y="3000583"/>
            <a:ext cx="561975" cy="533400"/>
          </a:xfrm>
          <a:custGeom>
            <a:gdLst>
              <a:gd fmla="*/ 1814181260 w 174" name="T0"/>
              <a:gd fmla="*/ 1436047757 h 166" name="T1"/>
              <a:gd fmla="*/ 1595227403 w 174" name="T2"/>
              <a:gd fmla="*/ 1301743420 h 166" name="T3"/>
              <a:gd fmla="*/ 1313716684 w 174" name="T4"/>
              <a:gd fmla="*/ 1188097088 h 166" name="T5"/>
              <a:gd fmla="*/ 1230305384 w 174" name="T6"/>
              <a:gd fmla="*/ 1157105263 h 166" name="T7"/>
              <a:gd fmla="*/ 1157322918 w 174" name="T8"/>
              <a:gd fmla="*/ 1033128322 h 166" name="T9"/>
              <a:gd fmla="*/ 1105191662 w 174" name="T10"/>
              <a:gd fmla="*/ 1033128322 h 166" name="T11"/>
              <a:gd fmla="*/ 1157322918 w 174" name="T12"/>
              <a:gd fmla="*/ 929815811 h 166" name="T13"/>
              <a:gd fmla="*/ 1178174128 w 174" name="T14"/>
              <a:gd fmla="*/ 816172692 h 166" name="T15"/>
              <a:gd fmla="*/ 1230305384 w 174" name="T16"/>
              <a:gd fmla="*/ 764516436 h 166" name="T17"/>
              <a:gd fmla="*/ 1261585429 w 174" name="T18"/>
              <a:gd fmla="*/ 692195751 h 166" name="T19"/>
              <a:gd fmla="*/ 1251159824 w 174" name="T20"/>
              <a:gd fmla="*/ 557888201 h 166" name="T21"/>
              <a:gd fmla="*/ 1230305384 w 174" name="T22"/>
              <a:gd fmla="*/ 506231946 h 166" name="T23"/>
              <a:gd fmla="*/ 1240734219 w 174" name="T24"/>
              <a:gd fmla="*/ 330601963 h 166" name="T25"/>
              <a:gd fmla="*/ 1230305384 w 174" name="T26"/>
              <a:gd fmla="*/ 206625022 h 166" name="T27"/>
              <a:gd fmla="*/ 1178174128 w 174" name="T28"/>
              <a:gd fmla="*/ 134307549 h 166" name="T29"/>
              <a:gd fmla="*/ 1126042872 w 174" name="T30"/>
              <a:gd fmla="*/ 123976941 h 166" name="T31"/>
              <a:gd fmla="*/ 1084337222 w 174" name="T32"/>
              <a:gd fmla="*/ 92981902 h 166" name="T33"/>
              <a:gd fmla="*/ 698563993 w 174" name="T34"/>
              <a:gd fmla="*/ 92981902 h 166" name="T35"/>
              <a:gd fmla="*/ 563021436 w 174" name="T36"/>
              <a:gd fmla="*/ 495901337 h 166" name="T37"/>
              <a:gd fmla="*/ 542170226 w 174" name="T38"/>
              <a:gd fmla="*/ 588883240 h 166" name="T39"/>
              <a:gd fmla="*/ 594301481 w 174" name="T40"/>
              <a:gd fmla="*/ 785177653 h 166" name="T41"/>
              <a:gd fmla="*/ 625578297 w 174" name="T42"/>
              <a:gd fmla="*/ 795508261 h 166" name="T43"/>
              <a:gd fmla="*/ 646432737 w 174" name="T44"/>
              <a:gd fmla="*/ 940146419 h 166" name="T45"/>
              <a:gd fmla="*/ 698563993 w 174" name="T46"/>
              <a:gd fmla="*/ 1022797713 h 166" name="T47"/>
              <a:gd fmla="*/ 656858342 w 174" name="T48"/>
              <a:gd fmla="*/ 1033128322 h 166" name="T49"/>
              <a:gd fmla="*/ 583875876 w 174" name="T50"/>
              <a:gd fmla="*/ 1157105263 h 166" name="T51"/>
              <a:gd fmla="*/ 500464575 w 174" name="T52"/>
              <a:gd fmla="*/ 1188097088 h 166" name="T53"/>
              <a:gd fmla="*/ 218953857 w 174" name="T54"/>
              <a:gd fmla="*/ 1301743420 h 166" name="T55"/>
              <a:gd fmla="*/ 0 w 174" name="T56"/>
              <a:gd fmla="*/ 1436047757 h 166" name="T57"/>
              <a:gd fmla="*/ 0 w 174" name="T58"/>
              <a:gd fmla="*/ 1714993464 h 166" name="T59"/>
              <a:gd fmla="*/ 792400899 w 174" name="T60"/>
              <a:gd fmla="*/ 1714993464 h 166" name="T61"/>
              <a:gd fmla="*/ 854957759 w 174" name="T62"/>
              <a:gd fmla="*/ 1312074029 h 166" name="T63"/>
              <a:gd fmla="*/ 802826504 w 174" name="T64"/>
              <a:gd fmla="*/ 1208761518 h 166" name="T65"/>
              <a:gd fmla="*/ 917517850 w 174" name="T66"/>
              <a:gd fmla="*/ 1157105263 h 166" name="T67"/>
              <a:gd fmla="*/ 1011354756 w 174" name="T68"/>
              <a:gd fmla="*/ 1208761518 h 166" name="T69"/>
              <a:gd fmla="*/ 959223500 w 174" name="T70"/>
              <a:gd fmla="*/ 1322404637 h 166" name="T71"/>
              <a:gd fmla="*/ 1053060406 w 174" name="T72"/>
              <a:gd fmla="*/ 1714993464 h 166" name="T73"/>
              <a:gd fmla="*/ 1814181260 w 174" name="T74"/>
              <a:gd fmla="*/ 1714993464 h 166" name="T75"/>
              <a:gd fmla="*/ 1814181260 w 174" name="T76"/>
              <a:gd fmla="*/ 1436047757 h 16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b="b" l="0" r="r" t="0"/>
            <a:pathLst>
              <a:path h="166" w="174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435468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0" name="圆角矩形 9"/>
          <p:cNvSpPr/>
          <p:nvPr/>
        </p:nvSpPr>
        <p:spPr>
          <a:xfrm>
            <a:off x="2336800" y="3295858"/>
            <a:ext cx="2981325" cy="155575"/>
          </a:xfrm>
          <a:prstGeom prst="roundRect">
            <a:avLst>
              <a:gd fmla="val 50000" name="adj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文本框 11"/>
          <p:cNvSpPr txBox="1"/>
          <p:nvPr/>
        </p:nvSpPr>
        <p:spPr bwMode="auto">
          <a:xfrm>
            <a:off x="4943475" y="2632283"/>
            <a:ext cx="640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altLang="zh-CN" lang="en-US">
                <a:solidFill>
                  <a:srgbClr val="435468"/>
                </a:solidFill>
                <a:latin typeface="+mj-ea"/>
                <a:ea typeface="+mj-ea"/>
              </a:rPr>
              <a:t>35%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 flipH="1">
            <a:off x="5273676" y="3000583"/>
            <a:ext cx="0" cy="306387"/>
          </a:xfrm>
          <a:prstGeom prst="line">
            <a:avLst/>
          </a:prstGeom>
          <a:ln w="25400">
            <a:solidFill>
              <a:srgbClr val="43546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2236788" y="4199145"/>
            <a:ext cx="8280400" cy="342900"/>
          </a:xfrm>
          <a:prstGeom prst="roundRect">
            <a:avLst>
              <a:gd fmla="val 50000" name="adj"/>
            </a:avLst>
          </a:prstGeom>
          <a:noFill/>
          <a:ln>
            <a:solidFill>
              <a:srgbClr val="E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5" name="Freeform 803"/>
          <p:cNvSpPr/>
          <p:nvPr/>
        </p:nvSpPr>
        <p:spPr bwMode="auto">
          <a:xfrm>
            <a:off x="1503363" y="4008645"/>
            <a:ext cx="561975" cy="533400"/>
          </a:xfrm>
          <a:custGeom>
            <a:gdLst>
              <a:gd fmla="*/ 1814181260 w 174" name="T0"/>
              <a:gd fmla="*/ 1436047757 h 166" name="T1"/>
              <a:gd fmla="*/ 1595227403 w 174" name="T2"/>
              <a:gd fmla="*/ 1301743420 h 166" name="T3"/>
              <a:gd fmla="*/ 1313716684 w 174" name="T4"/>
              <a:gd fmla="*/ 1188097088 h 166" name="T5"/>
              <a:gd fmla="*/ 1230305384 w 174" name="T6"/>
              <a:gd fmla="*/ 1157105263 h 166" name="T7"/>
              <a:gd fmla="*/ 1157322918 w 174" name="T8"/>
              <a:gd fmla="*/ 1033128322 h 166" name="T9"/>
              <a:gd fmla="*/ 1105191662 w 174" name="T10"/>
              <a:gd fmla="*/ 1033128322 h 166" name="T11"/>
              <a:gd fmla="*/ 1157322918 w 174" name="T12"/>
              <a:gd fmla="*/ 929815811 h 166" name="T13"/>
              <a:gd fmla="*/ 1178174128 w 174" name="T14"/>
              <a:gd fmla="*/ 816172692 h 166" name="T15"/>
              <a:gd fmla="*/ 1230305384 w 174" name="T16"/>
              <a:gd fmla="*/ 764516436 h 166" name="T17"/>
              <a:gd fmla="*/ 1261585429 w 174" name="T18"/>
              <a:gd fmla="*/ 692195751 h 166" name="T19"/>
              <a:gd fmla="*/ 1251159824 w 174" name="T20"/>
              <a:gd fmla="*/ 557888201 h 166" name="T21"/>
              <a:gd fmla="*/ 1230305384 w 174" name="T22"/>
              <a:gd fmla="*/ 506231946 h 166" name="T23"/>
              <a:gd fmla="*/ 1240734219 w 174" name="T24"/>
              <a:gd fmla="*/ 330601963 h 166" name="T25"/>
              <a:gd fmla="*/ 1230305384 w 174" name="T26"/>
              <a:gd fmla="*/ 206625022 h 166" name="T27"/>
              <a:gd fmla="*/ 1178174128 w 174" name="T28"/>
              <a:gd fmla="*/ 134307549 h 166" name="T29"/>
              <a:gd fmla="*/ 1126042872 w 174" name="T30"/>
              <a:gd fmla="*/ 123976941 h 166" name="T31"/>
              <a:gd fmla="*/ 1084337222 w 174" name="T32"/>
              <a:gd fmla="*/ 92981902 h 166" name="T33"/>
              <a:gd fmla="*/ 698563993 w 174" name="T34"/>
              <a:gd fmla="*/ 92981902 h 166" name="T35"/>
              <a:gd fmla="*/ 563021436 w 174" name="T36"/>
              <a:gd fmla="*/ 495901337 h 166" name="T37"/>
              <a:gd fmla="*/ 542170226 w 174" name="T38"/>
              <a:gd fmla="*/ 588883240 h 166" name="T39"/>
              <a:gd fmla="*/ 594301481 w 174" name="T40"/>
              <a:gd fmla="*/ 785177653 h 166" name="T41"/>
              <a:gd fmla="*/ 625578297 w 174" name="T42"/>
              <a:gd fmla="*/ 795508261 h 166" name="T43"/>
              <a:gd fmla="*/ 646432737 w 174" name="T44"/>
              <a:gd fmla="*/ 940146419 h 166" name="T45"/>
              <a:gd fmla="*/ 698563993 w 174" name="T46"/>
              <a:gd fmla="*/ 1022797713 h 166" name="T47"/>
              <a:gd fmla="*/ 656858342 w 174" name="T48"/>
              <a:gd fmla="*/ 1033128322 h 166" name="T49"/>
              <a:gd fmla="*/ 583875876 w 174" name="T50"/>
              <a:gd fmla="*/ 1157105263 h 166" name="T51"/>
              <a:gd fmla="*/ 500464575 w 174" name="T52"/>
              <a:gd fmla="*/ 1188097088 h 166" name="T53"/>
              <a:gd fmla="*/ 218953857 w 174" name="T54"/>
              <a:gd fmla="*/ 1301743420 h 166" name="T55"/>
              <a:gd fmla="*/ 0 w 174" name="T56"/>
              <a:gd fmla="*/ 1436047757 h 166" name="T57"/>
              <a:gd fmla="*/ 0 w 174" name="T58"/>
              <a:gd fmla="*/ 1714993464 h 166" name="T59"/>
              <a:gd fmla="*/ 792400899 w 174" name="T60"/>
              <a:gd fmla="*/ 1714993464 h 166" name="T61"/>
              <a:gd fmla="*/ 854957759 w 174" name="T62"/>
              <a:gd fmla="*/ 1312074029 h 166" name="T63"/>
              <a:gd fmla="*/ 802826504 w 174" name="T64"/>
              <a:gd fmla="*/ 1208761518 h 166" name="T65"/>
              <a:gd fmla="*/ 917517850 w 174" name="T66"/>
              <a:gd fmla="*/ 1157105263 h 166" name="T67"/>
              <a:gd fmla="*/ 1011354756 w 174" name="T68"/>
              <a:gd fmla="*/ 1208761518 h 166" name="T69"/>
              <a:gd fmla="*/ 959223500 w 174" name="T70"/>
              <a:gd fmla="*/ 1322404637 h 166" name="T71"/>
              <a:gd fmla="*/ 1053060406 w 174" name="T72"/>
              <a:gd fmla="*/ 1714993464 h 166" name="T73"/>
              <a:gd fmla="*/ 1814181260 w 174" name="T74"/>
              <a:gd fmla="*/ 1714993464 h 166" name="T75"/>
              <a:gd fmla="*/ 1814181260 w 174" name="T76"/>
              <a:gd fmla="*/ 1436047757 h 16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b="b" l="0" r="r" t="0"/>
            <a:pathLst>
              <a:path h="166" w="174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6" name="圆角矩形 15"/>
          <p:cNvSpPr/>
          <p:nvPr/>
        </p:nvSpPr>
        <p:spPr>
          <a:xfrm>
            <a:off x="2336800" y="4297570"/>
            <a:ext cx="7285038" cy="161925"/>
          </a:xfrm>
          <a:prstGeom prst="roundRect">
            <a:avLst>
              <a:gd fmla="val 50000" name="adj"/>
            </a:avLst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9226975" y="3652428"/>
            <a:ext cx="730093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altLang="zh-CN" lang="en-US">
                <a:solidFill>
                  <a:srgbClr val="E40000"/>
                </a:solidFill>
                <a:latin typeface="+mj-ea"/>
                <a:ea typeface="+mj-ea"/>
              </a:rPr>
              <a:t>89%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9574213" y="4048333"/>
            <a:ext cx="0" cy="304800"/>
          </a:xfrm>
          <a:prstGeom prst="line">
            <a:avLst/>
          </a:prstGeom>
          <a:ln w="25400">
            <a:solidFill>
              <a:srgbClr val="E4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260600" y="4807159"/>
            <a:ext cx="2270125" cy="39624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altLang="en-US" lang="zh-CN" smtClean="0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2236788" y="5207209"/>
            <a:ext cx="8451850" cy="7155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点击添加正文、温提示正文行距在1.2~1.3之间点击添加正文、温提示正文行距在1.2~1.3之间点击添加正文、温提示正文行距在1.2~1.3之间点击添点击添</a:t>
            </a:r>
          </a:p>
        </p:txBody>
      </p:sp>
    </p:spTree>
    <p:extLst>
      <p:ext uri="{BB962C8B-B14F-4D97-AF65-F5344CB8AC3E}">
        <p14:creationId val="22922780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4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31" presetSubtype="0">
                                  <p:stCondLst>
                                    <p:cond delay="2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9" presetSubtype="10">
                                  <p:stCondLst>
                                    <p:cond delay="3500"/>
                                  </p:stCondLst>
                                  <p:iterate type="lt">
                                    <p:tmPct val="1677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6"/>
      <p:bldP grpId="0" spid="8"/>
      <p:bldP grpId="0" spid="9"/>
      <p:bldP grpId="0" spid="10"/>
      <p:bldP grpId="0" spid="12"/>
      <p:bldP grpId="0" spid="14"/>
      <p:bldP grpId="0" spid="15"/>
      <p:bldP grpId="0" spid="16"/>
      <p:bldP grpId="0" spid="17"/>
      <p:bldP grpId="0" spid="19"/>
      <p:bldP grpId="0" spid="2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5" name="矩形 134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pic>
        <p:nvPicPr>
          <p:cNvPr id="2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30376"/>
          <a:stretch>
            <a:fillRect/>
          </a:stretch>
        </p:blipFill>
        <p:spPr bwMode="auto">
          <a:xfrm>
            <a:off x="-7938" y="1725613"/>
            <a:ext cx="12199938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269189" y="4536676"/>
            <a:ext cx="622694" cy="623531"/>
            <a:chOff x="1270000" y="4342169"/>
            <a:chExt cx="812938" cy="814031"/>
          </a:xfrm>
        </p:grpSpPr>
        <p:sp>
          <p:nvSpPr>
            <p:cNvPr id="5" name="椭圆 4"/>
            <p:cNvSpPr/>
            <p:nvPr/>
          </p:nvSpPr>
          <p:spPr>
            <a:xfrm>
              <a:off x="1270000" y="4342169"/>
              <a:ext cx="812938" cy="814031"/>
            </a:xfrm>
            <a:prstGeom prst="ellipse">
              <a:avLst/>
            </a:prstGeom>
            <a:solidFill>
              <a:srgbClr val="E40000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ea charset="-122" panose="02000000000000000000" pitchFamily="2" typeface="方正正纤黑简体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428786" y="4531162"/>
              <a:ext cx="494894" cy="435976"/>
              <a:chOff x="7796214" y="6040439"/>
              <a:chExt cx="333376" cy="293687"/>
            </a:xfrm>
            <a:solidFill>
              <a:schemeClr val="bg1"/>
            </a:solidFill>
          </p:grpSpPr>
          <p:sp>
            <p:nvSpPr>
              <p:cNvPr id="7" name="Freeform 822"/>
              <p:cNvSpPr/>
              <p:nvPr/>
            </p:nvSpPr>
            <p:spPr bwMode="auto">
              <a:xfrm>
                <a:off x="7796214" y="6040439"/>
                <a:ext cx="287338" cy="212725"/>
              </a:xfrm>
              <a:custGeom>
                <a:gdLst>
                  <a:gd fmla="*/ 38 w 248" name="T0"/>
                  <a:gd fmla="*/ 134 h 184" name="T1"/>
                  <a:gd fmla="*/ 39 w 248" name="T2"/>
                  <a:gd fmla="*/ 132 h 184" name="T3"/>
                  <a:gd fmla="*/ 25 w 248" name="T4"/>
                  <a:gd fmla="*/ 93 h 184" name="T5"/>
                  <a:gd fmla="*/ 35 w 248" name="T6"/>
                  <a:gd fmla="*/ 74 h 184" name="T7"/>
                  <a:gd fmla="*/ 183 w 248" name="T8"/>
                  <a:gd fmla="*/ 24 h 184" name="T9"/>
                  <a:gd fmla="*/ 202 w 248" name="T10"/>
                  <a:gd fmla="*/ 33 h 184" name="T11"/>
                  <a:gd fmla="*/ 223 w 248" name="T12"/>
                  <a:gd fmla="*/ 95 h 184" name="T13"/>
                  <a:gd fmla="*/ 248 w 248" name="T14"/>
                  <a:gd fmla="*/ 95 h 184" name="T15"/>
                  <a:gd fmla="*/ 221 w 248" name="T16"/>
                  <a:gd fmla="*/ 15 h 184" name="T17"/>
                  <a:gd fmla="*/ 198 w 248" name="T18"/>
                  <a:gd fmla="*/ 0 h 184" name="T19"/>
                  <a:gd fmla="*/ 9 w 248" name="T20"/>
                  <a:gd fmla="*/ 65 h 184" name="T21"/>
                  <a:gd fmla="*/ 0 w 248" name="T22"/>
                  <a:gd fmla="*/ 90 h 184" name="T23"/>
                  <a:gd fmla="*/ 32 w 248" name="T24"/>
                  <a:gd fmla="*/ 184 h 184" name="T25"/>
                  <a:gd fmla="*/ 38 w 248" name="T26"/>
                  <a:gd fmla="*/ 183 h 184" name="T27"/>
                  <a:gd fmla="*/ 38 w 248" name="T28"/>
                  <a:gd fmla="*/ 133 h 184" name="T29"/>
                  <a:gd fmla="*/ 38 w 248" name="T30"/>
                  <a:gd fmla="*/ 134 h 18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84" w="248">
                    <a:moveTo>
                      <a:pt x="38" y="134"/>
                    </a:moveTo>
                    <a:cubicBezTo>
                      <a:pt x="38" y="134"/>
                      <a:pt x="39" y="133"/>
                      <a:pt x="39" y="13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34" y="86"/>
                      <a:pt x="35" y="7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90" y="32"/>
                      <a:pt x="202" y="33"/>
                      <a:pt x="202" y="33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48" y="95"/>
                      <a:pt x="248" y="95"/>
                      <a:pt x="248" y="95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06" y="20"/>
                      <a:pt x="198" y="0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15" y="85"/>
                      <a:pt x="0" y="90"/>
                      <a:pt x="0" y="90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32" y="184"/>
                      <a:pt x="35" y="183"/>
                      <a:pt x="38" y="183"/>
                    </a:cubicBezTo>
                    <a:cubicBezTo>
                      <a:pt x="38" y="133"/>
                      <a:pt x="38" y="133"/>
                      <a:pt x="38" y="133"/>
                    </a:cubicBezTo>
                    <a:cubicBezTo>
                      <a:pt x="38" y="134"/>
                      <a:pt x="38" y="134"/>
                      <a:pt x="38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solidFill>
                    <a:srgbClr val="0DEFFA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8" name="Freeform 823"/>
              <p:cNvSpPr/>
              <p:nvPr/>
            </p:nvSpPr>
            <p:spPr bwMode="auto">
              <a:xfrm>
                <a:off x="7842251" y="6084889"/>
                <a:ext cx="196850" cy="96838"/>
              </a:xfrm>
              <a:custGeom>
                <a:gdLst>
                  <a:gd fmla="*/ 139 w 170" name="T0"/>
                  <a:gd fmla="*/ 0 h 84" name="T1"/>
                  <a:gd fmla="*/ 7 w 170" name="T2"/>
                  <a:gd fmla="*/ 45 h 84" name="T3"/>
                  <a:gd fmla="*/ 0 w 170" name="T4"/>
                  <a:gd fmla="*/ 59 h 84" name="T5"/>
                  <a:gd fmla="*/ 9 w 170" name="T6"/>
                  <a:gd fmla="*/ 84 h 84" name="T7"/>
                  <a:gd fmla="*/ 14 w 170" name="T8"/>
                  <a:gd fmla="*/ 79 h 84" name="T9"/>
                  <a:gd fmla="*/ 13 w 170" name="T10"/>
                  <a:gd fmla="*/ 79 h 84" name="T11"/>
                  <a:gd fmla="*/ 13 w 170" name="T12"/>
                  <a:gd fmla="*/ 79 h 84" name="T13"/>
                  <a:gd fmla="*/ 13 w 170" name="T14"/>
                  <a:gd fmla="*/ 79 h 84" name="T15"/>
                  <a:gd fmla="*/ 13 w 170" name="T16"/>
                  <a:gd fmla="*/ 79 h 84" name="T17"/>
                  <a:gd fmla="*/ 15 w 170" name="T18"/>
                  <a:gd fmla="*/ 73 h 84" name="T19"/>
                  <a:gd fmla="*/ 31 w 170" name="T20"/>
                  <a:gd fmla="*/ 57 h 84" name="T21"/>
                  <a:gd fmla="*/ 170 w 170" name="T22"/>
                  <a:gd fmla="*/ 57 h 84" name="T23"/>
                  <a:gd fmla="*/ 153 w 170" name="T24"/>
                  <a:gd fmla="*/ 7 h 84" name="T25"/>
                  <a:gd fmla="*/ 139 w 170" name="T26"/>
                  <a:gd fmla="*/ 0 h 8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4" w="170">
                    <a:moveTo>
                      <a:pt x="139" y="0"/>
                    </a:moveTo>
                    <a:cubicBezTo>
                      <a:pt x="7" y="45"/>
                      <a:pt x="7" y="45"/>
                      <a:pt x="7" y="45"/>
                    </a:cubicBezTo>
                    <a:cubicBezTo>
                      <a:pt x="6" y="51"/>
                      <a:pt x="3" y="56"/>
                      <a:pt x="0" y="59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11" y="82"/>
                      <a:pt x="12" y="79"/>
                      <a:pt x="14" y="79"/>
                    </a:cubicBezTo>
                    <a:cubicBezTo>
                      <a:pt x="14" y="79"/>
                      <a:pt x="13" y="79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79"/>
                      <a:pt x="14" y="77"/>
                      <a:pt x="15" y="73"/>
                    </a:cubicBezTo>
                    <a:cubicBezTo>
                      <a:pt x="15" y="64"/>
                      <a:pt x="22" y="57"/>
                      <a:pt x="31" y="57"/>
                    </a:cubicBezTo>
                    <a:cubicBezTo>
                      <a:pt x="170" y="57"/>
                      <a:pt x="170" y="57"/>
                      <a:pt x="170" y="57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49" y="6"/>
                      <a:pt x="144" y="4"/>
                      <a:pt x="1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solidFill>
                    <a:srgbClr val="0DEFFA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9" name="Freeform 824"/>
              <p:cNvSpPr>
                <a:spLocks noEditPoints="1"/>
              </p:cNvSpPr>
              <p:nvPr/>
            </p:nvSpPr>
            <p:spPr bwMode="auto">
              <a:xfrm>
                <a:off x="7858127" y="6170613"/>
                <a:ext cx="271463" cy="163513"/>
              </a:xfrm>
              <a:custGeom>
                <a:gdLst>
                  <a:gd fmla="*/ 217 w 234" name="T0"/>
                  <a:gd fmla="*/ 0 h 141" name="T1"/>
                  <a:gd fmla="*/ 17 w 234" name="T2"/>
                  <a:gd fmla="*/ 0 h 141" name="T3"/>
                  <a:gd fmla="*/ 0 w 234" name="T4"/>
                  <a:gd fmla="*/ 21 h 141" name="T5"/>
                  <a:gd fmla="*/ 0 w 234" name="T6"/>
                  <a:gd fmla="*/ 119 h 141" name="T7"/>
                  <a:gd fmla="*/ 17 w 234" name="T8"/>
                  <a:gd fmla="*/ 141 h 141" name="T9"/>
                  <a:gd fmla="*/ 217 w 234" name="T10"/>
                  <a:gd fmla="*/ 141 h 141" name="T11"/>
                  <a:gd fmla="*/ 234 w 234" name="T12"/>
                  <a:gd fmla="*/ 119 h 141" name="T13"/>
                  <a:gd fmla="*/ 234 w 234" name="T14"/>
                  <a:gd fmla="*/ 21 h 141" name="T15"/>
                  <a:gd fmla="*/ 217 w 234" name="T16"/>
                  <a:gd fmla="*/ 0 h 141" name="T17"/>
                  <a:gd fmla="*/ 210 w 234" name="T18"/>
                  <a:gd fmla="*/ 109 h 141" name="T19"/>
                  <a:gd fmla="*/ 195 w 234" name="T20"/>
                  <a:gd fmla="*/ 124 h 141" name="T21"/>
                  <a:gd fmla="*/ 38 w 234" name="T22"/>
                  <a:gd fmla="*/ 124 h 141" name="T23"/>
                  <a:gd fmla="*/ 24 w 234" name="T24"/>
                  <a:gd fmla="*/ 109 h 141" name="T25"/>
                  <a:gd fmla="*/ 24 w 234" name="T26"/>
                  <a:gd fmla="*/ 31 h 141" name="T27"/>
                  <a:gd fmla="*/ 38 w 234" name="T28"/>
                  <a:gd fmla="*/ 17 h 141" name="T29"/>
                  <a:gd fmla="*/ 195 w 234" name="T30"/>
                  <a:gd fmla="*/ 17 h 141" name="T31"/>
                  <a:gd fmla="*/ 210 w 234" name="T32"/>
                  <a:gd fmla="*/ 31 h 141" name="T33"/>
                  <a:gd fmla="*/ 210 w 234" name="T34"/>
                  <a:gd fmla="*/ 109 h 14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41" w="234">
                    <a:moveTo>
                      <a:pt x="2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21"/>
                      <a:pt x="0" y="21"/>
                      <a:pt x="0" y="2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9"/>
                      <a:pt x="17" y="120"/>
                      <a:pt x="17" y="141"/>
                    </a:cubicBezTo>
                    <a:cubicBezTo>
                      <a:pt x="217" y="141"/>
                      <a:pt x="217" y="141"/>
                      <a:pt x="217" y="141"/>
                    </a:cubicBezTo>
                    <a:cubicBezTo>
                      <a:pt x="217" y="120"/>
                      <a:pt x="234" y="119"/>
                      <a:pt x="234" y="119"/>
                    </a:cubicBezTo>
                    <a:cubicBezTo>
                      <a:pt x="234" y="21"/>
                      <a:pt x="234" y="21"/>
                      <a:pt x="234" y="21"/>
                    </a:cubicBezTo>
                    <a:cubicBezTo>
                      <a:pt x="234" y="21"/>
                      <a:pt x="218" y="21"/>
                      <a:pt x="217" y="0"/>
                    </a:cubicBezTo>
                    <a:close/>
                    <a:moveTo>
                      <a:pt x="210" y="109"/>
                    </a:moveTo>
                    <a:cubicBezTo>
                      <a:pt x="210" y="109"/>
                      <a:pt x="199" y="113"/>
                      <a:pt x="195" y="124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35" y="113"/>
                      <a:pt x="24" y="109"/>
                      <a:pt x="24" y="109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34" y="27"/>
                      <a:pt x="38" y="17"/>
                    </a:cubicBezTo>
                    <a:cubicBezTo>
                      <a:pt x="195" y="17"/>
                      <a:pt x="195" y="17"/>
                      <a:pt x="195" y="17"/>
                    </a:cubicBezTo>
                    <a:cubicBezTo>
                      <a:pt x="199" y="27"/>
                      <a:pt x="210" y="31"/>
                      <a:pt x="210" y="31"/>
                    </a:cubicBezTo>
                    <a:lnTo>
                      <a:pt x="210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solidFill>
                    <a:srgbClr val="0DEFFA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10" name="Freeform 825"/>
              <p:cNvSpPr/>
              <p:nvPr/>
            </p:nvSpPr>
            <p:spPr bwMode="auto">
              <a:xfrm>
                <a:off x="7899401" y="6203951"/>
                <a:ext cx="187325" cy="95250"/>
              </a:xfrm>
              <a:custGeom>
                <a:gdLst>
                  <a:gd fmla="*/ 12 w 161" name="T0"/>
                  <a:gd fmla="*/ 83 h 83" name="T1"/>
                  <a:gd fmla="*/ 150 w 161" name="T2"/>
                  <a:gd fmla="*/ 83 h 83" name="T3"/>
                  <a:gd fmla="*/ 161 w 161" name="T4"/>
                  <a:gd fmla="*/ 71 h 83" name="T5"/>
                  <a:gd fmla="*/ 161 w 161" name="T6"/>
                  <a:gd fmla="*/ 11 h 83" name="T7"/>
                  <a:gd fmla="*/ 150 w 161" name="T8"/>
                  <a:gd fmla="*/ 0 h 83" name="T9"/>
                  <a:gd fmla="*/ 11 w 161" name="T10"/>
                  <a:gd fmla="*/ 0 h 83" name="T11"/>
                  <a:gd fmla="*/ 0 w 161" name="T12"/>
                  <a:gd fmla="*/ 11 h 83" name="T13"/>
                  <a:gd fmla="*/ 0 w 161" name="T14"/>
                  <a:gd fmla="*/ 71 h 83" name="T15"/>
                  <a:gd fmla="*/ 12 w 161" name="T16"/>
                  <a:gd fmla="*/ 83 h 8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3" w="161">
                    <a:moveTo>
                      <a:pt x="12" y="83"/>
                    </a:moveTo>
                    <a:cubicBezTo>
                      <a:pt x="150" y="83"/>
                      <a:pt x="150" y="83"/>
                      <a:pt x="150" y="83"/>
                    </a:cubicBezTo>
                    <a:cubicBezTo>
                      <a:pt x="153" y="77"/>
                      <a:pt x="158" y="73"/>
                      <a:pt x="161" y="71"/>
                    </a:cubicBezTo>
                    <a:cubicBezTo>
                      <a:pt x="161" y="11"/>
                      <a:pt x="161" y="11"/>
                      <a:pt x="161" y="11"/>
                    </a:cubicBezTo>
                    <a:cubicBezTo>
                      <a:pt x="158" y="9"/>
                      <a:pt x="154" y="5"/>
                      <a:pt x="15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5"/>
                      <a:pt x="4" y="9"/>
                      <a:pt x="0" y="1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73"/>
                      <a:pt x="8" y="77"/>
                      <a:pt x="12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solidFill>
                    <a:srgbClr val="0DEFFA"/>
                  </a:solidFill>
                  <a:latin charset="0" panose="020f0502020204030204" pitchFamily="34" typeface="Calibri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452475" y="5300073"/>
            <a:ext cx="22561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122698" y="5700183"/>
            <a:ext cx="2915677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0171134" y="4541222"/>
            <a:ext cx="623531" cy="623531"/>
            <a:chOff x="6772631" y="4342169"/>
            <a:chExt cx="814031" cy="814031"/>
          </a:xfrm>
        </p:grpSpPr>
        <p:sp>
          <p:nvSpPr>
            <p:cNvPr id="11" name="椭圆 10"/>
            <p:cNvSpPr/>
            <p:nvPr/>
          </p:nvSpPr>
          <p:spPr>
            <a:xfrm>
              <a:off x="6772631" y="4342169"/>
              <a:ext cx="814031" cy="814031"/>
            </a:xfrm>
            <a:prstGeom prst="ellipse">
              <a:avLst/>
            </a:prstGeom>
            <a:solidFill>
              <a:srgbClr val="43546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ea charset="-122" panose="02000000000000000000" pitchFamily="2" typeface="方正正纤黑简体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931958" y="4600676"/>
              <a:ext cx="494892" cy="296949"/>
              <a:chOff x="9132888" y="2078039"/>
              <a:chExt cx="333375" cy="200035"/>
            </a:xfrm>
            <a:solidFill>
              <a:schemeClr val="bg1"/>
            </a:solidFill>
          </p:grpSpPr>
          <p:sp>
            <p:nvSpPr>
              <p:cNvPr id="13" name="Freeform 543"/>
              <p:cNvSpPr/>
              <p:nvPr/>
            </p:nvSpPr>
            <p:spPr bwMode="auto">
              <a:xfrm>
                <a:off x="9132888" y="2208224"/>
                <a:ext cx="333375" cy="69850"/>
              </a:xfrm>
              <a:custGeom>
                <a:gdLst>
                  <a:gd fmla="*/ 61 w 210" name="T0"/>
                  <a:gd fmla="*/ 44 h 44" name="T1"/>
                  <a:gd fmla="*/ 210 w 210" name="T2"/>
                  <a:gd fmla="*/ 44 h 44" name="T3"/>
                  <a:gd fmla="*/ 177 w 210" name="T4"/>
                  <a:gd fmla="*/ 20 h 44" name="T5"/>
                  <a:gd fmla="*/ 61 w 210" name="T6"/>
                  <a:gd fmla="*/ 20 h 44" name="T7"/>
                  <a:gd fmla="*/ 55 w 210" name="T8"/>
                  <a:gd fmla="*/ 20 h 44" name="T9"/>
                  <a:gd fmla="*/ 51 w 210" name="T10"/>
                  <a:gd fmla="*/ 17 h 44" name="T11"/>
                  <a:gd fmla="*/ 27 w 210" name="T12"/>
                  <a:gd fmla="*/ 0 h 44" name="T13"/>
                  <a:gd fmla="*/ 0 w 210" name="T14"/>
                  <a:gd fmla="*/ 0 h 44" name="T15"/>
                  <a:gd fmla="*/ 61 w 210" name="T16"/>
                  <a:gd fmla="*/ 44 h 4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4" w="210">
                    <a:moveTo>
                      <a:pt x="61" y="44"/>
                    </a:moveTo>
                    <a:lnTo>
                      <a:pt x="210" y="44"/>
                    </a:ln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solidFill>
                    <a:srgbClr val="0DEFFA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14" name="Freeform 544"/>
              <p:cNvSpPr/>
              <p:nvPr/>
            </p:nvSpPr>
            <p:spPr bwMode="auto">
              <a:xfrm>
                <a:off x="9132888" y="2143133"/>
                <a:ext cx="333375" cy="69850"/>
              </a:xfrm>
              <a:custGeom>
                <a:gdLst>
                  <a:gd fmla="*/ 210 w 210" name="T0"/>
                  <a:gd fmla="*/ 44 h 44" name="T1"/>
                  <a:gd fmla="*/ 177 w 210" name="T2"/>
                  <a:gd fmla="*/ 20 h 44" name="T3"/>
                  <a:gd fmla="*/ 61 w 210" name="T4"/>
                  <a:gd fmla="*/ 20 h 44" name="T5"/>
                  <a:gd fmla="*/ 55 w 210" name="T6"/>
                  <a:gd fmla="*/ 20 h 44" name="T7"/>
                  <a:gd fmla="*/ 51 w 210" name="T8"/>
                  <a:gd fmla="*/ 17 h 44" name="T9"/>
                  <a:gd fmla="*/ 27 w 210" name="T10"/>
                  <a:gd fmla="*/ 0 h 44" name="T11"/>
                  <a:gd fmla="*/ 0 w 210" name="T12"/>
                  <a:gd fmla="*/ 0 h 44" name="T13"/>
                  <a:gd fmla="*/ 61 w 210" name="T14"/>
                  <a:gd fmla="*/ 44 h 44" name="T15"/>
                  <a:gd fmla="*/ 210 w 210" name="T16"/>
                  <a:gd fmla="*/ 44 h 4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4" w="210">
                    <a:moveTo>
                      <a:pt x="210" y="44"/>
                    </a:move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solidFill>
                    <a:srgbClr val="0DEFFA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15" name="Freeform 545"/>
              <p:cNvSpPr/>
              <p:nvPr/>
            </p:nvSpPr>
            <p:spPr bwMode="auto">
              <a:xfrm>
                <a:off x="9132888" y="2078039"/>
                <a:ext cx="333375" cy="69850"/>
              </a:xfrm>
              <a:custGeom>
                <a:gdLst>
                  <a:gd fmla="*/ 210 w 210" name="T0"/>
                  <a:gd fmla="*/ 44 h 44" name="T1"/>
                  <a:gd fmla="*/ 149 w 210" name="T2"/>
                  <a:gd fmla="*/ 0 h 44" name="T3"/>
                  <a:gd fmla="*/ 0 w 210" name="T4"/>
                  <a:gd fmla="*/ 0 h 44" name="T5"/>
                  <a:gd fmla="*/ 61 w 210" name="T6"/>
                  <a:gd fmla="*/ 44 h 44" name="T7"/>
                  <a:gd fmla="*/ 210 w 210" name="T8"/>
                  <a:gd fmla="*/ 44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210">
                    <a:moveTo>
                      <a:pt x="210" y="44"/>
                    </a:moveTo>
                    <a:lnTo>
                      <a:pt x="149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solidFill>
                    <a:srgbClr val="0DEFFA"/>
                  </a:solidFill>
                  <a:latin charset="0" panose="020f0502020204030204" pitchFamily="34" typeface="Calibri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9354651" y="5300073"/>
            <a:ext cx="22561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9024874" y="5700183"/>
            <a:ext cx="2915677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7203604" y="4541222"/>
            <a:ext cx="623531" cy="623531"/>
            <a:chOff x="4938056" y="4342169"/>
            <a:chExt cx="814031" cy="814031"/>
          </a:xfrm>
        </p:grpSpPr>
        <p:sp>
          <p:nvSpPr>
            <p:cNvPr id="18" name="椭圆 17"/>
            <p:cNvSpPr/>
            <p:nvPr/>
          </p:nvSpPr>
          <p:spPr>
            <a:xfrm>
              <a:off x="4938056" y="4342169"/>
              <a:ext cx="814031" cy="814031"/>
            </a:xfrm>
            <a:prstGeom prst="ellipse">
              <a:avLst/>
            </a:prstGeom>
            <a:solidFill>
              <a:srgbClr val="E4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ea charset="-122" panose="02000000000000000000" pitchFamily="2" typeface="方正正纤黑简体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091676" y="4575946"/>
              <a:ext cx="506676" cy="346409"/>
              <a:chOff x="7123117" y="5405438"/>
              <a:chExt cx="341313" cy="233352"/>
            </a:xfrm>
            <a:solidFill>
              <a:schemeClr val="bg1"/>
            </a:solidFill>
          </p:grpSpPr>
          <p:sp>
            <p:nvSpPr>
              <p:cNvPr id="20" name="Freeform 896"/>
              <p:cNvSpPr/>
              <p:nvPr/>
            </p:nvSpPr>
            <p:spPr bwMode="auto">
              <a:xfrm>
                <a:off x="7123117" y="5518140"/>
                <a:ext cx="341313" cy="120650"/>
              </a:xfrm>
              <a:custGeom>
                <a:gdLst>
                  <a:gd fmla="*/ 147 w 295" name="T0"/>
                  <a:gd fmla="*/ 15 h 104" name="T1"/>
                  <a:gd fmla="*/ 126 w 295" name="T2"/>
                  <a:gd fmla="*/ 0 h 104" name="T3"/>
                  <a:gd fmla="*/ 13 w 295" name="T4"/>
                  <a:gd fmla="*/ 0 h 104" name="T5"/>
                  <a:gd fmla="*/ 6 w 295" name="T6"/>
                  <a:gd fmla="*/ 92 h 104" name="T7"/>
                  <a:gd fmla="*/ 289 w 295" name="T8"/>
                  <a:gd fmla="*/ 92 h 104" name="T9"/>
                  <a:gd fmla="*/ 283 w 295" name="T10"/>
                  <a:gd fmla="*/ 0 h 104" name="T11"/>
                  <a:gd fmla="*/ 169 w 295" name="T12"/>
                  <a:gd fmla="*/ 0 h 104" name="T13"/>
                  <a:gd fmla="*/ 147 w 295" name="T14"/>
                  <a:gd fmla="*/ 15 h 10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4" w="295">
                    <a:moveTo>
                      <a:pt x="147" y="15"/>
                    </a:moveTo>
                    <a:cubicBezTo>
                      <a:pt x="138" y="15"/>
                      <a:pt x="129" y="9"/>
                      <a:pt x="12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39"/>
                      <a:pt x="0" y="86"/>
                      <a:pt x="6" y="92"/>
                    </a:cubicBezTo>
                    <a:cubicBezTo>
                      <a:pt x="18" y="104"/>
                      <a:pt x="278" y="103"/>
                      <a:pt x="289" y="92"/>
                    </a:cubicBezTo>
                    <a:cubicBezTo>
                      <a:pt x="295" y="86"/>
                      <a:pt x="289" y="39"/>
                      <a:pt x="283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66" y="9"/>
                      <a:pt x="157" y="15"/>
                      <a:pt x="14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solidFill>
                    <a:srgbClr val="0DEFFA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21" name="Freeform 897"/>
              <p:cNvSpPr>
                <a:spLocks noEditPoints="1"/>
              </p:cNvSpPr>
              <p:nvPr/>
            </p:nvSpPr>
            <p:spPr bwMode="auto">
              <a:xfrm>
                <a:off x="7140576" y="5405438"/>
                <a:ext cx="306388" cy="93663"/>
              </a:xfrm>
              <a:custGeom>
                <a:gdLst>
                  <a:gd fmla="*/ 132 w 265" name="T0"/>
                  <a:gd fmla="*/ 68 h 81" name="T1"/>
                  <a:gd fmla="*/ 153 w 265" name="T2"/>
                  <a:gd fmla="*/ 81 h 81" name="T3"/>
                  <a:gd fmla="*/ 265 w 265" name="T4"/>
                  <a:gd fmla="*/ 81 h 81" name="T5"/>
                  <a:gd fmla="*/ 257 w 265" name="T6"/>
                  <a:gd fmla="*/ 40 h 81" name="T7"/>
                  <a:gd fmla="*/ 201 w 265" name="T8"/>
                  <a:gd fmla="*/ 40 h 81" name="T9"/>
                  <a:gd fmla="*/ 163 w 265" name="T10"/>
                  <a:gd fmla="*/ 0 h 81" name="T11"/>
                  <a:gd fmla="*/ 101 w 265" name="T12"/>
                  <a:gd fmla="*/ 0 h 81" name="T13"/>
                  <a:gd fmla="*/ 65 w 265" name="T14"/>
                  <a:gd fmla="*/ 40 h 81" name="T15"/>
                  <a:gd fmla="*/ 8 w 265" name="T16"/>
                  <a:gd fmla="*/ 40 h 81" name="T17"/>
                  <a:gd fmla="*/ 0 w 265" name="T18"/>
                  <a:gd fmla="*/ 81 h 81" name="T19"/>
                  <a:gd fmla="*/ 112 w 265" name="T20"/>
                  <a:gd fmla="*/ 81 h 81" name="T21"/>
                  <a:gd fmla="*/ 132 w 265" name="T22"/>
                  <a:gd fmla="*/ 68 h 81" name="T23"/>
                  <a:gd fmla="*/ 117 w 265" name="T24"/>
                  <a:gd fmla="*/ 14 h 81" name="T25"/>
                  <a:gd fmla="*/ 147 w 265" name="T26"/>
                  <a:gd fmla="*/ 14 h 81" name="T27"/>
                  <a:gd fmla="*/ 157 w 265" name="T28"/>
                  <a:gd fmla="*/ 27 h 81" name="T29"/>
                  <a:gd fmla="*/ 147 w 265" name="T30"/>
                  <a:gd fmla="*/ 40 h 81" name="T31"/>
                  <a:gd fmla="*/ 117 w 265" name="T32"/>
                  <a:gd fmla="*/ 40 h 81" name="T33"/>
                  <a:gd fmla="*/ 107 w 265" name="T34"/>
                  <a:gd fmla="*/ 27 h 81" name="T35"/>
                  <a:gd fmla="*/ 117 w 265" name="T36"/>
                  <a:gd fmla="*/ 14 h 81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81" w="265">
                    <a:moveTo>
                      <a:pt x="132" y="68"/>
                    </a:moveTo>
                    <a:cubicBezTo>
                      <a:pt x="142" y="68"/>
                      <a:pt x="149" y="73"/>
                      <a:pt x="153" y="81"/>
                    </a:cubicBezTo>
                    <a:cubicBezTo>
                      <a:pt x="265" y="81"/>
                      <a:pt x="265" y="81"/>
                      <a:pt x="265" y="81"/>
                    </a:cubicBezTo>
                    <a:cubicBezTo>
                      <a:pt x="261" y="58"/>
                      <a:pt x="257" y="40"/>
                      <a:pt x="257" y="40"/>
                    </a:cubicBezTo>
                    <a:cubicBezTo>
                      <a:pt x="201" y="40"/>
                      <a:pt x="201" y="40"/>
                      <a:pt x="201" y="40"/>
                    </a:cubicBezTo>
                    <a:cubicBezTo>
                      <a:pt x="193" y="23"/>
                      <a:pt x="177" y="0"/>
                      <a:pt x="163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88" y="0"/>
                      <a:pt x="74" y="22"/>
                      <a:pt x="65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5" y="58"/>
                      <a:pt x="0" y="81"/>
                    </a:cubicBezTo>
                    <a:cubicBezTo>
                      <a:pt x="112" y="81"/>
                      <a:pt x="112" y="81"/>
                      <a:pt x="112" y="81"/>
                    </a:cubicBezTo>
                    <a:cubicBezTo>
                      <a:pt x="115" y="73"/>
                      <a:pt x="123" y="68"/>
                      <a:pt x="132" y="68"/>
                    </a:cubicBezTo>
                    <a:close/>
                    <a:moveTo>
                      <a:pt x="117" y="14"/>
                    </a:moveTo>
                    <a:cubicBezTo>
                      <a:pt x="147" y="14"/>
                      <a:pt x="147" y="14"/>
                      <a:pt x="147" y="14"/>
                    </a:cubicBezTo>
                    <a:cubicBezTo>
                      <a:pt x="153" y="14"/>
                      <a:pt x="157" y="22"/>
                      <a:pt x="157" y="27"/>
                    </a:cubicBezTo>
                    <a:cubicBezTo>
                      <a:pt x="157" y="32"/>
                      <a:pt x="153" y="40"/>
                      <a:pt x="147" y="40"/>
                    </a:cubicBezTo>
                    <a:cubicBezTo>
                      <a:pt x="117" y="40"/>
                      <a:pt x="117" y="40"/>
                      <a:pt x="117" y="40"/>
                    </a:cubicBezTo>
                    <a:cubicBezTo>
                      <a:pt x="111" y="40"/>
                      <a:pt x="107" y="32"/>
                      <a:pt x="107" y="27"/>
                    </a:cubicBezTo>
                    <a:cubicBezTo>
                      <a:pt x="107" y="22"/>
                      <a:pt x="111" y="14"/>
                      <a:pt x="1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solidFill>
                    <a:srgbClr val="0DEFFA"/>
                  </a:solidFill>
                  <a:latin charset="0" panose="020f0502020204030204" pitchFamily="34" typeface="Calibri"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6387259" y="5300073"/>
            <a:ext cx="22561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6057481" y="5700183"/>
            <a:ext cx="2915677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236164" y="4541222"/>
            <a:ext cx="623531" cy="623531"/>
            <a:chOff x="3103482" y="4342169"/>
            <a:chExt cx="814031" cy="814031"/>
          </a:xfrm>
        </p:grpSpPr>
        <p:sp>
          <p:nvSpPr>
            <p:cNvPr id="16" name="椭圆 15"/>
            <p:cNvSpPr/>
            <p:nvPr/>
          </p:nvSpPr>
          <p:spPr>
            <a:xfrm>
              <a:off x="3103482" y="4342169"/>
              <a:ext cx="814031" cy="814031"/>
            </a:xfrm>
            <a:prstGeom prst="ellipse">
              <a:avLst/>
            </a:prstGeom>
            <a:solidFill>
              <a:srgbClr val="43546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ea charset="-122" panose="02000000000000000000" pitchFamily="2" typeface="方正正纤黑简体"/>
              </a:endParaRPr>
            </a:p>
          </p:txBody>
        </p:sp>
        <p:sp>
          <p:nvSpPr>
            <p:cNvPr id="17" name="Freeform 561"/>
            <p:cNvSpPr>
              <a:spLocks noEditPoints="1"/>
            </p:cNvSpPr>
            <p:nvPr/>
          </p:nvSpPr>
          <p:spPr bwMode="auto">
            <a:xfrm>
              <a:off x="3346052" y="4500605"/>
              <a:ext cx="329983" cy="497159"/>
            </a:xfrm>
            <a:custGeom>
              <a:gdLst>
                <a:gd fmla="*/ 1084719039 w 192" name="T0"/>
                <a:gd fmla="*/ 668525999 h 289" name="T1"/>
                <a:gd fmla="*/ 1165761840 w 192" name="T2"/>
                <a:gd fmla="*/ 468593037 h 289" name="T3"/>
                <a:gd fmla="*/ 1028613829 w 192" name="T4"/>
                <a:gd fmla="*/ 143702598 h 289" name="T5"/>
                <a:gd fmla="*/ 648337414 w 192" name="T6"/>
                <a:gd fmla="*/ 0 h 289" name="T7"/>
                <a:gd fmla="*/ 155850580 w 192" name="T8"/>
                <a:gd fmla="*/ 381120804 h 289" name="T9"/>
                <a:gd fmla="*/ 224425834 w 192" name="T10"/>
                <a:gd fmla="*/ 624789883 h 289" name="T11"/>
                <a:gd fmla="*/ 211955790 w 192" name="T12"/>
                <a:gd fmla="*/ 1024655807 h 289" name="T13"/>
                <a:gd fmla="*/ 224425834 w 192" name="T14"/>
                <a:gd fmla="*/ 1255828139 h 289" name="T15"/>
                <a:gd fmla="*/ 87275326 w 192" name="T16"/>
                <a:gd fmla="*/ 1312058504 h 289" name="T17"/>
                <a:gd fmla="*/ 0 w 192" name="T18"/>
                <a:gd fmla="*/ 1505743092 h 289" name="T19"/>
                <a:gd fmla="*/ 68575254 w 192" name="T20"/>
                <a:gd fmla="*/ 1686933433 h 289" name="T21"/>
                <a:gd fmla="*/ 68575254 w 192" name="T22"/>
                <a:gd fmla="*/ 1686933433 h 289" name="T23"/>
                <a:gd fmla="*/ 411446530 w 192" name="T24"/>
                <a:gd fmla="*/ 1268322387 h 289" name="T25"/>
                <a:gd fmla="*/ 398976486 w 192" name="T26"/>
                <a:gd fmla="*/ 1224588770 h 289" name="T27"/>
                <a:gd fmla="*/ 342871276 w 192" name="T28"/>
                <a:gd fmla="*/ 1124622289 h 289" name="T29"/>
                <a:gd fmla="*/ 342871276 w 192" name="T30"/>
                <a:gd fmla="*/ 568559518 h 289" name="T31"/>
                <a:gd fmla="*/ 342871276 w 192" name="T32"/>
                <a:gd fmla="*/ 537320149 h 289" name="T33"/>
                <a:gd fmla="*/ 280531044 w 192" name="T34"/>
                <a:gd fmla="*/ 412360173 h 289" name="T35"/>
                <a:gd fmla="*/ 392743961 w 192" name="T36"/>
                <a:gd fmla="*/ 206181336 h 289" name="T37"/>
                <a:gd fmla="*/ 648337414 w 192" name="T38"/>
                <a:gd fmla="*/ 124957477 h 289" name="T39"/>
                <a:gd fmla="*/ 947571027 w 192" name="T40"/>
                <a:gd fmla="*/ 231172332 h 289" name="T41"/>
                <a:gd fmla="*/ 1047316398 w 192" name="T42"/>
                <a:gd fmla="*/ 456096289 h 289" name="T43"/>
                <a:gd fmla="*/ 984976165 w 192" name="T44"/>
                <a:gd fmla="*/ 593550513 h 289" name="T45"/>
                <a:gd fmla="*/ 891465817 w 192" name="T46"/>
                <a:gd fmla="*/ 568559518 h 289" name="T47"/>
                <a:gd fmla="*/ 935103480 w 192" name="T48"/>
                <a:gd fmla="*/ 643532504 h 289" name="T49"/>
                <a:gd fmla="*/ 835358110 w 192" name="T50"/>
                <a:gd fmla="*/ 631038256 h 289" name="T51"/>
                <a:gd fmla="*/ 398976486 w 192" name="T52"/>
                <a:gd fmla="*/ 631038256 h 289" name="T53"/>
                <a:gd fmla="*/ 480019287 w 192" name="T54"/>
                <a:gd fmla="*/ 1124622289 h 289" name="T55"/>
                <a:gd fmla="*/ 585997182 w 192" name="T56"/>
                <a:gd fmla="*/ 1330801125 h 289" name="T57"/>
                <a:gd fmla="*/ 480019287 w 192" name="T58"/>
                <a:gd fmla="*/ 1437015980 h 289" name="T59"/>
                <a:gd fmla="*/ 480019287 w 192" name="T60"/>
                <a:gd fmla="*/ 1649445690 h 289" name="T61"/>
                <a:gd fmla="*/ 617167298 w 192" name="T62"/>
                <a:gd fmla="*/ 1793145788 h 289" name="T63"/>
                <a:gd fmla="*/ 617167298 w 192" name="T64"/>
                <a:gd fmla="*/ 1793145788 h 289" name="T65"/>
                <a:gd fmla="*/ 754315309 w 192" name="T66"/>
                <a:gd fmla="*/ 1124622289 h 289" name="T67"/>
                <a:gd fmla="*/ 922635933 w 192" name="T68"/>
                <a:gd fmla="*/ 793483476 h 289" name="T69"/>
                <a:gd fmla="*/ 1009911260 w 192" name="T70"/>
                <a:gd fmla="*/ 849713840 h 289" name="T71"/>
                <a:gd fmla="*/ 835358110 w 192" name="T72"/>
                <a:gd fmla="*/ 1174604279 h 289" name="T73"/>
                <a:gd fmla="*/ 878995773 w 192" name="T74"/>
                <a:gd fmla="*/ 1693179307 h 289" name="T75"/>
                <a:gd fmla="*/ 1041081376 w 192" name="T76"/>
                <a:gd fmla="*/ 1805642536 h 289" name="T77"/>
                <a:gd fmla="*/ 1147059271 w 192" name="T78"/>
                <a:gd fmla="*/ 1643197316 h 289" name="T79"/>
                <a:gd fmla="*/ 1022378807 w 192" name="T80"/>
                <a:gd fmla="*/ 1555727582 h 289" name="T81"/>
                <a:gd fmla="*/ 1109656630 w 192" name="T82"/>
                <a:gd fmla="*/ 1430767606 h 289" name="T83"/>
                <a:gd fmla="*/ 1066016470 w 192" name="T84"/>
                <a:gd fmla="*/ 1224588770 h 289" name="T85"/>
                <a:gd fmla="*/ 1115889155 w 192" name="T86"/>
                <a:gd fmla="*/ 1055895177 h 289" name="T87"/>
                <a:gd fmla="*/ 617167298 w 192" name="T88"/>
                <a:gd fmla="*/ 862210588 h 289" name="T89"/>
                <a:gd fmla="*/ 542359519 w 192" name="T90"/>
                <a:gd fmla="*/ 681020247 h 289" name="T91"/>
                <a:gd fmla="*/ 691975077 w 192" name="T92"/>
                <a:gd fmla="*/ 681020247 h 289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289" w="192">
                  <a:moveTo>
                    <a:pt x="179" y="169"/>
                  </a:moveTo>
                  <a:cubicBezTo>
                    <a:pt x="192" y="149"/>
                    <a:pt x="190" y="123"/>
                    <a:pt x="174" y="107"/>
                  </a:cubicBezTo>
                  <a:cubicBezTo>
                    <a:pt x="181" y="98"/>
                    <a:pt x="186" y="87"/>
                    <a:pt x="187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7" y="73"/>
                    <a:pt x="187" y="72"/>
                    <a:pt x="187" y="70"/>
                  </a:cubicBezTo>
                  <a:cubicBezTo>
                    <a:pt x="187" y="52"/>
                    <a:pt x="179" y="35"/>
                    <a:pt x="165" y="23"/>
                  </a:cubicBezTo>
                  <a:cubicBezTo>
                    <a:pt x="151" y="10"/>
                    <a:pt x="133" y="2"/>
                    <a:pt x="112" y="1"/>
                  </a:cubicBezTo>
                  <a:cubicBezTo>
                    <a:pt x="109" y="0"/>
                    <a:pt x="106" y="0"/>
                    <a:pt x="104" y="0"/>
                  </a:cubicBezTo>
                  <a:cubicBezTo>
                    <a:pt x="84" y="0"/>
                    <a:pt x="65" y="6"/>
                    <a:pt x="51" y="17"/>
                  </a:cubicBezTo>
                  <a:cubicBezTo>
                    <a:pt x="37" y="28"/>
                    <a:pt x="27" y="43"/>
                    <a:pt x="25" y="61"/>
                  </a:cubicBezTo>
                  <a:cubicBezTo>
                    <a:pt x="25" y="63"/>
                    <a:pt x="25" y="65"/>
                    <a:pt x="25" y="66"/>
                  </a:cubicBezTo>
                  <a:cubicBezTo>
                    <a:pt x="25" y="78"/>
                    <a:pt x="29" y="90"/>
                    <a:pt x="36" y="100"/>
                  </a:cubicBezTo>
                  <a:cubicBezTo>
                    <a:pt x="24" y="113"/>
                    <a:pt x="19" y="132"/>
                    <a:pt x="26" y="150"/>
                  </a:cubicBezTo>
                  <a:cubicBezTo>
                    <a:pt x="28" y="155"/>
                    <a:pt x="31" y="160"/>
                    <a:pt x="34" y="164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41" y="259"/>
                    <a:pt x="41" y="259"/>
                    <a:pt x="41" y="259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1" y="185"/>
                    <a:pt x="57" y="183"/>
                    <a:pt x="55" y="180"/>
                  </a:cubicBezTo>
                  <a:cubicBezTo>
                    <a:pt x="43" y="168"/>
                    <a:pt x="36" y="153"/>
                    <a:pt x="36" y="136"/>
                  </a:cubicBezTo>
                  <a:cubicBezTo>
                    <a:pt x="36" y="119"/>
                    <a:pt x="43" y="103"/>
                    <a:pt x="55" y="91"/>
                  </a:cubicBezTo>
                  <a:cubicBezTo>
                    <a:pt x="58" y="88"/>
                    <a:pt x="61" y="86"/>
                    <a:pt x="65" y="83"/>
                  </a:cubicBezTo>
                  <a:cubicBezTo>
                    <a:pt x="61" y="84"/>
                    <a:pt x="58" y="85"/>
                    <a:pt x="55" y="86"/>
                  </a:cubicBezTo>
                  <a:cubicBezTo>
                    <a:pt x="54" y="87"/>
                    <a:pt x="52" y="87"/>
                    <a:pt x="51" y="88"/>
                  </a:cubicBezTo>
                  <a:cubicBezTo>
                    <a:pt x="47" y="81"/>
                    <a:pt x="45" y="74"/>
                    <a:pt x="45" y="66"/>
                  </a:cubicBezTo>
                  <a:cubicBezTo>
                    <a:pt x="45" y="65"/>
                    <a:pt x="45" y="64"/>
                    <a:pt x="45" y="63"/>
                  </a:cubicBezTo>
                  <a:cubicBezTo>
                    <a:pt x="46" y="51"/>
                    <a:pt x="52" y="41"/>
                    <a:pt x="63" y="33"/>
                  </a:cubicBezTo>
                  <a:cubicBezTo>
                    <a:pt x="73" y="25"/>
                    <a:pt x="88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8" y="20"/>
                    <a:pt x="110" y="20"/>
                  </a:cubicBezTo>
                  <a:cubicBezTo>
                    <a:pt x="127" y="22"/>
                    <a:pt x="142" y="28"/>
                    <a:pt x="152" y="37"/>
                  </a:cubicBezTo>
                  <a:cubicBezTo>
                    <a:pt x="162" y="47"/>
                    <a:pt x="168" y="58"/>
                    <a:pt x="168" y="70"/>
                  </a:cubicBezTo>
                  <a:cubicBezTo>
                    <a:pt x="168" y="71"/>
                    <a:pt x="168" y="72"/>
                    <a:pt x="168" y="73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7" y="81"/>
                    <a:pt x="164" y="89"/>
                    <a:pt x="158" y="95"/>
                  </a:cubicBezTo>
                  <a:cubicBezTo>
                    <a:pt x="153" y="93"/>
                    <a:pt x="148" y="92"/>
                    <a:pt x="143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7" y="95"/>
                    <a:pt x="149" y="98"/>
                    <a:pt x="152" y="102"/>
                  </a:cubicBezTo>
                  <a:cubicBezTo>
                    <a:pt x="151" y="102"/>
                    <a:pt x="151" y="103"/>
                    <a:pt x="150" y="103"/>
                  </a:cubicBezTo>
                  <a:cubicBezTo>
                    <a:pt x="147" y="105"/>
                    <a:pt x="144" y="107"/>
                    <a:pt x="141" y="109"/>
                  </a:cubicBezTo>
                  <a:cubicBezTo>
                    <a:pt x="139" y="106"/>
                    <a:pt x="137" y="103"/>
                    <a:pt x="134" y="101"/>
                  </a:cubicBezTo>
                  <a:cubicBezTo>
                    <a:pt x="125" y="91"/>
                    <a:pt x="112" y="86"/>
                    <a:pt x="99" y="86"/>
                  </a:cubicBezTo>
                  <a:cubicBezTo>
                    <a:pt x="86" y="86"/>
                    <a:pt x="74" y="91"/>
                    <a:pt x="64" y="101"/>
                  </a:cubicBezTo>
                  <a:cubicBezTo>
                    <a:pt x="45" y="120"/>
                    <a:pt x="45" y="152"/>
                    <a:pt x="64" y="171"/>
                  </a:cubicBezTo>
                  <a:cubicBezTo>
                    <a:pt x="68" y="175"/>
                    <a:pt x="72" y="178"/>
                    <a:pt x="77" y="180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94" y="247"/>
                    <a:pt x="94" y="247"/>
                    <a:pt x="94" y="247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6" y="178"/>
                    <a:pt x="130" y="175"/>
                    <a:pt x="134" y="171"/>
                  </a:cubicBezTo>
                  <a:cubicBezTo>
                    <a:pt x="146" y="159"/>
                    <a:pt x="151" y="143"/>
                    <a:pt x="148" y="127"/>
                  </a:cubicBezTo>
                  <a:cubicBezTo>
                    <a:pt x="152" y="125"/>
                    <a:pt x="156" y="123"/>
                    <a:pt x="160" y="120"/>
                  </a:cubicBezTo>
                  <a:cubicBezTo>
                    <a:pt x="161" y="125"/>
                    <a:pt x="162" y="131"/>
                    <a:pt x="162" y="136"/>
                  </a:cubicBezTo>
                  <a:cubicBezTo>
                    <a:pt x="162" y="153"/>
                    <a:pt x="155" y="168"/>
                    <a:pt x="143" y="180"/>
                  </a:cubicBezTo>
                  <a:cubicBezTo>
                    <a:pt x="141" y="183"/>
                    <a:pt x="138" y="185"/>
                    <a:pt x="134" y="188"/>
                  </a:cubicBezTo>
                  <a:cubicBezTo>
                    <a:pt x="134" y="239"/>
                    <a:pt x="134" y="239"/>
                    <a:pt x="134" y="239"/>
                  </a:cubicBezTo>
                  <a:cubicBezTo>
                    <a:pt x="141" y="271"/>
                    <a:pt x="141" y="271"/>
                    <a:pt x="141" y="271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72" y="177"/>
                    <a:pt x="176" y="173"/>
                    <a:pt x="179" y="169"/>
                  </a:cubicBezTo>
                  <a:close/>
                  <a:moveTo>
                    <a:pt x="111" y="133"/>
                  </a:moveTo>
                  <a:cubicBezTo>
                    <a:pt x="108" y="136"/>
                    <a:pt x="104" y="138"/>
                    <a:pt x="99" y="138"/>
                  </a:cubicBezTo>
                  <a:cubicBezTo>
                    <a:pt x="95" y="138"/>
                    <a:pt x="91" y="136"/>
                    <a:pt x="87" y="133"/>
                  </a:cubicBezTo>
                  <a:cubicBezTo>
                    <a:pt x="81" y="126"/>
                    <a:pt x="81" y="116"/>
                    <a:pt x="87" y="109"/>
                  </a:cubicBezTo>
                  <a:cubicBezTo>
                    <a:pt x="91" y="106"/>
                    <a:pt x="95" y="104"/>
                    <a:pt x="99" y="104"/>
                  </a:cubicBezTo>
                  <a:cubicBezTo>
                    <a:pt x="104" y="104"/>
                    <a:pt x="108" y="106"/>
                    <a:pt x="111" y="109"/>
                  </a:cubicBezTo>
                  <a:cubicBezTo>
                    <a:pt x="118" y="116"/>
                    <a:pt x="118" y="126"/>
                    <a:pt x="111" y="133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419867" y="5300073"/>
            <a:ext cx="2256125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200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3090090" y="5700183"/>
            <a:ext cx="2915677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</a:t>
            </a:r>
          </a:p>
        </p:txBody>
      </p:sp>
    </p:spTree>
    <p:extLst>
      <p:ext uri="{BB962C8B-B14F-4D97-AF65-F5344CB8AC3E}">
        <p14:creationId val="338431497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7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7" presetSubtype="10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5" presetSubtype="0">
                                  <p:stCondLst>
                                    <p:cond delay="7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7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7" presetSubtype="10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35" presetSubtype="0">
                                  <p:stCondLst>
                                    <p:cond delay="13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7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7" presetSubtype="10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35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47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35" presetSubtype="0">
                                  <p:stCondLst>
                                    <p:cond delay="28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7"/>
      <p:bldP grpId="0" spid="38"/>
      <p:bldP grpId="0" spid="40"/>
      <p:bldP grpId="0" spid="41"/>
      <p:bldP grpId="0" spid="43"/>
      <p:bldP grpId="0" spid="4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5" name="矩形 134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sp>
        <p:nvSpPr>
          <p:cNvPr id="2" name="任意多边形 1"/>
          <p:cNvSpPr/>
          <p:nvPr/>
        </p:nvSpPr>
        <p:spPr>
          <a:xfrm>
            <a:off x="0" y="2679700"/>
            <a:ext cx="10350500" cy="2443846"/>
          </a:xfrm>
          <a:custGeom>
            <a:gdLst>
              <a:gd fmla="*/ 0 w 10350500" name="connsiteX0"/>
              <a:gd fmla="*/ 2273300 h 2443846" name="connsiteY0"/>
              <a:gd fmla="*/ 2590800 w 10350500" name="connsiteX1"/>
              <a:gd fmla="*/ 1320800 h 2443846" name="connsiteY1"/>
              <a:gd fmla="*/ 4902200 w 10350500" name="connsiteX2"/>
              <a:gd fmla="*/ 2438400 h 2443846" name="connsiteY2"/>
              <a:gd fmla="*/ 6604000 w 10350500" name="connsiteX3"/>
              <a:gd fmla="*/ 749300 h 2443846" name="connsiteY3"/>
              <a:gd fmla="*/ 8509000 w 10350500" name="connsiteX4"/>
              <a:gd fmla="*/ 2120900 h 2443846" name="connsiteY4"/>
              <a:gd fmla="*/ 10325100 w 10350500" name="connsiteX5"/>
              <a:gd fmla="*/ 0 h 2443846" name="connsiteY5"/>
              <a:gd fmla="*/ 10350500 w 10350500" name="connsiteX6"/>
              <a:gd fmla="*/ 50800 h 244384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443846" w="10350500">
                <a:moveTo>
                  <a:pt x="0" y="2273300"/>
                </a:moveTo>
                <a:cubicBezTo>
                  <a:pt x="1104900" y="1938867"/>
                  <a:pt x="1773767" y="1293283"/>
                  <a:pt x="2590800" y="1320800"/>
                </a:cubicBezTo>
                <a:cubicBezTo>
                  <a:pt x="3407833" y="1348317"/>
                  <a:pt x="4233333" y="2533650"/>
                  <a:pt x="4902200" y="2438400"/>
                </a:cubicBezTo>
                <a:cubicBezTo>
                  <a:pt x="5571067" y="2343150"/>
                  <a:pt x="6002867" y="802217"/>
                  <a:pt x="6604000" y="749300"/>
                </a:cubicBezTo>
                <a:cubicBezTo>
                  <a:pt x="7205133" y="696383"/>
                  <a:pt x="7888817" y="2245783"/>
                  <a:pt x="8509000" y="2120900"/>
                </a:cubicBezTo>
                <a:cubicBezTo>
                  <a:pt x="9129183" y="1996017"/>
                  <a:pt x="9719733" y="706967"/>
                  <a:pt x="10325100" y="0"/>
                </a:cubicBezTo>
                <a:lnTo>
                  <a:pt x="10350500" y="508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\</a:t>
            </a:r>
          </a:p>
        </p:txBody>
      </p:sp>
      <p:sp>
        <p:nvSpPr>
          <p:cNvPr id="3" name="Freeform 1525"/>
          <p:cNvSpPr/>
          <p:nvPr/>
        </p:nvSpPr>
        <p:spPr bwMode="auto">
          <a:xfrm rot="18830660">
            <a:off x="10120312" y="1978025"/>
            <a:ext cx="897482" cy="917575"/>
          </a:xfrm>
          <a:custGeom>
            <a:gdLst>
              <a:gd fmla="*/ 101 w 166" name="T0"/>
              <a:gd fmla="*/ 57 h 170" name="T1"/>
              <a:gd fmla="*/ 105 w 166" name="T2"/>
              <a:gd fmla="*/ 57 h 170" name="T3"/>
              <a:gd fmla="*/ 110 w 166" name="T4"/>
              <a:gd fmla="*/ 52 h 170" name="T5"/>
              <a:gd fmla="*/ 100 w 166" name="T6"/>
              <a:gd fmla="*/ 47 h 170" name="T7"/>
              <a:gd fmla="*/ 94 w 166" name="T8"/>
              <a:gd fmla="*/ 47 h 170" name="T9"/>
              <a:gd fmla="*/ 83 w 166" name="T10"/>
              <a:gd fmla="*/ 33 h 170" name="T11"/>
              <a:gd fmla="*/ 88 w 166" name="T12"/>
              <a:gd fmla="*/ 33 h 170" name="T13"/>
              <a:gd fmla="*/ 93 w 166" name="T14"/>
              <a:gd fmla="*/ 29 h 170" name="T15"/>
              <a:gd fmla="*/ 86 w 166" name="T16"/>
              <a:gd fmla="*/ 23 h 170" name="T17"/>
              <a:gd fmla="*/ 76 w 166" name="T18"/>
              <a:gd fmla="*/ 23 h 170" name="T19"/>
              <a:gd fmla="*/ 54 w 166" name="T20"/>
              <a:gd fmla="*/ 0 h 170" name="T21"/>
              <a:gd fmla="*/ 50 w 166" name="T22"/>
              <a:gd fmla="*/ 2 h 170" name="T23"/>
              <a:gd fmla="*/ 47 w 166" name="T24"/>
              <a:gd fmla="*/ 5 h 170" name="T25"/>
              <a:gd fmla="*/ 52 w 166" name="T26"/>
              <a:gd fmla="*/ 15 h 170" name="T27"/>
              <a:gd fmla="*/ 68 w 166" name="T28"/>
              <a:gd fmla="*/ 46 h 170" name="T29"/>
              <a:gd fmla="*/ 78 w 166" name="T30"/>
              <a:gd fmla="*/ 73 h 170" name="T31"/>
              <a:gd fmla="*/ 69 w 166" name="T32"/>
              <a:gd fmla="*/ 76 h 170" name="T33"/>
              <a:gd fmla="*/ 27 w 166" name="T34"/>
              <a:gd fmla="*/ 79 h 170" name="T35"/>
              <a:gd fmla="*/ 19 w 166" name="T36"/>
              <a:gd fmla="*/ 69 h 170" name="T37"/>
              <a:gd fmla="*/ 11 w 166" name="T38"/>
              <a:gd fmla="*/ 60 h 170" name="T39"/>
              <a:gd fmla="*/ 4 w 166" name="T40"/>
              <a:gd fmla="*/ 58 h 170" name="T41"/>
              <a:gd fmla="*/ 0 w 166" name="T42"/>
              <a:gd fmla="*/ 59 h 170" name="T43"/>
              <a:gd fmla="*/ 8 w 166" name="T44"/>
              <a:gd fmla="*/ 85 h 170" name="T45"/>
              <a:gd fmla="*/ 0 w 166" name="T46"/>
              <a:gd fmla="*/ 111 h 170" name="T47"/>
              <a:gd fmla="*/ 4 w 166" name="T48"/>
              <a:gd fmla="*/ 112 h 170" name="T49"/>
              <a:gd fmla="*/ 11 w 166" name="T50"/>
              <a:gd fmla="*/ 111 h 170" name="T51"/>
              <a:gd fmla="*/ 19 w 166" name="T52"/>
              <a:gd fmla="*/ 101 h 170" name="T53"/>
              <a:gd fmla="*/ 27 w 166" name="T54"/>
              <a:gd fmla="*/ 91 h 170" name="T55"/>
              <a:gd fmla="*/ 56 w 166" name="T56"/>
              <a:gd fmla="*/ 94 h 170" name="T57"/>
              <a:gd fmla="*/ 75 w 166" name="T58"/>
              <a:gd fmla="*/ 95 h 170" name="T59"/>
              <a:gd fmla="*/ 78 w 166" name="T60"/>
              <a:gd fmla="*/ 97 h 170" name="T61"/>
              <a:gd fmla="*/ 68 w 166" name="T62"/>
              <a:gd fmla="*/ 124 h 170" name="T63"/>
              <a:gd fmla="*/ 52 w 166" name="T64"/>
              <a:gd fmla="*/ 155 h 170" name="T65"/>
              <a:gd fmla="*/ 47 w 166" name="T66"/>
              <a:gd fmla="*/ 165 h 170" name="T67"/>
              <a:gd fmla="*/ 50 w 166" name="T68"/>
              <a:gd fmla="*/ 168 h 170" name="T69"/>
              <a:gd fmla="*/ 54 w 166" name="T70"/>
              <a:gd fmla="*/ 170 h 170" name="T71"/>
              <a:gd fmla="*/ 76 w 166" name="T72"/>
              <a:gd fmla="*/ 147 h 170" name="T73"/>
              <a:gd fmla="*/ 86 w 166" name="T74"/>
              <a:gd fmla="*/ 147 h 170" name="T75"/>
              <a:gd fmla="*/ 93 w 166" name="T76"/>
              <a:gd fmla="*/ 142 h 170" name="T77"/>
              <a:gd fmla="*/ 88 w 166" name="T78"/>
              <a:gd fmla="*/ 137 h 170" name="T79"/>
              <a:gd fmla="*/ 83 w 166" name="T80"/>
              <a:gd fmla="*/ 137 h 170" name="T81"/>
              <a:gd fmla="*/ 94 w 166" name="T82"/>
              <a:gd fmla="*/ 123 h 170" name="T83"/>
              <a:gd fmla="*/ 100 w 166" name="T84"/>
              <a:gd fmla="*/ 123 h 170" name="T85"/>
              <a:gd fmla="*/ 110 w 166" name="T86"/>
              <a:gd fmla="*/ 118 h 170" name="T87"/>
              <a:gd fmla="*/ 105 w 166" name="T88"/>
              <a:gd fmla="*/ 113 h 170" name="T89"/>
              <a:gd fmla="*/ 101 w 166" name="T90"/>
              <a:gd fmla="*/ 113 h 170" name="T91"/>
              <a:gd fmla="*/ 117 w 166" name="T92"/>
              <a:gd fmla="*/ 94 h 170" name="T93"/>
              <a:gd fmla="*/ 139 w 166" name="T94"/>
              <a:gd fmla="*/ 94 h 170" name="T95"/>
              <a:gd fmla="*/ 166 w 166" name="T96"/>
              <a:gd fmla="*/ 85 h 170" name="T97"/>
              <a:gd fmla="*/ 155 w 166" name="T98"/>
              <a:gd fmla="*/ 79 h 170" name="T99"/>
              <a:gd fmla="*/ 139 w 166" name="T100"/>
              <a:gd fmla="*/ 76 h 170" name="T101"/>
              <a:gd fmla="*/ 117 w 166" name="T102"/>
              <a:gd fmla="*/ 76 h 170" name="T103"/>
              <a:gd fmla="*/ 101 w 166" name="T104"/>
              <a:gd fmla="*/ 57 h 170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70" w="166">
                <a:moveTo>
                  <a:pt x="101" y="57"/>
                </a:moveTo>
                <a:cubicBezTo>
                  <a:pt x="105" y="57"/>
                  <a:pt x="105" y="57"/>
                  <a:pt x="105" y="57"/>
                </a:cubicBezTo>
                <a:cubicBezTo>
                  <a:pt x="109" y="57"/>
                  <a:pt x="110" y="55"/>
                  <a:pt x="110" y="52"/>
                </a:cubicBezTo>
                <a:cubicBezTo>
                  <a:pt x="110" y="49"/>
                  <a:pt x="107" y="47"/>
                  <a:pt x="100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83" y="33"/>
                  <a:pt x="83" y="33"/>
                  <a:pt x="83" y="33"/>
                </a:cubicBezTo>
                <a:cubicBezTo>
                  <a:pt x="88" y="33"/>
                  <a:pt x="88" y="33"/>
                  <a:pt x="88" y="33"/>
                </a:cubicBezTo>
                <a:cubicBezTo>
                  <a:pt x="91" y="33"/>
                  <a:pt x="93" y="32"/>
                  <a:pt x="93" y="29"/>
                </a:cubicBezTo>
                <a:cubicBezTo>
                  <a:pt x="93" y="25"/>
                  <a:pt x="91" y="23"/>
                  <a:pt x="8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64" y="8"/>
                  <a:pt x="57" y="0"/>
                  <a:pt x="54" y="0"/>
                </a:cubicBezTo>
                <a:cubicBezTo>
                  <a:pt x="53" y="0"/>
                  <a:pt x="51" y="1"/>
                  <a:pt x="50" y="2"/>
                </a:cubicBezTo>
                <a:cubicBezTo>
                  <a:pt x="48" y="3"/>
                  <a:pt x="47" y="4"/>
                  <a:pt x="47" y="5"/>
                </a:cubicBezTo>
                <a:cubicBezTo>
                  <a:pt x="47" y="7"/>
                  <a:pt x="49" y="10"/>
                  <a:pt x="52" y="15"/>
                </a:cubicBezTo>
                <a:cubicBezTo>
                  <a:pt x="56" y="21"/>
                  <a:pt x="61" y="31"/>
                  <a:pt x="68" y="46"/>
                </a:cubicBezTo>
                <a:cubicBezTo>
                  <a:pt x="74" y="61"/>
                  <a:pt x="78" y="70"/>
                  <a:pt x="78" y="73"/>
                </a:cubicBezTo>
                <a:cubicBezTo>
                  <a:pt x="78" y="75"/>
                  <a:pt x="75" y="76"/>
                  <a:pt x="69" y="76"/>
                </a:cubicBezTo>
                <a:cubicBezTo>
                  <a:pt x="49" y="76"/>
                  <a:pt x="35" y="77"/>
                  <a:pt x="27" y="79"/>
                </a:cubicBezTo>
                <a:cubicBezTo>
                  <a:pt x="26" y="78"/>
                  <a:pt x="23" y="75"/>
                  <a:pt x="19" y="69"/>
                </a:cubicBezTo>
                <a:cubicBezTo>
                  <a:pt x="15" y="64"/>
                  <a:pt x="13" y="61"/>
                  <a:pt x="11" y="60"/>
                </a:cubicBezTo>
                <a:cubicBezTo>
                  <a:pt x="10" y="59"/>
                  <a:pt x="7" y="58"/>
                  <a:pt x="4" y="58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1"/>
                  <a:pt x="2" y="70"/>
                  <a:pt x="8" y="85"/>
                </a:cubicBezTo>
                <a:cubicBezTo>
                  <a:pt x="2" y="99"/>
                  <a:pt x="0" y="107"/>
                  <a:pt x="0" y="111"/>
                </a:cubicBezTo>
                <a:cubicBezTo>
                  <a:pt x="0" y="112"/>
                  <a:pt x="2" y="112"/>
                  <a:pt x="4" y="112"/>
                </a:cubicBezTo>
                <a:cubicBezTo>
                  <a:pt x="7" y="112"/>
                  <a:pt x="10" y="112"/>
                  <a:pt x="11" y="111"/>
                </a:cubicBezTo>
                <a:cubicBezTo>
                  <a:pt x="13" y="110"/>
                  <a:pt x="15" y="106"/>
                  <a:pt x="19" y="101"/>
                </a:cubicBezTo>
                <a:cubicBezTo>
                  <a:pt x="23" y="95"/>
                  <a:pt x="26" y="92"/>
                  <a:pt x="27" y="91"/>
                </a:cubicBezTo>
                <a:cubicBezTo>
                  <a:pt x="35" y="93"/>
                  <a:pt x="45" y="94"/>
                  <a:pt x="56" y="94"/>
                </a:cubicBezTo>
                <a:cubicBezTo>
                  <a:pt x="67" y="94"/>
                  <a:pt x="74" y="94"/>
                  <a:pt x="75" y="95"/>
                </a:cubicBezTo>
                <a:cubicBezTo>
                  <a:pt x="77" y="95"/>
                  <a:pt x="78" y="96"/>
                  <a:pt x="78" y="97"/>
                </a:cubicBezTo>
                <a:cubicBezTo>
                  <a:pt x="78" y="100"/>
                  <a:pt x="74" y="109"/>
                  <a:pt x="68" y="124"/>
                </a:cubicBezTo>
                <a:cubicBezTo>
                  <a:pt x="61" y="139"/>
                  <a:pt x="56" y="149"/>
                  <a:pt x="52" y="155"/>
                </a:cubicBezTo>
                <a:cubicBezTo>
                  <a:pt x="49" y="160"/>
                  <a:pt x="47" y="163"/>
                  <a:pt x="47" y="165"/>
                </a:cubicBezTo>
                <a:cubicBezTo>
                  <a:pt x="47" y="166"/>
                  <a:pt x="48" y="167"/>
                  <a:pt x="50" y="168"/>
                </a:cubicBezTo>
                <a:cubicBezTo>
                  <a:pt x="51" y="170"/>
                  <a:pt x="53" y="170"/>
                  <a:pt x="54" y="170"/>
                </a:cubicBezTo>
                <a:cubicBezTo>
                  <a:pt x="57" y="170"/>
                  <a:pt x="64" y="162"/>
                  <a:pt x="76" y="147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91" y="147"/>
                  <a:pt x="93" y="145"/>
                  <a:pt x="93" y="142"/>
                </a:cubicBezTo>
                <a:cubicBezTo>
                  <a:pt x="93" y="138"/>
                  <a:pt x="91" y="137"/>
                  <a:pt x="88" y="137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7" y="123"/>
                  <a:pt x="110" y="121"/>
                  <a:pt x="110" y="118"/>
                </a:cubicBezTo>
                <a:cubicBezTo>
                  <a:pt x="110" y="115"/>
                  <a:pt x="109" y="113"/>
                  <a:pt x="105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57" y="94"/>
                  <a:pt x="166" y="91"/>
                  <a:pt x="166" y="85"/>
                </a:cubicBezTo>
                <a:cubicBezTo>
                  <a:pt x="166" y="82"/>
                  <a:pt x="163" y="80"/>
                  <a:pt x="155" y="79"/>
                </a:cubicBezTo>
                <a:cubicBezTo>
                  <a:pt x="148" y="77"/>
                  <a:pt x="142" y="76"/>
                  <a:pt x="139" y="76"/>
                </a:cubicBezTo>
                <a:cubicBezTo>
                  <a:pt x="117" y="76"/>
                  <a:pt x="117" y="76"/>
                  <a:pt x="117" y="76"/>
                </a:cubicBezTo>
                <a:lnTo>
                  <a:pt x="101" y="57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文本框 23"/>
          <p:cNvSpPr txBox="1"/>
          <p:nvPr/>
        </p:nvSpPr>
        <p:spPr>
          <a:xfrm>
            <a:off x="9757135" y="3584849"/>
            <a:ext cx="2362202" cy="7155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05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点击添加正文、温提示正文行距在1.2~1.3之间点击添加正文、温提示正文行距在1.2~1.3之间</a:t>
            </a:r>
          </a:p>
        </p:txBody>
      </p:sp>
      <p:sp>
        <p:nvSpPr>
          <p:cNvPr id="25" name="矩形 24"/>
          <p:cNvSpPr/>
          <p:nvPr/>
        </p:nvSpPr>
        <p:spPr>
          <a:xfrm>
            <a:off x="9819982" y="3215517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E40000"/>
                </a:solidFill>
              </a:rPr>
              <a:t>点击此处添加标题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480483" y="3247857"/>
            <a:ext cx="2362202" cy="2751909"/>
            <a:chOff x="5480483" y="3247857"/>
            <a:chExt cx="2362202" cy="2751909"/>
          </a:xfrm>
        </p:grpSpPr>
        <p:sp>
          <p:nvSpPr>
            <p:cNvPr id="19" name="椭圆 18"/>
            <p:cNvSpPr/>
            <p:nvPr/>
          </p:nvSpPr>
          <p:spPr>
            <a:xfrm rot="10800000">
              <a:off x="6302905" y="3247857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 rot="10800000">
              <a:off x="6623484" y="3727734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480483" y="5277261"/>
              <a:ext cx="2362202" cy="71551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05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点击添加正文、温提示正文行距在1.2~1.3之间点击添加正文、温提示正文行距在1.2~1.3之间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5543329" y="4907929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307896" y="4402941"/>
              <a:ext cx="895668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800">
                  <a:solidFill>
                    <a:srgbClr val="435468"/>
                  </a:solidFill>
                </a:rPr>
                <a:t>25%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504516" y="3470901"/>
              <a:ext cx="282576" cy="239712"/>
              <a:chOff x="6791325" y="3867151"/>
              <a:chExt cx="282576" cy="239712"/>
            </a:xfrm>
            <a:solidFill>
              <a:schemeClr val="bg1"/>
            </a:solidFill>
          </p:grpSpPr>
          <p:sp>
            <p:nvSpPr>
              <p:cNvPr id="27" name="Freeform 103"/>
              <p:cNvSpPr/>
              <p:nvPr/>
            </p:nvSpPr>
            <p:spPr bwMode="auto">
              <a:xfrm>
                <a:off x="6889750" y="3916363"/>
                <a:ext cx="39688" cy="58738"/>
              </a:xfrm>
              <a:custGeom>
                <a:gdLst>
                  <a:gd fmla="*/ 14 w 25" name="T0"/>
                  <a:gd fmla="*/ 33 h 37" name="T1"/>
                  <a:gd fmla="*/ 25 w 25" name="T2"/>
                  <a:gd fmla="*/ 14 h 37" name="T3"/>
                  <a:gd fmla="*/ 21 w 25" name="T4"/>
                  <a:gd fmla="*/ 0 h 37" name="T5"/>
                  <a:gd fmla="*/ 0 w 25" name="T6"/>
                  <a:gd fmla="*/ 37 h 37" name="T7"/>
                  <a:gd fmla="*/ 14 w 25" name="T8"/>
                  <a:gd fmla="*/ 33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25">
                    <a:moveTo>
                      <a:pt x="14" y="33"/>
                    </a:moveTo>
                    <a:lnTo>
                      <a:pt x="25" y="14"/>
                    </a:lnTo>
                    <a:lnTo>
                      <a:pt x="21" y="0"/>
                    </a:lnTo>
                    <a:lnTo>
                      <a:pt x="0" y="37"/>
                    </a:lnTo>
                    <a:lnTo>
                      <a:pt x="1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104"/>
              <p:cNvSpPr/>
              <p:nvPr/>
            </p:nvSpPr>
            <p:spPr bwMode="auto">
              <a:xfrm>
                <a:off x="6907213" y="3903663"/>
                <a:ext cx="166688" cy="203200"/>
              </a:xfrm>
              <a:custGeom>
                <a:gdLst>
                  <a:gd fmla="*/ 159 w 173" name="T0"/>
                  <a:gd fmla="*/ 53 h 209" name="T1"/>
                  <a:gd fmla="*/ 66 w 173" name="T2"/>
                  <a:gd fmla="*/ 0 h 209" name="T3"/>
                  <a:gd fmla="*/ 72 w 173" name="T4"/>
                  <a:gd fmla="*/ 24 h 209" name="T5"/>
                  <a:gd fmla="*/ 150 w 173" name="T6"/>
                  <a:gd fmla="*/ 69 h 209" name="T7"/>
                  <a:gd fmla="*/ 152 w 173" name="T8"/>
                  <a:gd fmla="*/ 74 h 209" name="T9"/>
                  <a:gd fmla="*/ 105 w 173" name="T10"/>
                  <a:gd fmla="*/ 155 h 209" name="T11"/>
                  <a:gd fmla="*/ 80 w 173" name="T12"/>
                  <a:gd fmla="*/ 141 h 209" name="T13"/>
                  <a:gd fmla="*/ 66 w 173" name="T14"/>
                  <a:gd fmla="*/ 148 h 209" name="T15"/>
                  <a:gd fmla="*/ 0 w 173" name="T16"/>
                  <a:gd fmla="*/ 165 h 209" name="T17"/>
                  <a:gd fmla="*/ 71 w 173" name="T18"/>
                  <a:gd fmla="*/ 206 h 209" name="T19"/>
                  <a:gd fmla="*/ 82 w 173" name="T20"/>
                  <a:gd fmla="*/ 209 h 209" name="T21"/>
                  <a:gd fmla="*/ 101 w 173" name="T22"/>
                  <a:gd fmla="*/ 198 h 209" name="T23"/>
                  <a:gd fmla="*/ 167 w 173" name="T24"/>
                  <a:gd fmla="*/ 83 h 209" name="T25"/>
                  <a:gd fmla="*/ 159 w 173" name="T26"/>
                  <a:gd fmla="*/ 53 h 20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09" w="173">
                    <a:moveTo>
                      <a:pt x="159" y="53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2" y="70"/>
                      <a:pt x="153" y="72"/>
                      <a:pt x="152" y="74"/>
                    </a:cubicBezTo>
                    <a:cubicBezTo>
                      <a:pt x="105" y="155"/>
                      <a:pt x="105" y="155"/>
                      <a:pt x="105" y="155"/>
                    </a:cubicBezTo>
                    <a:cubicBezTo>
                      <a:pt x="80" y="141"/>
                      <a:pt x="80" y="141"/>
                      <a:pt x="80" y="141"/>
                    </a:cubicBezTo>
                    <a:cubicBezTo>
                      <a:pt x="76" y="144"/>
                      <a:pt x="71" y="146"/>
                      <a:pt x="66" y="148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71" y="206"/>
                      <a:pt x="71" y="206"/>
                      <a:pt x="71" y="206"/>
                    </a:cubicBezTo>
                    <a:cubicBezTo>
                      <a:pt x="74" y="208"/>
                      <a:pt x="78" y="209"/>
                      <a:pt x="82" y="209"/>
                    </a:cubicBezTo>
                    <a:cubicBezTo>
                      <a:pt x="89" y="209"/>
                      <a:pt x="97" y="205"/>
                      <a:pt x="101" y="198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73" y="73"/>
                      <a:pt x="170" y="60"/>
                      <a:pt x="159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Freeform 105"/>
              <p:cNvSpPr>
                <a:spLocks noEditPoints="1"/>
              </p:cNvSpPr>
              <p:nvPr/>
            </p:nvSpPr>
            <p:spPr bwMode="auto">
              <a:xfrm>
                <a:off x="6791325" y="3867151"/>
                <a:ext cx="193675" cy="196850"/>
              </a:xfrm>
              <a:custGeom>
                <a:gdLst>
                  <a:gd fmla="*/ 197 w 200" name="T0"/>
                  <a:gd fmla="*/ 144 h 203" name="T1"/>
                  <a:gd fmla="*/ 163 w 200" name="T2"/>
                  <a:gd fmla="*/ 16 h 203" name="T3"/>
                  <a:gd fmla="*/ 142 w 200" name="T4"/>
                  <a:gd fmla="*/ 0 h 203" name="T5"/>
                  <a:gd fmla="*/ 142 w 200" name="T6"/>
                  <a:gd fmla="*/ 0 h 203" name="T7"/>
                  <a:gd fmla="*/ 136 w 200" name="T8"/>
                  <a:gd fmla="*/ 1 h 203" name="T9"/>
                  <a:gd fmla="*/ 18 w 200" name="T10"/>
                  <a:gd fmla="*/ 32 h 203" name="T11"/>
                  <a:gd fmla="*/ 3 w 200" name="T12"/>
                  <a:gd fmla="*/ 59 h 203" name="T13"/>
                  <a:gd fmla="*/ 37 w 200" name="T14"/>
                  <a:gd fmla="*/ 187 h 203" name="T15"/>
                  <a:gd fmla="*/ 58 w 200" name="T16"/>
                  <a:gd fmla="*/ 203 h 203" name="T17"/>
                  <a:gd fmla="*/ 64 w 200" name="T18"/>
                  <a:gd fmla="*/ 203 h 203" name="T19"/>
                  <a:gd fmla="*/ 182 w 200" name="T20"/>
                  <a:gd fmla="*/ 171 h 203" name="T21"/>
                  <a:gd fmla="*/ 197 w 200" name="T22"/>
                  <a:gd fmla="*/ 144 h 203" name="T23"/>
                  <a:gd fmla="*/ 44 w 200" name="T24"/>
                  <a:gd fmla="*/ 144 h 203" name="T25"/>
                  <a:gd fmla="*/ 20 w 200" name="T26"/>
                  <a:gd fmla="*/ 54 h 203" name="T27"/>
                  <a:gd fmla="*/ 20 w 200" name="T28"/>
                  <a:gd fmla="*/ 51 h 203" name="T29"/>
                  <a:gd fmla="*/ 23 w 200" name="T30"/>
                  <a:gd fmla="*/ 49 h 203" name="T31"/>
                  <a:gd fmla="*/ 141 w 200" name="T32"/>
                  <a:gd fmla="*/ 18 h 203" name="T33"/>
                  <a:gd fmla="*/ 142 w 200" name="T34"/>
                  <a:gd fmla="*/ 17 h 203" name="T35"/>
                  <a:gd fmla="*/ 146 w 200" name="T36"/>
                  <a:gd fmla="*/ 21 h 203" name="T37"/>
                  <a:gd fmla="*/ 170 w 200" name="T38"/>
                  <a:gd fmla="*/ 110 h 203" name="T39"/>
                  <a:gd fmla="*/ 44 w 200" name="T40"/>
                  <a:gd fmla="*/ 144 h 203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03" w="200">
                    <a:moveTo>
                      <a:pt x="197" y="144"/>
                    </a:moveTo>
                    <a:cubicBezTo>
                      <a:pt x="163" y="16"/>
                      <a:pt x="163" y="16"/>
                      <a:pt x="163" y="16"/>
                    </a:cubicBezTo>
                    <a:cubicBezTo>
                      <a:pt x="160" y="6"/>
                      <a:pt x="151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0" y="0"/>
                      <a:pt x="138" y="0"/>
                      <a:pt x="136" y="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6" y="35"/>
                      <a:pt x="0" y="47"/>
                      <a:pt x="3" y="59"/>
                    </a:cubicBezTo>
                    <a:cubicBezTo>
                      <a:pt x="37" y="187"/>
                      <a:pt x="37" y="187"/>
                      <a:pt x="37" y="187"/>
                    </a:cubicBezTo>
                    <a:cubicBezTo>
                      <a:pt x="40" y="197"/>
                      <a:pt x="48" y="203"/>
                      <a:pt x="58" y="203"/>
                    </a:cubicBezTo>
                    <a:cubicBezTo>
                      <a:pt x="60" y="203"/>
                      <a:pt x="62" y="203"/>
                      <a:pt x="64" y="203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94" y="168"/>
                      <a:pt x="200" y="156"/>
                      <a:pt x="197" y="144"/>
                    </a:cubicBezTo>
                    <a:close/>
                    <a:moveTo>
                      <a:pt x="44" y="14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19" y="53"/>
                      <a:pt x="20" y="52"/>
                      <a:pt x="20" y="51"/>
                    </a:cubicBezTo>
                    <a:cubicBezTo>
                      <a:pt x="21" y="51"/>
                      <a:pt x="21" y="50"/>
                      <a:pt x="23" y="49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8"/>
                      <a:pt x="142" y="17"/>
                      <a:pt x="142" y="17"/>
                    </a:cubicBezTo>
                    <a:cubicBezTo>
                      <a:pt x="143" y="17"/>
                      <a:pt x="145" y="18"/>
                      <a:pt x="146" y="21"/>
                    </a:cubicBezTo>
                    <a:cubicBezTo>
                      <a:pt x="170" y="110"/>
                      <a:pt x="170" y="110"/>
                      <a:pt x="170" y="110"/>
                    </a:cubicBezTo>
                    <a:lnTo>
                      <a:pt x="4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228820" y="1629591"/>
            <a:ext cx="2362202" cy="2751909"/>
            <a:chOff x="1228820" y="1629591"/>
            <a:chExt cx="2362202" cy="2751909"/>
          </a:xfrm>
        </p:grpSpPr>
        <p:sp>
          <p:nvSpPr>
            <p:cNvPr id="4" name="椭圆 3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28820" y="2503113"/>
              <a:ext cx="2362202" cy="71551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05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点击添加正文、温提示正文行距在1.2~1.3之间点击添加正文、温提示正文行距在1.2~1.3之间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291666" y="2133781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082800" y="1629591"/>
              <a:ext cx="895668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800">
                  <a:solidFill>
                    <a:srgbClr val="435468"/>
                  </a:solidFill>
                </a:rPr>
                <a:t>12%</a:t>
              </a:r>
            </a:p>
          </p:txBody>
        </p:sp>
        <p:sp>
          <p:nvSpPr>
            <p:cNvPr id="30" name="Freeform 331"/>
            <p:cNvSpPr/>
            <p:nvPr/>
          </p:nvSpPr>
          <p:spPr bwMode="auto">
            <a:xfrm>
              <a:off x="2286000" y="3937000"/>
              <a:ext cx="279400" cy="203200"/>
            </a:xfrm>
            <a:custGeom>
              <a:gdLst>
                <a:gd fmla="*/ 260 w 288" name="T0"/>
                <a:gd fmla="*/ 0 h 210" name="T1"/>
                <a:gd fmla="*/ 232 w 288" name="T2"/>
                <a:gd fmla="*/ 28 h 210" name="T3"/>
                <a:gd fmla="*/ 239 w 288" name="T4"/>
                <a:gd fmla="*/ 46 h 210" name="T5"/>
                <a:gd fmla="*/ 191 w 288" name="T6"/>
                <a:gd fmla="*/ 117 h 210" name="T7"/>
                <a:gd fmla="*/ 183 w 288" name="T8"/>
                <a:gd fmla="*/ 116 h 210" name="T9"/>
                <a:gd fmla="*/ 170 w 288" name="T10"/>
                <a:gd fmla="*/ 119 h 210" name="T11"/>
                <a:gd fmla="*/ 130 w 288" name="T12"/>
                <a:gd fmla="*/ 79 h 210" name="T13"/>
                <a:gd fmla="*/ 133 w 288" name="T14"/>
                <a:gd fmla="*/ 67 h 210" name="T15"/>
                <a:gd fmla="*/ 105 w 288" name="T16"/>
                <a:gd fmla="*/ 39 h 210" name="T17"/>
                <a:gd fmla="*/ 78 w 288" name="T18"/>
                <a:gd fmla="*/ 67 h 210" name="T19"/>
                <a:gd fmla="*/ 84 w 288" name="T20"/>
                <a:gd fmla="*/ 84 h 210" name="T21"/>
                <a:gd fmla="*/ 36 w 288" name="T22"/>
                <a:gd fmla="*/ 156 h 210" name="T23"/>
                <a:gd fmla="*/ 28 w 288" name="T24"/>
                <a:gd fmla="*/ 155 h 210" name="T25"/>
                <a:gd fmla="*/ 0 w 288" name="T26"/>
                <a:gd fmla="*/ 183 h 210" name="T27"/>
                <a:gd fmla="*/ 28 w 288" name="T28"/>
                <a:gd fmla="*/ 210 h 210" name="T29"/>
                <a:gd fmla="*/ 56 w 288" name="T30"/>
                <a:gd fmla="*/ 183 h 210" name="T31"/>
                <a:gd fmla="*/ 50 w 288" name="T32"/>
                <a:gd fmla="*/ 166 h 210" name="T33"/>
                <a:gd fmla="*/ 98 w 288" name="T34"/>
                <a:gd fmla="*/ 94 h 210" name="T35"/>
                <a:gd fmla="*/ 105 w 288" name="T36"/>
                <a:gd fmla="*/ 95 h 210" name="T37"/>
                <a:gd fmla="*/ 118 w 288" name="T38"/>
                <a:gd fmla="*/ 92 h 210" name="T39"/>
                <a:gd fmla="*/ 158 w 288" name="T40"/>
                <a:gd fmla="*/ 132 h 210" name="T41"/>
                <a:gd fmla="*/ 155 w 288" name="T42"/>
                <a:gd fmla="*/ 144 h 210" name="T43"/>
                <a:gd fmla="*/ 183 w 288" name="T44"/>
                <a:gd fmla="*/ 172 h 210" name="T45"/>
                <a:gd fmla="*/ 211 w 288" name="T46"/>
                <a:gd fmla="*/ 144 h 210" name="T47"/>
                <a:gd fmla="*/ 205 w 288" name="T48"/>
                <a:gd fmla="*/ 127 h 210" name="T49"/>
                <a:gd fmla="*/ 253 w 288" name="T50"/>
                <a:gd fmla="*/ 55 h 210" name="T51"/>
                <a:gd fmla="*/ 260 w 288" name="T52"/>
                <a:gd fmla="*/ 56 h 210" name="T53"/>
                <a:gd fmla="*/ 288 w 288" name="T54"/>
                <a:gd fmla="*/ 28 h 210" name="T55"/>
                <a:gd fmla="*/ 260 w 288" name="T56"/>
                <a:gd fmla="*/ 0 h 21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10" w="288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72818" y="2662645"/>
            <a:ext cx="2362202" cy="2751909"/>
            <a:chOff x="3572818" y="2662645"/>
            <a:chExt cx="2362202" cy="2751909"/>
          </a:xfrm>
        </p:grpSpPr>
        <p:sp>
          <p:nvSpPr>
            <p:cNvPr id="9" name="椭圆 8"/>
            <p:cNvSpPr/>
            <p:nvPr/>
          </p:nvSpPr>
          <p:spPr>
            <a:xfrm>
              <a:off x="4426798" y="47287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72818" y="3536167"/>
              <a:ext cx="2362202" cy="71551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05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点击添加正文、温提示正文行距在1.2~1.3之间点击添加正文、温提示正文行距在1.2~1.3之间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3635664" y="3166835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4753919" y="44360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385751" y="2662645"/>
              <a:ext cx="895668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800">
                  <a:solidFill>
                    <a:srgbClr val="435468"/>
                  </a:solidFill>
                </a:rPr>
                <a:t>37%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630792" y="4931954"/>
              <a:ext cx="277812" cy="279400"/>
              <a:chOff x="3556878" y="7505065"/>
              <a:chExt cx="277812" cy="279400"/>
            </a:xfrm>
            <a:solidFill>
              <a:schemeClr val="bg1"/>
            </a:solidFill>
          </p:grpSpPr>
          <p:sp>
            <p:nvSpPr>
              <p:cNvPr id="31" name="Freeform 478"/>
              <p:cNvSpPr/>
              <p:nvPr/>
            </p:nvSpPr>
            <p:spPr bwMode="auto">
              <a:xfrm>
                <a:off x="3556878" y="7505065"/>
                <a:ext cx="250825" cy="250825"/>
              </a:xfrm>
              <a:custGeom>
                <a:gdLst>
                  <a:gd fmla="*/ 129 w 258" name="T0"/>
                  <a:gd fmla="*/ 245 h 259" name="T1"/>
                  <a:gd fmla="*/ 14 w 258" name="T2"/>
                  <a:gd fmla="*/ 129 h 259" name="T3"/>
                  <a:gd fmla="*/ 129 w 258" name="T4"/>
                  <a:gd fmla="*/ 14 h 259" name="T5"/>
                  <a:gd fmla="*/ 244 w 258" name="T6"/>
                  <a:gd fmla="*/ 129 h 259" name="T7"/>
                  <a:gd fmla="*/ 241 w 258" name="T8"/>
                  <a:gd fmla="*/ 156 h 259" name="T9"/>
                  <a:gd fmla="*/ 255 w 258" name="T10"/>
                  <a:gd fmla="*/ 159 h 259" name="T11"/>
                  <a:gd fmla="*/ 258 w 258" name="T12"/>
                  <a:gd fmla="*/ 129 h 259" name="T13"/>
                  <a:gd fmla="*/ 129 w 258" name="T14"/>
                  <a:gd fmla="*/ 0 h 259" name="T15"/>
                  <a:gd fmla="*/ 0 w 258" name="T16"/>
                  <a:gd fmla="*/ 129 h 259" name="T17"/>
                  <a:gd fmla="*/ 129 w 258" name="T18"/>
                  <a:gd fmla="*/ 259 h 259" name="T19"/>
                  <a:gd fmla="*/ 155 w 258" name="T20"/>
                  <a:gd fmla="*/ 256 h 259" name="T21"/>
                  <a:gd fmla="*/ 152 w 258" name="T22"/>
                  <a:gd fmla="*/ 242 h 259" name="T23"/>
                  <a:gd fmla="*/ 129 w 258" name="T24"/>
                  <a:gd fmla="*/ 245 h 25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59" w="258">
                    <a:moveTo>
                      <a:pt x="129" y="245"/>
                    </a:moveTo>
                    <a:cubicBezTo>
                      <a:pt x="65" y="245"/>
                      <a:pt x="14" y="193"/>
                      <a:pt x="14" y="129"/>
                    </a:cubicBezTo>
                    <a:cubicBezTo>
                      <a:pt x="14" y="66"/>
                      <a:pt x="65" y="14"/>
                      <a:pt x="129" y="14"/>
                    </a:cubicBezTo>
                    <a:cubicBezTo>
                      <a:pt x="193" y="14"/>
                      <a:pt x="244" y="66"/>
                      <a:pt x="244" y="129"/>
                    </a:cubicBezTo>
                    <a:cubicBezTo>
                      <a:pt x="244" y="139"/>
                      <a:pt x="243" y="148"/>
                      <a:pt x="241" y="156"/>
                    </a:cubicBezTo>
                    <a:cubicBezTo>
                      <a:pt x="255" y="159"/>
                      <a:pt x="255" y="159"/>
                      <a:pt x="255" y="159"/>
                    </a:cubicBezTo>
                    <a:cubicBezTo>
                      <a:pt x="257" y="150"/>
                      <a:pt x="258" y="140"/>
                      <a:pt x="258" y="129"/>
                    </a:cubicBezTo>
                    <a:cubicBezTo>
                      <a:pt x="258" y="58"/>
                      <a:pt x="200" y="0"/>
                      <a:pt x="129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29" y="259"/>
                    </a:cubicBezTo>
                    <a:cubicBezTo>
                      <a:pt x="138" y="259"/>
                      <a:pt x="147" y="258"/>
                      <a:pt x="155" y="256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45" y="244"/>
                      <a:pt x="137" y="245"/>
                      <a:pt x="129" y="2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479"/>
              <p:cNvSpPr>
                <a:spLocks noEditPoints="1"/>
              </p:cNvSpPr>
              <p:nvPr/>
            </p:nvSpPr>
            <p:spPr bwMode="auto">
              <a:xfrm>
                <a:off x="3579103" y="7527290"/>
                <a:ext cx="206375" cy="206375"/>
              </a:xfrm>
              <a:custGeom>
                <a:gdLst>
                  <a:gd fmla="*/ 106 w 212" name="T0"/>
                  <a:gd fmla="*/ 0 h 213" name="T1"/>
                  <a:gd fmla="*/ 0 w 212" name="T2"/>
                  <a:gd fmla="*/ 106 h 213" name="T3"/>
                  <a:gd fmla="*/ 106 w 212" name="T4"/>
                  <a:gd fmla="*/ 213 h 213" name="T5"/>
                  <a:gd fmla="*/ 127 w 212" name="T6"/>
                  <a:gd fmla="*/ 211 h 213" name="T7"/>
                  <a:gd fmla="*/ 105 w 212" name="T8"/>
                  <a:gd fmla="*/ 106 h 213" name="T9"/>
                  <a:gd fmla="*/ 120 w 212" name="T10"/>
                  <a:gd fmla="*/ 110 h 213" name="T11"/>
                  <a:gd fmla="*/ 117 w 212" name="T12"/>
                  <a:gd fmla="*/ 103 h 213" name="T13"/>
                  <a:gd fmla="*/ 128 w 212" name="T14"/>
                  <a:gd fmla="*/ 92 h 213" name="T15"/>
                  <a:gd fmla="*/ 139 w 212" name="T16"/>
                  <a:gd fmla="*/ 103 h 213" name="T17"/>
                  <a:gd fmla="*/ 132 w 212" name="T18"/>
                  <a:gd fmla="*/ 113 h 213" name="T19"/>
                  <a:gd fmla="*/ 209 w 212" name="T20"/>
                  <a:gd fmla="*/ 131 h 213" name="T21"/>
                  <a:gd fmla="*/ 212 w 212" name="T22"/>
                  <a:gd fmla="*/ 106 h 213" name="T23"/>
                  <a:gd fmla="*/ 106 w 212" name="T24"/>
                  <a:gd fmla="*/ 0 h 213" name="T25"/>
                  <a:gd fmla="*/ 42 w 212" name="T26"/>
                  <a:gd fmla="*/ 54 h 213" name="T27"/>
                  <a:gd fmla="*/ 57 w 212" name="T28"/>
                  <a:gd fmla="*/ 70 h 213" name="T29"/>
                  <a:gd fmla="*/ 42 w 212" name="T30"/>
                  <a:gd fmla="*/ 85 h 213" name="T31"/>
                  <a:gd fmla="*/ 26 w 212" name="T32"/>
                  <a:gd fmla="*/ 70 h 213" name="T33"/>
                  <a:gd fmla="*/ 42 w 212" name="T34"/>
                  <a:gd fmla="*/ 54 h 213" name="T35"/>
                  <a:gd fmla="*/ 40 w 212" name="T36"/>
                  <a:gd fmla="*/ 154 h 213" name="T37"/>
                  <a:gd fmla="*/ 21 w 212" name="T38"/>
                  <a:gd fmla="*/ 135 h 213" name="T39"/>
                  <a:gd fmla="*/ 40 w 212" name="T40"/>
                  <a:gd fmla="*/ 115 h 213" name="T41"/>
                  <a:gd fmla="*/ 60 w 212" name="T42"/>
                  <a:gd fmla="*/ 135 h 213" name="T43"/>
                  <a:gd fmla="*/ 40 w 212" name="T44"/>
                  <a:gd fmla="*/ 154 h 213" name="T45"/>
                  <a:gd fmla="*/ 89 w 212" name="T46"/>
                  <a:gd fmla="*/ 70 h 213" name="T47"/>
                  <a:gd fmla="*/ 102 w 212" name="T48"/>
                  <a:gd fmla="*/ 83 h 213" name="T49"/>
                  <a:gd fmla="*/ 89 w 212" name="T50"/>
                  <a:gd fmla="*/ 96 h 213" name="T51"/>
                  <a:gd fmla="*/ 76 w 212" name="T52"/>
                  <a:gd fmla="*/ 83 h 213" name="T53"/>
                  <a:gd fmla="*/ 89 w 212" name="T54"/>
                  <a:gd fmla="*/ 70 h 213" name="T55"/>
                  <a:gd fmla="*/ 76 w 212" name="T56"/>
                  <a:gd fmla="*/ 133 h 213" name="T57"/>
                  <a:gd fmla="*/ 89 w 212" name="T58"/>
                  <a:gd fmla="*/ 120 h 213" name="T59"/>
                  <a:gd fmla="*/ 102 w 212" name="T60"/>
                  <a:gd fmla="*/ 133 h 213" name="T61"/>
                  <a:gd fmla="*/ 89 w 212" name="T62"/>
                  <a:gd fmla="*/ 146 h 213" name="T63"/>
                  <a:gd fmla="*/ 76 w 212" name="T64"/>
                  <a:gd fmla="*/ 133 h 213" name="T65"/>
                  <a:gd fmla="*/ 117 w 212" name="T66"/>
                  <a:gd fmla="*/ 183 h 213" name="T67"/>
                  <a:gd fmla="*/ 102 w 212" name="T68"/>
                  <a:gd fmla="*/ 198 h 213" name="T69"/>
                  <a:gd fmla="*/ 87 w 212" name="T70"/>
                  <a:gd fmla="*/ 183 h 213" name="T71"/>
                  <a:gd fmla="*/ 102 w 212" name="T72"/>
                  <a:gd fmla="*/ 168 h 213" name="T73"/>
                  <a:gd fmla="*/ 117 w 212" name="T74"/>
                  <a:gd fmla="*/ 183 h 213" name="T75"/>
                  <a:gd fmla="*/ 106 w 212" name="T76"/>
                  <a:gd fmla="*/ 55 h 213" name="T77"/>
                  <a:gd fmla="*/ 88 w 212" name="T78"/>
                  <a:gd fmla="*/ 36 h 213" name="T79"/>
                  <a:gd fmla="*/ 106 w 212" name="T80"/>
                  <a:gd fmla="*/ 18 h 213" name="T81"/>
                  <a:gd fmla="*/ 125 w 212" name="T82"/>
                  <a:gd fmla="*/ 36 h 213" name="T83"/>
                  <a:gd fmla="*/ 106 w 212" name="T84"/>
                  <a:gd fmla="*/ 55 h 213" name="T85"/>
                  <a:gd fmla="*/ 139 w 212" name="T86"/>
                  <a:gd fmla="*/ 49 h 213" name="T87"/>
                  <a:gd fmla="*/ 152 w 212" name="T88"/>
                  <a:gd fmla="*/ 36 h 213" name="T89"/>
                  <a:gd fmla="*/ 165 w 212" name="T90"/>
                  <a:gd fmla="*/ 49 h 213" name="T91"/>
                  <a:gd fmla="*/ 152 w 212" name="T92"/>
                  <a:gd fmla="*/ 62 h 213" name="T93"/>
                  <a:gd fmla="*/ 139 w 212" name="T94"/>
                  <a:gd fmla="*/ 49 h 213" name="T95"/>
                  <a:gd fmla="*/ 175 w 212" name="T96"/>
                  <a:gd fmla="*/ 112 h 213" name="T97"/>
                  <a:gd fmla="*/ 157 w 212" name="T98"/>
                  <a:gd fmla="*/ 95 h 213" name="T99"/>
                  <a:gd fmla="*/ 175 w 212" name="T100"/>
                  <a:gd fmla="*/ 77 h 213" name="T101"/>
                  <a:gd fmla="*/ 193 w 212" name="T102"/>
                  <a:gd fmla="*/ 95 h 213" name="T103"/>
                  <a:gd fmla="*/ 175 w 212" name="T104"/>
                  <a:gd fmla="*/ 112 h 213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213" w="211">
                    <a:moveTo>
                      <a:pt x="106" y="0"/>
                    </a:moveTo>
                    <a:cubicBezTo>
                      <a:pt x="47" y="0"/>
                      <a:pt x="0" y="48"/>
                      <a:pt x="0" y="106"/>
                    </a:cubicBezTo>
                    <a:cubicBezTo>
                      <a:pt x="0" y="165"/>
                      <a:pt x="47" y="213"/>
                      <a:pt x="106" y="213"/>
                    </a:cubicBezTo>
                    <a:cubicBezTo>
                      <a:pt x="113" y="213"/>
                      <a:pt x="120" y="212"/>
                      <a:pt x="127" y="211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18" y="108"/>
                      <a:pt x="117" y="105"/>
                      <a:pt x="117" y="103"/>
                    </a:cubicBezTo>
                    <a:cubicBezTo>
                      <a:pt x="117" y="97"/>
                      <a:pt x="122" y="92"/>
                      <a:pt x="128" y="92"/>
                    </a:cubicBezTo>
                    <a:cubicBezTo>
                      <a:pt x="134" y="92"/>
                      <a:pt x="139" y="97"/>
                      <a:pt x="139" y="103"/>
                    </a:cubicBezTo>
                    <a:cubicBezTo>
                      <a:pt x="139" y="107"/>
                      <a:pt x="136" y="111"/>
                      <a:pt x="132" y="113"/>
                    </a:cubicBezTo>
                    <a:cubicBezTo>
                      <a:pt x="209" y="131"/>
                      <a:pt x="209" y="131"/>
                      <a:pt x="209" y="131"/>
                    </a:cubicBezTo>
                    <a:cubicBezTo>
                      <a:pt x="211" y="123"/>
                      <a:pt x="212" y="115"/>
                      <a:pt x="212" y="106"/>
                    </a:cubicBezTo>
                    <a:cubicBezTo>
                      <a:pt x="212" y="48"/>
                      <a:pt x="165" y="0"/>
                      <a:pt x="106" y="0"/>
                    </a:cubicBezTo>
                    <a:close/>
                    <a:moveTo>
                      <a:pt x="42" y="54"/>
                    </a:moveTo>
                    <a:cubicBezTo>
                      <a:pt x="50" y="54"/>
                      <a:pt x="57" y="61"/>
                      <a:pt x="57" y="70"/>
                    </a:cubicBezTo>
                    <a:cubicBezTo>
                      <a:pt x="57" y="78"/>
                      <a:pt x="50" y="85"/>
                      <a:pt x="42" y="85"/>
                    </a:cubicBezTo>
                    <a:cubicBezTo>
                      <a:pt x="33" y="85"/>
                      <a:pt x="26" y="78"/>
                      <a:pt x="26" y="70"/>
                    </a:cubicBezTo>
                    <a:cubicBezTo>
                      <a:pt x="26" y="61"/>
                      <a:pt x="33" y="54"/>
                      <a:pt x="42" y="54"/>
                    </a:cubicBezTo>
                    <a:close/>
                    <a:moveTo>
                      <a:pt x="40" y="154"/>
                    </a:moveTo>
                    <a:cubicBezTo>
                      <a:pt x="30" y="154"/>
                      <a:pt x="21" y="146"/>
                      <a:pt x="21" y="135"/>
                    </a:cubicBezTo>
                    <a:cubicBezTo>
                      <a:pt x="21" y="124"/>
                      <a:pt x="30" y="115"/>
                      <a:pt x="40" y="115"/>
                    </a:cubicBezTo>
                    <a:cubicBezTo>
                      <a:pt x="51" y="115"/>
                      <a:pt x="60" y="124"/>
                      <a:pt x="60" y="135"/>
                    </a:cubicBezTo>
                    <a:cubicBezTo>
                      <a:pt x="60" y="146"/>
                      <a:pt x="51" y="154"/>
                      <a:pt x="40" y="154"/>
                    </a:cubicBezTo>
                    <a:close/>
                    <a:moveTo>
                      <a:pt x="89" y="70"/>
                    </a:moveTo>
                    <a:cubicBezTo>
                      <a:pt x="96" y="70"/>
                      <a:pt x="102" y="76"/>
                      <a:pt x="102" y="83"/>
                    </a:cubicBezTo>
                    <a:cubicBezTo>
                      <a:pt x="102" y="90"/>
                      <a:pt x="96" y="96"/>
                      <a:pt x="89" y="96"/>
                    </a:cubicBezTo>
                    <a:cubicBezTo>
                      <a:pt x="82" y="96"/>
                      <a:pt x="76" y="90"/>
                      <a:pt x="76" y="83"/>
                    </a:cubicBezTo>
                    <a:cubicBezTo>
                      <a:pt x="76" y="76"/>
                      <a:pt x="82" y="70"/>
                      <a:pt x="89" y="70"/>
                    </a:cubicBezTo>
                    <a:close/>
                    <a:moveTo>
                      <a:pt x="76" y="133"/>
                    </a:moveTo>
                    <a:cubicBezTo>
                      <a:pt x="76" y="126"/>
                      <a:pt x="82" y="120"/>
                      <a:pt x="89" y="120"/>
                    </a:cubicBezTo>
                    <a:cubicBezTo>
                      <a:pt x="96" y="120"/>
                      <a:pt x="102" y="126"/>
                      <a:pt x="102" y="133"/>
                    </a:cubicBezTo>
                    <a:cubicBezTo>
                      <a:pt x="102" y="140"/>
                      <a:pt x="96" y="146"/>
                      <a:pt x="89" y="146"/>
                    </a:cubicBezTo>
                    <a:cubicBezTo>
                      <a:pt x="82" y="146"/>
                      <a:pt x="76" y="140"/>
                      <a:pt x="76" y="133"/>
                    </a:cubicBezTo>
                    <a:close/>
                    <a:moveTo>
                      <a:pt x="117" y="183"/>
                    </a:moveTo>
                    <a:cubicBezTo>
                      <a:pt x="117" y="191"/>
                      <a:pt x="110" y="198"/>
                      <a:pt x="102" y="198"/>
                    </a:cubicBezTo>
                    <a:cubicBezTo>
                      <a:pt x="94" y="198"/>
                      <a:pt x="87" y="191"/>
                      <a:pt x="87" y="183"/>
                    </a:cubicBezTo>
                    <a:cubicBezTo>
                      <a:pt x="87" y="175"/>
                      <a:pt x="94" y="168"/>
                      <a:pt x="102" y="168"/>
                    </a:cubicBezTo>
                    <a:cubicBezTo>
                      <a:pt x="110" y="168"/>
                      <a:pt x="117" y="175"/>
                      <a:pt x="117" y="183"/>
                    </a:cubicBezTo>
                    <a:close/>
                    <a:moveTo>
                      <a:pt x="106" y="55"/>
                    </a:moveTo>
                    <a:cubicBezTo>
                      <a:pt x="96" y="55"/>
                      <a:pt x="88" y="46"/>
                      <a:pt x="88" y="36"/>
                    </a:cubicBezTo>
                    <a:cubicBezTo>
                      <a:pt x="88" y="26"/>
                      <a:pt x="96" y="18"/>
                      <a:pt x="106" y="18"/>
                    </a:cubicBezTo>
                    <a:cubicBezTo>
                      <a:pt x="116" y="18"/>
                      <a:pt x="125" y="26"/>
                      <a:pt x="125" y="36"/>
                    </a:cubicBezTo>
                    <a:cubicBezTo>
                      <a:pt x="125" y="46"/>
                      <a:pt x="116" y="55"/>
                      <a:pt x="106" y="55"/>
                    </a:cubicBezTo>
                    <a:close/>
                    <a:moveTo>
                      <a:pt x="139" y="49"/>
                    </a:moveTo>
                    <a:cubicBezTo>
                      <a:pt x="139" y="42"/>
                      <a:pt x="145" y="36"/>
                      <a:pt x="152" y="36"/>
                    </a:cubicBezTo>
                    <a:cubicBezTo>
                      <a:pt x="159" y="36"/>
                      <a:pt x="165" y="42"/>
                      <a:pt x="165" y="49"/>
                    </a:cubicBezTo>
                    <a:cubicBezTo>
                      <a:pt x="165" y="56"/>
                      <a:pt x="159" y="62"/>
                      <a:pt x="152" y="62"/>
                    </a:cubicBezTo>
                    <a:cubicBezTo>
                      <a:pt x="145" y="62"/>
                      <a:pt x="139" y="56"/>
                      <a:pt x="139" y="49"/>
                    </a:cubicBezTo>
                    <a:close/>
                    <a:moveTo>
                      <a:pt x="175" y="112"/>
                    </a:moveTo>
                    <a:cubicBezTo>
                      <a:pt x="165" y="112"/>
                      <a:pt x="157" y="105"/>
                      <a:pt x="157" y="95"/>
                    </a:cubicBezTo>
                    <a:cubicBezTo>
                      <a:pt x="157" y="85"/>
                      <a:pt x="165" y="77"/>
                      <a:pt x="175" y="77"/>
                    </a:cubicBezTo>
                    <a:cubicBezTo>
                      <a:pt x="185" y="77"/>
                      <a:pt x="193" y="85"/>
                      <a:pt x="193" y="95"/>
                    </a:cubicBezTo>
                    <a:cubicBezTo>
                      <a:pt x="193" y="105"/>
                      <a:pt x="185" y="112"/>
                      <a:pt x="1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480"/>
              <p:cNvSpPr/>
              <p:nvPr/>
            </p:nvSpPr>
            <p:spPr bwMode="auto">
              <a:xfrm>
                <a:off x="3736265" y="7687627"/>
                <a:ext cx="98425" cy="96838"/>
              </a:xfrm>
              <a:custGeom>
                <a:gdLst>
                  <a:gd fmla="*/ 90 w 103" name="T0"/>
                  <a:gd fmla="*/ 0 h 100" name="T1"/>
                  <a:gd fmla="*/ 0 w 103" name="T2"/>
                  <a:gd fmla="*/ 87 h 100" name="T3"/>
                  <a:gd fmla="*/ 3 w 103" name="T4"/>
                  <a:gd fmla="*/ 100 h 100" name="T5"/>
                  <a:gd fmla="*/ 103 w 103" name="T6"/>
                  <a:gd fmla="*/ 4 h 100" name="T7"/>
                  <a:gd fmla="*/ 90 w 103" name="T8"/>
                  <a:gd fmla="*/ 0 h 1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0" w="103">
                    <a:moveTo>
                      <a:pt x="90" y="0"/>
                    </a:moveTo>
                    <a:cubicBezTo>
                      <a:pt x="79" y="44"/>
                      <a:pt x="44" y="78"/>
                      <a:pt x="0" y="87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53" y="90"/>
                      <a:pt x="92" y="52"/>
                      <a:pt x="103" y="4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481"/>
              <p:cNvSpPr>
                <a:spLocks noEditPoints="1"/>
              </p:cNvSpPr>
              <p:nvPr/>
            </p:nvSpPr>
            <p:spPr bwMode="auto">
              <a:xfrm>
                <a:off x="3714040" y="7660640"/>
                <a:ext cx="100013" cy="101600"/>
              </a:xfrm>
              <a:custGeom>
                <a:gdLst>
                  <a:gd fmla="*/ 104 w 104" name="T0"/>
                  <a:gd fmla="*/ 25 h 105" name="T1"/>
                  <a:gd fmla="*/ 27 w 104" name="T2"/>
                  <a:gd fmla="*/ 7 h 105" name="T3"/>
                  <a:gd fmla="*/ 23 w 104" name="T4"/>
                  <a:gd fmla="*/ 8 h 105" name="T5"/>
                  <a:gd fmla="*/ 14 w 104" name="T6"/>
                  <a:gd fmla="*/ 4 h 105" name="T7"/>
                  <a:gd fmla="*/ 0 w 104" name="T8"/>
                  <a:gd fmla="*/ 0 h 105" name="T9"/>
                  <a:gd fmla="*/ 22 w 104" name="T10"/>
                  <a:gd fmla="*/ 105 h 105" name="T11"/>
                  <a:gd fmla="*/ 104 w 104" name="T12"/>
                  <a:gd fmla="*/ 25 h 105" name="T13"/>
                  <a:gd fmla="*/ 73 w 104" name="T14"/>
                  <a:gd fmla="*/ 20 h 105" name="T15"/>
                  <a:gd fmla="*/ 84 w 104" name="T16"/>
                  <a:gd fmla="*/ 31 h 105" name="T17"/>
                  <a:gd fmla="*/ 73 w 104" name="T18"/>
                  <a:gd fmla="*/ 42 h 105" name="T19"/>
                  <a:gd fmla="*/ 62 w 104" name="T20"/>
                  <a:gd fmla="*/ 31 h 105" name="T21"/>
                  <a:gd fmla="*/ 73 w 104" name="T22"/>
                  <a:gd fmla="*/ 20 h 105" name="T23"/>
                  <a:gd fmla="*/ 31 w 104" name="T24"/>
                  <a:gd fmla="*/ 62 h 105" name="T25"/>
                  <a:gd fmla="*/ 13 w 104" name="T26"/>
                  <a:gd fmla="*/ 43 h 105" name="T27"/>
                  <a:gd fmla="*/ 31 w 104" name="T28"/>
                  <a:gd fmla="*/ 24 h 105" name="T29"/>
                  <a:gd fmla="*/ 50 w 104" name="T30"/>
                  <a:gd fmla="*/ 43 h 105" name="T31"/>
                  <a:gd fmla="*/ 31 w 104" name="T32"/>
                  <a:gd fmla="*/ 62 h 10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05" w="104">
                    <a:moveTo>
                      <a:pt x="104" y="25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4" y="8"/>
                      <a:pt x="23" y="8"/>
                    </a:cubicBezTo>
                    <a:cubicBezTo>
                      <a:pt x="19" y="8"/>
                      <a:pt x="16" y="6"/>
                      <a:pt x="14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62" y="97"/>
                      <a:pt x="94" y="65"/>
                      <a:pt x="104" y="25"/>
                    </a:cubicBezTo>
                    <a:close/>
                    <a:moveTo>
                      <a:pt x="73" y="20"/>
                    </a:moveTo>
                    <a:cubicBezTo>
                      <a:pt x="79" y="20"/>
                      <a:pt x="84" y="25"/>
                      <a:pt x="84" y="31"/>
                    </a:cubicBezTo>
                    <a:cubicBezTo>
                      <a:pt x="84" y="37"/>
                      <a:pt x="79" y="42"/>
                      <a:pt x="73" y="42"/>
                    </a:cubicBezTo>
                    <a:cubicBezTo>
                      <a:pt x="67" y="42"/>
                      <a:pt x="62" y="37"/>
                      <a:pt x="62" y="31"/>
                    </a:cubicBezTo>
                    <a:cubicBezTo>
                      <a:pt x="62" y="25"/>
                      <a:pt x="67" y="20"/>
                      <a:pt x="73" y="20"/>
                    </a:cubicBezTo>
                    <a:close/>
                    <a:moveTo>
                      <a:pt x="31" y="62"/>
                    </a:moveTo>
                    <a:cubicBezTo>
                      <a:pt x="21" y="62"/>
                      <a:pt x="13" y="53"/>
                      <a:pt x="13" y="43"/>
                    </a:cubicBezTo>
                    <a:cubicBezTo>
                      <a:pt x="13" y="33"/>
                      <a:pt x="21" y="24"/>
                      <a:pt x="31" y="24"/>
                    </a:cubicBezTo>
                    <a:cubicBezTo>
                      <a:pt x="42" y="24"/>
                      <a:pt x="50" y="33"/>
                      <a:pt x="50" y="43"/>
                    </a:cubicBezTo>
                    <a:cubicBezTo>
                      <a:pt x="50" y="53"/>
                      <a:pt x="42" y="62"/>
                      <a:pt x="3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7255527" y="2300715"/>
            <a:ext cx="2362202" cy="2770939"/>
            <a:chOff x="7255527" y="2300715"/>
            <a:chExt cx="2362202" cy="2770939"/>
          </a:xfrm>
        </p:grpSpPr>
        <p:sp>
          <p:nvSpPr>
            <p:cNvPr id="14" name="椭圆 13"/>
            <p:cNvSpPr/>
            <p:nvPr/>
          </p:nvSpPr>
          <p:spPr>
            <a:xfrm>
              <a:off x="8109507" y="43858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255527" y="3193267"/>
              <a:ext cx="2362202" cy="71551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05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点击添加正文、温提示正文行距在1.2~1.3之间点击添加正文、温提示正文行距在1.2~1.3之间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318373" y="2823935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8436628" y="40931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8089900" y="2300715"/>
              <a:ext cx="6972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800">
                  <a:solidFill>
                    <a:srgbClr val="435468"/>
                  </a:solidFill>
                </a:rPr>
                <a:t>9%</a:t>
              </a:r>
            </a:p>
          </p:txBody>
        </p:sp>
        <p:sp>
          <p:nvSpPr>
            <p:cNvPr id="35" name="Freeform 493"/>
            <p:cNvSpPr/>
            <p:nvPr/>
          </p:nvSpPr>
          <p:spPr bwMode="auto">
            <a:xfrm>
              <a:off x="8319851" y="4589848"/>
              <a:ext cx="265113" cy="277813"/>
            </a:xfrm>
            <a:custGeom>
              <a:gdLst>
                <a:gd fmla="*/ 69 w 275" name="T0"/>
                <a:gd fmla="*/ 169 h 287" name="T1"/>
                <a:gd fmla="*/ 103 w 275" name="T2"/>
                <a:gd fmla="*/ 135 h 287" name="T3"/>
                <a:gd fmla="*/ 124 w 275" name="T4"/>
                <a:gd fmla="*/ 156 h 287" name="T5"/>
                <a:gd fmla="*/ 124 w 275" name="T6"/>
                <a:gd fmla="*/ 224 h 287" name="T7"/>
                <a:gd fmla="*/ 124 w 275" name="T8"/>
                <a:gd fmla="*/ 225 h 287" name="T9"/>
                <a:gd fmla="*/ 117 w 275" name="T10"/>
                <a:gd fmla="*/ 256 h 287" name="T11"/>
                <a:gd fmla="*/ 103 w 275" name="T12"/>
                <a:gd fmla="*/ 261 h 287" name="T13"/>
                <a:gd fmla="*/ 87 w 275" name="T14"/>
                <a:gd fmla="*/ 255 h 287" name="T15"/>
                <a:gd fmla="*/ 82 w 275" name="T16"/>
                <a:gd fmla="*/ 237 h 287" name="T17"/>
                <a:gd fmla="*/ 71 w 275" name="T18"/>
                <a:gd fmla="*/ 222 h 287" name="T19"/>
                <a:gd fmla="*/ 56 w 275" name="T20"/>
                <a:gd fmla="*/ 234 h 287" name="T21"/>
                <a:gd fmla="*/ 67 w 275" name="T22"/>
                <a:gd fmla="*/ 273 h 287" name="T23"/>
                <a:gd fmla="*/ 103 w 275" name="T24"/>
                <a:gd fmla="*/ 287 h 287" name="T25"/>
                <a:gd fmla="*/ 136 w 275" name="T26"/>
                <a:gd fmla="*/ 274 h 287" name="T27"/>
                <a:gd fmla="*/ 151 w 275" name="T28"/>
                <a:gd fmla="*/ 224 h 287" name="T29"/>
                <a:gd fmla="*/ 151 w 275" name="T30"/>
                <a:gd fmla="*/ 156 h 287" name="T31"/>
                <a:gd fmla="*/ 172 w 275" name="T32"/>
                <a:gd fmla="*/ 135 h 287" name="T33"/>
                <a:gd fmla="*/ 206 w 275" name="T34"/>
                <a:gd fmla="*/ 169 h 287" name="T35"/>
                <a:gd fmla="*/ 241 w 275" name="T36"/>
                <a:gd fmla="*/ 135 h 287" name="T37"/>
                <a:gd fmla="*/ 273 w 275" name="T38"/>
                <a:gd fmla="*/ 167 h 287" name="T39"/>
                <a:gd fmla="*/ 275 w 275" name="T40"/>
                <a:gd fmla="*/ 142 h 287" name="T41"/>
                <a:gd fmla="*/ 147 w 275" name="T42"/>
                <a:gd fmla="*/ 24 h 287" name="T43"/>
                <a:gd fmla="*/ 147 w 275" name="T44"/>
                <a:gd fmla="*/ 9 h 287" name="T45"/>
                <a:gd fmla="*/ 138 w 275" name="T46"/>
                <a:gd fmla="*/ 0 h 287" name="T47"/>
                <a:gd fmla="*/ 128 w 275" name="T48"/>
                <a:gd fmla="*/ 9 h 287" name="T49"/>
                <a:gd fmla="*/ 128 w 275" name="T50"/>
                <a:gd fmla="*/ 24 h 287" name="T51"/>
                <a:gd fmla="*/ 0 w 275" name="T52"/>
                <a:gd fmla="*/ 142 h 287" name="T53"/>
                <a:gd fmla="*/ 3 w 275" name="T54"/>
                <a:gd fmla="*/ 167 h 287" name="T55"/>
                <a:gd fmla="*/ 35 w 275" name="T56"/>
                <a:gd fmla="*/ 135 h 287" name="T57"/>
                <a:gd fmla="*/ 69 w 275" name="T58"/>
                <a:gd fmla="*/ 169 h 287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87" w="275">
                  <a:moveTo>
                    <a:pt x="69" y="169"/>
                  </a:moveTo>
                  <a:cubicBezTo>
                    <a:pt x="103" y="135"/>
                    <a:pt x="103" y="135"/>
                    <a:pt x="103" y="13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4" y="224"/>
                    <a:pt x="124" y="224"/>
                    <a:pt x="124" y="224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25" y="231"/>
                    <a:pt x="124" y="247"/>
                    <a:pt x="117" y="256"/>
                  </a:cubicBezTo>
                  <a:cubicBezTo>
                    <a:pt x="115" y="258"/>
                    <a:pt x="111" y="261"/>
                    <a:pt x="103" y="261"/>
                  </a:cubicBezTo>
                  <a:cubicBezTo>
                    <a:pt x="96" y="261"/>
                    <a:pt x="91" y="259"/>
                    <a:pt x="87" y="255"/>
                  </a:cubicBezTo>
                  <a:cubicBezTo>
                    <a:pt x="82" y="250"/>
                    <a:pt x="82" y="240"/>
                    <a:pt x="82" y="237"/>
                  </a:cubicBezTo>
                  <a:cubicBezTo>
                    <a:pt x="83" y="230"/>
                    <a:pt x="78" y="223"/>
                    <a:pt x="71" y="222"/>
                  </a:cubicBezTo>
                  <a:cubicBezTo>
                    <a:pt x="63" y="222"/>
                    <a:pt x="57" y="227"/>
                    <a:pt x="56" y="234"/>
                  </a:cubicBezTo>
                  <a:cubicBezTo>
                    <a:pt x="56" y="237"/>
                    <a:pt x="54" y="258"/>
                    <a:pt x="67" y="273"/>
                  </a:cubicBezTo>
                  <a:cubicBezTo>
                    <a:pt x="73" y="279"/>
                    <a:pt x="84" y="287"/>
                    <a:pt x="103" y="287"/>
                  </a:cubicBezTo>
                  <a:cubicBezTo>
                    <a:pt x="117" y="287"/>
                    <a:pt x="128" y="283"/>
                    <a:pt x="136" y="274"/>
                  </a:cubicBezTo>
                  <a:cubicBezTo>
                    <a:pt x="152" y="256"/>
                    <a:pt x="151" y="229"/>
                    <a:pt x="151" y="224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206" y="169"/>
                    <a:pt x="206" y="169"/>
                    <a:pt x="206" y="169"/>
                  </a:cubicBezTo>
                  <a:cubicBezTo>
                    <a:pt x="241" y="135"/>
                    <a:pt x="241" y="135"/>
                    <a:pt x="241" y="135"/>
                  </a:cubicBezTo>
                  <a:cubicBezTo>
                    <a:pt x="273" y="167"/>
                    <a:pt x="273" y="167"/>
                    <a:pt x="273" y="167"/>
                  </a:cubicBezTo>
                  <a:cubicBezTo>
                    <a:pt x="274" y="159"/>
                    <a:pt x="275" y="151"/>
                    <a:pt x="275" y="142"/>
                  </a:cubicBezTo>
                  <a:cubicBezTo>
                    <a:pt x="275" y="109"/>
                    <a:pt x="243" y="29"/>
                    <a:pt x="147" y="24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8" y="0"/>
                  </a:cubicBezTo>
                  <a:cubicBezTo>
                    <a:pt x="133" y="0"/>
                    <a:pt x="128" y="4"/>
                    <a:pt x="128" y="9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33" y="29"/>
                    <a:pt x="0" y="109"/>
                    <a:pt x="0" y="142"/>
                  </a:cubicBezTo>
                  <a:cubicBezTo>
                    <a:pt x="0" y="150"/>
                    <a:pt x="1" y="159"/>
                    <a:pt x="3" y="167"/>
                  </a:cubicBezTo>
                  <a:cubicBezTo>
                    <a:pt x="35" y="135"/>
                    <a:pt x="35" y="135"/>
                    <a:pt x="35" y="135"/>
                  </a:cubicBezTo>
                  <a:lnTo>
                    <a:pt x="69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54828093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487 0.38449 C -0.80586 0.33033 -0.73412 0.22292 -0.66745 0.22246 C -0.60091 0.22223 -0.53529 0.39746 -0.475 0.38195 C -0.42865 0.4257 -0.35287 0.10556 -0.32175 0.15 C -0.30326 0.12153 -0.19506 0.38681 -0.17214 0.33681 C -0.15248 0.38866 -0.05729 0.12755 -0.00625 0.00926" pathEditMode="relative" ptsTypes="AAAAAA" rAng="0">
                                      <p:cBhvr>
                                        <p:cTn dur="3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24" y="-1868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7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7" presetSubtype="10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24"/>
      <p:bldP grpId="0" spid="2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5" name="矩形 124"/>
          <p:cNvSpPr/>
          <p:nvPr/>
        </p:nvSpPr>
        <p:spPr>
          <a:xfrm>
            <a:off x="796299" y="195923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marL="0">
              <a:buNone/>
            </a:pPr>
            <a:r>
              <a:rPr altLang="en-US" b="0" lang="zh-CN" smtClean="0" sz="32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43000" y="1676400"/>
            <a:ext cx="5257800" cy="3505200"/>
          </a:xfrm>
          <a:prstGeom prst="rect">
            <a:avLst/>
          </a:prstGeom>
          <a:noFill/>
          <a:ln w="19050">
            <a:solidFill>
              <a:srgbClr val="E4000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143000" y="5622925"/>
            <a:ext cx="5257800" cy="5074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3000" y="5267325"/>
            <a:ext cx="2268538" cy="39624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altLang="en-US" b="1" lang="zh-CN" smtClean="0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505700" y="4846638"/>
            <a:ext cx="549275" cy="636587"/>
            <a:chOff x="7505700" y="4846638"/>
            <a:chExt cx="549275" cy="636587"/>
          </a:xfrm>
        </p:grpSpPr>
        <p:sp>
          <p:nvSpPr>
            <p:cNvPr id="5" name="六边形 4"/>
            <p:cNvSpPr/>
            <p:nvPr/>
          </p:nvSpPr>
          <p:spPr>
            <a:xfrm rot="16200000">
              <a:off x="7462044" y="4890294"/>
              <a:ext cx="636587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641497" y="4984329"/>
              <a:ext cx="277832" cy="362710"/>
              <a:chOff x="6548410" y="5124435"/>
              <a:chExt cx="538723" cy="703303"/>
            </a:xfrm>
            <a:solidFill>
              <a:schemeClr val="bg1"/>
            </a:solidFill>
          </p:grpSpPr>
          <p:sp>
            <p:nvSpPr>
              <p:cNvPr id="7" name="Freeform 21"/>
              <p:cNvSpPr>
                <a:spLocks noEditPoints="1"/>
              </p:cNvSpPr>
              <p:nvPr/>
            </p:nvSpPr>
            <p:spPr bwMode="auto">
              <a:xfrm>
                <a:off x="6597784" y="5124435"/>
                <a:ext cx="439976" cy="450948"/>
              </a:xfrm>
              <a:custGeom>
                <a:gdLst>
                  <a:gd fmla="*/ 16 w 509" name="T0"/>
                  <a:gd fmla="*/ 394 h 522" name="T1"/>
                  <a:gd fmla="*/ 111 w 509" name="T2"/>
                  <a:gd fmla="*/ 413 h 522" name="T3"/>
                  <a:gd fmla="*/ 129 w 509" name="T4"/>
                  <a:gd fmla="*/ 414 h 522" name="T5"/>
                  <a:gd fmla="*/ 254 w 509" name="T6"/>
                  <a:gd fmla="*/ 394 h 522" name="T7"/>
                  <a:gd fmla="*/ 380 w 509" name="T8"/>
                  <a:gd fmla="*/ 414 h 522" name="T9"/>
                  <a:gd fmla="*/ 398 w 509" name="T10"/>
                  <a:gd fmla="*/ 413 h 522" name="T11"/>
                  <a:gd fmla="*/ 493 w 509" name="T12"/>
                  <a:gd fmla="*/ 394 h 522" name="T13"/>
                  <a:gd fmla="*/ 509 w 509" name="T14"/>
                  <a:gd fmla="*/ 410 h 522" name="T15"/>
                  <a:gd fmla="*/ 509 w 509" name="T16"/>
                  <a:gd fmla="*/ 432 h 522" name="T17"/>
                  <a:gd fmla="*/ 254 w 509" name="T18"/>
                  <a:gd fmla="*/ 522 h 522" name="T19"/>
                  <a:gd fmla="*/ 0 w 509" name="T20"/>
                  <a:gd fmla="*/ 432 h 522" name="T21"/>
                  <a:gd fmla="*/ 0 w 509" name="T22"/>
                  <a:gd fmla="*/ 410 h 522" name="T23"/>
                  <a:gd fmla="*/ 16 w 509" name="T24"/>
                  <a:gd fmla="*/ 394 h 522" name="T25"/>
                  <a:gd fmla="*/ 385 w 509" name="T26"/>
                  <a:gd fmla="*/ 337 h 522" name="T27"/>
                  <a:gd fmla="*/ 366 w 509" name="T28"/>
                  <a:gd fmla="*/ 334 h 522" name="T29"/>
                  <a:gd fmla="*/ 254 w 509" name="T30"/>
                  <a:gd fmla="*/ 356 h 522" name="T31"/>
                  <a:gd fmla="*/ 142 w 509" name="T32"/>
                  <a:gd fmla="*/ 334 h 522" name="T33"/>
                  <a:gd fmla="*/ 124 w 509" name="T34"/>
                  <a:gd fmla="*/ 337 h 522" name="T35"/>
                  <a:gd fmla="*/ 83 w 509" name="T36"/>
                  <a:gd fmla="*/ 305 h 522" name="T37"/>
                  <a:gd fmla="*/ 70 w 509" name="T38"/>
                  <a:gd fmla="*/ 80 h 522" name="T39"/>
                  <a:gd fmla="*/ 150 w 509" name="T40"/>
                  <a:gd fmla="*/ 0 h 522" name="T41"/>
                  <a:gd fmla="*/ 199 w 509" name="T42"/>
                  <a:gd fmla="*/ 7 h 522" name="T43"/>
                  <a:gd fmla="*/ 254 w 509" name="T44"/>
                  <a:gd fmla="*/ 0 h 522" name="T45"/>
                  <a:gd fmla="*/ 310 w 509" name="T46"/>
                  <a:gd fmla="*/ 7 h 522" name="T47"/>
                  <a:gd fmla="*/ 359 w 509" name="T48"/>
                  <a:gd fmla="*/ 0 h 522" name="T49"/>
                  <a:gd fmla="*/ 439 w 509" name="T50"/>
                  <a:gd fmla="*/ 80 h 522" name="T51"/>
                  <a:gd fmla="*/ 426 w 509" name="T52"/>
                  <a:gd fmla="*/ 305 h 522" name="T53"/>
                  <a:gd fmla="*/ 385 w 509" name="T54"/>
                  <a:gd fmla="*/ 337 h 522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522" w="509">
                    <a:moveTo>
                      <a:pt x="16" y="394"/>
                    </a:moveTo>
                    <a:cubicBezTo>
                      <a:pt x="65" y="394"/>
                      <a:pt x="88" y="405"/>
                      <a:pt x="111" y="413"/>
                    </a:cubicBezTo>
                    <a:cubicBezTo>
                      <a:pt x="117" y="415"/>
                      <a:pt x="122" y="416"/>
                      <a:pt x="129" y="414"/>
                    </a:cubicBezTo>
                    <a:cubicBezTo>
                      <a:pt x="157" y="407"/>
                      <a:pt x="205" y="394"/>
                      <a:pt x="254" y="394"/>
                    </a:cubicBezTo>
                    <a:cubicBezTo>
                      <a:pt x="304" y="394"/>
                      <a:pt x="352" y="407"/>
                      <a:pt x="380" y="414"/>
                    </a:cubicBezTo>
                    <a:cubicBezTo>
                      <a:pt x="387" y="416"/>
                      <a:pt x="392" y="415"/>
                      <a:pt x="398" y="413"/>
                    </a:cubicBezTo>
                    <a:cubicBezTo>
                      <a:pt x="421" y="405"/>
                      <a:pt x="444" y="394"/>
                      <a:pt x="493" y="394"/>
                    </a:cubicBezTo>
                    <a:cubicBezTo>
                      <a:pt x="501" y="394"/>
                      <a:pt x="509" y="402"/>
                      <a:pt x="509" y="410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09" y="492"/>
                      <a:pt x="366" y="522"/>
                      <a:pt x="254" y="522"/>
                    </a:cubicBezTo>
                    <a:cubicBezTo>
                      <a:pt x="143" y="522"/>
                      <a:pt x="0" y="492"/>
                      <a:pt x="0" y="432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401"/>
                      <a:pt x="7" y="394"/>
                      <a:pt x="16" y="394"/>
                    </a:cubicBezTo>
                    <a:close/>
                    <a:moveTo>
                      <a:pt x="385" y="337"/>
                    </a:moveTo>
                    <a:cubicBezTo>
                      <a:pt x="378" y="336"/>
                      <a:pt x="373" y="333"/>
                      <a:pt x="366" y="334"/>
                    </a:cubicBezTo>
                    <a:cubicBezTo>
                      <a:pt x="338" y="341"/>
                      <a:pt x="305" y="356"/>
                      <a:pt x="254" y="356"/>
                    </a:cubicBezTo>
                    <a:cubicBezTo>
                      <a:pt x="204" y="356"/>
                      <a:pt x="171" y="341"/>
                      <a:pt x="142" y="334"/>
                    </a:cubicBezTo>
                    <a:cubicBezTo>
                      <a:pt x="136" y="333"/>
                      <a:pt x="131" y="336"/>
                      <a:pt x="124" y="337"/>
                    </a:cubicBezTo>
                    <a:cubicBezTo>
                      <a:pt x="107" y="338"/>
                      <a:pt x="84" y="323"/>
                      <a:pt x="83" y="305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8" y="36"/>
                      <a:pt x="106" y="0"/>
                      <a:pt x="150" y="0"/>
                    </a:cubicBezTo>
                    <a:cubicBezTo>
                      <a:pt x="171" y="0"/>
                      <a:pt x="184" y="7"/>
                      <a:pt x="199" y="7"/>
                    </a:cubicBezTo>
                    <a:cubicBezTo>
                      <a:pt x="214" y="7"/>
                      <a:pt x="233" y="0"/>
                      <a:pt x="254" y="0"/>
                    </a:cubicBezTo>
                    <a:cubicBezTo>
                      <a:pt x="276" y="0"/>
                      <a:pt x="295" y="7"/>
                      <a:pt x="310" y="7"/>
                    </a:cubicBezTo>
                    <a:cubicBezTo>
                      <a:pt x="325" y="7"/>
                      <a:pt x="338" y="0"/>
                      <a:pt x="359" y="0"/>
                    </a:cubicBezTo>
                    <a:cubicBezTo>
                      <a:pt x="403" y="0"/>
                      <a:pt x="439" y="36"/>
                      <a:pt x="439" y="80"/>
                    </a:cubicBezTo>
                    <a:cubicBezTo>
                      <a:pt x="439" y="155"/>
                      <a:pt x="426" y="230"/>
                      <a:pt x="426" y="305"/>
                    </a:cubicBezTo>
                    <a:cubicBezTo>
                      <a:pt x="426" y="323"/>
                      <a:pt x="402" y="338"/>
                      <a:pt x="385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  <p:sp>
            <p:nvSpPr>
              <p:cNvPr id="8" name="Freeform 22"/>
              <p:cNvSpPr>
                <a:spLocks noEditPoints="1"/>
              </p:cNvSpPr>
              <p:nvPr/>
            </p:nvSpPr>
            <p:spPr bwMode="auto">
              <a:xfrm>
                <a:off x="6548410" y="5257562"/>
                <a:ext cx="538723" cy="570176"/>
              </a:xfrm>
              <a:custGeom>
                <a:gdLst>
                  <a:gd fmla="*/ 100 w 623" name="T0"/>
                  <a:gd fmla="*/ 153 h 660" name="T1"/>
                  <a:gd fmla="*/ 73 w 623" name="T2"/>
                  <a:gd fmla="*/ 183 h 660" name="T3"/>
                  <a:gd fmla="*/ 43 w 623" name="T4"/>
                  <a:gd fmla="*/ 156 h 660" name="T5"/>
                  <a:gd fmla="*/ 30 w 623" name="T6"/>
                  <a:gd fmla="*/ 45 h 660" name="T7"/>
                  <a:gd fmla="*/ 94 w 623" name="T8"/>
                  <a:gd fmla="*/ 41 h 660" name="T9"/>
                  <a:gd fmla="*/ 100 w 623" name="T10"/>
                  <a:gd fmla="*/ 153 h 660" name="T11"/>
                  <a:gd fmla="*/ 76 w 623" name="T12"/>
                  <a:gd fmla="*/ 502 h 660" name="T13"/>
                  <a:gd fmla="*/ 57 w 623" name="T14"/>
                  <a:gd fmla="*/ 521 h 660" name="T15"/>
                  <a:gd fmla="*/ 38 w 623" name="T16"/>
                  <a:gd fmla="*/ 502 h 660" name="T17"/>
                  <a:gd fmla="*/ 38 w 623" name="T18"/>
                  <a:gd fmla="*/ 487 h 660" name="T19"/>
                  <a:gd fmla="*/ 78 w 623" name="T20"/>
                  <a:gd fmla="*/ 440 h 660" name="T21"/>
                  <a:gd fmla="*/ 289 w 623" name="T22"/>
                  <a:gd fmla="*/ 406 h 660" name="T23"/>
                  <a:gd fmla="*/ 334 w 623" name="T24"/>
                  <a:gd fmla="*/ 406 h 660" name="T25"/>
                  <a:gd fmla="*/ 545 w 623" name="T26"/>
                  <a:gd fmla="*/ 440 h 660" name="T27"/>
                  <a:gd fmla="*/ 585 w 623" name="T28"/>
                  <a:gd fmla="*/ 487 h 660" name="T29"/>
                  <a:gd fmla="*/ 585 w 623" name="T30"/>
                  <a:gd fmla="*/ 502 h 660" name="T31"/>
                  <a:gd fmla="*/ 566 w 623" name="T32"/>
                  <a:gd fmla="*/ 521 h 660" name="T33"/>
                  <a:gd fmla="*/ 547 w 623" name="T34"/>
                  <a:gd fmla="*/ 502 h 660" name="T35"/>
                  <a:gd fmla="*/ 547 w 623" name="T36"/>
                  <a:gd fmla="*/ 490 h 660" name="T37"/>
                  <a:gd fmla="*/ 538 w 623" name="T38"/>
                  <a:gd fmla="*/ 481 h 660" name="T39"/>
                  <a:gd fmla="*/ 341 w 623" name="T40"/>
                  <a:gd fmla="*/ 468 h 660" name="T41"/>
                  <a:gd fmla="*/ 334 w 623" name="T42"/>
                  <a:gd fmla="*/ 470 h 660" name="T43"/>
                  <a:gd fmla="*/ 331 w 623" name="T44"/>
                  <a:gd fmla="*/ 477 h 660" name="T45"/>
                  <a:gd fmla="*/ 331 w 623" name="T46"/>
                  <a:gd fmla="*/ 502 h 660" name="T47"/>
                  <a:gd fmla="*/ 311 w 623" name="T48"/>
                  <a:gd fmla="*/ 521 h 660" name="T49"/>
                  <a:gd fmla="*/ 292 w 623" name="T50"/>
                  <a:gd fmla="*/ 502 h 660" name="T51"/>
                  <a:gd fmla="*/ 292 w 623" name="T52"/>
                  <a:gd fmla="*/ 477 h 660" name="T53"/>
                  <a:gd fmla="*/ 289 w 623" name="T54"/>
                  <a:gd fmla="*/ 470 h 660" name="T55"/>
                  <a:gd fmla="*/ 282 w 623" name="T56"/>
                  <a:gd fmla="*/ 468 h 660" name="T57"/>
                  <a:gd fmla="*/ 85 w 623" name="T58"/>
                  <a:gd fmla="*/ 481 h 660" name="T59"/>
                  <a:gd fmla="*/ 76 w 623" name="T60"/>
                  <a:gd fmla="*/ 490 h 660" name="T61"/>
                  <a:gd fmla="*/ 76 w 623" name="T62"/>
                  <a:gd fmla="*/ 502 h 660" name="T63"/>
                  <a:gd fmla="*/ 566 w 623" name="T64"/>
                  <a:gd fmla="*/ 545 h 660" name="T65"/>
                  <a:gd fmla="*/ 623 w 623" name="T66"/>
                  <a:gd fmla="*/ 602 h 660" name="T67"/>
                  <a:gd fmla="*/ 566 w 623" name="T68"/>
                  <a:gd fmla="*/ 660 h 660" name="T69"/>
                  <a:gd fmla="*/ 509 w 623" name="T70"/>
                  <a:gd fmla="*/ 602 h 660" name="T71"/>
                  <a:gd fmla="*/ 566 w 623" name="T72"/>
                  <a:gd fmla="*/ 545 h 660" name="T73"/>
                  <a:gd fmla="*/ 57 w 623" name="T74"/>
                  <a:gd fmla="*/ 545 h 660" name="T75"/>
                  <a:gd fmla="*/ 114 w 623" name="T76"/>
                  <a:gd fmla="*/ 602 h 660" name="T77"/>
                  <a:gd fmla="*/ 57 w 623" name="T78"/>
                  <a:gd fmla="*/ 660 h 660" name="T79"/>
                  <a:gd fmla="*/ 0 w 623" name="T80"/>
                  <a:gd fmla="*/ 602 h 660" name="T81"/>
                  <a:gd fmla="*/ 57 w 623" name="T82"/>
                  <a:gd fmla="*/ 545 h 660" name="T83"/>
                  <a:gd fmla="*/ 311 w 623" name="T84"/>
                  <a:gd fmla="*/ 545 h 660" name="T85"/>
                  <a:gd fmla="*/ 369 w 623" name="T86"/>
                  <a:gd fmla="*/ 602 h 660" name="T87"/>
                  <a:gd fmla="*/ 311 w 623" name="T88"/>
                  <a:gd fmla="*/ 660 h 660" name="T89"/>
                  <a:gd fmla="*/ 254 w 623" name="T90"/>
                  <a:gd fmla="*/ 602 h 660" name="T91"/>
                  <a:gd fmla="*/ 311 w 623" name="T92"/>
                  <a:gd fmla="*/ 545 h 660" name="T93"/>
                  <a:gd fmla="*/ 580 w 623" name="T94"/>
                  <a:gd fmla="*/ 156 h 660" name="T95"/>
                  <a:gd fmla="*/ 550 w 623" name="T96"/>
                  <a:gd fmla="*/ 183 h 660" name="T97"/>
                  <a:gd fmla="*/ 523 w 623" name="T98"/>
                  <a:gd fmla="*/ 153 h 660" name="T99"/>
                  <a:gd fmla="*/ 529 w 623" name="T100"/>
                  <a:gd fmla="*/ 41 h 660" name="T101"/>
                  <a:gd fmla="*/ 593 w 623" name="T102"/>
                  <a:gd fmla="*/ 45 h 660" name="T103"/>
                  <a:gd fmla="*/ 580 w 623" name="T104"/>
                  <a:gd fmla="*/ 156 h 660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660" w="623">
                    <a:moveTo>
                      <a:pt x="100" y="153"/>
                    </a:moveTo>
                    <a:cubicBezTo>
                      <a:pt x="101" y="169"/>
                      <a:pt x="89" y="182"/>
                      <a:pt x="73" y="183"/>
                    </a:cubicBezTo>
                    <a:cubicBezTo>
                      <a:pt x="57" y="184"/>
                      <a:pt x="44" y="172"/>
                      <a:pt x="43" y="15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12"/>
                      <a:pt x="91" y="0"/>
                      <a:pt x="94" y="41"/>
                    </a:cubicBezTo>
                    <a:cubicBezTo>
                      <a:pt x="100" y="153"/>
                      <a:pt x="100" y="153"/>
                      <a:pt x="100" y="153"/>
                    </a:cubicBezTo>
                    <a:close/>
                    <a:moveTo>
                      <a:pt x="76" y="502"/>
                    </a:moveTo>
                    <a:cubicBezTo>
                      <a:pt x="76" y="513"/>
                      <a:pt x="68" y="521"/>
                      <a:pt x="57" y="521"/>
                    </a:cubicBezTo>
                    <a:cubicBezTo>
                      <a:pt x="47" y="521"/>
                      <a:pt x="38" y="513"/>
                      <a:pt x="38" y="502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8" y="464"/>
                      <a:pt x="55" y="444"/>
                      <a:pt x="78" y="440"/>
                    </a:cubicBezTo>
                    <a:cubicBezTo>
                      <a:pt x="289" y="406"/>
                      <a:pt x="289" y="406"/>
                      <a:pt x="289" y="406"/>
                    </a:cubicBezTo>
                    <a:cubicBezTo>
                      <a:pt x="304" y="406"/>
                      <a:pt x="319" y="406"/>
                      <a:pt x="334" y="406"/>
                    </a:cubicBezTo>
                    <a:cubicBezTo>
                      <a:pt x="545" y="440"/>
                      <a:pt x="545" y="440"/>
                      <a:pt x="545" y="440"/>
                    </a:cubicBezTo>
                    <a:cubicBezTo>
                      <a:pt x="568" y="444"/>
                      <a:pt x="585" y="464"/>
                      <a:pt x="585" y="487"/>
                    </a:cubicBezTo>
                    <a:cubicBezTo>
                      <a:pt x="585" y="502"/>
                      <a:pt x="585" y="502"/>
                      <a:pt x="585" y="502"/>
                    </a:cubicBezTo>
                    <a:cubicBezTo>
                      <a:pt x="585" y="513"/>
                      <a:pt x="576" y="521"/>
                      <a:pt x="566" y="521"/>
                    </a:cubicBezTo>
                    <a:cubicBezTo>
                      <a:pt x="555" y="521"/>
                      <a:pt x="547" y="513"/>
                      <a:pt x="547" y="502"/>
                    </a:cubicBezTo>
                    <a:cubicBezTo>
                      <a:pt x="547" y="498"/>
                      <a:pt x="547" y="494"/>
                      <a:pt x="547" y="490"/>
                    </a:cubicBezTo>
                    <a:cubicBezTo>
                      <a:pt x="547" y="485"/>
                      <a:pt x="543" y="481"/>
                      <a:pt x="538" y="481"/>
                    </a:cubicBezTo>
                    <a:cubicBezTo>
                      <a:pt x="341" y="468"/>
                      <a:pt x="341" y="468"/>
                      <a:pt x="341" y="468"/>
                    </a:cubicBezTo>
                    <a:cubicBezTo>
                      <a:pt x="338" y="468"/>
                      <a:pt x="336" y="468"/>
                      <a:pt x="334" y="470"/>
                    </a:cubicBezTo>
                    <a:cubicBezTo>
                      <a:pt x="332" y="472"/>
                      <a:pt x="331" y="475"/>
                      <a:pt x="331" y="477"/>
                    </a:cubicBezTo>
                    <a:cubicBezTo>
                      <a:pt x="331" y="502"/>
                      <a:pt x="331" y="502"/>
                      <a:pt x="331" y="502"/>
                    </a:cubicBezTo>
                    <a:cubicBezTo>
                      <a:pt x="331" y="513"/>
                      <a:pt x="322" y="521"/>
                      <a:pt x="311" y="521"/>
                    </a:cubicBezTo>
                    <a:cubicBezTo>
                      <a:pt x="301" y="521"/>
                      <a:pt x="292" y="513"/>
                      <a:pt x="292" y="502"/>
                    </a:cubicBezTo>
                    <a:cubicBezTo>
                      <a:pt x="292" y="477"/>
                      <a:pt x="292" y="477"/>
                      <a:pt x="292" y="477"/>
                    </a:cubicBezTo>
                    <a:cubicBezTo>
                      <a:pt x="292" y="475"/>
                      <a:pt x="291" y="472"/>
                      <a:pt x="289" y="470"/>
                    </a:cubicBezTo>
                    <a:cubicBezTo>
                      <a:pt x="287" y="468"/>
                      <a:pt x="285" y="468"/>
                      <a:pt x="282" y="468"/>
                    </a:cubicBezTo>
                    <a:cubicBezTo>
                      <a:pt x="85" y="481"/>
                      <a:pt x="85" y="481"/>
                      <a:pt x="85" y="481"/>
                    </a:cubicBezTo>
                    <a:cubicBezTo>
                      <a:pt x="80" y="481"/>
                      <a:pt x="76" y="485"/>
                      <a:pt x="76" y="490"/>
                    </a:cubicBezTo>
                    <a:cubicBezTo>
                      <a:pt x="76" y="502"/>
                      <a:pt x="76" y="502"/>
                      <a:pt x="76" y="502"/>
                    </a:cubicBezTo>
                    <a:close/>
                    <a:moveTo>
                      <a:pt x="566" y="545"/>
                    </a:moveTo>
                    <a:cubicBezTo>
                      <a:pt x="597" y="545"/>
                      <a:pt x="623" y="571"/>
                      <a:pt x="623" y="602"/>
                    </a:cubicBezTo>
                    <a:cubicBezTo>
                      <a:pt x="623" y="634"/>
                      <a:pt x="597" y="660"/>
                      <a:pt x="566" y="660"/>
                    </a:cubicBezTo>
                    <a:cubicBezTo>
                      <a:pt x="534" y="660"/>
                      <a:pt x="509" y="634"/>
                      <a:pt x="509" y="602"/>
                    </a:cubicBezTo>
                    <a:cubicBezTo>
                      <a:pt x="509" y="571"/>
                      <a:pt x="534" y="545"/>
                      <a:pt x="566" y="545"/>
                    </a:cubicBezTo>
                    <a:close/>
                    <a:moveTo>
                      <a:pt x="57" y="545"/>
                    </a:moveTo>
                    <a:cubicBezTo>
                      <a:pt x="89" y="545"/>
                      <a:pt x="114" y="571"/>
                      <a:pt x="114" y="602"/>
                    </a:cubicBezTo>
                    <a:cubicBezTo>
                      <a:pt x="114" y="634"/>
                      <a:pt x="89" y="660"/>
                      <a:pt x="57" y="660"/>
                    </a:cubicBezTo>
                    <a:cubicBezTo>
                      <a:pt x="26" y="660"/>
                      <a:pt x="0" y="634"/>
                      <a:pt x="0" y="602"/>
                    </a:cubicBezTo>
                    <a:cubicBezTo>
                      <a:pt x="0" y="571"/>
                      <a:pt x="26" y="545"/>
                      <a:pt x="57" y="545"/>
                    </a:cubicBezTo>
                    <a:close/>
                    <a:moveTo>
                      <a:pt x="311" y="545"/>
                    </a:moveTo>
                    <a:cubicBezTo>
                      <a:pt x="343" y="545"/>
                      <a:pt x="369" y="571"/>
                      <a:pt x="369" y="602"/>
                    </a:cubicBezTo>
                    <a:cubicBezTo>
                      <a:pt x="369" y="634"/>
                      <a:pt x="343" y="660"/>
                      <a:pt x="311" y="660"/>
                    </a:cubicBezTo>
                    <a:cubicBezTo>
                      <a:pt x="280" y="660"/>
                      <a:pt x="254" y="634"/>
                      <a:pt x="254" y="602"/>
                    </a:cubicBezTo>
                    <a:cubicBezTo>
                      <a:pt x="254" y="571"/>
                      <a:pt x="280" y="545"/>
                      <a:pt x="311" y="545"/>
                    </a:cubicBezTo>
                    <a:close/>
                    <a:moveTo>
                      <a:pt x="580" y="156"/>
                    </a:moveTo>
                    <a:cubicBezTo>
                      <a:pt x="579" y="172"/>
                      <a:pt x="566" y="184"/>
                      <a:pt x="550" y="183"/>
                    </a:cubicBezTo>
                    <a:cubicBezTo>
                      <a:pt x="534" y="182"/>
                      <a:pt x="522" y="169"/>
                      <a:pt x="523" y="153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32" y="0"/>
                      <a:pt x="594" y="12"/>
                      <a:pt x="593" y="45"/>
                    </a:cubicBezTo>
                    <a:cubicBezTo>
                      <a:pt x="580" y="156"/>
                      <a:pt x="580" y="156"/>
                      <a:pt x="58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215313" y="4660900"/>
            <a:ext cx="3214687" cy="1077913"/>
            <a:chOff x="8215313" y="4660900"/>
            <a:chExt cx="3214687" cy="1077913"/>
          </a:xfrm>
        </p:grpSpPr>
        <p:sp>
          <p:nvSpPr>
            <p:cNvPr id="9" name="矩形 8"/>
            <p:cNvSpPr/>
            <p:nvPr/>
          </p:nvSpPr>
          <p:spPr>
            <a:xfrm>
              <a:off x="8215314" y="5016500"/>
              <a:ext cx="3214687" cy="7155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点击添加正文、温提示正文行距在1.2~1.3之间点击添加正文、温提示正文行距在1.2~1.3之间点击添加正文、温提示正文行距在1.2~1.3之间点击添点击添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15314" y="4660900"/>
              <a:ext cx="2268537" cy="39624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altLang="en-US" b="1" lang="zh-CN" smtClean="0" sz="2000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505700" y="3413125"/>
            <a:ext cx="549275" cy="636588"/>
            <a:chOff x="7505700" y="3413125"/>
            <a:chExt cx="549275" cy="636588"/>
          </a:xfrm>
        </p:grpSpPr>
        <p:sp>
          <p:nvSpPr>
            <p:cNvPr id="11" name="六边形 10"/>
            <p:cNvSpPr/>
            <p:nvPr/>
          </p:nvSpPr>
          <p:spPr>
            <a:xfrm rot="16200000">
              <a:off x="7462044" y="3456781"/>
              <a:ext cx="636588" cy="549275"/>
            </a:xfrm>
            <a:prstGeom prst="hexagon">
              <a:avLst/>
            </a:prstGeom>
            <a:solidFill>
              <a:srgbClr val="E4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600567" y="3551168"/>
              <a:ext cx="359692" cy="361578"/>
              <a:chOff x="6469046" y="3702469"/>
              <a:chExt cx="697452" cy="701109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6469046" y="3702469"/>
                <a:ext cx="613698" cy="603458"/>
              </a:xfrm>
              <a:custGeom>
                <a:gdLst>
                  <a:gd fmla="*/ 54 w 710" name="T0"/>
                  <a:gd fmla="*/ 87 h 698" name="T1"/>
                  <a:gd fmla="*/ 114 w 710" name="T2"/>
                  <a:gd fmla="*/ 87 h 698" name="T3"/>
                  <a:gd fmla="*/ 114 w 710" name="T4"/>
                  <a:gd fmla="*/ 33 h 698" name="T5"/>
                  <a:gd fmla="*/ 146 w 710" name="T6"/>
                  <a:gd fmla="*/ 1 h 698" name="T7"/>
                  <a:gd fmla="*/ 178 w 710" name="T8"/>
                  <a:gd fmla="*/ 33 h 698" name="T9"/>
                  <a:gd fmla="*/ 178 w 710" name="T10"/>
                  <a:gd fmla="*/ 169 h 698" name="T11"/>
                  <a:gd fmla="*/ 146 w 710" name="T12"/>
                  <a:gd fmla="*/ 201 h 698" name="T13"/>
                  <a:gd fmla="*/ 114 w 710" name="T14"/>
                  <a:gd fmla="*/ 169 h 698" name="T15"/>
                  <a:gd fmla="*/ 114 w 710" name="T16"/>
                  <a:gd fmla="*/ 144 h 698" name="T17"/>
                  <a:gd fmla="*/ 57 w 710" name="T18"/>
                  <a:gd fmla="*/ 144 h 698" name="T19"/>
                  <a:gd fmla="*/ 57 w 710" name="T20"/>
                  <a:gd fmla="*/ 262 h 698" name="T21"/>
                  <a:gd fmla="*/ 653 w 710" name="T22"/>
                  <a:gd fmla="*/ 262 h 698" name="T23"/>
                  <a:gd fmla="*/ 653 w 710" name="T24"/>
                  <a:gd fmla="*/ 144 h 698" name="T25"/>
                  <a:gd fmla="*/ 591 w 710" name="T26"/>
                  <a:gd fmla="*/ 144 h 698" name="T27"/>
                  <a:gd fmla="*/ 591 w 710" name="T28"/>
                  <a:gd fmla="*/ 87 h 698" name="T29"/>
                  <a:gd fmla="*/ 656 w 710" name="T30"/>
                  <a:gd fmla="*/ 87 h 698" name="T31"/>
                  <a:gd fmla="*/ 710 w 710" name="T32"/>
                  <a:gd fmla="*/ 141 h 698" name="T33"/>
                  <a:gd fmla="*/ 710 w 710" name="T34"/>
                  <a:gd fmla="*/ 412 h 698" name="T35"/>
                  <a:gd fmla="*/ 653 w 710" name="T36"/>
                  <a:gd fmla="*/ 393 h 698" name="T37"/>
                  <a:gd fmla="*/ 653 w 710" name="T38"/>
                  <a:gd fmla="*/ 300 h 698" name="T39"/>
                  <a:gd fmla="*/ 57 w 710" name="T40"/>
                  <a:gd fmla="*/ 300 h 698" name="T41"/>
                  <a:gd fmla="*/ 57 w 710" name="T42"/>
                  <a:gd fmla="*/ 641 h 698" name="T43"/>
                  <a:gd fmla="*/ 386 w 710" name="T44"/>
                  <a:gd fmla="*/ 641 h 698" name="T45"/>
                  <a:gd fmla="*/ 401 w 710" name="T46"/>
                  <a:gd fmla="*/ 698 h 698" name="T47"/>
                  <a:gd fmla="*/ 54 w 710" name="T48"/>
                  <a:gd fmla="*/ 698 h 698" name="T49"/>
                  <a:gd fmla="*/ 16 w 710" name="T50"/>
                  <a:gd fmla="*/ 682 h 698" name="T51"/>
                  <a:gd fmla="*/ 0 w 710" name="T52"/>
                  <a:gd fmla="*/ 644 h 698" name="T53"/>
                  <a:gd fmla="*/ 0 w 710" name="T54"/>
                  <a:gd fmla="*/ 141 h 698" name="T55"/>
                  <a:gd fmla="*/ 54 w 710" name="T56"/>
                  <a:gd fmla="*/ 87 h 698" name="T57"/>
                  <a:gd fmla="*/ 365 w 710" name="T58"/>
                  <a:gd fmla="*/ 169 h 698" name="T59"/>
                  <a:gd fmla="*/ 334 w 710" name="T60"/>
                  <a:gd fmla="*/ 201 h 698" name="T61"/>
                  <a:gd fmla="*/ 302 w 710" name="T62"/>
                  <a:gd fmla="*/ 169 h 698" name="T63"/>
                  <a:gd fmla="*/ 302 w 710" name="T64"/>
                  <a:gd fmla="*/ 144 h 698" name="T65"/>
                  <a:gd fmla="*/ 216 w 710" name="T66"/>
                  <a:gd fmla="*/ 144 h 698" name="T67"/>
                  <a:gd fmla="*/ 216 w 710" name="T68"/>
                  <a:gd fmla="*/ 87 h 698" name="T69"/>
                  <a:gd fmla="*/ 302 w 710" name="T70"/>
                  <a:gd fmla="*/ 87 h 698" name="T71"/>
                  <a:gd fmla="*/ 302 w 710" name="T72"/>
                  <a:gd fmla="*/ 32 h 698" name="T73"/>
                  <a:gd fmla="*/ 334 w 710" name="T74"/>
                  <a:gd fmla="*/ 0 h 698" name="T75"/>
                  <a:gd fmla="*/ 365 w 710" name="T76"/>
                  <a:gd fmla="*/ 32 h 698" name="T77"/>
                  <a:gd fmla="*/ 365 w 710" name="T78"/>
                  <a:gd fmla="*/ 169 h 698" name="T79"/>
                  <a:gd fmla="*/ 553 w 710" name="T80"/>
                  <a:gd fmla="*/ 169 h 698" name="T81"/>
                  <a:gd fmla="*/ 521 w 710" name="T82"/>
                  <a:gd fmla="*/ 201 h 698" name="T83"/>
                  <a:gd fmla="*/ 489 w 710" name="T84"/>
                  <a:gd fmla="*/ 169 h 698" name="T85"/>
                  <a:gd fmla="*/ 489 w 710" name="T86"/>
                  <a:gd fmla="*/ 144 h 698" name="T87"/>
                  <a:gd fmla="*/ 403 w 710" name="T88"/>
                  <a:gd fmla="*/ 144 h 698" name="T89"/>
                  <a:gd fmla="*/ 403 w 710" name="T90"/>
                  <a:gd fmla="*/ 87 h 698" name="T91"/>
                  <a:gd fmla="*/ 489 w 710" name="T92"/>
                  <a:gd fmla="*/ 87 h 698" name="T93"/>
                  <a:gd fmla="*/ 489 w 710" name="T94"/>
                  <a:gd fmla="*/ 33 h 698" name="T95"/>
                  <a:gd fmla="*/ 521 w 710" name="T96"/>
                  <a:gd fmla="*/ 1 h 698" name="T97"/>
                  <a:gd fmla="*/ 553 w 710" name="T98"/>
                  <a:gd fmla="*/ 33 h 698" name="T99"/>
                  <a:gd fmla="*/ 553 w 710" name="T100"/>
                  <a:gd fmla="*/ 169 h 698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698" w="710">
                    <a:moveTo>
                      <a:pt x="54" y="87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15"/>
                      <a:pt x="128" y="1"/>
                      <a:pt x="146" y="1"/>
                    </a:cubicBezTo>
                    <a:cubicBezTo>
                      <a:pt x="164" y="1"/>
                      <a:pt x="178" y="15"/>
                      <a:pt x="178" y="33"/>
                    </a:cubicBezTo>
                    <a:cubicBezTo>
                      <a:pt x="178" y="169"/>
                      <a:pt x="178" y="169"/>
                      <a:pt x="178" y="169"/>
                    </a:cubicBezTo>
                    <a:cubicBezTo>
                      <a:pt x="178" y="187"/>
                      <a:pt x="164" y="201"/>
                      <a:pt x="146" y="201"/>
                    </a:cubicBezTo>
                    <a:cubicBezTo>
                      <a:pt x="128" y="201"/>
                      <a:pt x="114" y="187"/>
                      <a:pt x="114" y="169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591" y="144"/>
                      <a:pt x="591" y="144"/>
                      <a:pt x="591" y="144"/>
                    </a:cubicBezTo>
                    <a:cubicBezTo>
                      <a:pt x="591" y="87"/>
                      <a:pt x="591" y="87"/>
                      <a:pt x="591" y="87"/>
                    </a:cubicBezTo>
                    <a:cubicBezTo>
                      <a:pt x="656" y="87"/>
                      <a:pt x="656" y="87"/>
                      <a:pt x="656" y="87"/>
                    </a:cubicBezTo>
                    <a:cubicBezTo>
                      <a:pt x="686" y="87"/>
                      <a:pt x="710" y="111"/>
                      <a:pt x="710" y="141"/>
                    </a:cubicBezTo>
                    <a:cubicBezTo>
                      <a:pt x="710" y="412"/>
                      <a:pt x="710" y="412"/>
                      <a:pt x="710" y="412"/>
                    </a:cubicBezTo>
                    <a:cubicBezTo>
                      <a:pt x="692" y="403"/>
                      <a:pt x="673" y="396"/>
                      <a:pt x="653" y="393"/>
                    </a:cubicBezTo>
                    <a:cubicBezTo>
                      <a:pt x="653" y="300"/>
                      <a:pt x="653" y="300"/>
                      <a:pt x="653" y="300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7" y="641"/>
                      <a:pt x="57" y="641"/>
                      <a:pt x="57" y="641"/>
                    </a:cubicBezTo>
                    <a:cubicBezTo>
                      <a:pt x="386" y="641"/>
                      <a:pt x="386" y="641"/>
                      <a:pt x="386" y="641"/>
                    </a:cubicBezTo>
                    <a:cubicBezTo>
                      <a:pt x="388" y="661"/>
                      <a:pt x="393" y="680"/>
                      <a:pt x="401" y="698"/>
                    </a:cubicBezTo>
                    <a:cubicBezTo>
                      <a:pt x="54" y="698"/>
                      <a:pt x="54" y="698"/>
                      <a:pt x="54" y="698"/>
                    </a:cubicBezTo>
                    <a:cubicBezTo>
                      <a:pt x="39" y="698"/>
                      <a:pt x="26" y="692"/>
                      <a:pt x="16" y="682"/>
                    </a:cubicBezTo>
                    <a:cubicBezTo>
                      <a:pt x="6" y="673"/>
                      <a:pt x="0" y="659"/>
                      <a:pt x="0" y="64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11"/>
                      <a:pt x="24" y="87"/>
                      <a:pt x="54" y="87"/>
                    </a:cubicBezTo>
                    <a:close/>
                    <a:moveTo>
                      <a:pt x="365" y="169"/>
                    </a:moveTo>
                    <a:cubicBezTo>
                      <a:pt x="365" y="186"/>
                      <a:pt x="351" y="201"/>
                      <a:pt x="334" y="201"/>
                    </a:cubicBezTo>
                    <a:cubicBezTo>
                      <a:pt x="316" y="201"/>
                      <a:pt x="302" y="186"/>
                      <a:pt x="302" y="169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15"/>
                      <a:pt x="316" y="0"/>
                      <a:pt x="334" y="0"/>
                    </a:cubicBezTo>
                    <a:cubicBezTo>
                      <a:pt x="351" y="0"/>
                      <a:pt x="365" y="15"/>
                      <a:pt x="365" y="32"/>
                    </a:cubicBezTo>
                    <a:cubicBezTo>
                      <a:pt x="365" y="169"/>
                      <a:pt x="365" y="169"/>
                      <a:pt x="365" y="169"/>
                    </a:cubicBezTo>
                    <a:close/>
                    <a:moveTo>
                      <a:pt x="553" y="169"/>
                    </a:moveTo>
                    <a:cubicBezTo>
                      <a:pt x="553" y="187"/>
                      <a:pt x="539" y="201"/>
                      <a:pt x="521" y="201"/>
                    </a:cubicBezTo>
                    <a:cubicBezTo>
                      <a:pt x="503" y="201"/>
                      <a:pt x="489" y="187"/>
                      <a:pt x="489" y="169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87"/>
                      <a:pt x="403" y="87"/>
                      <a:pt x="403" y="87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89" y="33"/>
                      <a:pt x="489" y="33"/>
                      <a:pt x="489" y="33"/>
                    </a:cubicBezTo>
                    <a:cubicBezTo>
                      <a:pt x="489" y="15"/>
                      <a:pt x="503" y="1"/>
                      <a:pt x="521" y="1"/>
                    </a:cubicBezTo>
                    <a:cubicBezTo>
                      <a:pt x="539" y="1"/>
                      <a:pt x="553" y="15"/>
                      <a:pt x="553" y="33"/>
                    </a:cubicBezTo>
                    <a:cubicBezTo>
                      <a:pt x="553" y="169"/>
                      <a:pt x="553" y="169"/>
                      <a:pt x="55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6595224" y="4032725"/>
                <a:ext cx="362075" cy="153973"/>
              </a:xfrm>
              <a:custGeom>
                <a:gdLst>
                  <a:gd fmla="*/ 17 w 419" name="T0"/>
                  <a:gd fmla="*/ 0 h 178" name="T1"/>
                  <a:gd fmla="*/ 84 w 419" name="T2"/>
                  <a:gd fmla="*/ 0 h 178" name="T3"/>
                  <a:gd fmla="*/ 102 w 419" name="T4"/>
                  <a:gd fmla="*/ 18 h 178" name="T5"/>
                  <a:gd fmla="*/ 102 w 419" name="T6"/>
                  <a:gd fmla="*/ 46 h 178" name="T7"/>
                  <a:gd fmla="*/ 84 w 419" name="T8"/>
                  <a:gd fmla="*/ 64 h 178" name="T9"/>
                  <a:gd fmla="*/ 17 w 419" name="T10"/>
                  <a:gd fmla="*/ 64 h 178" name="T11"/>
                  <a:gd fmla="*/ 0 w 419" name="T12"/>
                  <a:gd fmla="*/ 46 h 178" name="T13"/>
                  <a:gd fmla="*/ 0 w 419" name="T14"/>
                  <a:gd fmla="*/ 18 h 178" name="T15"/>
                  <a:gd fmla="*/ 17 w 419" name="T16"/>
                  <a:gd fmla="*/ 0 h 178" name="T17"/>
                  <a:gd fmla="*/ 175 w 419" name="T18"/>
                  <a:gd fmla="*/ 115 h 178" name="T19"/>
                  <a:gd fmla="*/ 245 w 419" name="T20"/>
                  <a:gd fmla="*/ 115 h 178" name="T21"/>
                  <a:gd fmla="*/ 261 w 419" name="T22"/>
                  <a:gd fmla="*/ 131 h 178" name="T23"/>
                  <a:gd fmla="*/ 261 w 419" name="T24"/>
                  <a:gd fmla="*/ 134 h 178" name="T25"/>
                  <a:gd fmla="*/ 245 w 419" name="T26"/>
                  <a:gd fmla="*/ 178 h 178" name="T27"/>
                  <a:gd fmla="*/ 245 w 419" name="T28"/>
                  <a:gd fmla="*/ 178 h 178" name="T29"/>
                  <a:gd fmla="*/ 175 w 419" name="T30"/>
                  <a:gd fmla="*/ 178 h 178" name="T31"/>
                  <a:gd fmla="*/ 159 w 419" name="T32"/>
                  <a:gd fmla="*/ 162 h 178" name="T33"/>
                  <a:gd fmla="*/ 159 w 419" name="T34"/>
                  <a:gd fmla="*/ 131 h 178" name="T35"/>
                  <a:gd fmla="*/ 175 w 419" name="T36"/>
                  <a:gd fmla="*/ 115 h 178" name="T37"/>
                  <a:gd fmla="*/ 16 w 419" name="T38"/>
                  <a:gd fmla="*/ 115 h 178" name="T39"/>
                  <a:gd fmla="*/ 86 w 419" name="T40"/>
                  <a:gd fmla="*/ 115 h 178" name="T41"/>
                  <a:gd fmla="*/ 102 w 419" name="T42"/>
                  <a:gd fmla="*/ 131 h 178" name="T43"/>
                  <a:gd fmla="*/ 102 w 419" name="T44"/>
                  <a:gd fmla="*/ 162 h 178" name="T45"/>
                  <a:gd fmla="*/ 86 w 419" name="T46"/>
                  <a:gd fmla="*/ 178 h 178" name="T47"/>
                  <a:gd fmla="*/ 16 w 419" name="T48"/>
                  <a:gd fmla="*/ 178 h 178" name="T49"/>
                  <a:gd fmla="*/ 0 w 419" name="T50"/>
                  <a:gd fmla="*/ 162 h 178" name="T51"/>
                  <a:gd fmla="*/ 0 w 419" name="T52"/>
                  <a:gd fmla="*/ 131 h 178" name="T53"/>
                  <a:gd fmla="*/ 16 w 419" name="T54"/>
                  <a:gd fmla="*/ 115 h 178" name="T55"/>
                  <a:gd fmla="*/ 334 w 419" name="T56"/>
                  <a:gd fmla="*/ 0 h 178" name="T57"/>
                  <a:gd fmla="*/ 404 w 419" name="T58"/>
                  <a:gd fmla="*/ 0 h 178" name="T59"/>
                  <a:gd fmla="*/ 419 w 419" name="T60"/>
                  <a:gd fmla="*/ 11 h 178" name="T61"/>
                  <a:gd fmla="*/ 321 w 419" name="T62"/>
                  <a:gd fmla="*/ 57 h 178" name="T63"/>
                  <a:gd fmla="*/ 318 w 419" name="T64"/>
                  <a:gd fmla="*/ 48 h 178" name="T65"/>
                  <a:gd fmla="*/ 318 w 419" name="T66"/>
                  <a:gd fmla="*/ 16 h 178" name="T67"/>
                  <a:gd fmla="*/ 334 w 419" name="T68"/>
                  <a:gd fmla="*/ 0 h 178" name="T69"/>
                  <a:gd fmla="*/ 175 w 419" name="T70"/>
                  <a:gd fmla="*/ 0 h 178" name="T71"/>
                  <a:gd fmla="*/ 245 w 419" name="T72"/>
                  <a:gd fmla="*/ 0 h 178" name="T73"/>
                  <a:gd fmla="*/ 261 w 419" name="T74"/>
                  <a:gd fmla="*/ 16 h 178" name="T75"/>
                  <a:gd fmla="*/ 261 w 419" name="T76"/>
                  <a:gd fmla="*/ 48 h 178" name="T77"/>
                  <a:gd fmla="*/ 245 w 419" name="T78"/>
                  <a:gd fmla="*/ 64 h 178" name="T79"/>
                  <a:gd fmla="*/ 175 w 419" name="T80"/>
                  <a:gd fmla="*/ 64 h 178" name="T81"/>
                  <a:gd fmla="*/ 159 w 419" name="T82"/>
                  <a:gd fmla="*/ 48 h 178" name="T83"/>
                  <a:gd fmla="*/ 159 w 419" name="T84"/>
                  <a:gd fmla="*/ 16 h 178" name="T85"/>
                  <a:gd fmla="*/ 175 w 419" name="T86"/>
                  <a:gd fmla="*/ 0 h 178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78" w="419">
                    <a:moveTo>
                      <a:pt x="1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4" y="0"/>
                      <a:pt x="102" y="8"/>
                      <a:pt x="102" y="1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56"/>
                      <a:pt x="94" y="64"/>
                      <a:pt x="84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8" y="64"/>
                      <a:pt x="0" y="56"/>
                      <a:pt x="0" y="4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5" y="115"/>
                    </a:move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53" y="115"/>
                      <a:pt x="261" y="122"/>
                      <a:pt x="261" y="131"/>
                    </a:cubicBezTo>
                    <a:cubicBezTo>
                      <a:pt x="261" y="134"/>
                      <a:pt x="261" y="134"/>
                      <a:pt x="261" y="134"/>
                    </a:cubicBezTo>
                    <a:cubicBezTo>
                      <a:pt x="254" y="148"/>
                      <a:pt x="249" y="163"/>
                      <a:pt x="245" y="178"/>
                    </a:cubicBezTo>
                    <a:cubicBezTo>
                      <a:pt x="245" y="178"/>
                      <a:pt x="245" y="178"/>
                      <a:pt x="245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66" y="178"/>
                      <a:pt x="159" y="171"/>
                      <a:pt x="159" y="162"/>
                    </a:cubicBezTo>
                    <a:cubicBezTo>
                      <a:pt x="159" y="131"/>
                      <a:pt x="159" y="131"/>
                      <a:pt x="159" y="131"/>
                    </a:cubicBezTo>
                    <a:cubicBezTo>
                      <a:pt x="159" y="122"/>
                      <a:pt x="166" y="115"/>
                      <a:pt x="175" y="115"/>
                    </a:cubicBezTo>
                    <a:close/>
                    <a:moveTo>
                      <a:pt x="16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95" y="115"/>
                      <a:pt x="102" y="122"/>
                      <a:pt x="102" y="131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71"/>
                      <a:pt x="95" y="178"/>
                      <a:pt x="8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2"/>
                      <a:pt x="7" y="115"/>
                      <a:pt x="16" y="115"/>
                    </a:cubicBezTo>
                    <a:close/>
                    <a:moveTo>
                      <a:pt x="334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11" y="0"/>
                      <a:pt x="417" y="5"/>
                      <a:pt x="419" y="11"/>
                    </a:cubicBezTo>
                    <a:cubicBezTo>
                      <a:pt x="383" y="18"/>
                      <a:pt x="349" y="34"/>
                      <a:pt x="321" y="57"/>
                    </a:cubicBezTo>
                    <a:cubicBezTo>
                      <a:pt x="319" y="55"/>
                      <a:pt x="318" y="51"/>
                      <a:pt x="318" y="48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8" y="7"/>
                      <a:pt x="325" y="0"/>
                      <a:pt x="334" y="0"/>
                    </a:cubicBezTo>
                    <a:close/>
                    <a:moveTo>
                      <a:pt x="175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53" y="0"/>
                      <a:pt x="261" y="7"/>
                      <a:pt x="261" y="16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1" y="57"/>
                      <a:pt x="253" y="64"/>
                      <a:pt x="24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66" y="64"/>
                      <a:pt x="159" y="57"/>
                      <a:pt x="159" y="48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7"/>
                      <a:pt x="16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6826001" y="4063081"/>
                <a:ext cx="340497" cy="340497"/>
              </a:xfrm>
              <a:custGeom>
                <a:gdLst>
                  <a:gd fmla="*/ 197 w 394" name="T0"/>
                  <a:gd fmla="*/ 57 h 394" name="T1"/>
                  <a:gd fmla="*/ 98 w 394" name="T2"/>
                  <a:gd fmla="*/ 98 h 394" name="T3"/>
                  <a:gd fmla="*/ 57 w 394" name="T4"/>
                  <a:gd fmla="*/ 197 h 394" name="T5"/>
                  <a:gd fmla="*/ 98 w 394" name="T6"/>
                  <a:gd fmla="*/ 296 h 394" name="T7"/>
                  <a:gd fmla="*/ 197 w 394" name="T8"/>
                  <a:gd fmla="*/ 337 h 394" name="T9"/>
                  <a:gd fmla="*/ 296 w 394" name="T10"/>
                  <a:gd fmla="*/ 296 h 394" name="T11"/>
                  <a:gd fmla="*/ 337 w 394" name="T12"/>
                  <a:gd fmla="*/ 197 h 394" name="T13"/>
                  <a:gd fmla="*/ 296 w 394" name="T14"/>
                  <a:gd fmla="*/ 98 h 394" name="T15"/>
                  <a:gd fmla="*/ 197 w 394" name="T16"/>
                  <a:gd fmla="*/ 57 h 394" name="T17"/>
                  <a:gd fmla="*/ 58 w 394" name="T18"/>
                  <a:gd fmla="*/ 58 h 394" name="T19"/>
                  <a:gd fmla="*/ 197 w 394" name="T20"/>
                  <a:gd fmla="*/ 0 h 394" name="T21"/>
                  <a:gd fmla="*/ 336 w 394" name="T22"/>
                  <a:gd fmla="*/ 58 h 394" name="T23"/>
                  <a:gd fmla="*/ 394 w 394" name="T24"/>
                  <a:gd fmla="*/ 197 h 394" name="T25"/>
                  <a:gd fmla="*/ 336 w 394" name="T26"/>
                  <a:gd fmla="*/ 336 h 394" name="T27"/>
                  <a:gd fmla="*/ 197 w 394" name="T28"/>
                  <a:gd fmla="*/ 394 h 394" name="T29"/>
                  <a:gd fmla="*/ 58 w 394" name="T30"/>
                  <a:gd fmla="*/ 336 h 394" name="T31"/>
                  <a:gd fmla="*/ 0 w 394" name="T32"/>
                  <a:gd fmla="*/ 197 h 394" name="T33"/>
                  <a:gd fmla="*/ 58 w 394" name="T34"/>
                  <a:gd fmla="*/ 58 h 39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94" w="394">
                    <a:moveTo>
                      <a:pt x="197" y="57"/>
                    </a:moveTo>
                    <a:cubicBezTo>
                      <a:pt x="158" y="57"/>
                      <a:pt x="123" y="73"/>
                      <a:pt x="98" y="98"/>
                    </a:cubicBezTo>
                    <a:cubicBezTo>
                      <a:pt x="73" y="124"/>
                      <a:pt x="57" y="158"/>
                      <a:pt x="57" y="197"/>
                    </a:cubicBezTo>
                    <a:cubicBezTo>
                      <a:pt x="57" y="236"/>
                      <a:pt x="73" y="271"/>
                      <a:pt x="98" y="296"/>
                    </a:cubicBezTo>
                    <a:cubicBezTo>
                      <a:pt x="123" y="321"/>
                      <a:pt x="158" y="337"/>
                      <a:pt x="197" y="337"/>
                    </a:cubicBezTo>
                    <a:cubicBezTo>
                      <a:pt x="236" y="337"/>
                      <a:pt x="270" y="321"/>
                      <a:pt x="296" y="296"/>
                    </a:cubicBezTo>
                    <a:cubicBezTo>
                      <a:pt x="321" y="271"/>
                      <a:pt x="337" y="236"/>
                      <a:pt x="337" y="197"/>
                    </a:cubicBezTo>
                    <a:cubicBezTo>
                      <a:pt x="337" y="158"/>
                      <a:pt x="321" y="124"/>
                      <a:pt x="296" y="98"/>
                    </a:cubicBezTo>
                    <a:cubicBezTo>
                      <a:pt x="270" y="73"/>
                      <a:pt x="236" y="57"/>
                      <a:pt x="197" y="57"/>
                    </a:cubicBezTo>
                    <a:close/>
                    <a:moveTo>
                      <a:pt x="58" y="58"/>
                    </a:moveTo>
                    <a:cubicBezTo>
                      <a:pt x="93" y="22"/>
                      <a:pt x="143" y="0"/>
                      <a:pt x="197" y="0"/>
                    </a:cubicBezTo>
                    <a:cubicBezTo>
                      <a:pt x="251" y="0"/>
                      <a:pt x="301" y="22"/>
                      <a:pt x="336" y="58"/>
                    </a:cubicBezTo>
                    <a:cubicBezTo>
                      <a:pt x="372" y="93"/>
                      <a:pt x="394" y="143"/>
                      <a:pt x="394" y="197"/>
                    </a:cubicBezTo>
                    <a:cubicBezTo>
                      <a:pt x="394" y="252"/>
                      <a:pt x="372" y="301"/>
                      <a:pt x="336" y="336"/>
                    </a:cubicBezTo>
                    <a:cubicBezTo>
                      <a:pt x="301" y="372"/>
                      <a:pt x="251" y="394"/>
                      <a:pt x="197" y="394"/>
                    </a:cubicBezTo>
                    <a:cubicBezTo>
                      <a:pt x="143" y="394"/>
                      <a:pt x="93" y="372"/>
                      <a:pt x="58" y="336"/>
                    </a:cubicBezTo>
                    <a:cubicBezTo>
                      <a:pt x="22" y="301"/>
                      <a:pt x="0" y="252"/>
                      <a:pt x="0" y="197"/>
                    </a:cubicBezTo>
                    <a:cubicBezTo>
                      <a:pt x="0" y="143"/>
                      <a:pt x="22" y="93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6923651" y="4160731"/>
                <a:ext cx="99479" cy="100211"/>
              </a:xfrm>
              <a:custGeom>
                <a:gdLst>
                  <a:gd fmla="*/ 55 w 115" name="T0"/>
                  <a:gd fmla="*/ 83 h 116" name="T1"/>
                  <a:gd fmla="*/ 64 w 115" name="T2"/>
                  <a:gd fmla="*/ 104 h 116" name="T3"/>
                  <a:gd fmla="*/ 104 w 115" name="T4"/>
                  <a:gd fmla="*/ 104 h 116" name="T5"/>
                  <a:gd fmla="*/ 104 w 115" name="T6"/>
                  <a:gd fmla="*/ 64 h 116" name="T7"/>
                  <a:gd fmla="*/ 82 w 115" name="T8"/>
                  <a:gd fmla="*/ 56 h 116" name="T9"/>
                  <a:gd fmla="*/ 34 w 115" name="T10"/>
                  <a:gd fmla="*/ 8 h 116" name="T11"/>
                  <a:gd fmla="*/ 8 w 115" name="T12"/>
                  <a:gd fmla="*/ 8 h 116" name="T13"/>
                  <a:gd fmla="*/ 8 w 115" name="T14"/>
                  <a:gd fmla="*/ 35 h 116" name="T15"/>
                  <a:gd fmla="*/ 55 w 115" name="T16"/>
                  <a:gd fmla="*/ 83 h 1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5" w="115">
                    <a:moveTo>
                      <a:pt x="55" y="83"/>
                    </a:moveTo>
                    <a:cubicBezTo>
                      <a:pt x="55" y="90"/>
                      <a:pt x="58" y="98"/>
                      <a:pt x="64" y="104"/>
                    </a:cubicBezTo>
                    <a:cubicBezTo>
                      <a:pt x="75" y="116"/>
                      <a:pt x="93" y="116"/>
                      <a:pt x="104" y="104"/>
                    </a:cubicBezTo>
                    <a:cubicBezTo>
                      <a:pt x="115" y="93"/>
                      <a:pt x="115" y="75"/>
                      <a:pt x="104" y="64"/>
                    </a:cubicBezTo>
                    <a:cubicBezTo>
                      <a:pt x="98" y="58"/>
                      <a:pt x="90" y="55"/>
                      <a:pt x="82" y="5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7"/>
                      <a:pt x="8" y="35"/>
                    </a:cubicBezTo>
                    <a:cubicBezTo>
                      <a:pt x="55" y="83"/>
                      <a:pt x="55" y="83"/>
                      <a:pt x="5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215313" y="3168650"/>
            <a:ext cx="3214687" cy="1076325"/>
            <a:chOff x="8215313" y="3168650"/>
            <a:chExt cx="3214687" cy="1076325"/>
          </a:xfrm>
        </p:grpSpPr>
        <p:sp>
          <p:nvSpPr>
            <p:cNvPr id="17" name="矩形 16"/>
            <p:cNvSpPr/>
            <p:nvPr/>
          </p:nvSpPr>
          <p:spPr>
            <a:xfrm>
              <a:off x="8215314" y="3522663"/>
              <a:ext cx="3214687" cy="7155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点击添加正文、温提示正文行距在1.2~1.3之间点击添加正文、温提示正文行距在1.2~1.3之间点击添加正文、温提示正文行距在1.2~1.3之间点击添点击添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15314" y="3168650"/>
              <a:ext cx="2268537" cy="39624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altLang="en-US" b="1" lang="zh-CN" smtClean="0" sz="2000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505700" y="1882775"/>
            <a:ext cx="549275" cy="636588"/>
            <a:chOff x="7505700" y="1882775"/>
            <a:chExt cx="549275" cy="636588"/>
          </a:xfrm>
        </p:grpSpPr>
        <p:sp>
          <p:nvSpPr>
            <p:cNvPr id="19" name="六边形 18"/>
            <p:cNvSpPr/>
            <p:nvPr/>
          </p:nvSpPr>
          <p:spPr>
            <a:xfrm rot="16200000">
              <a:off x="7462044" y="1926431"/>
              <a:ext cx="636588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611830" y="2019643"/>
              <a:ext cx="297260" cy="362332"/>
              <a:chOff x="3683997" y="856343"/>
              <a:chExt cx="576394" cy="702571"/>
            </a:xfrm>
            <a:solidFill>
              <a:schemeClr val="bg1"/>
            </a:solidFill>
          </p:grpSpPr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gdLst>
                  <a:gd fmla="*/ 16 w 667" name="T0"/>
                  <a:gd fmla="*/ 176 h 813" name="T1"/>
                  <a:gd fmla="*/ 175 w 667" name="T2"/>
                  <a:gd fmla="*/ 16 h 813" name="T3"/>
                  <a:gd fmla="*/ 214 w 667" name="T4"/>
                  <a:gd fmla="*/ 0 h 813" name="T5"/>
                  <a:gd fmla="*/ 613 w 667" name="T6"/>
                  <a:gd fmla="*/ 0 h 813" name="T7"/>
                  <a:gd fmla="*/ 667 w 667" name="T8"/>
                  <a:gd fmla="*/ 54 h 813" name="T9"/>
                  <a:gd fmla="*/ 667 w 667" name="T10"/>
                  <a:gd fmla="*/ 759 h 813" name="T11"/>
                  <a:gd fmla="*/ 613 w 667" name="T12"/>
                  <a:gd fmla="*/ 813 h 813" name="T13"/>
                  <a:gd fmla="*/ 54 w 667" name="T14"/>
                  <a:gd fmla="*/ 813 h 813" name="T15"/>
                  <a:gd fmla="*/ 0 w 667" name="T16"/>
                  <a:gd fmla="*/ 759 h 813" name="T17"/>
                  <a:gd fmla="*/ 0 w 667" name="T18"/>
                  <a:gd fmla="*/ 214 h 813" name="T19"/>
                  <a:gd fmla="*/ 16 w 667" name="T20"/>
                  <a:gd fmla="*/ 176 h 813" name="T21"/>
                  <a:gd fmla="*/ 194 w 667" name="T22"/>
                  <a:gd fmla="*/ 229 h 813" name="T23"/>
                  <a:gd fmla="*/ 57 w 667" name="T24"/>
                  <a:gd fmla="*/ 229 h 813" name="T25"/>
                  <a:gd fmla="*/ 57 w 667" name="T26"/>
                  <a:gd fmla="*/ 756 h 813" name="T27"/>
                  <a:gd fmla="*/ 610 w 667" name="T28"/>
                  <a:gd fmla="*/ 756 h 813" name="T29"/>
                  <a:gd fmla="*/ 610 w 667" name="T30"/>
                  <a:gd fmla="*/ 57 h 813" name="T31"/>
                  <a:gd fmla="*/ 238 w 667" name="T32"/>
                  <a:gd fmla="*/ 57 h 813" name="T33"/>
                  <a:gd fmla="*/ 238 w 667" name="T34"/>
                  <a:gd fmla="*/ 185 h 813" name="T35"/>
                  <a:gd fmla="*/ 194 w 667" name="T36"/>
                  <a:gd fmla="*/ 229 h 813" name="T37"/>
                  <a:gd fmla="*/ 82 w 667" name="T38"/>
                  <a:gd fmla="*/ 191 h 813" name="T39"/>
                  <a:gd fmla="*/ 194 w 667" name="T40"/>
                  <a:gd fmla="*/ 191 h 813" name="T41"/>
                  <a:gd fmla="*/ 200 w 667" name="T42"/>
                  <a:gd fmla="*/ 185 h 813" name="T43"/>
                  <a:gd fmla="*/ 200 w 667" name="T44"/>
                  <a:gd fmla="*/ 72 h 813" name="T45"/>
                  <a:gd fmla="*/ 82 w 667" name="T46"/>
                  <a:gd fmla="*/ 191 h 813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813" w="667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  <p:sp>
            <p:nvSpPr>
              <p:cNvPr id="22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gdLst>
                  <a:gd fmla="*/ 170 w 477" name="T0"/>
                  <a:gd fmla="*/ 429 h 502" name="T1"/>
                  <a:gd fmla="*/ 86 w 477" name="T2"/>
                  <a:gd fmla="*/ 502 h 502" name="T3"/>
                  <a:gd fmla="*/ 0 w 477" name="T4"/>
                  <a:gd fmla="*/ 416 h 502" name="T5"/>
                  <a:gd fmla="*/ 72 w 477" name="T6"/>
                  <a:gd fmla="*/ 330 h 502" name="T7"/>
                  <a:gd fmla="*/ 63 w 477" name="T8"/>
                  <a:gd fmla="*/ 258 h 502" name="T9"/>
                  <a:gd fmla="*/ 144 w 477" name="T10"/>
                  <a:gd fmla="*/ 143 h 502" name="T11"/>
                  <a:gd fmla="*/ 254 w 477" name="T12"/>
                  <a:gd fmla="*/ 20 h 502" name="T13"/>
                  <a:gd fmla="*/ 458 w 477" name="T14"/>
                  <a:gd fmla="*/ 0 h 502" name="T15"/>
                  <a:gd fmla="*/ 477 w 477" name="T16"/>
                  <a:gd fmla="*/ 153 h 502" name="T17"/>
                  <a:gd fmla="*/ 398 w 477" name="T18"/>
                  <a:gd fmla="*/ 172 h 502" name="T19"/>
                  <a:gd fmla="*/ 438 w 477" name="T20"/>
                  <a:gd fmla="*/ 223 h 502" name="T21"/>
                  <a:gd fmla="*/ 404 w 477" name="T22"/>
                  <a:gd fmla="*/ 245 h 502" name="T23"/>
                  <a:gd fmla="*/ 452 w 477" name="T24"/>
                  <a:gd fmla="*/ 355 h 502" name="T25"/>
                  <a:gd fmla="*/ 452 w 477" name="T26"/>
                  <a:gd fmla="*/ 477 h 502" name="T27"/>
                  <a:gd fmla="*/ 330 w 477" name="T28"/>
                  <a:gd fmla="*/ 477 h 502" name="T29"/>
                  <a:gd fmla="*/ 256 w 477" name="T30"/>
                  <a:gd fmla="*/ 464 h 502" name="T31"/>
                  <a:gd fmla="*/ 235 w 477" name="T32"/>
                  <a:gd fmla="*/ 429 h 502" name="T33"/>
                  <a:gd fmla="*/ 162 w 477" name="T34"/>
                  <a:gd fmla="*/ 160 h 502" name="T35"/>
                  <a:gd fmla="*/ 135 w 477" name="T36"/>
                  <a:gd fmla="*/ 275 h 502" name="T37"/>
                  <a:gd fmla="*/ 101 w 477" name="T38"/>
                  <a:gd fmla="*/ 331 h 502" name="T39"/>
                  <a:gd fmla="*/ 171 w 477" name="T40"/>
                  <a:gd fmla="*/ 404 h 502" name="T41"/>
                  <a:gd fmla="*/ 235 w 477" name="T42"/>
                  <a:gd fmla="*/ 378 h 502" name="T43"/>
                  <a:gd fmla="*/ 306 w 477" name="T44"/>
                  <a:gd fmla="*/ 408 h 502" name="T45"/>
                  <a:gd fmla="*/ 378 w 477" name="T46"/>
                  <a:gd fmla="*/ 330 h 502" name="T47"/>
                  <a:gd fmla="*/ 353 w 477" name="T48"/>
                  <a:gd fmla="*/ 245 h 502" name="T49"/>
                  <a:gd fmla="*/ 382 w 477" name="T50"/>
                  <a:gd fmla="*/ 174 h 502" name="T51"/>
                  <a:gd fmla="*/ 273 w 477" name="T52"/>
                  <a:gd fmla="*/ 172 h 502" name="T53"/>
                  <a:gd fmla="*/ 254 w 477" name="T54"/>
                  <a:gd fmla="*/ 101 h 502" name="T55"/>
                  <a:gd fmla="*/ 292 w 477" name="T56"/>
                  <a:gd fmla="*/ 38 h 502" name="T57"/>
                  <a:gd fmla="*/ 439 w 477" name="T58"/>
                  <a:gd fmla="*/ 134 h 502" name="T59"/>
                  <a:gd fmla="*/ 425 w 477" name="T60"/>
                  <a:gd fmla="*/ 382 h 502" name="T61"/>
                  <a:gd fmla="*/ 357 w 477" name="T62"/>
                  <a:gd fmla="*/ 382 h 502" name="T63"/>
                  <a:gd fmla="*/ 357 w 477" name="T64"/>
                  <a:gd fmla="*/ 450 h 502" name="T65"/>
                  <a:gd fmla="*/ 425 w 477" name="T66"/>
                  <a:gd fmla="*/ 450 h 502" name="T67"/>
                  <a:gd fmla="*/ 425 w 477" name="T68"/>
                  <a:gd fmla="*/ 382 h 502" name="T69"/>
                  <a:gd fmla="*/ 86 w 477" name="T70"/>
                  <a:gd fmla="*/ 367 h 502" name="T71"/>
                  <a:gd fmla="*/ 38 w 477" name="T72"/>
                  <a:gd fmla="*/ 416 h 502" name="T73"/>
                  <a:gd fmla="*/ 86 w 477" name="T74"/>
                  <a:gd fmla="*/ 464 h 502" name="T75"/>
                  <a:gd fmla="*/ 134 w 477" name="T76"/>
                  <a:gd fmla="*/ 416 h 502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502" w="477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latin charset="0" panose="020f0502020204030204" pitchFamily="34" typeface="Calibri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215313" y="1674813"/>
            <a:ext cx="3214687" cy="1077912"/>
            <a:chOff x="8215313" y="1674813"/>
            <a:chExt cx="3214687" cy="1077912"/>
          </a:xfrm>
        </p:grpSpPr>
        <p:sp>
          <p:nvSpPr>
            <p:cNvPr id="23" name="矩形 22"/>
            <p:cNvSpPr/>
            <p:nvPr/>
          </p:nvSpPr>
          <p:spPr>
            <a:xfrm>
              <a:off x="8215314" y="2028825"/>
              <a:ext cx="3214687" cy="7155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点击添加正文、温提示正文行距在1.2~1.3之间点击添加正文、温提示正文行距在1.2~1.3之间点击添加正文、温提示正文行距在1.2~1.3之间点击添点击添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15314" y="1674813"/>
              <a:ext cx="2268537" cy="39624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altLang="en-US" b="1" lang="zh-CN" smtClean="0" sz="2000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val="179125025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7" presetSubtype="10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6" presetSubtype="0">
                                  <p:stCondLst>
                                    <p:cond delay="6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5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56" id="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8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3" id="19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1" id="20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7" id="21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41" id="22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23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41" id="24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25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41" id="26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2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41" id="28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1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31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1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31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1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gdLst>
                <a:gd fmla="*/ 212467 w 435708" name="connsiteX0"/>
                <a:gd fmla="*/ 45118 h 251556" name="connsiteY0"/>
                <a:gd fmla="*/ 248965 w 435708" name="connsiteX1"/>
                <a:gd fmla="*/ 25912 h 251556" name="connsiteY1"/>
                <a:gd fmla="*/ 260837 w 435708" name="connsiteX2"/>
                <a:gd fmla="*/ 22394 h 251556" name="connsiteY2"/>
                <a:gd fmla="*/ 271711 w 435708" name="connsiteX3"/>
                <a:gd fmla="*/ 16491 h 251556" name="connsiteY3"/>
                <a:gd fmla="*/ 353392 w 435708" name="connsiteX4"/>
                <a:gd fmla="*/ 0 h 251556" name="connsiteY4"/>
                <a:gd fmla="*/ 435708 w 435708" name="connsiteX5"/>
                <a:gd fmla="*/ 0 h 251556" name="connsiteY5"/>
                <a:gd fmla="*/ 0 w 435708" name="connsiteX6"/>
                <a:gd fmla="*/ 251556 h 251556" name="connsiteY6"/>
                <a:gd fmla="*/ 179548 w 435708" name="connsiteX7"/>
                <a:gd fmla="*/ 72008 h 251556" name="connsiteY7"/>
                <a:gd fmla="*/ 212467 w 435708" name="connsiteX8"/>
                <a:gd fmla="*/ 45118 h 25155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51554" w="435708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gdLst>
                <a:gd fmla="*/ 135854 w 355754" name="connsiteX0"/>
                <a:gd fmla="*/ 126959 h 355754" name="connsiteY0"/>
                <a:gd fmla="*/ 355754 w 355754" name="connsiteX1"/>
                <a:gd fmla="*/ 0 h 355754" name="connsiteY1"/>
                <a:gd fmla="*/ 0 w 355754" name="connsiteX2"/>
                <a:gd fmla="*/ 355754 h 355754" name="connsiteY2"/>
                <a:gd fmla="*/ 21305 w 355754" name="connsiteX3"/>
                <a:gd fmla="*/ 276242 h 355754" name="connsiteY3"/>
                <a:gd fmla="*/ 58373 w 355754" name="connsiteX4"/>
                <a:gd fmla="*/ 201612 h 355754" name="connsiteY4"/>
                <a:gd fmla="*/ 66896 w 355754" name="connsiteX5"/>
                <a:gd fmla="*/ 192630 h 355754" name="connsiteY5"/>
                <a:gd fmla="*/ 73362 w 355754" name="connsiteX6"/>
                <a:gd fmla="*/ 182081 h 355754" name="connsiteY6"/>
                <a:gd fmla="*/ 135854 w 355754" name="connsiteX7"/>
                <a:gd fmla="*/ 126959 h 35575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4" w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gdLst>
                <a:gd fmla="*/ 0 w 503116" name="connsiteX0"/>
                <a:gd fmla="*/ 72922 h 72922" name="connsiteY0"/>
                <a:gd fmla="*/ 71289 w 503116" name="connsiteX1"/>
                <a:gd fmla="*/ 31763 h 72922" name="connsiteY1"/>
                <a:gd fmla="*/ 150271 w 503116" name="connsiteX2"/>
                <a:gd fmla="*/ 5205 h 72922" name="connsiteY2"/>
                <a:gd fmla="*/ 162638 w 503116" name="connsiteX3"/>
                <a:gd fmla="*/ 4879 h 72922" name="connsiteY3"/>
                <a:gd fmla="*/ 174680 w 503116" name="connsiteX4"/>
                <a:gd fmla="*/ 1990 h 72922" name="connsiteY4"/>
                <a:gd fmla="*/ 257845 w 503116" name="connsiteX5"/>
                <a:gd fmla="*/ 7202 h 72922" name="connsiteY5"/>
                <a:gd fmla="*/ 503116 w 503116" name="connsiteX6"/>
                <a:gd fmla="*/ 72922 h 72922" name="connsiteY6"/>
                <a:gd fmla="*/ 0 w 503116" name="connsiteX7"/>
                <a:gd fmla="*/ 72922 h 7292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2" w="503115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gdLst>
                <a:gd fmla="*/ 130216 w 130216" name="connsiteX0"/>
                <a:gd fmla="*/ 0 h 485970" name="connsiteY0"/>
                <a:gd fmla="*/ 0 w 130216" name="connsiteX1"/>
                <a:gd fmla="*/ 485970 h 485970" name="connsiteY1"/>
                <a:gd fmla="*/ 0 w 130216" name="connsiteX2"/>
                <a:gd fmla="*/ 232051 h 485970" name="connsiteY2"/>
                <a:gd fmla="*/ 16490 w 130216" name="connsiteX3"/>
                <a:gd fmla="*/ 150371 h 485970" name="connsiteY3"/>
                <a:gd fmla="*/ 23514 w 130216" name="connsiteX4"/>
                <a:gd fmla="*/ 139953 h 485970" name="connsiteY4"/>
                <a:gd fmla="*/ 25912 w 130216" name="connsiteX5"/>
                <a:gd fmla="*/ 127624 h 485970" name="connsiteY5"/>
                <a:gd fmla="*/ 72009 w 130216" name="connsiteX6"/>
                <a:gd fmla="*/ 58207 h 485970" name="connsiteY6"/>
                <a:gd fmla="*/ 130216 w 130216" name="connsiteX7"/>
                <a:gd fmla="*/ 0 h 48597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70" w="130216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gdLst>
                <a:gd fmla="*/ 0 w 485967" name="connsiteX0"/>
                <a:gd fmla="*/ 0 h 130214" name="connsiteY0"/>
                <a:gd fmla="*/ 253916 w 485967" name="connsiteX1"/>
                <a:gd fmla="*/ 0 h 130214" name="connsiteY1"/>
                <a:gd fmla="*/ 335596 w 485967" name="connsiteX2"/>
                <a:gd fmla="*/ 16490 h 130214" name="connsiteY2"/>
                <a:gd fmla="*/ 346468 w 485967" name="connsiteX3"/>
                <a:gd fmla="*/ 22393 h 130214" name="connsiteY3"/>
                <a:gd fmla="*/ 358342 w 485967" name="connsiteX4"/>
                <a:gd fmla="*/ 25910 h 130214" name="connsiteY4"/>
                <a:gd fmla="*/ 427760 w 485967" name="connsiteX5"/>
                <a:gd fmla="*/ 72007 h 130214" name="connsiteY5"/>
                <a:gd fmla="*/ 485967 w 485967" name="connsiteX6"/>
                <a:gd fmla="*/ 130214 h 130214" name="connsiteY6"/>
                <a:gd fmla="*/ 0 w 485967" name="connsiteX7"/>
                <a:gd fmla="*/ 0 h 1302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4" w="485967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gdLst>
                <a:gd fmla="*/ 72921 w 72921" name="connsiteX0"/>
                <a:gd fmla="*/ 0 h 503113" name="connsiteY0"/>
                <a:gd fmla="*/ 72921 w 72921" name="connsiteX1"/>
                <a:gd fmla="*/ 503113 h 503113" name="connsiteY1"/>
                <a:gd fmla="*/ 31763 w 72921" name="connsiteX2"/>
                <a:gd fmla="*/ 431824 h 503113" name="connsiteY2"/>
                <a:gd fmla="*/ 5204 w 72921" name="connsiteX3"/>
                <a:gd fmla="*/ 352841 h 503113" name="connsiteY3"/>
                <a:gd fmla="*/ 6078 w 72921" name="connsiteX4"/>
                <a:gd fmla="*/ 340309 h 503113" name="connsiteY4"/>
                <a:gd fmla="*/ 1990 w 72921" name="connsiteX5"/>
                <a:gd fmla="*/ 328432 h 503113" name="connsiteY5"/>
                <a:gd fmla="*/ 7202 w 72921" name="connsiteX6"/>
                <a:gd fmla="*/ 245266 h 503113" name="connsiteY6"/>
                <a:gd fmla="*/ 72921 w 72921" name="connsiteX7"/>
                <a:gd fmla="*/ 0 h 5031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gdLst>
                <a:gd fmla="*/ 0 w 355751" name="connsiteX0"/>
                <a:gd fmla="*/ 0 h 355751" name="connsiteY0"/>
                <a:gd fmla="*/ 79510 w 355751" name="connsiteX1"/>
                <a:gd fmla="*/ 21305 h 355751" name="connsiteY1"/>
                <a:gd fmla="*/ 154139 w 355751" name="connsiteX2"/>
                <a:gd fmla="*/ 58375 h 355751" name="connsiteY2"/>
                <a:gd fmla="*/ 163120 w 355751" name="connsiteX3"/>
                <a:gd fmla="*/ 66895 h 355751" name="connsiteY3"/>
                <a:gd fmla="*/ 173672 w 355751" name="connsiteX4"/>
                <a:gd fmla="*/ 73362 h 355751" name="connsiteY4"/>
                <a:gd fmla="*/ 228793 w 355751" name="connsiteX5"/>
                <a:gd fmla="*/ 135855 h 355751" name="connsiteY5"/>
                <a:gd fmla="*/ 355751 w 355751" name="connsiteX6"/>
                <a:gd fmla="*/ 355751 h 355751" name="connsiteY6"/>
                <a:gd fmla="*/ 0 w 355751" name="connsiteX7"/>
                <a:gd fmla="*/ 0 h 35575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1" w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gdLst>
                <a:gd fmla="*/ 0 w 251556" name="connsiteX0"/>
                <a:gd fmla="*/ 0 h 435708" name="connsiteY0"/>
                <a:gd fmla="*/ 251556 w 251556" name="connsiteX1"/>
                <a:gd fmla="*/ 435708 h 435708" name="connsiteY1"/>
                <a:gd fmla="*/ 72008 w 251556" name="connsiteX2"/>
                <a:gd fmla="*/ 256160 h 435708" name="connsiteY2"/>
                <a:gd fmla="*/ 25912 w 251556" name="connsiteX3"/>
                <a:gd fmla="*/ 186743 h 435708" name="connsiteY3"/>
                <a:gd fmla="*/ 22396 w 251556" name="connsiteX4"/>
                <a:gd fmla="*/ 174876 h 435708" name="connsiteY4"/>
                <a:gd fmla="*/ 16490 w 251556" name="connsiteX5"/>
                <a:gd fmla="*/ 163997 h 435708" name="connsiteY5"/>
                <a:gd fmla="*/ 0 w 251556" name="connsiteX6"/>
                <a:gd fmla="*/ 82316 h 435708" name="connsiteY6"/>
                <a:gd fmla="*/ 0 w 251556" name="connsiteX7"/>
                <a:gd fmla="*/ 0 h 43570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08" w="251554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gdLst>
                <a:gd fmla="*/ 0 w 251559" name="connsiteX0"/>
                <a:gd fmla="*/ 0 h 435713" name="connsiteY0"/>
                <a:gd fmla="*/ 179550 w 251559" name="connsiteX1"/>
                <a:gd fmla="*/ 179551 h 435713" name="connsiteY1"/>
                <a:gd fmla="*/ 225646 w 251559" name="connsiteX2"/>
                <a:gd fmla="*/ 248968 h 435713" name="connsiteY2"/>
                <a:gd fmla="*/ 229163 w 251559" name="connsiteX3"/>
                <a:gd fmla="*/ 260838 h 435713" name="connsiteY3"/>
                <a:gd fmla="*/ 235068 w 251559" name="connsiteX4"/>
                <a:gd fmla="*/ 271715 h 435713" name="connsiteY4"/>
                <a:gd fmla="*/ 251559 w 251559" name="connsiteX5"/>
                <a:gd fmla="*/ 353396 h 435713" name="connsiteY5"/>
                <a:gd fmla="*/ 251559 w 251559" name="connsiteX6"/>
                <a:gd fmla="*/ 435713 h 435713" name="connsiteY6"/>
                <a:gd fmla="*/ 0 w 251559" name="connsiteX7"/>
                <a:gd fmla="*/ 0 h 43571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35713" w="251557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gdLst>
                <a:gd fmla="*/ 0 w 355754" name="connsiteX0"/>
                <a:gd fmla="*/ 0 h 355753" name="connsiteY0"/>
                <a:gd fmla="*/ 355754 w 355754" name="connsiteX1"/>
                <a:gd fmla="*/ 355753 h 355753" name="connsiteY1"/>
                <a:gd fmla="*/ 276243 w 355754" name="connsiteX2"/>
                <a:gd fmla="*/ 334449 h 355753" name="connsiteY2"/>
                <a:gd fmla="*/ 201613 w 355754" name="connsiteX3"/>
                <a:gd fmla="*/ 297380 h 355753" name="connsiteY3"/>
                <a:gd fmla="*/ 192635 w 355754" name="connsiteX4"/>
                <a:gd fmla="*/ 288861 h 355753" name="connsiteY4"/>
                <a:gd fmla="*/ 182082 w 355754" name="connsiteX5"/>
                <a:gd fmla="*/ 282392 h 355753" name="connsiteY5"/>
                <a:gd fmla="*/ 126960 w 355754" name="connsiteX6"/>
                <a:gd fmla="*/ 219900 h 355753" name="connsiteY6"/>
                <a:gd fmla="*/ 0 w 355754" name="connsiteX7"/>
                <a:gd fmla="*/ 0 h 35575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3" w="355754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gdLst>
                <a:gd fmla="*/ 1 w 72921" name="connsiteX0"/>
                <a:gd fmla="*/ 0 h 503114" name="connsiteY0"/>
                <a:gd fmla="*/ 41158 w 72921" name="connsiteX1"/>
                <a:gd fmla="*/ 71288 h 503114" name="connsiteY1"/>
                <a:gd fmla="*/ 67718 w 72921" name="connsiteX2"/>
                <a:gd fmla="*/ 150271 h 503114" name="connsiteY2"/>
                <a:gd fmla="*/ 68043 w 72921" name="connsiteX3"/>
                <a:gd fmla="*/ 162645 h 503114" name="connsiteY3"/>
                <a:gd fmla="*/ 70931 w 72921" name="connsiteX4"/>
                <a:gd fmla="*/ 174679 h 503114" name="connsiteY4"/>
                <a:gd fmla="*/ 65720 w 72921" name="connsiteX5"/>
                <a:gd fmla="*/ 257845 h 503114" name="connsiteY5"/>
                <a:gd fmla="*/ 0 w 72921" name="connsiteX6"/>
                <a:gd fmla="*/ 503114 h 503114" name="connsiteY6"/>
                <a:gd fmla="*/ 1 w 72921" name="connsiteX7"/>
                <a:gd fmla="*/ 0 h 5031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03113" w="72921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gdLst>
                <a:gd fmla="*/ 0 w 485969" name="connsiteX0"/>
                <a:gd fmla="*/ 0 h 130216" name="connsiteY0"/>
                <a:gd fmla="*/ 485969 w 485969" name="connsiteX1"/>
                <a:gd fmla="*/ 130216 h 130216" name="connsiteY1"/>
                <a:gd fmla="*/ 232051 w 485969" name="connsiteX2"/>
                <a:gd fmla="*/ 130216 h 130216" name="connsiteY2"/>
                <a:gd fmla="*/ 150371 w 485969" name="connsiteX3"/>
                <a:gd fmla="*/ 113726 h 130216" name="connsiteY3"/>
                <a:gd fmla="*/ 139491 w 485969" name="connsiteX4"/>
                <a:gd fmla="*/ 107820 h 130216" name="connsiteY4"/>
                <a:gd fmla="*/ 127625 w 485969" name="connsiteX5"/>
                <a:gd fmla="*/ 104304 h 130216" name="connsiteY5"/>
                <a:gd fmla="*/ 58207 w 485969" name="connsiteX6"/>
                <a:gd fmla="*/ 58208 h 130216" name="connsiteY6"/>
                <a:gd fmla="*/ 0 w 485969" name="connsiteX7"/>
                <a:gd fmla="*/ 0 h 13021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0216" w="485969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gdLst>
                <a:gd fmla="*/ 130214 w 130214" name="connsiteX0"/>
                <a:gd fmla="*/ 0 h 485967" name="connsiteY0"/>
                <a:gd fmla="*/ 130214 w 130214" name="connsiteX1"/>
                <a:gd fmla="*/ 253917 h 485967" name="connsiteY1"/>
                <a:gd fmla="*/ 113724 w 130214" name="connsiteX2"/>
                <a:gd fmla="*/ 335598 h 485967" name="connsiteY2"/>
                <a:gd fmla="*/ 107819 w 130214" name="connsiteX3"/>
                <a:gd fmla="*/ 346478 h 485967" name="connsiteY3"/>
                <a:gd fmla="*/ 104303 w 130214" name="connsiteX4"/>
                <a:gd fmla="*/ 358343 h 485967" name="connsiteY4"/>
                <a:gd fmla="*/ 58206 w 130214" name="connsiteX5"/>
                <a:gd fmla="*/ 427761 h 485967" name="connsiteY5"/>
                <a:gd fmla="*/ 0 w 130214" name="connsiteX6"/>
                <a:gd fmla="*/ 485967 h 485967" name="connsiteY6"/>
                <a:gd fmla="*/ 130214 w 130214" name="connsiteX7"/>
                <a:gd fmla="*/ 0 h 48596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85967" w="130214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gdLst>
                <a:gd fmla="*/ 0 w 503113" name="connsiteX0"/>
                <a:gd fmla="*/ 0 h 72921" name="connsiteY0"/>
                <a:gd fmla="*/ 503113 w 503113" name="connsiteX1"/>
                <a:gd fmla="*/ 1 h 72921" name="connsiteY1"/>
                <a:gd fmla="*/ 431825 w 503113" name="connsiteX2"/>
                <a:gd fmla="*/ 41158 h 72921" name="connsiteY2"/>
                <a:gd fmla="*/ 352842 w 503113" name="connsiteX3"/>
                <a:gd fmla="*/ 67718 h 72921" name="connsiteY3"/>
                <a:gd fmla="*/ 340468 w 503113" name="connsiteX4"/>
                <a:gd fmla="*/ 68043 h 72921" name="connsiteY4"/>
                <a:gd fmla="*/ 328434 w 503113" name="connsiteX5"/>
                <a:gd fmla="*/ 70931 h 72921" name="connsiteY5"/>
                <a:gd fmla="*/ 245268 w 503113" name="connsiteX6"/>
                <a:gd fmla="*/ 65720 h 72921" name="connsiteY6"/>
                <a:gd fmla="*/ 0 w 503113" name="connsiteX7"/>
                <a:gd fmla="*/ 0 h 7292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2921" w="503113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gdLst>
                <a:gd fmla="*/ 355755 w 355755" name="connsiteX0"/>
                <a:gd fmla="*/ 0 h 355755" name="connsiteY0"/>
                <a:gd fmla="*/ 334449 w 355755" name="connsiteX1"/>
                <a:gd fmla="*/ 79513 h 355755" name="connsiteY1"/>
                <a:gd fmla="*/ 297380 w 355755" name="connsiteX2"/>
                <a:gd fmla="*/ 154142 h 355755" name="connsiteY2"/>
                <a:gd fmla="*/ 288861 w 355755" name="connsiteX3"/>
                <a:gd fmla="*/ 163120 h 355755" name="connsiteY3"/>
                <a:gd fmla="*/ 282393 w 355755" name="connsiteX4"/>
                <a:gd fmla="*/ 173674 h 355755" name="connsiteY4"/>
                <a:gd fmla="*/ 219900 w 355755" name="connsiteX5"/>
                <a:gd fmla="*/ 228795 h 355755" name="connsiteY5"/>
                <a:gd fmla="*/ 0 w 355755" name="connsiteX6"/>
                <a:gd fmla="*/ 355755 h 355755" name="connsiteY6"/>
                <a:gd fmla="*/ 355755 w 355755" name="connsiteX7"/>
                <a:gd fmla="*/ 0 h 35575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55755" w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gdLst>
                <a:gd fmla="*/ 0 w 435709" name="connsiteX0"/>
                <a:gd fmla="*/ 251557 h 251557" name="connsiteY0"/>
                <a:gd fmla="*/ 435709 w 435709" name="connsiteX1"/>
                <a:gd fmla="*/ 0 h 251557" name="connsiteY1"/>
                <a:gd fmla="*/ 256161 w 435709" name="connsiteX2"/>
                <a:gd fmla="*/ 179548 h 251557" name="connsiteY2"/>
                <a:gd fmla="*/ 186744 w 435709" name="connsiteX3"/>
                <a:gd fmla="*/ 225644 h 251557" name="connsiteY3"/>
                <a:gd fmla="*/ 174877 w 435709" name="connsiteX4"/>
                <a:gd fmla="*/ 229160 h 251557" name="connsiteY4"/>
                <a:gd fmla="*/ 163998 w 435709" name="connsiteX5"/>
                <a:gd fmla="*/ 235066 h 251557" name="connsiteY5"/>
                <a:gd fmla="*/ 82318 w 435709" name="connsiteX6"/>
                <a:gd fmla="*/ 251557 h 251557" name="connsiteY6"/>
                <a:gd fmla="*/ 0 w 435709" name="connsiteX7"/>
                <a:gd fmla="*/ 251557 h 25155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51555" w="435709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707562" y="2990208"/>
            <a:ext cx="817694" cy="794463"/>
          </a:xfrm>
          <a:custGeom>
            <a:rect b="b" l="l" r="r" t="t"/>
            <a:pathLst>
              <a:path h="794463" w="817694"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620167" y="0"/>
                </a:moveTo>
                <a:cubicBezTo>
                  <a:pt x="699976" y="0"/>
                  <a:pt x="752849" y="18410"/>
                  <a:pt x="778787" y="55231"/>
                </a:cubicBezTo>
                <a:cubicBezTo>
                  <a:pt x="804725" y="92053"/>
                  <a:pt x="817694" y="152544"/>
                  <a:pt x="817694" y="236707"/>
                </a:cubicBezTo>
                <a:cubicBezTo>
                  <a:pt x="817694" y="269718"/>
                  <a:pt x="812071" y="296926"/>
                  <a:pt x="800825" y="318329"/>
                </a:cubicBezTo>
                <a:lnTo>
                  <a:pt x="607966" y="687265"/>
                </a:lnTo>
                <a:lnTo>
                  <a:pt x="817694" y="687265"/>
                </a:lnTo>
                <a:lnTo>
                  <a:pt x="817694" y="787389"/>
                </a:lnTo>
                <a:lnTo>
                  <a:pt x="426448" y="787389"/>
                </a:lnTo>
                <a:lnTo>
                  <a:pt x="426448" y="684000"/>
                </a:lnTo>
                <a:lnTo>
                  <a:pt x="619078" y="330301"/>
                </a:lnTo>
                <a:cubicBezTo>
                  <a:pt x="640119" y="291847"/>
                  <a:pt x="650639" y="239246"/>
                  <a:pt x="650639" y="172496"/>
                </a:cubicBezTo>
                <a:cubicBezTo>
                  <a:pt x="650639" y="137671"/>
                  <a:pt x="639031" y="120258"/>
                  <a:pt x="615813" y="120258"/>
                </a:cubicBezTo>
                <a:cubicBezTo>
                  <a:pt x="591871" y="120258"/>
                  <a:pt x="579899" y="131141"/>
                  <a:pt x="579899" y="152907"/>
                </a:cubicBezTo>
                <a:lnTo>
                  <a:pt x="579899" y="286769"/>
                </a:lnTo>
                <a:lnTo>
                  <a:pt x="426448" y="286769"/>
                </a:lnTo>
                <a:lnTo>
                  <a:pt x="426448" y="150730"/>
                </a:lnTo>
                <a:cubicBezTo>
                  <a:pt x="426448" y="50243"/>
                  <a:pt x="491021" y="0"/>
                  <a:pt x="620167" y="0"/>
                </a:cubicBez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6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8800">
              <a:solidFill>
                <a:srgbClr val="E40000"/>
              </a:solidFill>
              <a:latin charset="0" panose="020b0706040902060204" pitchFamily="34" typeface="Haettenschweiler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592830" y="3867822"/>
            <a:ext cx="3061017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 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97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6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 flipH="1" rot="10800000">
            <a:off x="0" y="919916"/>
            <a:ext cx="5069403" cy="416315"/>
          </a:xfrm>
          <a:prstGeom prst="rect">
            <a:avLst/>
          </a:prstGeom>
        </p:spPr>
      </p:pic>
    </p:spTree>
    <p:extLst>
      <p:ext uri="{BB962C8B-B14F-4D97-AF65-F5344CB8AC3E}">
        <p14:creationId val="239917609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7" presetSubtype="10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7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dir="t" rig="glow">
            <a:rot lat="0" lon="0" rev="14100000"/>
          </a:lightRig>
        </a:scene3d>
        <a:sp3d prstMaterial="softEdge"/>
      </a:spPr>
      <a:bodyPr anchor="ctr" rtlCol="0" wrap="square">
        <a:noAutofit/>
      </a:bodyPr>
      <a:lstStyle>
        <a:defPPr algn="ctr">
          <a:defRPr dirty="0">
            <a:solidFill>
              <a:srgbClr val="FFFFFF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240</Paragraphs>
  <Slides>27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8">
      <vt:lpstr>Arial</vt:lpstr>
      <vt:lpstr>Arial Black</vt:lpstr>
      <vt:lpstr>Calibri Light</vt:lpstr>
      <vt:lpstr>Calibri</vt:lpstr>
      <vt:lpstr>微软雅黑</vt:lpstr>
      <vt:lpstr>Impact</vt:lpstr>
      <vt:lpstr>Haettenschweiler</vt:lpstr>
      <vt:lpstr>方正正纤黑简体</vt:lpstr>
      <vt:lpstr>AgencyFB-Regular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2021-08-22T12:05:31Z</dcterms:created>
  <cp:lastPrinted>2021-08-22T12:05:31Z</cp:lastPrinted>
  <dcterms:modified xsi:type="dcterms:W3CDTF">2021-08-22T05:46:54Z</dcterms:modified>
  <cp:revision>1</cp:revision>
</cp:coreProperties>
</file>