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80" r:id="rId28"/>
    <p:sldId id="279" r:id="rId29"/>
    <p:sldId id="281" r:id="rId30"/>
    <p:sldId id="283" r:id="rId31"/>
  </p:sldIdLst>
  <p:sldSz cx="12192000" cy="6858000"/>
  <p:notesSz cx="7104063" cy="10234613"/>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1.xml" Type="http://schemas.openxmlformats.org/officeDocument/2006/relationships/themeOverrid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theme/themeOverride2.xml" Type="http://schemas.openxmlformats.org/officeDocument/2006/relationships/themeOverrid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theme/themeOverride3.xml" Type="http://schemas.openxmlformats.org/officeDocument/2006/relationships/themeOverrid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theme/themeOverride4.xml" Type="http://schemas.openxmlformats.org/officeDocument/2006/relationships/themeOverrid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B1A9A5"/>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B1A9A5"/>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0"/>
        </c:dLbls>
        <c:firstSliceAng val="187"/>
        <c:holeSize val="7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dPt>
          <c:dPt>
            <c:idx val="1"/>
            <c:invertIfNegative val="1"/>
            <c:spPr>
              <a:solidFill>
                <a:srgbClr val="BBB0AC"/>
              </a:solidFill>
              <a:ln w="19050">
                <a:noFill/>
              </a:ln>
              <a:effectLst>
                <a:innerShdw blurRad="63500" dist="50800" dir="13500000">
                  <a:prstClr val="black">
                    <a:alpha val="50000"/>
                  </a:prstClr>
                </a:innerShdw>
              </a:effectLst>
            </c:spPr>
          </c:dPt>
          <c:dPt>
            <c:idx val="2"/>
            <c:invertIfNegative val="1"/>
            <c:spPr>
              <a:gradFill>
                <a:gsLst>
                  <a:gs pos="100000">
                    <a:schemeClr val="bg1">
                      <a:lumMod val="95000"/>
                    </a:schemeClr>
                  </a:gs>
                  <a:gs pos="0">
                    <a:schemeClr val="bg1">
                      <a:lumMod val="75000"/>
                    </a:schemeClr>
                  </a:gs>
                </a:gsLst>
                <a:lin ang="2700000" scaled="1"/>
              </a:gradFill>
              <a:ln w="19050">
                <a:noFill/>
              </a:ln>
              <a:effectLst/>
            </c:spPr>
          </c:dPt>
          <c:dPt>
            <c:idx val="3"/>
            <c:invertIfNegative val="1"/>
            <c:spPr>
              <a:gradFill>
                <a:gsLst>
                  <a:gs pos="100000">
                    <a:schemeClr val="bg1">
                      <a:lumMod val="95000"/>
                    </a:schemeClr>
                  </a:gs>
                  <a:gs pos="0">
                    <a:schemeClr val="bg1">
                      <a:lumMod val="75000"/>
                    </a:schemeClr>
                  </a:gs>
                </a:gsLst>
                <a:lin ang="2700000" scaled="1"/>
              </a:gradFill>
              <a:ln w="19050">
                <a:noFill/>
              </a:ln>
              <a:effectLst/>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D8D8D8"/>
              </a:solidFill>
              <a:ln w="19050">
                <a:noFill/>
              </a:ln>
              <a:effectLst>
                <a:innerShdw blurRad="101600" dist="50800" dir="13500000">
                  <a:prstClr val="black">
                    <a:alpha val="40000"/>
                  </a:prstClr>
                </a:innerShdw>
              </a:effectLst>
            </c:spPr>
          </c:dPt>
          <c:dPt>
            <c:idx val="1"/>
            <c:invertIfNegative val="1"/>
            <c:spPr>
              <a:solidFill>
                <a:srgbClr val="BBB1A8"/>
              </a:solidFill>
              <a:ln w="19050">
                <a:noFill/>
              </a:ln>
              <a:effectLst>
                <a:innerShdw blurRad="101600" dist="50800" dir="13500000">
                  <a:prstClr val="black">
                    <a:alpha val="40000"/>
                  </a:prstClr>
                </a:innerShdw>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a:innerShdw blurRad="114300">
        <a:prstClr val="black"/>
      </a:innerShdw>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D8D8D8"/>
              </a:solidFill>
              <a:ln w="19050">
                <a:noFill/>
              </a:ln>
              <a:effectLst>
                <a:innerShdw blurRad="101600" dist="50800" dir="13500000">
                  <a:prstClr val="black">
                    <a:alpha val="40000"/>
                  </a:prstClr>
                </a:innerShdw>
              </a:effectLst>
            </c:spPr>
          </c:dPt>
          <c:dPt>
            <c:idx val="1"/>
            <c:invertIfNegative val="1"/>
            <c:spPr>
              <a:solidFill>
                <a:srgbClr val="BBB1A8"/>
              </a:solidFill>
              <a:ln w="19050">
                <a:noFill/>
              </a:ln>
              <a:effectLst>
                <a:innerShdw blurRad="101600" dist="50800" dir="13500000">
                  <a:prstClr val="black">
                    <a:alpha val="40000"/>
                  </a:prstClr>
                </a:innerShdw>
              </a:effectLst>
            </c:spPr>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a:innerShdw blurRad="114300">
        <a:prstClr val="black"/>
      </a:innerShdw>
    </a:effectLst>
  </c:spPr>
  <c:txPr>
    <a:bodyPr/>
    <a:p>
      <a:pPr>
        <a:defRPr lang="zh-CN" smtId="4294967295"/>
      </a:pPr>
      <a:endParaRPr lang="zh-CN"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D8D8D8"/>
              </a:solidFill>
              <a:ln w="19050">
                <a:noFill/>
              </a:ln>
              <a:effectLst>
                <a:innerShdw blurRad="101600" dist="50800" dir="13500000">
                  <a:prstClr val="black">
                    <a:alpha val="40000"/>
                  </a:prstClr>
                </a:innerShdw>
              </a:effectLst>
            </c:spPr>
          </c:dPt>
          <c:dPt>
            <c:idx val="1"/>
            <c:invertIfNegative val="1"/>
            <c:spPr>
              <a:solidFill>
                <a:srgbClr val="BBB1A8"/>
              </a:solidFill>
              <a:ln w="19050">
                <a:noFill/>
              </a:ln>
              <a:effectLst>
                <a:innerShdw blurRad="101600" dist="50800" dir="13500000">
                  <a:prstClr val="black">
                    <a:alpha val="40000"/>
                  </a:prstClr>
                </a:innerShdw>
              </a:effectLst>
            </c:spPr>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a:innerShdw blurRad="114300">
        <a:prstClr val="black"/>
      </a:innerShdw>
    </a:effectLst>
  </c:spPr>
  <c:txPr>
    <a:bodyPr/>
    <a:p>
      <a:pPr>
        <a:defRPr lang="zh-CN" smtId="4294967295"/>
      </a:pPr>
      <a:endParaRPr lang="zh-CN"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D8D8D8"/>
              </a:solidFill>
              <a:ln w="19050">
                <a:noFill/>
              </a:ln>
              <a:effectLst>
                <a:innerShdw blurRad="101600" dist="50800" dir="13500000">
                  <a:prstClr val="black">
                    <a:alpha val="40000"/>
                  </a:prstClr>
                </a:innerShdw>
              </a:effectLst>
            </c:spPr>
          </c:dPt>
          <c:dPt>
            <c:idx val="1"/>
            <c:invertIfNegative val="1"/>
            <c:spPr>
              <a:solidFill>
                <a:srgbClr val="B1A9A5"/>
              </a:solidFill>
              <a:ln w="19050">
                <a:noFill/>
              </a:ln>
              <a:effectLst>
                <a:innerShdw blurRad="101600" dist="50800" dir="13500000">
                  <a:prstClr val="black">
                    <a:alpha val="40000"/>
                  </a:prstClr>
                </a:innerShdw>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a:innerShdw blurRad="114300">
        <a:prstClr val="black"/>
      </a:innerShdw>
    </a:effectLst>
  </c:spPr>
  <c:txPr>
    <a:bodyPr/>
    <a:p>
      <a:pPr>
        <a:defRPr lang="zh-CN" smtId="4294967295"/>
      </a:pPr>
      <a:endParaRPr lang="zh-CN"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FC3BE40C-B27C-48E1-AA3B-94E0FA6726C6}" type="datetimeFigureOut">
              <a:rPr lang="zh-CN" altLang="en-US" smtClean="0"/>
              <a:t>2017/6/12</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147D4D3-E921-4743-A385-F5A5B70FCC0A}" type="slidenum">
              <a:rPr lang="zh-CN" altLang="en-US" smtClean="0"/>
              <a:t>‹#›</a:t>
            </a:fld>
            <a:endParaRPr lang="zh-CN" altLang="en-US"/>
          </a:p>
        </p:txBody>
      </p:sp>
    </p:spTree>
    <p:extLst>
      <p:ext uri="{BB962C8B-B14F-4D97-AF65-F5344CB8AC3E}">
        <p14:creationId val="130986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329034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53795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96888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02682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719084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86508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756375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13939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22513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42070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65350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76830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035481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96626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409539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850466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836292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750083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33660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878335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613724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83715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2.xml" Type="http://schemas.openxmlformats.org/officeDocument/2006/relationships/slideLayout"/><Relationship Id="rId10" Target="../slideLayouts/slideLayout31.xml" Type="http://schemas.openxmlformats.org/officeDocument/2006/relationships/slideLayout"/><Relationship Id="rId11" Target="../slideLayouts/slideLayout32.xml" Type="http://schemas.openxmlformats.org/officeDocument/2006/relationships/slideLayout"/><Relationship Id="rId12" Target="../theme/theme3.xml" Type="http://schemas.openxmlformats.org/officeDocument/2006/relationships/theme"/><Relationship Id="rId2" Target="../slideLayouts/slideLayout23.xml" Type="http://schemas.openxmlformats.org/officeDocument/2006/relationships/slideLayout"/><Relationship Id="rId3" Target="../slideLayouts/slideLayout24.xml" Type="http://schemas.openxmlformats.org/officeDocument/2006/relationships/slideLayout"/><Relationship Id="rId4" Target="../slideLayouts/slideLayout25.xml" Type="http://schemas.openxmlformats.org/officeDocument/2006/relationships/slideLayout"/><Relationship Id="rId5" Target="../slideLayouts/slideLayout26.xml" Type="http://schemas.openxmlformats.org/officeDocument/2006/relationships/slideLayout"/><Relationship Id="rId6" Target="../slideLayouts/slideLayout27.xml" Type="http://schemas.openxmlformats.org/officeDocument/2006/relationships/slideLayout"/><Relationship Id="rId7" Target="../slideLayouts/slideLayout28.xml" Type="http://schemas.openxmlformats.org/officeDocument/2006/relationships/slideLayout"/><Relationship Id="rId8" Target="../slideLayouts/slideLayout29.xml" Type="http://schemas.openxmlformats.org/officeDocument/2006/relationships/slideLayout"/><Relationship Id="rId9" Target="../slideLayouts/slideLayout3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48537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2017/6/12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6718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4.xml" Type="http://schemas.openxmlformats.org/officeDocument/2006/relationships/chart"/><Relationship Id="rId3" Target="../charts/chart5.xml" Type="http://schemas.openxmlformats.org/officeDocument/2006/relationships/chart"/><Relationship Id="rId4" Target="../charts/chart6.xml" Type="http://schemas.openxmlformats.org/officeDocument/2006/relationships/chart"/><Relationship Id="rId5" Target="../charts/chart7.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gif" Type="http://schemas.openxmlformats.org/officeDocument/2006/relationships/image"/><Relationship Id="rId3" Target="../media/image11.gif" Type="http://schemas.openxmlformats.org/officeDocument/2006/relationships/image"/><Relationship Id="rId4" Target="../media/image12.gif" Type="http://schemas.openxmlformats.org/officeDocument/2006/relationships/image"/><Relationship Id="rId5" Target="../media/image13.gif"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2.gif" Type="http://schemas.openxmlformats.org/officeDocument/2006/relationships/image"/><Relationship Id="rId11" Target="../media/image23.gif" Type="http://schemas.openxmlformats.org/officeDocument/2006/relationships/image"/><Relationship Id="rId12" Target="../media/image24.gif" Type="http://schemas.openxmlformats.org/officeDocument/2006/relationships/image"/><Relationship Id="rId13" Target="../media/image25.gif" Type="http://schemas.openxmlformats.org/officeDocument/2006/relationships/image"/><Relationship Id="rId2" Target="../media/image14.gif" Type="http://schemas.openxmlformats.org/officeDocument/2006/relationships/image"/><Relationship Id="rId3" Target="../media/image15.gif" Type="http://schemas.openxmlformats.org/officeDocument/2006/relationships/image"/><Relationship Id="rId4" Target="../media/image16.gif" Type="http://schemas.openxmlformats.org/officeDocument/2006/relationships/image"/><Relationship Id="rId5" Target="../media/image17.gif" Type="http://schemas.openxmlformats.org/officeDocument/2006/relationships/image"/><Relationship Id="rId6" Target="../media/image18.gif" Type="http://schemas.openxmlformats.org/officeDocument/2006/relationships/image"/><Relationship Id="rId7" Target="../media/image19.gif" Type="http://schemas.openxmlformats.org/officeDocument/2006/relationships/image"/><Relationship Id="rId8" Target="../media/image20.gif" Type="http://schemas.openxmlformats.org/officeDocument/2006/relationships/image"/><Relationship Id="rId9" Target="../media/image21.gi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 Id="rId8" Target="../media/image3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3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复</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古</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35" name="Rectangle 4"/>
          <p:cNvSpPr txBox="1">
            <a:spLocks noChangeArrowheads="1"/>
          </p:cNvSpPr>
          <p:nvPr/>
        </p:nvSpPr>
        <p:spPr bwMode="auto">
          <a:xfrm>
            <a:off x="5675630" y="222504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a:p>
            <a:pPr algn="l"/>
            <a:r>
              <a:rPr altLang="en-US" b="0" lang="zh-CN" sz="1400">
                <a:solidFill>
                  <a:schemeClr val="tx1"/>
                </a:solidFill>
                <a:latin charset="-122" panose="02010600040101010101" typeface="华文中宋"/>
                <a:ea charset="-122" panose="02010600040101010101" typeface="华文中宋"/>
              </a:rPr>
              <a:t>名</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3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Freeform 42"/>
          <p:cNvSpPr/>
          <p:nvPr/>
        </p:nvSpPr>
        <p:spPr bwMode="auto">
          <a:xfrm>
            <a:off x="2567493" y="1645051"/>
            <a:ext cx="3244747" cy="739604"/>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6" lIns="91390" rIns="91390" tIns="45696"/>
          <a:lstStyle/>
          <a:p>
            <a:endParaRPr altLang="en-US" lang="zh-CN" sz="2400">
              <a:solidFill>
                <a:schemeClr val="tx1">
                  <a:lumMod val="65000"/>
                  <a:lumOff val="35000"/>
                </a:schemeClr>
              </a:solidFill>
            </a:endParaRPr>
          </a:p>
        </p:txBody>
      </p:sp>
      <p:sp>
        <p:nvSpPr>
          <p:cNvPr id="7" name="Freeform 42"/>
          <p:cNvSpPr/>
          <p:nvPr/>
        </p:nvSpPr>
        <p:spPr bwMode="auto">
          <a:xfrm flipH="1">
            <a:off x="6601965" y="1645051"/>
            <a:ext cx="3244748" cy="739604"/>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6" lIns="91390" rIns="91390" tIns="45696"/>
          <a:lstStyle/>
          <a:p>
            <a:endParaRPr altLang="en-US" lang="zh-CN" sz="2400">
              <a:solidFill>
                <a:schemeClr val="tx1">
                  <a:lumMod val="65000"/>
                  <a:lumOff val="35000"/>
                </a:schemeClr>
              </a:solidFill>
            </a:endParaRPr>
          </a:p>
        </p:txBody>
      </p:sp>
      <p:sp>
        <p:nvSpPr>
          <p:cNvPr id="8" name="Freeform 42"/>
          <p:cNvSpPr/>
          <p:nvPr/>
        </p:nvSpPr>
        <p:spPr bwMode="auto">
          <a:xfrm flipV="1">
            <a:off x="2567493" y="4976442"/>
            <a:ext cx="3244747" cy="738016"/>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6" lIns="91390" rIns="91390" tIns="45696"/>
          <a:lstStyle/>
          <a:p>
            <a:endParaRPr altLang="en-US" lang="zh-CN" sz="2400">
              <a:solidFill>
                <a:schemeClr val="tx1">
                  <a:lumMod val="65000"/>
                  <a:lumOff val="35000"/>
                </a:schemeClr>
              </a:solidFill>
            </a:endParaRPr>
          </a:p>
        </p:txBody>
      </p:sp>
      <p:sp>
        <p:nvSpPr>
          <p:cNvPr id="9" name="Freeform 42"/>
          <p:cNvSpPr/>
          <p:nvPr/>
        </p:nvSpPr>
        <p:spPr bwMode="auto">
          <a:xfrm flipH="1" flipV="1">
            <a:off x="6601965" y="4976442"/>
            <a:ext cx="3244748" cy="738016"/>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6" lIns="91390" rIns="91390" tIns="45696"/>
          <a:lstStyle/>
          <a:p>
            <a:endParaRPr altLang="en-US" lang="zh-CN" sz="2400">
              <a:solidFill>
                <a:schemeClr val="tx1">
                  <a:lumMod val="65000"/>
                  <a:lumOff val="35000"/>
                </a:schemeClr>
              </a:solidFill>
            </a:endParaRPr>
          </a:p>
        </p:txBody>
      </p:sp>
      <p:sp>
        <p:nvSpPr>
          <p:cNvPr id="11" name="TextBox 33"/>
          <p:cNvSpPr txBox="1">
            <a:spLocks noChangeArrowheads="1"/>
          </p:cNvSpPr>
          <p:nvPr/>
        </p:nvSpPr>
        <p:spPr bwMode="auto">
          <a:xfrm>
            <a:off x="4100562" y="3521159"/>
            <a:ext cx="4243605" cy="457152"/>
          </a:xfrm>
          <a:prstGeom prst="rect">
            <a:avLst/>
          </a:prstGeom>
          <a:noFill/>
          <a:ln>
            <a:noFill/>
          </a:ln>
        </p:spPr>
        <p:txBody>
          <a:bodyPr bIns="45696" lIns="91390" rIns="91390" tIns="45696" wrap="non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zh-CN" b="1" lang="en-US" sz="2400">
                <a:solidFill>
                  <a:schemeClr val="tx1">
                    <a:lumMod val="75000"/>
                    <a:lumOff val="25000"/>
                  </a:schemeClr>
                </a:solidFill>
                <a:latin charset="-122" panose="020b0503020204020204" typeface="微软雅黑"/>
              </a:rPr>
              <a:t>20XX年X月，我们的工作简述</a:t>
            </a:r>
          </a:p>
        </p:txBody>
      </p:sp>
      <p:grpSp>
        <p:nvGrpSpPr>
          <p:cNvPr id="12" name="组合 34"/>
          <p:cNvGrpSpPr/>
          <p:nvPr/>
        </p:nvGrpSpPr>
        <p:grpSpPr>
          <a:xfrm>
            <a:off x="2007397" y="2313234"/>
            <a:ext cx="1153512" cy="1155432"/>
            <a:chExt cx="1154113" cy="1155699"/>
          </a:xfrm>
          <a:solidFill>
            <a:schemeClr val="bg1">
              <a:lumMod val="65000"/>
            </a:schemeClr>
          </a:solidFill>
        </p:grpSpPr>
        <p:sp>
          <p:nvSpPr>
            <p:cNvPr id="13" name="Oval 30"/>
            <p:cNvSpPr>
              <a:spLocks noChangeArrowheads="1"/>
            </p:cNvSpPr>
            <p:nvPr/>
          </p:nvSpPr>
          <p:spPr bwMode="auto">
            <a:xfrm>
              <a:off x="0" y="0"/>
              <a:ext cx="1154113" cy="1155699"/>
            </a:xfrm>
            <a:prstGeom prst="ellipse">
              <a:avLst/>
            </a:prstGeom>
            <a:solidFill>
              <a:srgbClr val="BBB1A8"/>
            </a:solidFill>
            <a:ln>
              <a:noFill/>
            </a:ln>
            <a:effectLst>
              <a:outerShdw algn="ctr" blurRad="57785" dir="3180000" dist="33020">
                <a:srgbClr val="000000">
                  <a:alpha val="30000"/>
                </a:srgbClr>
              </a:outerShdw>
            </a:effectLst>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735">
                <a:solidFill>
                  <a:schemeClr val="tx1">
                    <a:lumMod val="65000"/>
                    <a:lumOff val="35000"/>
                  </a:schemeClr>
                </a:solidFill>
                <a:ea charset="-122" panose="02010600030101010101" pitchFamily="2" typeface="宋体"/>
              </a:endParaRPr>
            </a:p>
          </p:txBody>
        </p:sp>
        <p:sp>
          <p:nvSpPr>
            <p:cNvPr id="14" name="Freeform 34"/>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sz="2400">
                <a:solidFill>
                  <a:schemeClr val="tx1">
                    <a:lumMod val="65000"/>
                    <a:lumOff val="35000"/>
                  </a:schemeClr>
                </a:solidFill>
              </a:endParaRPr>
            </a:p>
          </p:txBody>
        </p:sp>
      </p:grpSp>
      <p:grpSp>
        <p:nvGrpSpPr>
          <p:cNvPr id="15" name="组合 37"/>
          <p:cNvGrpSpPr/>
          <p:nvPr/>
        </p:nvGrpSpPr>
        <p:grpSpPr>
          <a:xfrm>
            <a:off x="2032783" y="3887668"/>
            <a:ext cx="1153512" cy="1155432"/>
            <a:chExt cx="1154113" cy="1155698"/>
          </a:xfrm>
          <a:solidFill>
            <a:schemeClr val="bg1">
              <a:lumMod val="65000"/>
            </a:schemeClr>
          </a:solidFill>
        </p:grpSpPr>
        <p:sp>
          <p:nvSpPr>
            <p:cNvPr id="16" name="Oval 31"/>
            <p:cNvSpPr>
              <a:spLocks noChangeArrowheads="1"/>
            </p:cNvSpPr>
            <p:nvPr/>
          </p:nvSpPr>
          <p:spPr bwMode="auto">
            <a:xfrm>
              <a:off x="0" y="0"/>
              <a:ext cx="1154113" cy="1155699"/>
            </a:xfrm>
            <a:prstGeom prst="ellipse">
              <a:avLst/>
            </a:prstGeom>
            <a:solidFill>
              <a:srgbClr val="B1A9A5"/>
            </a:solidFill>
            <a:ln>
              <a:noFill/>
            </a:ln>
            <a:effectLst>
              <a:outerShdw algn="ctr" blurRad="57785" dir="3180000" dist="33020">
                <a:srgbClr val="000000">
                  <a:alpha val="30000"/>
                </a:srgbClr>
              </a:outerShdw>
            </a:effectLst>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735">
                <a:solidFill>
                  <a:schemeClr val="tx1">
                    <a:lumMod val="65000"/>
                    <a:lumOff val="35000"/>
                  </a:schemeClr>
                </a:solidFill>
                <a:ea charset="-122" panose="02010600030101010101" pitchFamily="2" typeface="宋体"/>
              </a:endParaRPr>
            </a:p>
          </p:txBody>
        </p:sp>
        <p:sp>
          <p:nvSpPr>
            <p:cNvPr id="17" name="Freeform 35"/>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sz="2400">
                <a:solidFill>
                  <a:schemeClr val="tx1">
                    <a:lumMod val="65000"/>
                    <a:lumOff val="35000"/>
                  </a:schemeClr>
                </a:solidFill>
              </a:endParaRPr>
            </a:p>
          </p:txBody>
        </p:sp>
      </p:grpSp>
      <p:grpSp>
        <p:nvGrpSpPr>
          <p:cNvPr id="18" name="组合 40"/>
          <p:cNvGrpSpPr/>
          <p:nvPr/>
        </p:nvGrpSpPr>
        <p:grpSpPr>
          <a:xfrm>
            <a:off x="9223150" y="2344976"/>
            <a:ext cx="1155099" cy="1155432"/>
            <a:chExt cx="1155700" cy="1155698"/>
          </a:xfrm>
          <a:solidFill>
            <a:schemeClr val="bg1">
              <a:lumMod val="65000"/>
            </a:schemeClr>
          </a:solidFill>
        </p:grpSpPr>
        <p:sp>
          <p:nvSpPr>
            <p:cNvPr id="19" name="Oval 33"/>
            <p:cNvSpPr>
              <a:spLocks noChangeArrowheads="1"/>
            </p:cNvSpPr>
            <p:nvPr/>
          </p:nvSpPr>
          <p:spPr bwMode="auto">
            <a:xfrm>
              <a:off x="0" y="0"/>
              <a:ext cx="1155700" cy="1155698"/>
            </a:xfrm>
            <a:prstGeom prst="ellipse">
              <a:avLst/>
            </a:prstGeom>
            <a:solidFill>
              <a:srgbClr val="BBB1A8"/>
            </a:solidFill>
            <a:ln>
              <a:noFill/>
            </a:ln>
            <a:effectLst>
              <a:outerShdw algn="ctr" blurRad="57785" dir="3180000" dist="33020">
                <a:srgbClr val="000000">
                  <a:alpha val="30000"/>
                </a:srgbClr>
              </a:outerShdw>
            </a:effectLst>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735">
                <a:solidFill>
                  <a:schemeClr val="tx1">
                    <a:lumMod val="65000"/>
                    <a:lumOff val="35000"/>
                  </a:schemeClr>
                </a:solidFill>
                <a:ea charset="-122" panose="02010600030101010101" pitchFamily="2" typeface="宋体"/>
              </a:endParaRPr>
            </a:p>
          </p:txBody>
        </p:sp>
        <p:sp>
          <p:nvSpPr>
            <p:cNvPr id="20" name="Freeform 36"/>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sz="2400">
                <a:solidFill>
                  <a:schemeClr val="tx1">
                    <a:lumMod val="65000"/>
                    <a:lumOff val="35000"/>
                  </a:schemeClr>
                </a:solidFill>
              </a:endParaRPr>
            </a:p>
          </p:txBody>
        </p:sp>
      </p:grpSp>
      <p:grpSp>
        <p:nvGrpSpPr>
          <p:cNvPr id="21" name="组合 43"/>
          <p:cNvGrpSpPr/>
          <p:nvPr/>
        </p:nvGrpSpPr>
        <p:grpSpPr>
          <a:xfrm>
            <a:off x="9270750" y="3917824"/>
            <a:ext cx="1153512" cy="1155432"/>
            <a:chExt cx="1154113" cy="1155698"/>
          </a:xfrm>
          <a:solidFill>
            <a:schemeClr val="bg1">
              <a:lumMod val="65000"/>
            </a:schemeClr>
          </a:solidFill>
        </p:grpSpPr>
        <p:sp>
          <p:nvSpPr>
            <p:cNvPr id="22" name="Oval 32"/>
            <p:cNvSpPr>
              <a:spLocks noChangeArrowheads="1"/>
            </p:cNvSpPr>
            <p:nvPr/>
          </p:nvSpPr>
          <p:spPr bwMode="auto">
            <a:xfrm>
              <a:off x="0" y="0"/>
              <a:ext cx="1154113" cy="1155698"/>
            </a:xfrm>
            <a:prstGeom prst="ellipse">
              <a:avLst/>
            </a:prstGeom>
            <a:solidFill>
              <a:srgbClr val="B1A9A5"/>
            </a:solidFill>
            <a:ln>
              <a:noFill/>
            </a:ln>
            <a:effectLst>
              <a:outerShdw algn="ctr" blurRad="57785" dir="3180000" dist="33020">
                <a:srgbClr val="000000">
                  <a:alpha val="30000"/>
                </a:srgbClr>
              </a:outerShdw>
            </a:effectLst>
            <a:extLst>
              <a:ext uri="{91240B29-F687-4F45-9708-019B960494DF}">
                <a14:hiddenLine w="9525">
                  <a:solidFill>
                    <a:srgbClr val="000000"/>
                  </a:solidFill>
                  <a:rou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endParaRPr altLang="en-US" lang="zh-CN" sz="1735">
                <a:solidFill>
                  <a:schemeClr val="tx1">
                    <a:lumMod val="65000"/>
                    <a:lumOff val="35000"/>
                  </a:schemeClr>
                </a:solidFill>
                <a:ea charset="-122" panose="02010600030101010101" pitchFamily="2" typeface="宋体"/>
              </a:endParaRPr>
            </a:p>
          </p:txBody>
        </p:sp>
        <p:sp>
          <p:nvSpPr>
            <p:cNvPr id="23" name="Freeform 37"/>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14:hiddenLine>
              </a:ext>
            </a:extLst>
          </p:spPr>
          <p:txBody>
            <a:bodyPr/>
            <a:lstStyle/>
            <a:p>
              <a:endParaRPr altLang="en-US" lang="zh-CN" sz="2400">
                <a:solidFill>
                  <a:schemeClr val="tx1">
                    <a:lumMod val="65000"/>
                    <a:lumOff val="35000"/>
                  </a:schemeClr>
                </a:solidFill>
              </a:endParaRPr>
            </a:p>
          </p:txBody>
        </p:sp>
      </p:grpSp>
      <p:sp>
        <p:nvSpPr>
          <p:cNvPr id="24" name="TextBox 46"/>
          <p:cNvSpPr txBox="1">
            <a:spLocks noChangeArrowheads="1"/>
          </p:cNvSpPr>
          <p:nvPr/>
        </p:nvSpPr>
        <p:spPr bwMode="auto">
          <a:xfrm>
            <a:off x="3256106" y="1192718"/>
            <a:ext cx="1758035" cy="375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65">
                <a:solidFill>
                  <a:schemeClr val="tx1">
                    <a:lumMod val="75000"/>
                    <a:lumOff val="25000"/>
                  </a:schemeClr>
                </a:solidFill>
                <a:latin charset="-122" panose="020b0503020204020204" typeface="微软雅黑"/>
              </a:rPr>
              <a:t>添加标题</a:t>
            </a:r>
          </a:p>
        </p:txBody>
      </p:sp>
      <p:sp>
        <p:nvSpPr>
          <p:cNvPr id="25" name="TextBox 47"/>
          <p:cNvSpPr txBox="1">
            <a:spLocks noChangeArrowheads="1"/>
          </p:cNvSpPr>
          <p:nvPr/>
        </p:nvSpPr>
        <p:spPr bwMode="auto">
          <a:xfrm>
            <a:off x="3179949" y="1708535"/>
            <a:ext cx="2591037" cy="1066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26" name="TextBox 48"/>
          <p:cNvSpPr txBox="1">
            <a:spLocks noChangeArrowheads="1"/>
          </p:cNvSpPr>
          <p:nvPr/>
        </p:nvSpPr>
        <p:spPr bwMode="auto">
          <a:xfrm>
            <a:off x="7344529" y="1192718"/>
            <a:ext cx="1759621" cy="375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sz="1865">
                <a:solidFill>
                  <a:schemeClr val="tx1">
                    <a:lumMod val="75000"/>
                    <a:lumOff val="25000"/>
                  </a:schemeClr>
                </a:solidFill>
                <a:latin charset="-122" panose="020b0503020204020204" typeface="微软雅黑"/>
              </a:rPr>
              <a:t>添加标题</a:t>
            </a:r>
          </a:p>
        </p:txBody>
      </p:sp>
      <p:sp>
        <p:nvSpPr>
          <p:cNvPr id="27" name="TextBox 49"/>
          <p:cNvSpPr txBox="1">
            <a:spLocks noChangeArrowheads="1"/>
          </p:cNvSpPr>
          <p:nvPr/>
        </p:nvSpPr>
        <p:spPr bwMode="auto">
          <a:xfrm>
            <a:off x="6608311" y="1708535"/>
            <a:ext cx="2591039" cy="1066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6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28" name="TextBox 50"/>
          <p:cNvSpPr txBox="1">
            <a:spLocks noChangeArrowheads="1"/>
          </p:cNvSpPr>
          <p:nvPr/>
        </p:nvSpPr>
        <p:spPr bwMode="auto">
          <a:xfrm>
            <a:off x="3256106" y="5766834"/>
            <a:ext cx="1758035" cy="375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b="1" lang="zh-CN" sz="1865">
                <a:solidFill>
                  <a:schemeClr val="tx1">
                    <a:lumMod val="75000"/>
                    <a:lumOff val="25000"/>
                  </a:schemeClr>
                </a:solidFill>
                <a:latin charset="-122" panose="020b0503020204020204" typeface="微软雅黑"/>
              </a:rPr>
              <a:t>添加标题</a:t>
            </a:r>
          </a:p>
        </p:txBody>
      </p:sp>
      <p:sp>
        <p:nvSpPr>
          <p:cNvPr id="29" name="TextBox 51"/>
          <p:cNvSpPr txBox="1">
            <a:spLocks noChangeArrowheads="1"/>
          </p:cNvSpPr>
          <p:nvPr/>
        </p:nvSpPr>
        <p:spPr bwMode="auto">
          <a:xfrm>
            <a:off x="3179949" y="4495540"/>
            <a:ext cx="2591037" cy="1066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eaLnBrk="1" hangingPunct="1">
              <a:spcBef>
                <a:spcPct val="0"/>
              </a:spcBef>
              <a:buFontTx/>
              <a:buNone/>
            </a:pPr>
            <a:r>
              <a:rPr altLang="en-US" lang="zh-CN" sz="16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
        <p:nvSpPr>
          <p:cNvPr id="30" name="TextBox 52"/>
          <p:cNvSpPr txBox="1">
            <a:spLocks noChangeArrowheads="1"/>
          </p:cNvSpPr>
          <p:nvPr/>
        </p:nvSpPr>
        <p:spPr bwMode="auto">
          <a:xfrm>
            <a:off x="7344529" y="5766834"/>
            <a:ext cx="1759621" cy="375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b="1" lang="zh-CN" sz="1865">
                <a:solidFill>
                  <a:schemeClr val="tx1">
                    <a:lumMod val="75000"/>
                    <a:lumOff val="25000"/>
                  </a:schemeClr>
                </a:solidFill>
                <a:latin charset="-122" panose="020b0503020204020204" typeface="微软雅黑"/>
              </a:rPr>
              <a:t>添加标题</a:t>
            </a:r>
          </a:p>
        </p:txBody>
      </p:sp>
      <p:sp>
        <p:nvSpPr>
          <p:cNvPr id="31" name="TextBox 53"/>
          <p:cNvSpPr txBox="1">
            <a:spLocks noChangeArrowheads="1"/>
          </p:cNvSpPr>
          <p:nvPr/>
        </p:nvSpPr>
        <p:spPr bwMode="auto">
          <a:xfrm>
            <a:off x="6608311" y="4495540"/>
            <a:ext cx="2591039" cy="10667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6" lIns="91390" rIns="91390" tIns="45696">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anose="02010609030101010101" pitchFamily="49"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r" eaLnBrk="1" hangingPunct="1">
              <a:spcBef>
                <a:spcPct val="0"/>
              </a:spcBef>
              <a:buFontTx/>
              <a:buNone/>
            </a:pPr>
            <a:r>
              <a:rPr altLang="en-US" lang="zh-CN" sz="1600">
                <a:solidFill>
                  <a:schemeClr val="tx1">
                    <a:lumMod val="75000"/>
                    <a:lumOff val="25000"/>
                  </a:schemeClr>
                </a:solidFill>
                <a:latin charset="-122" panose="020b0503020204020204" typeface="微软雅黑"/>
              </a:rPr>
              <a:t>这里可以添加主要内容这里可以添加主要内容这里可以添加主要内容这里可以添加主要内容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
                                        </p:tgtEl>
                                        <p:attrNameLst>
                                          <p:attrName>ppt_y</p:attrName>
                                        </p:attrNameLst>
                                      </p:cBhvr>
                                      <p:tavLst>
                                        <p:tav tm="0">
                                          <p:val>
                                            <p:strVal val="#ppt_y"/>
                                          </p:val>
                                        </p:tav>
                                        <p:tav tm="100000">
                                          <p:val>
                                            <p:strVal val="#ppt_y"/>
                                          </p:val>
                                        </p:tav>
                                      </p:tavLst>
                                    </p:anim>
                                    <p:anim calcmode="lin" valueType="num">
                                      <p:cBhvr>
                                        <p:cTn dur="500" fill="hold" id="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1"/>
                                        </p:tgtEl>
                                      </p:cBhvr>
                                    </p:animEffect>
                                  </p:childTnLst>
                                </p:cTn>
                              </p:par>
                            </p:childTnLst>
                          </p:cTn>
                        </p:par>
                        <p:par>
                          <p:cTn fill="hold" id="12" nodeType="afterGroup">
                            <p:stCondLst>
                              <p:cond delay="500"/>
                            </p:stCondLst>
                            <p:childTnLst>
                              <p:par>
                                <p:cTn fill="hold" id="13" nodeType="afterEffect" presetClass="entr" presetID="1" presetSubtype="0">
                                  <p:stCondLst>
                                    <p:cond delay="0"/>
                                  </p:stCondLst>
                                  <p:childTnLst>
                                    <p:set>
                                      <p:cBhvr>
                                        <p:cTn dur="1" fill="hold" id="14">
                                          <p:stCondLst>
                                            <p:cond delay="0"/>
                                          </p:stCondLst>
                                        </p:cTn>
                                        <p:tgtEl>
                                          <p:spTgt spid="21"/>
                                        </p:tgtEl>
                                        <p:attrNameLst>
                                          <p:attrName>style.visibility</p:attrName>
                                        </p:attrNameLst>
                                      </p:cBhvr>
                                      <p:to>
                                        <p:strVal val="visible"/>
                                      </p:to>
                                    </p:set>
                                  </p:childTnLst>
                                </p:cTn>
                              </p:par>
                              <p:par>
                                <p:cTn fill="hold" id="15" nodeType="withEffect" presetClass="entr" presetID="1" presetSubtype="0">
                                  <p:stCondLst>
                                    <p:cond delay="0"/>
                                  </p:stCondLst>
                                  <p:childTnLst>
                                    <p:set>
                                      <p:cBhvr>
                                        <p:cTn dur="1" fill="hold" id="16">
                                          <p:stCondLst>
                                            <p:cond delay="0"/>
                                          </p:stCondLst>
                                        </p:cTn>
                                        <p:tgtEl>
                                          <p:spTgt spid="12"/>
                                        </p:tgtEl>
                                        <p:attrNameLst>
                                          <p:attrName>style.visibility</p:attrName>
                                        </p:attrNameLst>
                                      </p:cBhvr>
                                      <p:to>
                                        <p:strVal val="visible"/>
                                      </p:to>
                                    </p:set>
                                  </p:childTnLst>
                                </p:cTn>
                              </p:par>
                              <p:par>
                                <p:cTn fill="hold" id="17" nodeType="withEffect" presetClass="entr" presetID="1" presetSubtype="0">
                                  <p:stCondLst>
                                    <p:cond delay="0"/>
                                  </p:stCondLst>
                                  <p:childTnLst>
                                    <p:set>
                                      <p:cBhvr>
                                        <p:cTn dur="1" fill="hold" id="18">
                                          <p:stCondLst>
                                            <p:cond delay="0"/>
                                          </p:stCondLst>
                                        </p:cTn>
                                        <p:tgtEl>
                                          <p:spTgt spid="15"/>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18"/>
                                        </p:tgtEl>
                                        <p:attrNameLst>
                                          <p:attrName>style.visibility</p:attrName>
                                        </p:attrNameLst>
                                      </p:cBhvr>
                                      <p:to>
                                        <p:strVal val="visible"/>
                                      </p:to>
                                    </p:set>
                                  </p:childTnLst>
                                </p:cTn>
                              </p:par>
                              <p:par>
                                <p:cTn accel="50000" decel="50000" fill="hold" id="21" nodeType="withEffect" presetClass="path" presetID="56" presetSubtype="0">
                                  <p:stCondLst>
                                    <p:cond delay="0"/>
                                  </p:stCondLst>
                                  <p:childTnLst>
                                    <p:animMotion origin="layout" path="M 1.46481E-06 -2.96296E-06 L -0.313 -0.10856" pathEditMode="relative" ptsTypes="AA" rAng="0">
                                      <p:cBhvr>
                                        <p:cTn dur="1000" fill="hold" id="22" spd="-99900"/>
                                        <p:tgtEl>
                                          <p:spTgt spid="21"/>
                                        </p:tgtEl>
                                        <p:attrNameLst>
                                          <p:attrName>ppt_x</p:attrName>
                                          <p:attrName>ppt_y</p:attrName>
                                        </p:attrNameLst>
                                      </p:cBhvr>
                                      <p:rCtr x="-15500" y="-5300"/>
                                    </p:animMotion>
                                  </p:childTnLst>
                                </p:cTn>
                              </p:par>
                              <p:par>
                                <p:cTn accel="50000" decel="50000" fill="hold" id="23" nodeType="withEffect" presetClass="path" presetID="56" presetSubtype="0">
                                  <p:stCondLst>
                                    <p:cond delay="0"/>
                                  </p:stCondLst>
                                  <p:childTnLst>
                                    <p:animMotion origin="layout" path="M 1.67816E-07 4.81481E-06 L 0.30831 0.12546" pathEditMode="relative" ptsTypes="AA" rAng="0">
                                      <p:cBhvr>
                                        <p:cTn dur="1000" fill="hold" id="24" spd="-99900"/>
                                        <p:tgtEl>
                                          <p:spTgt spid="12"/>
                                        </p:tgtEl>
                                        <p:attrNameLst>
                                          <p:attrName>ppt_x</p:attrName>
                                          <p:attrName>ppt_y</p:attrName>
                                        </p:attrNameLst>
                                      </p:cBhvr>
                                      <p:rCtr x="15400" y="6300"/>
                                    </p:animMotion>
                                  </p:childTnLst>
                                </p:cTn>
                              </p:par>
                              <p:par>
                                <p:cTn accel="50000" decel="50000" fill="hold" id="25" nodeType="withEffect" presetClass="path" presetID="56" presetSubtype="0">
                                  <p:stCondLst>
                                    <p:cond delay="0"/>
                                  </p:stCondLst>
                                  <p:childTnLst>
                                    <p:animMotion origin="layout" path="M -1.26838E-06 -4.81481E-06 L 0.30623 -0.10416" pathEditMode="relative" ptsTypes="AA" rAng="0">
                                      <p:cBhvr>
                                        <p:cTn dur="1000" fill="hold" id="26" spd="-99900"/>
                                        <p:tgtEl>
                                          <p:spTgt spid="15"/>
                                        </p:tgtEl>
                                        <p:attrNameLst>
                                          <p:attrName>ppt_x</p:attrName>
                                          <p:attrName>ppt_y</p:attrName>
                                        </p:attrNameLst>
                                      </p:cBhvr>
                                      <p:rCtr x="15300" y="-5100"/>
                                    </p:animMotion>
                                  </p:childTnLst>
                                </p:cTn>
                              </p:par>
                              <p:par>
                                <p:cTn accel="50000" decel="50000" fill="hold" id="27" nodeType="withEffect" presetClass="path" presetID="56" presetSubtype="0">
                                  <p:stCondLst>
                                    <p:cond delay="0"/>
                                  </p:stCondLst>
                                  <p:childTnLst>
                                    <p:animMotion origin="layout" path="M 4.06791E-06 -4.81481E-06 L -0.30923 0.12084" pathEditMode="relative" ptsTypes="AA" rAng="0">
                                      <p:cBhvr>
                                        <p:cTn dur="1000" fill="hold" id="28" spd="-99900"/>
                                        <p:tgtEl>
                                          <p:spTgt spid="18"/>
                                        </p:tgtEl>
                                        <p:attrNameLst>
                                          <p:attrName>ppt_x</p:attrName>
                                          <p:attrName>ppt_y</p:attrName>
                                        </p:attrNameLst>
                                      </p:cBhvr>
                                      <p:rCtr x="-15400" y="6000"/>
                                    </p:animMotion>
                                  </p:childTnLst>
                                </p:cTn>
                              </p:par>
                            </p:childTnLst>
                          </p:cTn>
                        </p:par>
                        <p:par>
                          <p:cTn fill="hold" id="29" nodeType="afterGroup">
                            <p:stCondLst>
                              <p:cond delay="1500"/>
                            </p:stCondLst>
                            <p:childTnLst>
                              <p:par>
                                <p:cTn fill="hold" grpId="0" id="30" nodeType="afterEffect" presetClass="entr" presetID="22" presetSubtype="8">
                                  <p:stCondLst>
                                    <p:cond delay="0"/>
                                  </p:stCondLst>
                                  <p:childTnLst>
                                    <p:set>
                                      <p:cBhvr>
                                        <p:cTn dur="1" fill="hold" id="31">
                                          <p:stCondLst>
                                            <p:cond delay="0"/>
                                          </p:stCondLst>
                                        </p:cTn>
                                        <p:tgtEl>
                                          <p:spTgt spid="6"/>
                                        </p:tgtEl>
                                        <p:attrNameLst>
                                          <p:attrName>style.visibility</p:attrName>
                                        </p:attrNameLst>
                                      </p:cBhvr>
                                      <p:to>
                                        <p:strVal val="visible"/>
                                      </p:to>
                                    </p:set>
                                    <p:animEffect filter="wipe(left)" transition="in">
                                      <p:cBhvr>
                                        <p:cTn dur="500" id="32"/>
                                        <p:tgtEl>
                                          <p:spTgt spid="6"/>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7"/>
                                        </p:tgtEl>
                                        <p:attrNameLst>
                                          <p:attrName>style.visibility</p:attrName>
                                        </p:attrNameLst>
                                      </p:cBhvr>
                                      <p:to>
                                        <p:strVal val="visible"/>
                                      </p:to>
                                    </p:set>
                                    <p:animEffect filter="wipe(right)" transition="in">
                                      <p:cBhvr>
                                        <p:cTn dur="500" id="35"/>
                                        <p:tgtEl>
                                          <p:spTgt spid="7"/>
                                        </p:tgtEl>
                                      </p:cBhvr>
                                    </p:animEffect>
                                  </p:childTnLst>
                                </p:cTn>
                              </p:par>
                              <p:par>
                                <p:cTn fill="hold" grpId="0" id="36" nodeType="withEffect" presetClass="entr" presetID="22" presetSubtype="2">
                                  <p:stCondLst>
                                    <p:cond delay="0"/>
                                  </p:stCondLst>
                                  <p:childTnLst>
                                    <p:set>
                                      <p:cBhvr>
                                        <p:cTn dur="1" fill="hold" id="37">
                                          <p:stCondLst>
                                            <p:cond delay="0"/>
                                          </p:stCondLst>
                                        </p:cTn>
                                        <p:tgtEl>
                                          <p:spTgt spid="9"/>
                                        </p:tgtEl>
                                        <p:attrNameLst>
                                          <p:attrName>style.visibility</p:attrName>
                                        </p:attrNameLst>
                                      </p:cBhvr>
                                      <p:to>
                                        <p:strVal val="visible"/>
                                      </p:to>
                                    </p:set>
                                    <p:animEffect filter="wipe(right)" transition="in">
                                      <p:cBhvr>
                                        <p:cTn dur="500" id="38"/>
                                        <p:tgtEl>
                                          <p:spTgt spid="9"/>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8"/>
                                        </p:tgtEl>
                                        <p:attrNameLst>
                                          <p:attrName>style.visibility</p:attrName>
                                        </p:attrNameLst>
                                      </p:cBhvr>
                                      <p:to>
                                        <p:strVal val="visible"/>
                                      </p:to>
                                    </p:set>
                                    <p:animEffect filter="wipe(left)" transition="in">
                                      <p:cBhvr>
                                        <p:cTn dur="500" id="41"/>
                                        <p:tgtEl>
                                          <p:spTgt spid="8"/>
                                        </p:tgtEl>
                                      </p:cBhvr>
                                    </p:animEffect>
                                  </p:childTnLst>
                                </p:cTn>
                              </p:par>
                            </p:childTnLst>
                          </p:cTn>
                        </p:par>
                        <p:par>
                          <p:cTn fill="hold" id="42" nodeType="afterGroup">
                            <p:stCondLst>
                              <p:cond delay="2000"/>
                            </p:stCondLst>
                            <p:childTnLst>
                              <p:par>
                                <p:cTn fill="hold" grpId="0" id="43" nodeType="afterEffect" presetClass="entr" presetID="47" presetSubtype="0">
                                  <p:stCondLst>
                                    <p:cond delay="0"/>
                                  </p:stCondLst>
                                  <p:childTnLst>
                                    <p:set>
                                      <p:cBhvr>
                                        <p:cTn dur="1" fill="hold" id="44">
                                          <p:stCondLst>
                                            <p:cond delay="0"/>
                                          </p:stCondLst>
                                        </p:cTn>
                                        <p:tgtEl>
                                          <p:spTgt spid="24"/>
                                        </p:tgtEl>
                                        <p:attrNameLst>
                                          <p:attrName>style.visibility</p:attrName>
                                        </p:attrNameLst>
                                      </p:cBhvr>
                                      <p:to>
                                        <p:strVal val="visible"/>
                                      </p:to>
                                    </p:set>
                                    <p:animEffect filter="fade" transition="in">
                                      <p:cBhvr>
                                        <p:cTn dur="1000" id="45"/>
                                        <p:tgtEl>
                                          <p:spTgt spid="24"/>
                                        </p:tgtEl>
                                      </p:cBhvr>
                                    </p:animEffect>
                                    <p:anim calcmode="lin" valueType="num">
                                      <p:cBhvr>
                                        <p:cTn dur="1000" fill="hold" id="46"/>
                                        <p:tgtEl>
                                          <p:spTgt spid="24"/>
                                        </p:tgtEl>
                                        <p:attrNameLst>
                                          <p:attrName>ppt_x</p:attrName>
                                        </p:attrNameLst>
                                      </p:cBhvr>
                                      <p:tavLst>
                                        <p:tav tm="0">
                                          <p:val>
                                            <p:strVal val="#ppt_x"/>
                                          </p:val>
                                        </p:tav>
                                        <p:tav tm="100000">
                                          <p:val>
                                            <p:strVal val="#ppt_x"/>
                                          </p:val>
                                        </p:tav>
                                      </p:tavLst>
                                    </p:anim>
                                    <p:anim calcmode="lin" valueType="num">
                                      <p:cBhvr>
                                        <p:cTn dur="1000" fill="hold" id="47"/>
                                        <p:tgtEl>
                                          <p:spTgt spid="24"/>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0"/>
                                  </p:stCondLst>
                                  <p:childTnLst>
                                    <p:set>
                                      <p:cBhvr>
                                        <p:cTn dur="1" fill="hold" id="49">
                                          <p:stCondLst>
                                            <p:cond delay="0"/>
                                          </p:stCondLst>
                                        </p:cTn>
                                        <p:tgtEl>
                                          <p:spTgt spid="26"/>
                                        </p:tgtEl>
                                        <p:attrNameLst>
                                          <p:attrName>style.visibility</p:attrName>
                                        </p:attrNameLst>
                                      </p:cBhvr>
                                      <p:to>
                                        <p:strVal val="visible"/>
                                      </p:to>
                                    </p:set>
                                    <p:animEffect filter="fade" transition="in">
                                      <p:cBhvr>
                                        <p:cTn dur="1000" id="50"/>
                                        <p:tgtEl>
                                          <p:spTgt spid="26"/>
                                        </p:tgtEl>
                                      </p:cBhvr>
                                    </p:animEffect>
                                    <p:anim calcmode="lin" valueType="num">
                                      <p:cBhvr>
                                        <p:cTn dur="1000" fill="hold" id="51"/>
                                        <p:tgtEl>
                                          <p:spTgt spid="26"/>
                                        </p:tgtEl>
                                        <p:attrNameLst>
                                          <p:attrName>ppt_x</p:attrName>
                                        </p:attrNameLst>
                                      </p:cBhvr>
                                      <p:tavLst>
                                        <p:tav tm="0">
                                          <p:val>
                                            <p:strVal val="#ppt_x"/>
                                          </p:val>
                                        </p:tav>
                                        <p:tav tm="100000">
                                          <p:val>
                                            <p:strVal val="#ppt_x"/>
                                          </p:val>
                                        </p:tav>
                                      </p:tavLst>
                                    </p:anim>
                                    <p:anim calcmode="lin" valueType="num">
                                      <p:cBhvr>
                                        <p:cTn dur="1000" fill="hold" id="52"/>
                                        <p:tgtEl>
                                          <p:spTgt spid="26"/>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30"/>
                                        </p:tgtEl>
                                        <p:attrNameLst>
                                          <p:attrName>style.visibility</p:attrName>
                                        </p:attrNameLst>
                                      </p:cBhvr>
                                      <p:to>
                                        <p:strVal val="visible"/>
                                      </p:to>
                                    </p:set>
                                    <p:animEffect filter="fade" transition="in">
                                      <p:cBhvr>
                                        <p:cTn dur="1000" id="55"/>
                                        <p:tgtEl>
                                          <p:spTgt spid="30"/>
                                        </p:tgtEl>
                                      </p:cBhvr>
                                    </p:animEffect>
                                    <p:anim calcmode="lin" valueType="num">
                                      <p:cBhvr>
                                        <p:cTn dur="1000" fill="hold" id="56"/>
                                        <p:tgtEl>
                                          <p:spTgt spid="30"/>
                                        </p:tgtEl>
                                        <p:attrNameLst>
                                          <p:attrName>ppt_x</p:attrName>
                                        </p:attrNameLst>
                                      </p:cBhvr>
                                      <p:tavLst>
                                        <p:tav tm="0">
                                          <p:val>
                                            <p:strVal val="#ppt_x"/>
                                          </p:val>
                                        </p:tav>
                                        <p:tav tm="100000">
                                          <p:val>
                                            <p:strVal val="#ppt_x"/>
                                          </p:val>
                                        </p:tav>
                                      </p:tavLst>
                                    </p:anim>
                                    <p:anim calcmode="lin" valueType="num">
                                      <p:cBhvr>
                                        <p:cTn dur="1000" fill="hold" id="57"/>
                                        <p:tgtEl>
                                          <p:spTgt spid="30"/>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28"/>
                                        </p:tgtEl>
                                        <p:attrNameLst>
                                          <p:attrName>style.visibility</p:attrName>
                                        </p:attrNameLst>
                                      </p:cBhvr>
                                      <p:to>
                                        <p:strVal val="visible"/>
                                      </p:to>
                                    </p:set>
                                    <p:animEffect filter="fade" transition="in">
                                      <p:cBhvr>
                                        <p:cTn dur="1000" id="60"/>
                                        <p:tgtEl>
                                          <p:spTgt spid="28"/>
                                        </p:tgtEl>
                                      </p:cBhvr>
                                    </p:animEffect>
                                    <p:anim calcmode="lin" valueType="num">
                                      <p:cBhvr>
                                        <p:cTn dur="1000" fill="hold" id="61"/>
                                        <p:tgtEl>
                                          <p:spTgt spid="28"/>
                                        </p:tgtEl>
                                        <p:attrNameLst>
                                          <p:attrName>ppt_x</p:attrName>
                                        </p:attrNameLst>
                                      </p:cBhvr>
                                      <p:tavLst>
                                        <p:tav tm="0">
                                          <p:val>
                                            <p:strVal val="#ppt_x"/>
                                          </p:val>
                                        </p:tav>
                                        <p:tav tm="100000">
                                          <p:val>
                                            <p:strVal val="#ppt_x"/>
                                          </p:val>
                                        </p:tav>
                                      </p:tavLst>
                                    </p:anim>
                                    <p:anim calcmode="lin" valueType="num">
                                      <p:cBhvr>
                                        <p:cTn dur="1000" fill="hold" id="62"/>
                                        <p:tgtEl>
                                          <p:spTgt spid="28"/>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000"/>
                            </p:stCondLst>
                            <p:childTnLst>
                              <p:par>
                                <p:cTn fill="hold" grpId="0" id="64" nodeType="afterEffect" presetClass="entr" presetID="22" presetSubtype="1">
                                  <p:stCondLst>
                                    <p:cond delay="0"/>
                                  </p:stCondLst>
                                  <p:childTnLst>
                                    <p:set>
                                      <p:cBhvr>
                                        <p:cTn dur="1" fill="hold" id="65">
                                          <p:stCondLst>
                                            <p:cond delay="0"/>
                                          </p:stCondLst>
                                        </p:cTn>
                                        <p:tgtEl>
                                          <p:spTgt spid="25"/>
                                        </p:tgtEl>
                                        <p:attrNameLst>
                                          <p:attrName>style.visibility</p:attrName>
                                        </p:attrNameLst>
                                      </p:cBhvr>
                                      <p:to>
                                        <p:strVal val="visible"/>
                                      </p:to>
                                    </p:set>
                                    <p:animEffect filter="wipe(up)" transition="in">
                                      <p:cBhvr>
                                        <p:cTn dur="500" id="66"/>
                                        <p:tgtEl>
                                          <p:spTgt spid="25"/>
                                        </p:tgtEl>
                                      </p:cBhvr>
                                    </p:animEffect>
                                  </p:childTnLst>
                                </p:cTn>
                              </p:par>
                              <p:par>
                                <p:cTn fill="hold" grpId="0" id="67" nodeType="withEffect" presetClass="entr" presetID="22" presetSubtype="1">
                                  <p:stCondLst>
                                    <p:cond delay="0"/>
                                  </p:stCondLst>
                                  <p:childTnLst>
                                    <p:set>
                                      <p:cBhvr>
                                        <p:cTn dur="1" fill="hold" id="68">
                                          <p:stCondLst>
                                            <p:cond delay="0"/>
                                          </p:stCondLst>
                                        </p:cTn>
                                        <p:tgtEl>
                                          <p:spTgt spid="27"/>
                                        </p:tgtEl>
                                        <p:attrNameLst>
                                          <p:attrName>style.visibility</p:attrName>
                                        </p:attrNameLst>
                                      </p:cBhvr>
                                      <p:to>
                                        <p:strVal val="visible"/>
                                      </p:to>
                                    </p:set>
                                    <p:animEffect filter="wipe(up)" transition="in">
                                      <p:cBhvr>
                                        <p:cTn dur="500" id="69"/>
                                        <p:tgtEl>
                                          <p:spTgt spid="27"/>
                                        </p:tgtEl>
                                      </p:cBhvr>
                                    </p:animEffect>
                                  </p:childTnLst>
                                </p:cTn>
                              </p:par>
                              <p:par>
                                <p:cTn fill="hold" grpId="0" id="70" nodeType="withEffect" presetClass="entr" presetID="22" presetSubtype="4">
                                  <p:stCondLst>
                                    <p:cond delay="0"/>
                                  </p:stCondLst>
                                  <p:childTnLst>
                                    <p:set>
                                      <p:cBhvr>
                                        <p:cTn dur="1" fill="hold" id="71">
                                          <p:stCondLst>
                                            <p:cond delay="0"/>
                                          </p:stCondLst>
                                        </p:cTn>
                                        <p:tgtEl>
                                          <p:spTgt spid="29"/>
                                        </p:tgtEl>
                                        <p:attrNameLst>
                                          <p:attrName>style.visibility</p:attrName>
                                        </p:attrNameLst>
                                      </p:cBhvr>
                                      <p:to>
                                        <p:strVal val="visible"/>
                                      </p:to>
                                    </p:set>
                                    <p:animEffect filter="wipe(down)" transition="in">
                                      <p:cBhvr>
                                        <p:cTn dur="500" id="72"/>
                                        <p:tgtEl>
                                          <p:spTgt spid="29"/>
                                        </p:tgtEl>
                                      </p:cBhvr>
                                    </p:animEffect>
                                  </p:childTnLst>
                                </p:cTn>
                              </p:par>
                              <p:par>
                                <p:cTn fill="hold" grpId="0" id="73" nodeType="withEffect" presetClass="entr" presetID="22" presetSubtype="4">
                                  <p:stCondLst>
                                    <p:cond delay="0"/>
                                  </p:stCondLst>
                                  <p:childTnLst>
                                    <p:set>
                                      <p:cBhvr>
                                        <p:cTn dur="1" fill="hold" id="74">
                                          <p:stCondLst>
                                            <p:cond delay="0"/>
                                          </p:stCondLst>
                                        </p:cTn>
                                        <p:tgtEl>
                                          <p:spTgt spid="31"/>
                                        </p:tgtEl>
                                        <p:attrNameLst>
                                          <p:attrName>style.visibility</p:attrName>
                                        </p:attrNameLst>
                                      </p:cBhvr>
                                      <p:to>
                                        <p:strVal val="visible"/>
                                      </p:to>
                                    </p:set>
                                    <p:animEffect filter="wipe(down)" transition="in">
                                      <p:cBhvr>
                                        <p:cTn dur="500" id="7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1"/>
      <p:bldP grpId="0" spid="24"/>
      <p:bldP grpId="0" spid="25"/>
      <p:bldP grpId="0" spid="26"/>
      <p:bldP grpId="0" spid="27"/>
      <p:bldP grpId="0" spid="28"/>
      <p:bldP grpId="0" spid="29"/>
      <p:bldP grpId="0" spid="30"/>
      <p:bldP grpId="0" spid="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pSp>
        <p:nvGrpSpPr>
          <p:cNvPr id="2" name="组合 1"/>
          <p:cNvGrpSpPr/>
          <p:nvPr/>
        </p:nvGrpSpPr>
        <p:grpSpPr>
          <a:xfrm>
            <a:off x="1534910" y="1773937"/>
            <a:ext cx="2647163" cy="2087111"/>
            <a:chOff x="120923" y="358911"/>
            <a:chExt cx="2706615" cy="2133985"/>
          </a:xfrm>
        </p:grpSpPr>
        <p:grpSp>
          <p:nvGrpSpPr>
            <p:cNvPr id="3" name="组合 2"/>
            <p:cNvGrpSpPr/>
            <p:nvPr/>
          </p:nvGrpSpPr>
          <p:grpSpPr>
            <a:xfrm>
              <a:off x="120923" y="358911"/>
              <a:ext cx="2706615" cy="2133985"/>
              <a:chOff x="3430102" y="3226788"/>
              <a:chExt cx="3316286" cy="2614670"/>
            </a:xfrm>
          </p:grpSpPr>
          <p:graphicFrame>
            <p:nvGraphicFramePr>
              <p:cNvPr id="4" name="图表 3"/>
              <p:cNvGraphicFramePr/>
              <p:nvPr/>
            </p:nvGraphicFramePr>
            <p:xfrm>
              <a:off x="3430102" y="3226788"/>
              <a:ext cx="3316286" cy="2614670"/>
            </p:xfrm>
            <a:graphic>
              <a:graphicData uri="http://schemas.openxmlformats.org/drawingml/2006/chart">
                <c:chart xmlns:c="http://schemas.openxmlformats.org/drawingml/2006/chart" r:id="rId2"/>
              </a:graphicData>
            </a:graphic>
          </p:graphicFrame>
          <p:sp>
            <p:nvSpPr>
              <p:cNvPr id="5" name="椭圆 4"/>
              <p:cNvSpPr/>
              <p:nvPr/>
            </p:nvSpPr>
            <p:spPr>
              <a:xfrm>
                <a:off x="4197058" y="3642936"/>
                <a:ext cx="1782374" cy="178237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0" pitchFamily="34" typeface="Impact MT Std"/>
                </a:endParaRPr>
              </a:p>
            </p:txBody>
          </p:sp>
        </p:grpSp>
        <p:sp>
          <p:nvSpPr>
            <p:cNvPr id="67" name="文本框 29"/>
            <p:cNvSpPr txBox="1"/>
            <p:nvPr/>
          </p:nvSpPr>
          <p:spPr>
            <a:xfrm>
              <a:off x="1116356" y="1085110"/>
              <a:ext cx="948783" cy="1090759"/>
            </a:xfrm>
            <a:prstGeom prst="rect">
              <a:avLst/>
            </a:prstGeom>
            <a:noFill/>
          </p:spPr>
          <p:txBody>
            <a:bodyPr rtlCol="0" wrap="square">
              <a:spAutoFit/>
            </a:bodyPr>
            <a:lstStyle/>
            <a:p>
              <a:r>
                <a:rPr altLang="zh-CN" lang="en-US" smtClean="0" sz="3200">
                  <a:solidFill>
                    <a:schemeClr val="tx1">
                      <a:lumMod val="75000"/>
                      <a:lumOff val="25000"/>
                    </a:schemeClr>
                  </a:solidFill>
                  <a:latin charset="0" pitchFamily="34" typeface="Impact MT Std"/>
                </a:rPr>
                <a:t>25%</a:t>
              </a:r>
            </a:p>
          </p:txBody>
        </p:sp>
      </p:grpSp>
      <p:cxnSp>
        <p:nvCxnSpPr>
          <p:cNvPr id="68" name="直接连接符 67"/>
          <p:cNvCxnSpPr/>
          <p:nvPr/>
        </p:nvCxnSpPr>
        <p:spPr>
          <a:xfrm>
            <a:off x="1835498" y="4216175"/>
            <a:ext cx="1864634"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1979515" y="3838756"/>
            <a:ext cx="1656184" cy="365752"/>
          </a:xfrm>
          <a:prstGeom prst="rect">
            <a:avLst/>
          </a:prstGeom>
        </p:spPr>
        <p:txBody>
          <a:bodyPr bIns="45716" lIns="91431" rIns="91431" tIns="45716" wrap="square">
            <a:spAutoFit/>
          </a:bodyPr>
          <a:lstStyle/>
          <a:p>
            <a:pPr algn="ctr">
              <a:spcBef>
                <a:spcPct val="0"/>
              </a:spcBef>
              <a:buFont charset="0" panose="020b0604020202020204" pitchFamily="34" typeface="Arial"/>
              <a:buNone/>
            </a:pPr>
            <a:r>
              <a:rPr altLang="en-US" b="1" lang="zh-CN">
                <a:solidFill>
                  <a:schemeClr val="tx1">
                    <a:lumMod val="75000"/>
                    <a:lumOff val="25000"/>
                  </a:schemeClr>
                </a:solidFill>
                <a:latin charset="-122" panose="020b0503020204020204" typeface="微软雅黑"/>
                <a:ea charset="-122" panose="020b0503020204020204" typeface="微软雅黑"/>
                <a:cs charset="0" panose="020b0604020202020204" pitchFamily="34" typeface="Arial"/>
              </a:rPr>
              <a:t>第一季度</a:t>
            </a:r>
          </a:p>
        </p:txBody>
      </p:sp>
      <p:sp>
        <p:nvSpPr>
          <p:cNvPr id="70" name="矩形 47"/>
          <p:cNvSpPr>
            <a:spLocks noChangeArrowheads="1"/>
          </p:cNvSpPr>
          <p:nvPr/>
        </p:nvSpPr>
        <p:spPr bwMode="auto">
          <a:xfrm>
            <a:off x="1835498" y="4246762"/>
            <a:ext cx="1864634"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typeface="微软雅黑"/>
              </a:rPr>
              <a:t>在此录入上述图表的综合说明，在此录入上述图表的综合描述说明数据。</a:t>
            </a:r>
          </a:p>
        </p:txBody>
      </p:sp>
      <p:grpSp>
        <p:nvGrpSpPr>
          <p:cNvPr id="71" name="组合 70"/>
          <p:cNvGrpSpPr/>
          <p:nvPr/>
        </p:nvGrpSpPr>
        <p:grpSpPr>
          <a:xfrm>
            <a:off x="3767158" y="1773937"/>
            <a:ext cx="2647163" cy="2087111"/>
            <a:chOff x="8617867" y="296237"/>
            <a:chExt cx="2830704" cy="2231821"/>
          </a:xfrm>
        </p:grpSpPr>
        <p:grpSp>
          <p:nvGrpSpPr>
            <p:cNvPr id="72" name="组合 71"/>
            <p:cNvGrpSpPr/>
            <p:nvPr/>
          </p:nvGrpSpPr>
          <p:grpSpPr>
            <a:xfrm>
              <a:off x="8617867" y="296237"/>
              <a:ext cx="2830704" cy="2231821"/>
              <a:chOff x="3430102" y="3226788"/>
              <a:chExt cx="3316286" cy="2614670"/>
            </a:xfrm>
          </p:grpSpPr>
          <p:graphicFrame>
            <p:nvGraphicFramePr>
              <p:cNvPr id="73" name="图表 72"/>
              <p:cNvGraphicFramePr/>
              <p:nvPr/>
            </p:nvGraphicFramePr>
            <p:xfrm>
              <a:off x="3430102" y="3226788"/>
              <a:ext cx="3316286" cy="2614670"/>
            </p:xfrm>
            <a:graphic>
              <a:graphicData uri="http://schemas.openxmlformats.org/drawingml/2006/chart">
                <c:chart xmlns:c="http://schemas.openxmlformats.org/drawingml/2006/chart" r:id="rId3"/>
              </a:graphicData>
            </a:graphic>
          </p:graphicFrame>
          <p:sp>
            <p:nvSpPr>
              <p:cNvPr id="74" name="椭圆 73"/>
              <p:cNvSpPr/>
              <p:nvPr/>
            </p:nvSpPr>
            <p:spPr>
              <a:xfrm>
                <a:off x="4197058" y="3642936"/>
                <a:ext cx="1782374" cy="178237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0" pitchFamily="34" typeface="Impact MT Std"/>
                </a:endParaRPr>
              </a:p>
            </p:txBody>
          </p:sp>
        </p:grpSp>
        <p:sp>
          <p:nvSpPr>
            <p:cNvPr id="75" name="文本框 54"/>
            <p:cNvSpPr txBox="1"/>
            <p:nvPr/>
          </p:nvSpPr>
          <p:spPr>
            <a:xfrm>
              <a:off x="9694761" y="1055730"/>
              <a:ext cx="1008700" cy="1140767"/>
            </a:xfrm>
            <a:prstGeom prst="rect">
              <a:avLst/>
            </a:prstGeom>
            <a:noFill/>
          </p:spPr>
          <p:txBody>
            <a:bodyPr rtlCol="0" wrap="square">
              <a:spAutoFit/>
            </a:bodyPr>
            <a:lstStyle/>
            <a:p>
              <a:r>
                <a:rPr altLang="zh-CN" lang="en-US" smtClean="0" sz="3200">
                  <a:solidFill>
                    <a:schemeClr val="tx1">
                      <a:lumMod val="75000"/>
                      <a:lumOff val="25000"/>
                    </a:schemeClr>
                  </a:solidFill>
                  <a:latin charset="0" pitchFamily="34" typeface="Impact MT Std"/>
                </a:rPr>
                <a:t>50%</a:t>
              </a:r>
            </a:p>
          </p:txBody>
        </p:sp>
      </p:grpSp>
      <p:cxnSp>
        <p:nvCxnSpPr>
          <p:cNvPr id="76" name="直接连接符 75"/>
          <p:cNvCxnSpPr/>
          <p:nvPr/>
        </p:nvCxnSpPr>
        <p:spPr>
          <a:xfrm>
            <a:off x="4087950" y="4216175"/>
            <a:ext cx="1864634"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4231967" y="3838756"/>
            <a:ext cx="1656184" cy="365752"/>
          </a:xfrm>
          <a:prstGeom prst="rect">
            <a:avLst/>
          </a:prstGeom>
        </p:spPr>
        <p:txBody>
          <a:bodyPr bIns="45716" lIns="91431" rIns="91431" tIns="45716" wrap="square">
            <a:spAutoFit/>
          </a:bodyPr>
          <a:lstStyle/>
          <a:p>
            <a:pPr algn="ctr">
              <a:spcBef>
                <a:spcPct val="0"/>
              </a:spcBef>
              <a:buFont charset="0" panose="020b0604020202020204" pitchFamily="34" typeface="Arial"/>
              <a:buNone/>
            </a:pPr>
            <a:r>
              <a:rPr altLang="en-US" b="1" lang="zh-CN">
                <a:solidFill>
                  <a:schemeClr val="tx1">
                    <a:lumMod val="75000"/>
                    <a:lumOff val="25000"/>
                  </a:schemeClr>
                </a:solidFill>
                <a:latin charset="-122" panose="020b0503020204020204" typeface="微软雅黑"/>
                <a:ea charset="-122" panose="020b0503020204020204" typeface="微软雅黑"/>
                <a:cs charset="0" panose="020b0604020202020204" pitchFamily="34" typeface="Arial"/>
              </a:rPr>
              <a:t>第二季度</a:t>
            </a:r>
          </a:p>
        </p:txBody>
      </p:sp>
      <p:sp>
        <p:nvSpPr>
          <p:cNvPr id="78" name="矩形 47"/>
          <p:cNvSpPr>
            <a:spLocks noChangeArrowheads="1"/>
          </p:cNvSpPr>
          <p:nvPr/>
        </p:nvSpPr>
        <p:spPr bwMode="auto">
          <a:xfrm>
            <a:off x="4087950" y="4246762"/>
            <a:ext cx="1864634"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typeface="微软雅黑"/>
              </a:rPr>
              <a:t>在此录入上述图表的综合说明，在此录入上述图表的综合描述说明数据。</a:t>
            </a:r>
          </a:p>
        </p:txBody>
      </p:sp>
      <p:grpSp>
        <p:nvGrpSpPr>
          <p:cNvPr id="79" name="组合 78"/>
          <p:cNvGrpSpPr/>
          <p:nvPr/>
        </p:nvGrpSpPr>
        <p:grpSpPr>
          <a:xfrm>
            <a:off x="5939342" y="1773937"/>
            <a:ext cx="2647163" cy="2087111"/>
            <a:chOff x="120923" y="2132856"/>
            <a:chExt cx="2748248" cy="2166810"/>
          </a:xfrm>
        </p:grpSpPr>
        <p:grpSp>
          <p:nvGrpSpPr>
            <p:cNvPr id="80" name="组合 79"/>
            <p:cNvGrpSpPr/>
            <p:nvPr/>
          </p:nvGrpSpPr>
          <p:grpSpPr>
            <a:xfrm>
              <a:off x="120923" y="2132856"/>
              <a:ext cx="2748248" cy="2166810"/>
              <a:chOff x="3430102" y="3226788"/>
              <a:chExt cx="3316286" cy="2614670"/>
            </a:xfrm>
          </p:grpSpPr>
          <p:graphicFrame>
            <p:nvGraphicFramePr>
              <p:cNvPr id="81" name="图表 80"/>
              <p:cNvGraphicFramePr/>
              <p:nvPr/>
            </p:nvGraphicFramePr>
            <p:xfrm>
              <a:off x="3430102" y="3226788"/>
              <a:ext cx="3316286" cy="2614670"/>
            </p:xfrm>
            <a:graphic>
              <a:graphicData uri="http://schemas.openxmlformats.org/drawingml/2006/chart">
                <c:chart xmlns:c="http://schemas.openxmlformats.org/drawingml/2006/chart" r:id="rId4"/>
              </a:graphicData>
            </a:graphic>
          </p:graphicFrame>
          <p:sp>
            <p:nvSpPr>
              <p:cNvPr id="82" name="椭圆 81"/>
              <p:cNvSpPr/>
              <p:nvPr/>
            </p:nvSpPr>
            <p:spPr>
              <a:xfrm>
                <a:off x="4197058" y="3642936"/>
                <a:ext cx="1782374" cy="178237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0" pitchFamily="34" typeface="Impact MT Std"/>
                </a:endParaRPr>
              </a:p>
            </p:txBody>
          </p:sp>
        </p:grpSp>
        <p:sp>
          <p:nvSpPr>
            <p:cNvPr id="83" name="文本框 53"/>
            <p:cNvSpPr txBox="1"/>
            <p:nvPr/>
          </p:nvSpPr>
          <p:spPr>
            <a:xfrm>
              <a:off x="1153571" y="2879269"/>
              <a:ext cx="911569" cy="1107537"/>
            </a:xfrm>
            <a:prstGeom prst="rect">
              <a:avLst/>
            </a:prstGeom>
            <a:noFill/>
          </p:spPr>
          <p:txBody>
            <a:bodyPr rtlCol="0" wrap="square">
              <a:spAutoFit/>
            </a:bodyPr>
            <a:lstStyle/>
            <a:p>
              <a:r>
                <a:rPr altLang="zh-CN" lang="en-US" smtClean="0" sz="3200">
                  <a:solidFill>
                    <a:schemeClr val="tx1">
                      <a:lumMod val="75000"/>
                      <a:lumOff val="25000"/>
                    </a:schemeClr>
                  </a:solidFill>
                  <a:latin charset="0" pitchFamily="34" typeface="Impact MT Std"/>
                </a:rPr>
                <a:t>75%</a:t>
              </a:r>
            </a:p>
          </p:txBody>
        </p:sp>
      </p:grpSp>
      <p:cxnSp>
        <p:nvCxnSpPr>
          <p:cNvPr id="84" name="直接连接符 83"/>
          <p:cNvCxnSpPr/>
          <p:nvPr/>
        </p:nvCxnSpPr>
        <p:spPr>
          <a:xfrm>
            <a:off x="6270305" y="4216175"/>
            <a:ext cx="1864634"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14321" y="3838756"/>
            <a:ext cx="1656184" cy="365752"/>
          </a:xfrm>
          <a:prstGeom prst="rect">
            <a:avLst/>
          </a:prstGeom>
        </p:spPr>
        <p:txBody>
          <a:bodyPr bIns="45716" lIns="91431" rIns="91431" tIns="45716" wrap="square">
            <a:spAutoFit/>
          </a:bodyPr>
          <a:lstStyle/>
          <a:p>
            <a:pPr algn="ctr">
              <a:spcBef>
                <a:spcPct val="0"/>
              </a:spcBef>
              <a:buFont charset="0" panose="020b0604020202020204" pitchFamily="34" typeface="Arial"/>
              <a:buNone/>
            </a:pPr>
            <a:r>
              <a:rPr altLang="en-US" b="1" lang="zh-CN">
                <a:solidFill>
                  <a:schemeClr val="tx1">
                    <a:lumMod val="75000"/>
                    <a:lumOff val="25000"/>
                  </a:schemeClr>
                </a:solidFill>
                <a:latin charset="-122" panose="020b0503020204020204" typeface="微软雅黑"/>
                <a:ea charset="-122" panose="020b0503020204020204" typeface="微软雅黑"/>
                <a:cs charset="0" panose="020b0604020202020204" pitchFamily="34" typeface="Arial"/>
              </a:rPr>
              <a:t>第三季度</a:t>
            </a:r>
          </a:p>
        </p:txBody>
      </p:sp>
      <p:sp>
        <p:nvSpPr>
          <p:cNvPr id="87" name="矩形 47"/>
          <p:cNvSpPr>
            <a:spLocks noChangeArrowheads="1"/>
          </p:cNvSpPr>
          <p:nvPr/>
        </p:nvSpPr>
        <p:spPr bwMode="auto">
          <a:xfrm>
            <a:off x="6270304" y="4246762"/>
            <a:ext cx="1864634"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typeface="微软雅黑"/>
              </a:rPr>
              <a:t>在此录入上述图表的综合说明，在此录入上述图表的综合描述说明数据。</a:t>
            </a:r>
          </a:p>
        </p:txBody>
      </p:sp>
      <p:grpSp>
        <p:nvGrpSpPr>
          <p:cNvPr id="88" name="组合 87"/>
          <p:cNvGrpSpPr/>
          <p:nvPr/>
        </p:nvGrpSpPr>
        <p:grpSpPr>
          <a:xfrm>
            <a:off x="8129957" y="1773937"/>
            <a:ext cx="2647163" cy="2087111"/>
            <a:chOff x="120923" y="358911"/>
            <a:chExt cx="2706615" cy="2133985"/>
          </a:xfrm>
        </p:grpSpPr>
        <p:grpSp>
          <p:nvGrpSpPr>
            <p:cNvPr id="89" name="组合 88"/>
            <p:cNvGrpSpPr/>
            <p:nvPr/>
          </p:nvGrpSpPr>
          <p:grpSpPr>
            <a:xfrm>
              <a:off x="120923" y="358911"/>
              <a:ext cx="2706615" cy="2133985"/>
              <a:chOff x="3430102" y="3226788"/>
              <a:chExt cx="3316286" cy="2614670"/>
            </a:xfrm>
          </p:grpSpPr>
          <p:graphicFrame>
            <p:nvGraphicFramePr>
              <p:cNvPr id="90" name="图表 89"/>
              <p:cNvGraphicFramePr/>
              <p:nvPr/>
            </p:nvGraphicFramePr>
            <p:xfrm>
              <a:off x="3430102" y="3226788"/>
              <a:ext cx="3316286" cy="2614670"/>
            </p:xfrm>
            <a:graphic>
              <a:graphicData uri="http://schemas.openxmlformats.org/drawingml/2006/chart">
                <c:chart xmlns:c="http://schemas.openxmlformats.org/drawingml/2006/chart" r:id="rId5"/>
              </a:graphicData>
            </a:graphic>
          </p:graphicFrame>
          <p:sp>
            <p:nvSpPr>
              <p:cNvPr id="91" name="椭圆 90"/>
              <p:cNvSpPr/>
              <p:nvPr/>
            </p:nvSpPr>
            <p:spPr>
              <a:xfrm>
                <a:off x="4197058" y="3642936"/>
                <a:ext cx="1782374" cy="1782374"/>
              </a:xfrm>
              <a:prstGeom prst="ellipse">
                <a:avLst/>
              </a:prstGeom>
              <a:gradFill flip="none" rotWithShape="1">
                <a:gsLst>
                  <a:gs pos="0">
                    <a:srgbClr val="F0F0F0"/>
                  </a:gs>
                  <a:gs pos="100000">
                    <a:srgbClr val="F1F1F1"/>
                  </a:gs>
                </a:gsLst>
                <a:lin ang="2700000" scaled="1"/>
              </a:gradFill>
              <a:ln w="28575">
                <a:gradFill flip="none" rotWithShape="1">
                  <a:gsLst>
                    <a:gs pos="100000">
                      <a:srgbClr val="FFFFFF"/>
                    </a:gs>
                    <a:gs pos="0">
                      <a:srgbClr val="CECED0"/>
                    </a:gs>
                  </a:gsLst>
                  <a:lin ang="13500000" scaled="1"/>
                </a:gradFill>
              </a:ln>
              <a:effectLst>
                <a:outerShdw algn="tl" blurRad="190500" dir="2700000" dist="889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lumMod val="75000"/>
                      <a:lumOff val="25000"/>
                    </a:schemeClr>
                  </a:solidFill>
                  <a:latin charset="0" pitchFamily="34" typeface="Impact MT Std"/>
                </a:endParaRPr>
              </a:p>
            </p:txBody>
          </p:sp>
        </p:grpSp>
        <p:sp>
          <p:nvSpPr>
            <p:cNvPr id="92" name="文本框 29"/>
            <p:cNvSpPr txBox="1"/>
            <p:nvPr/>
          </p:nvSpPr>
          <p:spPr>
            <a:xfrm>
              <a:off x="1116355" y="1085110"/>
              <a:ext cx="948783" cy="1090759"/>
            </a:xfrm>
            <a:prstGeom prst="rect">
              <a:avLst/>
            </a:prstGeom>
            <a:noFill/>
          </p:spPr>
          <p:txBody>
            <a:bodyPr rtlCol="0" wrap="square">
              <a:spAutoFit/>
            </a:bodyPr>
            <a:lstStyle/>
            <a:p>
              <a:r>
                <a:rPr altLang="zh-CN" lang="en-US" smtClean="0" sz="3200">
                  <a:solidFill>
                    <a:schemeClr val="tx1">
                      <a:lumMod val="75000"/>
                      <a:lumOff val="25000"/>
                    </a:schemeClr>
                  </a:solidFill>
                  <a:latin charset="0" pitchFamily="34" typeface="Impact MT Std"/>
                </a:rPr>
                <a:t>25%</a:t>
              </a:r>
            </a:p>
          </p:txBody>
        </p:sp>
      </p:grpSp>
      <p:cxnSp>
        <p:nvCxnSpPr>
          <p:cNvPr id="93" name="直接连接符 92"/>
          <p:cNvCxnSpPr/>
          <p:nvPr/>
        </p:nvCxnSpPr>
        <p:spPr>
          <a:xfrm>
            <a:off x="8480438" y="4216175"/>
            <a:ext cx="1864634"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8624454" y="3838756"/>
            <a:ext cx="1656184" cy="365752"/>
          </a:xfrm>
          <a:prstGeom prst="rect">
            <a:avLst/>
          </a:prstGeom>
        </p:spPr>
        <p:txBody>
          <a:bodyPr bIns="45716" lIns="91431" rIns="91431" tIns="45716" wrap="square">
            <a:spAutoFit/>
          </a:bodyPr>
          <a:lstStyle/>
          <a:p>
            <a:pPr algn="ctr">
              <a:spcBef>
                <a:spcPct val="0"/>
              </a:spcBef>
              <a:buFont charset="0" panose="020b0604020202020204" pitchFamily="34" typeface="Arial"/>
              <a:buNone/>
            </a:pPr>
            <a:r>
              <a:rPr altLang="en-US" b="1" lang="zh-CN">
                <a:solidFill>
                  <a:schemeClr val="tx1">
                    <a:lumMod val="75000"/>
                    <a:lumOff val="25000"/>
                  </a:schemeClr>
                </a:solidFill>
                <a:latin charset="-122" panose="020b0503020204020204" typeface="微软雅黑"/>
                <a:ea charset="-122" panose="020b0503020204020204" typeface="微软雅黑"/>
                <a:cs charset="0" panose="020b0604020202020204" pitchFamily="34" typeface="Arial"/>
              </a:rPr>
              <a:t>第四季度</a:t>
            </a:r>
          </a:p>
        </p:txBody>
      </p:sp>
      <p:sp>
        <p:nvSpPr>
          <p:cNvPr id="95" name="矩形 47"/>
          <p:cNvSpPr>
            <a:spLocks noChangeArrowheads="1"/>
          </p:cNvSpPr>
          <p:nvPr/>
        </p:nvSpPr>
        <p:spPr bwMode="auto">
          <a:xfrm>
            <a:off x="8480437" y="4246762"/>
            <a:ext cx="1864634"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typeface="微软雅黑"/>
              </a:rPr>
              <a:t>在此录入上述图表的综合说明，在此录入上述图表的综合描述说明数据。</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68"/>
                                        </p:tgtEl>
                                        <p:attrNameLst>
                                          <p:attrName>style.visibility</p:attrName>
                                        </p:attrNameLst>
                                      </p:cBhvr>
                                      <p:to>
                                        <p:strVal val="visible"/>
                                      </p:to>
                                    </p:set>
                                    <p:animEffect filter="wipe(left)" transition="in">
                                      <p:cBhvr>
                                        <p:cTn dur="500" id="13"/>
                                        <p:tgtEl>
                                          <p:spTgt spid="68"/>
                                        </p:tgtEl>
                                      </p:cBhvr>
                                    </p:animEffect>
                                  </p:childTnLst>
                                </p:cTn>
                              </p:par>
                              <p:par>
                                <p:cTn fill="hold" grpId="0" id="14" nodeType="withEffect" presetClass="entr" presetID="2" presetSubtype="2">
                                  <p:stCondLst>
                                    <p:cond delay="500"/>
                                  </p:stCondLst>
                                  <p:childTnLst>
                                    <p:set>
                                      <p:cBhvr>
                                        <p:cTn dur="1" fill="hold" id="15">
                                          <p:stCondLst>
                                            <p:cond delay="0"/>
                                          </p:stCondLst>
                                        </p:cTn>
                                        <p:tgtEl>
                                          <p:spTgt spid="69"/>
                                        </p:tgtEl>
                                        <p:attrNameLst>
                                          <p:attrName>style.visibility</p:attrName>
                                        </p:attrNameLst>
                                      </p:cBhvr>
                                      <p:to>
                                        <p:strVal val="visible"/>
                                      </p:to>
                                    </p:set>
                                    <p:anim calcmode="lin" valueType="num">
                                      <p:cBhvr additive="base">
                                        <p:cTn dur="500" fill="hold" id="16"/>
                                        <p:tgtEl>
                                          <p:spTgt spid="69"/>
                                        </p:tgtEl>
                                        <p:attrNameLst>
                                          <p:attrName>ppt_x</p:attrName>
                                        </p:attrNameLst>
                                      </p:cBhvr>
                                      <p:tavLst>
                                        <p:tav tm="0">
                                          <p:val>
                                            <p:strVal val="1+#ppt_w/2"/>
                                          </p:val>
                                        </p:tav>
                                        <p:tav tm="100000">
                                          <p:val>
                                            <p:strVal val="#ppt_x"/>
                                          </p:val>
                                        </p:tav>
                                      </p:tavLst>
                                    </p:anim>
                                    <p:anim calcmode="lin" valueType="num">
                                      <p:cBhvr additive="base">
                                        <p:cTn dur="500" fill="hold" id="17"/>
                                        <p:tgtEl>
                                          <p:spTgt spid="69"/>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500"/>
                                  </p:stCondLst>
                                  <p:childTnLst>
                                    <p:set>
                                      <p:cBhvr>
                                        <p:cTn dur="1" fill="hold" id="19">
                                          <p:stCondLst>
                                            <p:cond delay="0"/>
                                          </p:stCondLst>
                                        </p:cTn>
                                        <p:tgtEl>
                                          <p:spTgt spid="70"/>
                                        </p:tgtEl>
                                        <p:attrNameLst>
                                          <p:attrName>style.visibility</p:attrName>
                                        </p:attrNameLst>
                                      </p:cBhvr>
                                      <p:to>
                                        <p:strVal val="visible"/>
                                      </p:to>
                                    </p:set>
                                    <p:anim calcmode="lin" valueType="num">
                                      <p:cBhvr additive="base">
                                        <p:cTn dur="500" fill="hold" id="20"/>
                                        <p:tgtEl>
                                          <p:spTgt spid="70"/>
                                        </p:tgtEl>
                                        <p:attrNameLst>
                                          <p:attrName>ppt_x</p:attrName>
                                        </p:attrNameLst>
                                      </p:cBhvr>
                                      <p:tavLst>
                                        <p:tav tm="0">
                                          <p:val>
                                            <p:strVal val="1+#ppt_w/2"/>
                                          </p:val>
                                        </p:tav>
                                        <p:tav tm="100000">
                                          <p:val>
                                            <p:strVal val="#ppt_x"/>
                                          </p:val>
                                        </p:tav>
                                      </p:tavLst>
                                    </p:anim>
                                    <p:anim calcmode="lin" valueType="num">
                                      <p:cBhvr additive="base">
                                        <p:cTn dur="500" fill="hold" id="21"/>
                                        <p:tgtEl>
                                          <p:spTgt spid="7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42" presetSubtype="0">
                                  <p:stCondLst>
                                    <p:cond delay="0"/>
                                  </p:stCondLst>
                                  <p:childTnLst>
                                    <p:set>
                                      <p:cBhvr>
                                        <p:cTn dur="1" fill="hold" id="24">
                                          <p:stCondLst>
                                            <p:cond delay="0"/>
                                          </p:stCondLst>
                                        </p:cTn>
                                        <p:tgtEl>
                                          <p:spTgt spid="71"/>
                                        </p:tgtEl>
                                        <p:attrNameLst>
                                          <p:attrName>style.visibility</p:attrName>
                                        </p:attrNameLst>
                                      </p:cBhvr>
                                      <p:to>
                                        <p:strVal val="visible"/>
                                      </p:to>
                                    </p:set>
                                    <p:animEffect filter="fade" transition="in">
                                      <p:cBhvr>
                                        <p:cTn dur="1000" id="25"/>
                                        <p:tgtEl>
                                          <p:spTgt spid="71"/>
                                        </p:tgtEl>
                                      </p:cBhvr>
                                    </p:animEffect>
                                    <p:anim calcmode="lin" valueType="num">
                                      <p:cBhvr>
                                        <p:cTn dur="1000" fill="hold" id="26"/>
                                        <p:tgtEl>
                                          <p:spTgt spid="71"/>
                                        </p:tgtEl>
                                        <p:attrNameLst>
                                          <p:attrName>ppt_x</p:attrName>
                                        </p:attrNameLst>
                                      </p:cBhvr>
                                      <p:tavLst>
                                        <p:tav tm="0">
                                          <p:val>
                                            <p:strVal val="#ppt_x"/>
                                          </p:val>
                                        </p:tav>
                                        <p:tav tm="100000">
                                          <p:val>
                                            <p:strVal val="#ppt_x"/>
                                          </p:val>
                                        </p:tav>
                                      </p:tavLst>
                                    </p:anim>
                                    <p:anim calcmode="lin" valueType="num">
                                      <p:cBhvr>
                                        <p:cTn dur="1000" fill="hold" id="27"/>
                                        <p:tgtEl>
                                          <p:spTgt spid="7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76"/>
                                        </p:tgtEl>
                                        <p:attrNameLst>
                                          <p:attrName>style.visibility</p:attrName>
                                        </p:attrNameLst>
                                      </p:cBhvr>
                                      <p:to>
                                        <p:strVal val="visible"/>
                                      </p:to>
                                    </p:set>
                                    <p:animEffect filter="wipe(left)" transition="in">
                                      <p:cBhvr>
                                        <p:cTn dur="500" id="31"/>
                                        <p:tgtEl>
                                          <p:spTgt spid="76"/>
                                        </p:tgtEl>
                                      </p:cBhvr>
                                    </p:animEffect>
                                  </p:childTnLst>
                                </p:cTn>
                              </p:par>
                              <p:par>
                                <p:cTn fill="hold" grpId="0" id="32" nodeType="withEffect" presetClass="entr" presetID="2" presetSubtype="2">
                                  <p:stCondLst>
                                    <p:cond delay="500"/>
                                  </p:stCondLst>
                                  <p:childTnLst>
                                    <p:set>
                                      <p:cBhvr>
                                        <p:cTn dur="1" fill="hold" id="33">
                                          <p:stCondLst>
                                            <p:cond delay="0"/>
                                          </p:stCondLst>
                                        </p:cTn>
                                        <p:tgtEl>
                                          <p:spTgt spid="77"/>
                                        </p:tgtEl>
                                        <p:attrNameLst>
                                          <p:attrName>style.visibility</p:attrName>
                                        </p:attrNameLst>
                                      </p:cBhvr>
                                      <p:to>
                                        <p:strVal val="visible"/>
                                      </p:to>
                                    </p:set>
                                    <p:anim calcmode="lin" valueType="num">
                                      <p:cBhvr additive="base">
                                        <p:cTn dur="500" fill="hold" id="34"/>
                                        <p:tgtEl>
                                          <p:spTgt spid="77"/>
                                        </p:tgtEl>
                                        <p:attrNameLst>
                                          <p:attrName>ppt_x</p:attrName>
                                        </p:attrNameLst>
                                      </p:cBhvr>
                                      <p:tavLst>
                                        <p:tav tm="0">
                                          <p:val>
                                            <p:strVal val="1+#ppt_w/2"/>
                                          </p:val>
                                        </p:tav>
                                        <p:tav tm="100000">
                                          <p:val>
                                            <p:strVal val="#ppt_x"/>
                                          </p:val>
                                        </p:tav>
                                      </p:tavLst>
                                    </p:anim>
                                    <p:anim calcmode="lin" valueType="num">
                                      <p:cBhvr additive="base">
                                        <p:cTn dur="500" fill="hold" id="35"/>
                                        <p:tgtEl>
                                          <p:spTgt spid="77"/>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78"/>
                                        </p:tgtEl>
                                        <p:attrNameLst>
                                          <p:attrName>style.visibility</p:attrName>
                                        </p:attrNameLst>
                                      </p:cBhvr>
                                      <p:to>
                                        <p:strVal val="visible"/>
                                      </p:to>
                                    </p:set>
                                    <p:anim calcmode="lin" valueType="num">
                                      <p:cBhvr additive="base">
                                        <p:cTn dur="500" fill="hold" id="38"/>
                                        <p:tgtEl>
                                          <p:spTgt spid="78"/>
                                        </p:tgtEl>
                                        <p:attrNameLst>
                                          <p:attrName>ppt_x</p:attrName>
                                        </p:attrNameLst>
                                      </p:cBhvr>
                                      <p:tavLst>
                                        <p:tav tm="0">
                                          <p:val>
                                            <p:strVal val="1+#ppt_w/2"/>
                                          </p:val>
                                        </p:tav>
                                        <p:tav tm="100000">
                                          <p:val>
                                            <p:strVal val="#ppt_x"/>
                                          </p:val>
                                        </p:tav>
                                      </p:tavLst>
                                    </p:anim>
                                    <p:anim calcmode="lin" valueType="num">
                                      <p:cBhvr additive="base">
                                        <p:cTn dur="500" fill="hold" id="39"/>
                                        <p:tgtEl>
                                          <p:spTgt spid="78"/>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000"/>
                            </p:stCondLst>
                            <p:childTnLst>
                              <p:par>
                                <p:cTn fill="hold" id="41" nodeType="afterEffect" presetClass="entr" presetID="42" presetSubtype="0">
                                  <p:stCondLst>
                                    <p:cond delay="0"/>
                                  </p:stCondLst>
                                  <p:childTnLst>
                                    <p:set>
                                      <p:cBhvr>
                                        <p:cTn dur="1" fill="hold" id="42">
                                          <p:stCondLst>
                                            <p:cond delay="0"/>
                                          </p:stCondLst>
                                        </p:cTn>
                                        <p:tgtEl>
                                          <p:spTgt spid="79"/>
                                        </p:tgtEl>
                                        <p:attrNameLst>
                                          <p:attrName>style.visibility</p:attrName>
                                        </p:attrNameLst>
                                      </p:cBhvr>
                                      <p:to>
                                        <p:strVal val="visible"/>
                                      </p:to>
                                    </p:set>
                                    <p:animEffect filter="fade" transition="in">
                                      <p:cBhvr>
                                        <p:cTn dur="1000" id="43"/>
                                        <p:tgtEl>
                                          <p:spTgt spid="79"/>
                                        </p:tgtEl>
                                      </p:cBhvr>
                                    </p:animEffect>
                                    <p:anim calcmode="lin" valueType="num">
                                      <p:cBhvr>
                                        <p:cTn dur="1000" fill="hold" id="44"/>
                                        <p:tgtEl>
                                          <p:spTgt spid="79"/>
                                        </p:tgtEl>
                                        <p:attrNameLst>
                                          <p:attrName>ppt_x</p:attrName>
                                        </p:attrNameLst>
                                      </p:cBhvr>
                                      <p:tavLst>
                                        <p:tav tm="0">
                                          <p:val>
                                            <p:strVal val="#ppt_x"/>
                                          </p:val>
                                        </p:tav>
                                        <p:tav tm="100000">
                                          <p:val>
                                            <p:strVal val="#ppt_x"/>
                                          </p:val>
                                        </p:tav>
                                      </p:tavLst>
                                    </p:anim>
                                    <p:anim calcmode="lin" valueType="num">
                                      <p:cBhvr>
                                        <p:cTn dur="1000" fill="hold" id="45"/>
                                        <p:tgtEl>
                                          <p:spTgt spid="79"/>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000"/>
                            </p:stCondLst>
                            <p:childTnLst>
                              <p:par>
                                <p:cTn fill="hold" id="47" nodeType="afterEffect" presetClass="entr" presetID="22" presetSubtype="8">
                                  <p:stCondLst>
                                    <p:cond delay="0"/>
                                  </p:stCondLst>
                                  <p:childTnLst>
                                    <p:set>
                                      <p:cBhvr>
                                        <p:cTn dur="1" fill="hold" id="48">
                                          <p:stCondLst>
                                            <p:cond delay="0"/>
                                          </p:stCondLst>
                                        </p:cTn>
                                        <p:tgtEl>
                                          <p:spTgt spid="84"/>
                                        </p:tgtEl>
                                        <p:attrNameLst>
                                          <p:attrName>style.visibility</p:attrName>
                                        </p:attrNameLst>
                                      </p:cBhvr>
                                      <p:to>
                                        <p:strVal val="visible"/>
                                      </p:to>
                                    </p:set>
                                    <p:animEffect filter="wipe(left)" transition="in">
                                      <p:cBhvr>
                                        <p:cTn dur="500" id="49"/>
                                        <p:tgtEl>
                                          <p:spTgt spid="84"/>
                                        </p:tgtEl>
                                      </p:cBhvr>
                                    </p:animEffect>
                                  </p:childTnLst>
                                </p:cTn>
                              </p:par>
                              <p:par>
                                <p:cTn fill="hold" grpId="0" id="50" nodeType="withEffect" presetClass="entr" presetID="2" presetSubtype="2">
                                  <p:stCondLst>
                                    <p:cond delay="500"/>
                                  </p:stCondLst>
                                  <p:childTnLst>
                                    <p:set>
                                      <p:cBhvr>
                                        <p:cTn dur="1" fill="hold" id="51">
                                          <p:stCondLst>
                                            <p:cond delay="0"/>
                                          </p:stCondLst>
                                        </p:cTn>
                                        <p:tgtEl>
                                          <p:spTgt spid="86"/>
                                        </p:tgtEl>
                                        <p:attrNameLst>
                                          <p:attrName>style.visibility</p:attrName>
                                        </p:attrNameLst>
                                      </p:cBhvr>
                                      <p:to>
                                        <p:strVal val="visible"/>
                                      </p:to>
                                    </p:set>
                                    <p:anim calcmode="lin" valueType="num">
                                      <p:cBhvr additive="base">
                                        <p:cTn dur="500" fill="hold" id="52"/>
                                        <p:tgtEl>
                                          <p:spTgt spid="86"/>
                                        </p:tgtEl>
                                        <p:attrNameLst>
                                          <p:attrName>ppt_x</p:attrName>
                                        </p:attrNameLst>
                                      </p:cBhvr>
                                      <p:tavLst>
                                        <p:tav tm="0">
                                          <p:val>
                                            <p:strVal val="1+#ppt_w/2"/>
                                          </p:val>
                                        </p:tav>
                                        <p:tav tm="100000">
                                          <p:val>
                                            <p:strVal val="#ppt_x"/>
                                          </p:val>
                                        </p:tav>
                                      </p:tavLst>
                                    </p:anim>
                                    <p:anim calcmode="lin" valueType="num">
                                      <p:cBhvr additive="base">
                                        <p:cTn dur="500" fill="hold" id="53"/>
                                        <p:tgtEl>
                                          <p:spTgt spid="86"/>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500"/>
                                  </p:stCondLst>
                                  <p:childTnLst>
                                    <p:set>
                                      <p:cBhvr>
                                        <p:cTn dur="1" fill="hold" id="55">
                                          <p:stCondLst>
                                            <p:cond delay="0"/>
                                          </p:stCondLst>
                                        </p:cTn>
                                        <p:tgtEl>
                                          <p:spTgt spid="87"/>
                                        </p:tgtEl>
                                        <p:attrNameLst>
                                          <p:attrName>style.visibility</p:attrName>
                                        </p:attrNameLst>
                                      </p:cBhvr>
                                      <p:to>
                                        <p:strVal val="visible"/>
                                      </p:to>
                                    </p:set>
                                    <p:anim calcmode="lin" valueType="num">
                                      <p:cBhvr additive="base">
                                        <p:cTn dur="500" fill="hold" id="56"/>
                                        <p:tgtEl>
                                          <p:spTgt spid="87"/>
                                        </p:tgtEl>
                                        <p:attrNameLst>
                                          <p:attrName>ppt_x</p:attrName>
                                        </p:attrNameLst>
                                      </p:cBhvr>
                                      <p:tavLst>
                                        <p:tav tm="0">
                                          <p:val>
                                            <p:strVal val="1+#ppt_w/2"/>
                                          </p:val>
                                        </p:tav>
                                        <p:tav tm="100000">
                                          <p:val>
                                            <p:strVal val="#ppt_x"/>
                                          </p:val>
                                        </p:tav>
                                      </p:tavLst>
                                    </p:anim>
                                    <p:anim calcmode="lin" valueType="num">
                                      <p:cBhvr additive="base">
                                        <p:cTn dur="500" fill="hold" id="57"/>
                                        <p:tgtEl>
                                          <p:spTgt spid="87"/>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6000"/>
                            </p:stCondLst>
                            <p:childTnLst>
                              <p:par>
                                <p:cTn fill="hold" id="59" nodeType="afterEffect" presetClass="entr" presetID="42" presetSubtype="0">
                                  <p:stCondLst>
                                    <p:cond delay="0"/>
                                  </p:stCondLst>
                                  <p:childTnLst>
                                    <p:set>
                                      <p:cBhvr>
                                        <p:cTn dur="1" fill="hold" id="60">
                                          <p:stCondLst>
                                            <p:cond delay="0"/>
                                          </p:stCondLst>
                                        </p:cTn>
                                        <p:tgtEl>
                                          <p:spTgt spid="88"/>
                                        </p:tgtEl>
                                        <p:attrNameLst>
                                          <p:attrName>style.visibility</p:attrName>
                                        </p:attrNameLst>
                                      </p:cBhvr>
                                      <p:to>
                                        <p:strVal val="visible"/>
                                      </p:to>
                                    </p:set>
                                    <p:animEffect filter="fade" transition="in">
                                      <p:cBhvr>
                                        <p:cTn dur="1000" id="61"/>
                                        <p:tgtEl>
                                          <p:spTgt spid="88"/>
                                        </p:tgtEl>
                                      </p:cBhvr>
                                    </p:animEffect>
                                    <p:anim calcmode="lin" valueType="num">
                                      <p:cBhvr>
                                        <p:cTn dur="1000" fill="hold" id="62"/>
                                        <p:tgtEl>
                                          <p:spTgt spid="88"/>
                                        </p:tgtEl>
                                        <p:attrNameLst>
                                          <p:attrName>ppt_x</p:attrName>
                                        </p:attrNameLst>
                                      </p:cBhvr>
                                      <p:tavLst>
                                        <p:tav tm="0">
                                          <p:val>
                                            <p:strVal val="#ppt_x"/>
                                          </p:val>
                                        </p:tav>
                                        <p:tav tm="100000">
                                          <p:val>
                                            <p:strVal val="#ppt_x"/>
                                          </p:val>
                                        </p:tav>
                                      </p:tavLst>
                                    </p:anim>
                                    <p:anim calcmode="lin" valueType="num">
                                      <p:cBhvr>
                                        <p:cTn dur="1000" fill="hold" id="63"/>
                                        <p:tgtEl>
                                          <p:spTgt spid="8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000"/>
                            </p:stCondLst>
                            <p:childTnLst>
                              <p:par>
                                <p:cTn fill="hold" id="65" nodeType="afterEffect" presetClass="entr" presetID="22" presetSubtype="8">
                                  <p:stCondLst>
                                    <p:cond delay="0"/>
                                  </p:stCondLst>
                                  <p:childTnLst>
                                    <p:set>
                                      <p:cBhvr>
                                        <p:cTn dur="1" fill="hold" id="66">
                                          <p:stCondLst>
                                            <p:cond delay="0"/>
                                          </p:stCondLst>
                                        </p:cTn>
                                        <p:tgtEl>
                                          <p:spTgt spid="93"/>
                                        </p:tgtEl>
                                        <p:attrNameLst>
                                          <p:attrName>style.visibility</p:attrName>
                                        </p:attrNameLst>
                                      </p:cBhvr>
                                      <p:to>
                                        <p:strVal val="visible"/>
                                      </p:to>
                                    </p:set>
                                    <p:animEffect filter="wipe(left)" transition="in">
                                      <p:cBhvr>
                                        <p:cTn dur="500" id="67"/>
                                        <p:tgtEl>
                                          <p:spTgt spid="93"/>
                                        </p:tgtEl>
                                      </p:cBhvr>
                                    </p:animEffect>
                                  </p:childTnLst>
                                </p:cTn>
                              </p:par>
                              <p:par>
                                <p:cTn fill="hold" grpId="0" id="68" nodeType="withEffect" presetClass="entr" presetID="2" presetSubtype="2">
                                  <p:stCondLst>
                                    <p:cond delay="500"/>
                                  </p:stCondLst>
                                  <p:childTnLst>
                                    <p:set>
                                      <p:cBhvr>
                                        <p:cTn dur="1" fill="hold" id="69">
                                          <p:stCondLst>
                                            <p:cond delay="0"/>
                                          </p:stCondLst>
                                        </p:cTn>
                                        <p:tgtEl>
                                          <p:spTgt spid="94"/>
                                        </p:tgtEl>
                                        <p:attrNameLst>
                                          <p:attrName>style.visibility</p:attrName>
                                        </p:attrNameLst>
                                      </p:cBhvr>
                                      <p:to>
                                        <p:strVal val="visible"/>
                                      </p:to>
                                    </p:set>
                                    <p:anim calcmode="lin" valueType="num">
                                      <p:cBhvr additive="base">
                                        <p:cTn dur="500" fill="hold" id="70"/>
                                        <p:tgtEl>
                                          <p:spTgt spid="94"/>
                                        </p:tgtEl>
                                        <p:attrNameLst>
                                          <p:attrName>ppt_x</p:attrName>
                                        </p:attrNameLst>
                                      </p:cBhvr>
                                      <p:tavLst>
                                        <p:tav tm="0">
                                          <p:val>
                                            <p:strVal val="1+#ppt_w/2"/>
                                          </p:val>
                                        </p:tav>
                                        <p:tav tm="100000">
                                          <p:val>
                                            <p:strVal val="#ppt_x"/>
                                          </p:val>
                                        </p:tav>
                                      </p:tavLst>
                                    </p:anim>
                                    <p:anim calcmode="lin" valueType="num">
                                      <p:cBhvr additive="base">
                                        <p:cTn dur="500" fill="hold" id="71"/>
                                        <p:tgtEl>
                                          <p:spTgt spid="94"/>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500"/>
                                  </p:stCondLst>
                                  <p:childTnLst>
                                    <p:set>
                                      <p:cBhvr>
                                        <p:cTn dur="1" fill="hold" id="73">
                                          <p:stCondLst>
                                            <p:cond delay="0"/>
                                          </p:stCondLst>
                                        </p:cTn>
                                        <p:tgtEl>
                                          <p:spTgt spid="95"/>
                                        </p:tgtEl>
                                        <p:attrNameLst>
                                          <p:attrName>style.visibility</p:attrName>
                                        </p:attrNameLst>
                                      </p:cBhvr>
                                      <p:to>
                                        <p:strVal val="visible"/>
                                      </p:to>
                                    </p:set>
                                    <p:anim calcmode="lin" valueType="num">
                                      <p:cBhvr additive="base">
                                        <p:cTn dur="500" fill="hold" id="74"/>
                                        <p:tgtEl>
                                          <p:spTgt spid="95"/>
                                        </p:tgtEl>
                                        <p:attrNameLst>
                                          <p:attrName>ppt_x</p:attrName>
                                        </p:attrNameLst>
                                      </p:cBhvr>
                                      <p:tavLst>
                                        <p:tav tm="0">
                                          <p:val>
                                            <p:strVal val="1+#ppt_w/2"/>
                                          </p:val>
                                        </p:tav>
                                        <p:tav tm="100000">
                                          <p:val>
                                            <p:strVal val="#ppt_x"/>
                                          </p:val>
                                        </p:tav>
                                      </p:tavLst>
                                    </p:anim>
                                    <p:anim calcmode="lin" valueType="num">
                                      <p:cBhvr additive="base">
                                        <p:cTn dur="500" fill="hold" id="75"/>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77"/>
      <p:bldP grpId="0" spid="78"/>
      <p:bldP grpId="0" spid="86"/>
      <p:bldP grpId="0" spid="87"/>
      <p:bldP grpId="0" spid="94"/>
      <p:bldP grpId="0" spid="9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矩形 5"/>
          <p:cNvSpPr/>
          <p:nvPr/>
        </p:nvSpPr>
        <p:spPr>
          <a:xfrm>
            <a:off x="7698789" y="1730275"/>
            <a:ext cx="1332206" cy="436614"/>
          </a:xfrm>
          <a:prstGeom prst="rect">
            <a:avLst/>
          </a:prstGeom>
        </p:spPr>
        <p:txBody>
          <a:bodyPr bIns="45714" lIns="91428" rIns="91428" tIns="45714" wrap="none">
            <a:spAutoFit/>
          </a:bodyPr>
          <a:lstStyle/>
          <a:p>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7" name="矩形 6"/>
          <p:cNvSpPr/>
          <p:nvPr/>
        </p:nvSpPr>
        <p:spPr>
          <a:xfrm>
            <a:off x="7685823" y="3909376"/>
            <a:ext cx="1332206" cy="436614"/>
          </a:xfrm>
          <a:prstGeom prst="rect">
            <a:avLst/>
          </a:prstGeom>
        </p:spPr>
        <p:txBody>
          <a:bodyPr bIns="45714" lIns="91428" rIns="91428" tIns="45714" wrap="none">
            <a:spAutoFit/>
          </a:bodyPr>
          <a:lstStyle/>
          <a:p>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8" name="矩形 7"/>
          <p:cNvSpPr/>
          <p:nvPr/>
        </p:nvSpPr>
        <p:spPr>
          <a:xfrm>
            <a:off x="2814609" y="2786669"/>
            <a:ext cx="1332206" cy="436614"/>
          </a:xfrm>
          <a:prstGeom prst="rect">
            <a:avLst/>
          </a:prstGeom>
        </p:spPr>
        <p:txBody>
          <a:bodyPr bIns="45714" lIns="91428" rIns="91428" tIns="45714" wrap="none">
            <a:spAutoFit/>
          </a:bodyPr>
          <a:lstStyle/>
          <a:p>
            <a:pPr algn="r"/>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9" name="等腰三角形 8"/>
          <p:cNvSpPr>
            <a:spLocks noChangeArrowheads="1" noChangeAspect="1"/>
          </p:cNvSpPr>
          <p:nvPr/>
        </p:nvSpPr>
        <p:spPr bwMode="auto">
          <a:xfrm flipV="1" rot="5400000">
            <a:off x="7390443" y="2239209"/>
            <a:ext cx="239249" cy="206315"/>
          </a:xfrm>
          <a:prstGeom prst="triangle">
            <a:avLst>
              <a:gd fmla="val 50000" name="adj"/>
            </a:avLst>
          </a:prstGeom>
          <a:solidFill>
            <a:srgbClr val="B1A9A5"/>
          </a:solidFill>
          <a:ln>
            <a:noFill/>
          </a:ln>
        </p:spPr>
        <p:txBody>
          <a:bodyPr anchor="ctr" bIns="45714" lIns="91428" rIns="91428" tIns="45714"/>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000">
              <a:solidFill>
                <a:schemeClr val="tx1">
                  <a:lumMod val="65000"/>
                  <a:lumOff val="35000"/>
                </a:schemeClr>
              </a:solidFill>
              <a:sym charset="-122" panose="020b0503020204020204" typeface="微软雅黑"/>
            </a:endParaRPr>
          </a:p>
        </p:txBody>
      </p:sp>
      <p:sp>
        <p:nvSpPr>
          <p:cNvPr id="10" name="矩形 47"/>
          <p:cNvSpPr>
            <a:spLocks noChangeArrowheads="1"/>
          </p:cNvSpPr>
          <p:nvPr/>
        </p:nvSpPr>
        <p:spPr bwMode="auto">
          <a:xfrm>
            <a:off x="7685826" y="2145012"/>
            <a:ext cx="2822407" cy="1163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在此录入上述图表的综合描述说明，在此录入上述图表的综合描述说明，在此录入上述图表的综合描述说明。</a:t>
            </a:r>
          </a:p>
        </p:txBody>
      </p:sp>
      <p:sp>
        <p:nvSpPr>
          <p:cNvPr id="11" name="等腰三角形 18"/>
          <p:cNvSpPr>
            <a:spLocks noChangeArrowheads="1" noChangeAspect="1"/>
          </p:cNvSpPr>
          <p:nvPr/>
        </p:nvSpPr>
        <p:spPr bwMode="auto">
          <a:xfrm flipV="1" rot="5400000">
            <a:off x="7390443" y="4422277"/>
            <a:ext cx="239249" cy="206315"/>
          </a:xfrm>
          <a:prstGeom prst="triangle">
            <a:avLst>
              <a:gd fmla="val 50000" name="adj"/>
            </a:avLst>
          </a:prstGeom>
          <a:solidFill>
            <a:srgbClr val="B1A9A5"/>
          </a:solidFill>
          <a:ln>
            <a:noFill/>
          </a:ln>
        </p:spPr>
        <p:txBody>
          <a:bodyPr anchor="ctr" bIns="45714" lIns="91428" rIns="91428" tIns="45714"/>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000">
              <a:solidFill>
                <a:schemeClr val="tx1">
                  <a:lumMod val="65000"/>
                  <a:lumOff val="35000"/>
                </a:schemeClr>
              </a:solidFill>
              <a:sym charset="-122" panose="020b0503020204020204" typeface="微软雅黑"/>
            </a:endParaRPr>
          </a:p>
        </p:txBody>
      </p:sp>
      <p:sp>
        <p:nvSpPr>
          <p:cNvPr id="12" name="矩形 47"/>
          <p:cNvSpPr>
            <a:spLocks noChangeArrowheads="1"/>
          </p:cNvSpPr>
          <p:nvPr/>
        </p:nvSpPr>
        <p:spPr bwMode="auto">
          <a:xfrm>
            <a:off x="7685826" y="4328083"/>
            <a:ext cx="2822407" cy="11631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在此录入上述图表的综合描述说明，在此录入上述图表的综合描述说明，在此录入上述图表的综合描述说明。</a:t>
            </a:r>
          </a:p>
        </p:txBody>
      </p:sp>
      <p:sp>
        <p:nvSpPr>
          <p:cNvPr id="13" name="等腰三角形 18"/>
          <p:cNvSpPr>
            <a:spLocks noChangeArrowheads="1" noChangeAspect="1"/>
          </p:cNvSpPr>
          <p:nvPr/>
        </p:nvSpPr>
        <p:spPr bwMode="auto">
          <a:xfrm flipH="1" flipV="1" rot="16200000">
            <a:off x="4320132" y="3292321"/>
            <a:ext cx="239249" cy="206315"/>
          </a:xfrm>
          <a:prstGeom prst="triangle">
            <a:avLst>
              <a:gd fmla="val 50000" name="adj"/>
            </a:avLst>
          </a:prstGeom>
          <a:solidFill>
            <a:srgbClr val="B1A9A5"/>
          </a:solidFill>
          <a:ln>
            <a:noFill/>
          </a:ln>
        </p:spPr>
        <p:txBody>
          <a:bodyPr anchor="ctr" bIns="45714" lIns="91428" rIns="91428" tIns="45714"/>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000">
              <a:solidFill>
                <a:schemeClr val="tx1">
                  <a:lumMod val="65000"/>
                  <a:lumOff val="35000"/>
                </a:schemeClr>
              </a:solidFill>
              <a:sym charset="-122" panose="020b0503020204020204" typeface="微软雅黑"/>
            </a:endParaRPr>
          </a:p>
        </p:txBody>
      </p:sp>
      <p:sp>
        <p:nvSpPr>
          <p:cNvPr id="14" name="矩形 47"/>
          <p:cNvSpPr>
            <a:spLocks noChangeArrowheads="1"/>
          </p:cNvSpPr>
          <p:nvPr/>
        </p:nvSpPr>
        <p:spPr bwMode="auto">
          <a:xfrm>
            <a:off x="1827872" y="3198119"/>
            <a:ext cx="2443253" cy="1431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在此录入图表的综合描述说明，在此录入上述图表的描述说明，在此录入上述图表的描述说明。在此录入上述图表的描述说明。</a:t>
            </a:r>
          </a:p>
        </p:txBody>
      </p:sp>
      <p:sp>
        <p:nvSpPr>
          <p:cNvPr id="15" name="形状 14"/>
          <p:cNvSpPr/>
          <p:nvPr/>
        </p:nvSpPr>
        <p:spPr>
          <a:xfrm>
            <a:off x="4686043" y="2714853"/>
            <a:ext cx="1867985" cy="1868267"/>
          </a:xfrm>
          <a:prstGeom prst="leftCircularArrow">
            <a:avLst>
              <a:gd fmla="val 8909" name="adj1"/>
              <a:gd fmla="val 1142322" name="adj2"/>
              <a:gd fmla="val 6293598" name="adj3"/>
              <a:gd fmla="val 18900002" name="adj4"/>
              <a:gd fmla="val 12500" name="adj5"/>
            </a:avLst>
          </a:prstGeom>
          <a:solidFill>
            <a:srgbClr val="B1A9A5"/>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16" name="空心弧 15"/>
          <p:cNvSpPr/>
          <p:nvPr/>
        </p:nvSpPr>
        <p:spPr>
          <a:xfrm>
            <a:off x="5356293" y="3937397"/>
            <a:ext cx="1604887" cy="1605531"/>
          </a:xfrm>
          <a:prstGeom prst="blockArc">
            <a:avLst>
              <a:gd fmla="val 13624405" name="adj1"/>
              <a:gd fmla="val 17228224" name="adj2"/>
              <a:gd fmla="val 11481" name="adj3"/>
            </a:avLst>
          </a:prstGeom>
          <a:solidFill>
            <a:srgbClr val="B1A9A5"/>
          </a:solidFill>
          <a:ln>
            <a:noFill/>
          </a:ln>
          <a:effectLst/>
        </p:spPr>
        <p:style>
          <a:lnRef idx="0">
            <a:scrgbClr b="0" g="0" r="0"/>
          </a:lnRef>
          <a:fillRef idx="3">
            <a:scrgbClr b="0" g="0" r="0"/>
          </a:fillRef>
          <a:effectRef idx="2">
            <a:scrgbClr b="0" g="0" r="0"/>
          </a:effectRef>
          <a:fontRef idx="minor">
            <a:schemeClr val="lt1"/>
          </a:fontRef>
        </p:style>
        <p:txBody>
          <a:bodyPr/>
          <a:lstStyle/>
          <a:p/>
        </p:txBody>
      </p:sp>
      <p:grpSp>
        <p:nvGrpSpPr>
          <p:cNvPr id="17" name="组合 16"/>
          <p:cNvGrpSpPr/>
          <p:nvPr/>
        </p:nvGrpSpPr>
        <p:grpSpPr>
          <a:xfrm rot="2736489">
            <a:off x="5904619" y="2252608"/>
            <a:ext cx="578227" cy="506765"/>
            <a:chOff x="4212441" y="1835306"/>
            <a:chExt cx="645570" cy="565784"/>
          </a:xfrm>
          <a:solidFill>
            <a:srgbClr val="B1A9A5"/>
          </a:solidFill>
        </p:grpSpPr>
        <p:sp>
          <p:nvSpPr>
            <p:cNvPr id="18" name="Freeform 143"/>
            <p:cNvSpPr/>
            <p:nvPr/>
          </p:nvSpPr>
          <p:spPr bwMode="auto">
            <a:xfrm>
              <a:off x="4386528" y="2100064"/>
              <a:ext cx="297398" cy="119685"/>
            </a:xfrm>
            <a:custGeom>
              <a:gdLst>
                <a:gd fmla="*/ 30 w 35" name="T0"/>
                <a:gd fmla="*/ 13 h 14" name="T1"/>
                <a:gd fmla="*/ 5 w 35" name="T2"/>
                <a:gd fmla="*/ 13 h 14" name="T3"/>
                <a:gd fmla="*/ 5 w 35" name="T4"/>
                <a:gd fmla="*/ 13 h 14" name="T5"/>
                <a:gd fmla="*/ 1 w 35" name="T6"/>
                <a:gd fmla="*/ 13 h 14" name="T7"/>
                <a:gd fmla="*/ 1 w 35" name="T8"/>
                <a:gd fmla="*/ 13 h 14" name="T9"/>
                <a:gd fmla="*/ 1 w 35" name="T10"/>
                <a:gd fmla="*/ 9 h 14" name="T11"/>
                <a:gd fmla="*/ 1 w 35" name="T12"/>
                <a:gd fmla="*/ 9 h 14" name="T13"/>
                <a:gd fmla="*/ 34 w 35" name="T14"/>
                <a:gd fmla="*/ 9 h 14" name="T15"/>
                <a:gd fmla="*/ 34 w 35" name="T16"/>
                <a:gd fmla="*/ 9 h 14" name="T17"/>
                <a:gd fmla="*/ 34 w 35" name="T18"/>
                <a:gd fmla="*/ 13 h 14" name="T19"/>
                <a:gd fmla="*/ 34 w 35" name="T20"/>
                <a:gd fmla="*/ 13 h 14" name="T21"/>
                <a:gd fmla="*/ 30 w 35" name="T22"/>
                <a:gd fmla="*/ 13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35">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19" name="Freeform 144"/>
            <p:cNvSpPr/>
            <p:nvPr/>
          </p:nvSpPr>
          <p:spPr bwMode="auto">
            <a:xfrm>
              <a:off x="4451810" y="2227003"/>
              <a:ext cx="174086" cy="174087"/>
            </a:xfrm>
            <a:custGeom>
              <a:gdLst>
                <a:gd fmla="*/ 3 w 20" name="T0"/>
                <a:gd fmla="*/ 17 h 20" name="T1"/>
                <a:gd fmla="*/ 3 w 20" name="T2"/>
                <a:gd fmla="*/ 4 h 20" name="T3"/>
                <a:gd fmla="*/ 16 w 20" name="T4"/>
                <a:gd fmla="*/ 4 h 20" name="T5"/>
                <a:gd fmla="*/ 16 w 20" name="T6"/>
                <a:gd fmla="*/ 17 h 20" name="T7"/>
                <a:gd fmla="*/ 3 w 20" name="T8"/>
                <a:gd fmla="*/ 17 h 20" name="T9"/>
              </a:gdLst>
              <a:cxnLst>
                <a:cxn ang="0">
                  <a:pos x="T0" y="T1"/>
                </a:cxn>
                <a:cxn ang="0">
                  <a:pos x="T2" y="T3"/>
                </a:cxn>
                <a:cxn ang="0">
                  <a:pos x="T4" y="T5"/>
                </a:cxn>
                <a:cxn ang="0">
                  <a:pos x="T6" y="T7"/>
                </a:cxn>
                <a:cxn ang="0">
                  <a:pos x="T8" y="T9"/>
                </a:cxn>
              </a:cxnLst>
              <a:rect b="b" l="0" r="r" t="0"/>
              <a:pathLst>
                <a:path h="20" w="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20" name="Freeform 145"/>
            <p:cNvSpPr/>
            <p:nvPr/>
          </p:nvSpPr>
          <p:spPr bwMode="auto">
            <a:xfrm>
              <a:off x="4299484" y="1962245"/>
              <a:ext cx="471484" cy="170461"/>
            </a:xfrm>
            <a:custGeom>
              <a:gdLst>
                <a:gd fmla="*/ 50 w 55" name="T0"/>
                <a:gd fmla="*/ 19 h 20" name="T1"/>
                <a:gd fmla="*/ 6 w 55" name="T2"/>
                <a:gd fmla="*/ 19 h 20" name="T3"/>
                <a:gd fmla="*/ 6 w 55" name="T4"/>
                <a:gd fmla="*/ 19 h 20" name="T5"/>
                <a:gd fmla="*/ 1 w 55" name="T6"/>
                <a:gd fmla="*/ 19 h 20" name="T7"/>
                <a:gd fmla="*/ 1 w 55" name="T8"/>
                <a:gd fmla="*/ 19 h 20" name="T9"/>
                <a:gd fmla="*/ 1 w 55" name="T10"/>
                <a:gd fmla="*/ 15 h 20" name="T11"/>
                <a:gd fmla="*/ 1 w 55" name="T12"/>
                <a:gd fmla="*/ 15 h 20" name="T13"/>
                <a:gd fmla="*/ 54 w 55" name="T14"/>
                <a:gd fmla="*/ 15 h 20" name="T15"/>
                <a:gd fmla="*/ 54 w 55" name="T16"/>
                <a:gd fmla="*/ 15 h 20" name="T17"/>
                <a:gd fmla="*/ 54 w 55" name="T18"/>
                <a:gd fmla="*/ 19 h 20" name="T19"/>
                <a:gd fmla="*/ 54 w 55" name="T20"/>
                <a:gd fmla="*/ 19 h 20" name="T21"/>
                <a:gd fmla="*/ 50 w 55" name="T22"/>
                <a:gd fmla="*/ 19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55">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21" name="Freeform 146"/>
            <p:cNvSpPr/>
            <p:nvPr/>
          </p:nvSpPr>
          <p:spPr bwMode="auto">
            <a:xfrm>
              <a:off x="4212441" y="1835306"/>
              <a:ext cx="645570" cy="213982"/>
            </a:xfrm>
            <a:custGeom>
              <a:gdLst>
                <a:gd fmla="*/ 70 w 75" name="T0"/>
                <a:gd fmla="*/ 24 h 25" name="T1"/>
                <a:gd fmla="*/ 6 w 75" name="T2"/>
                <a:gd fmla="*/ 24 h 25" name="T3"/>
                <a:gd fmla="*/ 6 w 75" name="T4"/>
                <a:gd fmla="*/ 24 h 25" name="T5"/>
                <a:gd fmla="*/ 2 w 75" name="T6"/>
                <a:gd fmla="*/ 24 h 25" name="T7"/>
                <a:gd fmla="*/ 2 w 75" name="T8"/>
                <a:gd fmla="*/ 24 h 25" name="T9"/>
                <a:gd fmla="*/ 2 w 75" name="T10"/>
                <a:gd fmla="*/ 20 h 25" name="T11"/>
                <a:gd fmla="*/ 2 w 75" name="T12"/>
                <a:gd fmla="*/ 20 h 25" name="T13"/>
                <a:gd fmla="*/ 74 w 75" name="T14"/>
                <a:gd fmla="*/ 20 h 25" name="T15"/>
                <a:gd fmla="*/ 74 w 75" name="T16"/>
                <a:gd fmla="*/ 20 h 25" name="T17"/>
                <a:gd fmla="*/ 74 w 75" name="T18"/>
                <a:gd fmla="*/ 24 h 25" name="T19"/>
                <a:gd fmla="*/ 74 w 75" name="T20"/>
                <a:gd fmla="*/ 24 h 25" name="T21"/>
                <a:gd fmla="*/ 70 w 75" name="T22"/>
                <a:gd fmla="*/ 24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7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grpSp>
      <p:grpSp>
        <p:nvGrpSpPr>
          <p:cNvPr id="22" name="组合 21"/>
          <p:cNvGrpSpPr/>
          <p:nvPr/>
        </p:nvGrpSpPr>
        <p:grpSpPr>
          <a:xfrm>
            <a:off x="5328047" y="3408419"/>
            <a:ext cx="554403" cy="442165"/>
            <a:chOff x="3009633" y="2833220"/>
            <a:chExt cx="591168" cy="471487"/>
          </a:xfrm>
          <a:solidFill>
            <a:srgbClr val="B1A9A5"/>
          </a:solidFill>
        </p:grpSpPr>
        <p:sp>
          <p:nvSpPr>
            <p:cNvPr id="23" name="Oval 214"/>
            <p:cNvSpPr>
              <a:spLocks noChangeArrowheads="1"/>
            </p:cNvSpPr>
            <p:nvPr/>
          </p:nvSpPr>
          <p:spPr bwMode="auto">
            <a:xfrm>
              <a:off x="3234494" y="3210410"/>
              <a:ext cx="94297" cy="94297"/>
            </a:xfrm>
            <a:prstGeom prst="ellipse">
              <a:avLst/>
            </a:pr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24" name="Oval 215"/>
            <p:cNvSpPr>
              <a:spLocks noChangeArrowheads="1"/>
            </p:cNvSpPr>
            <p:nvPr/>
          </p:nvSpPr>
          <p:spPr bwMode="auto">
            <a:xfrm>
              <a:off x="3404954" y="3210410"/>
              <a:ext cx="101550" cy="94297"/>
            </a:xfrm>
            <a:prstGeom prst="ellipse">
              <a:avLst/>
            </a:pr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25" name="Freeform 216"/>
            <p:cNvSpPr>
              <a:spLocks noEditPoints="1"/>
            </p:cNvSpPr>
            <p:nvPr/>
          </p:nvSpPr>
          <p:spPr bwMode="auto">
            <a:xfrm>
              <a:off x="3009633" y="2833220"/>
              <a:ext cx="591168" cy="340921"/>
            </a:xfrm>
            <a:custGeom>
              <a:gdLst>
                <a:gd fmla="*/ 66 w 69" name="T0"/>
                <a:gd fmla="*/ 13 h 40" name="T1"/>
                <a:gd fmla="*/ 26 w 69" name="T2"/>
                <a:gd fmla="*/ 13 h 40" name="T3"/>
                <a:gd fmla="*/ 22 w 69" name="T4"/>
                <a:gd fmla="*/ 9 h 40" name="T5"/>
                <a:gd fmla="*/ 22 w 69" name="T6"/>
                <a:gd fmla="*/ 4 h 40" name="T7"/>
                <a:gd fmla="*/ 17 w 69" name="T8"/>
                <a:gd fmla="*/ 0 h 40" name="T9"/>
                <a:gd fmla="*/ 4 w 69" name="T10"/>
                <a:gd fmla="*/ 0 h 40" name="T11"/>
                <a:gd fmla="*/ 0 w 69" name="T12"/>
                <a:gd fmla="*/ 4 h 40" name="T13"/>
                <a:gd fmla="*/ 4 w 69" name="T14"/>
                <a:gd fmla="*/ 8 h 40" name="T15"/>
                <a:gd fmla="*/ 9 w 69" name="T16"/>
                <a:gd fmla="*/ 8 h 40" name="T17"/>
                <a:gd fmla="*/ 14 w 69" name="T18"/>
                <a:gd fmla="*/ 12 h 40" name="T19"/>
                <a:gd fmla="*/ 24 w 69" name="T20"/>
                <a:gd fmla="*/ 37 h 40" name="T21"/>
                <a:gd fmla="*/ 30 w 69" name="T22"/>
                <a:gd fmla="*/ 40 h 40" name="T23"/>
                <a:gd fmla="*/ 54 w 69" name="T24"/>
                <a:gd fmla="*/ 40 h 40" name="T25"/>
                <a:gd fmla="*/ 60 w 69" name="T26"/>
                <a:gd fmla="*/ 37 h 40" name="T27"/>
                <a:gd fmla="*/ 68 w 69" name="T28"/>
                <a:gd fmla="*/ 17 h 40" name="T29"/>
                <a:gd fmla="*/ 66 w 69" name="T30"/>
                <a:gd fmla="*/ 13 h 40" name="T31"/>
                <a:gd fmla="*/ 53 w 69" name="T32"/>
                <a:gd fmla="*/ 35 h 40" name="T33"/>
                <a:gd fmla="*/ 32 w 69" name="T34"/>
                <a:gd fmla="*/ 35 h 40" name="T35"/>
                <a:gd fmla="*/ 26 w 69" name="T36"/>
                <a:gd fmla="*/ 19 h 40" name="T37"/>
                <a:gd fmla="*/ 59 w 69" name="T38"/>
                <a:gd fmla="*/ 19 h 40" name="T39"/>
                <a:gd fmla="*/ 53 w 69" name="T40"/>
                <a:gd fmla="*/ 35 h 4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 w="69">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grpSp>
      <p:grpSp>
        <p:nvGrpSpPr>
          <p:cNvPr id="26" name="组合 25"/>
          <p:cNvGrpSpPr/>
          <p:nvPr/>
        </p:nvGrpSpPr>
        <p:grpSpPr>
          <a:xfrm>
            <a:off x="5914904" y="4462959"/>
            <a:ext cx="425157" cy="554407"/>
            <a:chOff x="6889388" y="2720789"/>
            <a:chExt cx="453350" cy="591172"/>
          </a:xfrm>
          <a:solidFill>
            <a:srgbClr val="B1A9A5"/>
          </a:solidFill>
        </p:grpSpPr>
        <p:sp>
          <p:nvSpPr>
            <p:cNvPr id="27" name="Freeform 197"/>
            <p:cNvSpPr>
              <a:spLocks noEditPoints="1"/>
            </p:cNvSpPr>
            <p:nvPr/>
          </p:nvSpPr>
          <p:spPr bwMode="auto">
            <a:xfrm>
              <a:off x="7092489" y="2920264"/>
              <a:ext cx="250249" cy="391697"/>
            </a:xfrm>
            <a:custGeom>
              <a:gdLst>
                <a:gd fmla="*/ 18 w 29" name="T0"/>
                <a:gd fmla="*/ 0 h 46" name="T1"/>
                <a:gd fmla="*/ 18 w 29" name="T2"/>
                <a:gd fmla="*/ 13 h 46" name="T3"/>
                <a:gd fmla="*/ 29 w 29" name="T4"/>
                <a:gd fmla="*/ 13 h 46" name="T5"/>
                <a:gd fmla="*/ 29 w 29" name="T6"/>
                <a:gd fmla="*/ 0 h 46" name="T7"/>
                <a:gd fmla="*/ 18 w 29" name="T8"/>
                <a:gd fmla="*/ 0 h 46" name="T9"/>
                <a:gd fmla="*/ 0 w 29" name="T10"/>
                <a:gd fmla="*/ 31 h 46" name="T11"/>
                <a:gd fmla="*/ 14 w 29" name="T12"/>
                <a:gd fmla="*/ 46 h 46" name="T13"/>
                <a:gd fmla="*/ 29 w 29" name="T14"/>
                <a:gd fmla="*/ 31 h 46" name="T15"/>
                <a:gd fmla="*/ 29 w 29" name="T16"/>
                <a:gd fmla="*/ 15 h 46" name="T17"/>
                <a:gd fmla="*/ 0 w 29" name="T18"/>
                <a:gd fmla="*/ 15 h 46" name="T19"/>
                <a:gd fmla="*/ 0 w 29" name="T20"/>
                <a:gd fmla="*/ 31 h 46" name="T21"/>
                <a:gd fmla="*/ 15 w 29" name="T22"/>
                <a:gd fmla="*/ 0 h 46" name="T23"/>
                <a:gd fmla="*/ 0 w 29" name="T24"/>
                <a:gd fmla="*/ 0 h 46" name="T25"/>
                <a:gd fmla="*/ 0 w 29" name="T26"/>
                <a:gd fmla="*/ 13 h 46" name="T27"/>
                <a:gd fmla="*/ 15 w 29" name="T28"/>
                <a:gd fmla="*/ 13 h 46" name="T29"/>
                <a:gd fmla="*/ 15 w 29" name="T30"/>
                <a:gd fmla="*/ 0 h 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6" w="28">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sp>
          <p:nvSpPr>
            <p:cNvPr id="28" name="Freeform 198"/>
            <p:cNvSpPr/>
            <p:nvPr/>
          </p:nvSpPr>
          <p:spPr bwMode="auto">
            <a:xfrm>
              <a:off x="6889388" y="2720789"/>
              <a:ext cx="333666" cy="301026"/>
            </a:xfrm>
            <a:custGeom>
              <a:gdLst>
                <a:gd fmla="*/ 0 w 39" name="T0"/>
                <a:gd fmla="*/ 20 h 35" name="T1"/>
                <a:gd fmla="*/ 19 w 39" name="T2"/>
                <a:gd fmla="*/ 0 h 35" name="T3"/>
                <a:gd fmla="*/ 19 w 39" name="T4"/>
                <a:gd fmla="*/ 0 h 35" name="T5"/>
                <a:gd fmla="*/ 39 w 39" name="T6"/>
                <a:gd fmla="*/ 20 h 35" name="T7"/>
                <a:gd fmla="*/ 39 w 39" name="T8"/>
                <a:gd fmla="*/ 20 h 35" name="T9"/>
                <a:gd fmla="*/ 36 w 39" name="T10"/>
                <a:gd fmla="*/ 20 h 35" name="T11"/>
                <a:gd fmla="*/ 31 w 39" name="T12"/>
                <a:gd fmla="*/ 8 h 35" name="T13"/>
                <a:gd fmla="*/ 31 w 39" name="T14"/>
                <a:gd fmla="*/ 8 h 35" name="T15"/>
                <a:gd fmla="*/ 19 w 39" name="T16"/>
                <a:gd fmla="*/ 3 h 35" name="T17"/>
                <a:gd fmla="*/ 19 w 39" name="T18"/>
                <a:gd fmla="*/ 3 h 35" name="T19"/>
                <a:gd fmla="*/ 7 w 39" name="T20"/>
                <a:gd fmla="*/ 8 h 35" name="T21"/>
                <a:gd fmla="*/ 7 w 39" name="T22"/>
                <a:gd fmla="*/ 8 h 35" name="T23"/>
                <a:gd fmla="*/ 3 w 39" name="T24"/>
                <a:gd fmla="*/ 20 h 35" name="T25"/>
                <a:gd fmla="*/ 3 w 39" name="T26"/>
                <a:gd fmla="*/ 20 h 35" name="T27"/>
                <a:gd fmla="*/ 8 w 39" name="T28"/>
                <a:gd fmla="*/ 32 h 35" name="T29"/>
                <a:gd fmla="*/ 8 w 39" name="T30"/>
                <a:gd fmla="*/ 32 h 35" name="T31"/>
                <a:gd fmla="*/ 6 w 39" name="T32"/>
                <a:gd fmla="*/ 35 h 35" name="T33"/>
                <a:gd fmla="*/ 0 w 39" name="T34"/>
                <a:gd fmla="*/ 20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39">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anchor="t" anchorCtr="0" bIns="81280" compatLnSpc="1" lIns="162560" numCol="1" rIns="162560" tIns="81280" vert="horz" wrap="square"/>
            <a:lstStyle/>
            <a:p>
              <a:endParaRPr altLang="en-US" lang="zh-CN" sz="2535">
                <a:solidFill>
                  <a:schemeClr val="tx1">
                    <a:lumMod val="65000"/>
                    <a:lumOff val="35000"/>
                  </a:schemeClr>
                </a:solidFill>
              </a:endParaRPr>
            </a:p>
          </p:txBody>
        </p:sp>
      </p:grpSp>
      <p:sp>
        <p:nvSpPr>
          <p:cNvPr id="29" name="空心弧 28"/>
          <p:cNvSpPr/>
          <p:nvPr/>
        </p:nvSpPr>
        <p:spPr>
          <a:xfrm>
            <a:off x="5483293" y="4064397"/>
            <a:ext cx="1604887" cy="1605531"/>
          </a:xfrm>
          <a:prstGeom prst="blockArc">
            <a:avLst>
              <a:gd fmla="val 17085111" name="adj1"/>
              <a:gd fmla="val 10799997" name="adj2"/>
              <a:gd fmla="val 11504" name="adj3"/>
            </a:avLst>
          </a:prstGeom>
          <a:solidFill>
            <a:srgbClr val="B1A9A5"/>
          </a:solidFill>
          <a:ln>
            <a:noFill/>
          </a:ln>
          <a:effectLst/>
        </p:spPr>
        <p:style>
          <a:lnRef idx="0">
            <a:scrgbClr b="0" g="0" r="0"/>
          </a:lnRef>
          <a:fillRef idx="3">
            <a:scrgbClr b="0" g="0" r="0"/>
          </a:fillRef>
          <a:effectRef idx="2">
            <a:scrgbClr b="0" g="0" r="0"/>
          </a:effectRef>
          <a:fontRef idx="minor">
            <a:schemeClr val="lt1"/>
          </a:fontRef>
        </p:style>
        <p:txBody>
          <a:bodyPr/>
          <a:lstStyle/>
          <a:p/>
        </p:txBody>
      </p:sp>
      <p:sp>
        <p:nvSpPr>
          <p:cNvPr id="30" name="任意多边形 29"/>
          <p:cNvSpPr/>
          <p:nvPr/>
        </p:nvSpPr>
        <p:spPr>
          <a:xfrm rot="17307692">
            <a:off x="5713791" y="2197915"/>
            <a:ext cx="1619267" cy="872432"/>
          </a:xfrm>
          <a:custGeom>
            <a:gdLst>
              <a:gd fmla="*/ 4833930 w 4843779" name="connsiteX0"/>
              <a:gd fmla="*/ 0 h 2609741" name="connsiteY0"/>
              <a:gd fmla="*/ 4843489 w 4843779" name="connsiteX1"/>
              <a:gd fmla="*/ 152635 h 2609741" name="connsiteY1"/>
              <a:gd fmla="*/ 3517115 w 4843779" name="connsiteX2"/>
              <a:gd fmla="*/ 2348626 h 2609741" name="connsiteY2"/>
              <a:gd fmla="*/ 351244 w 4843779" name="connsiteX3"/>
              <a:gd fmla="*/ 1435790 h 2609741" name="connsiteY3"/>
              <a:gd fmla="*/ 0 w 4843779" name="connsiteX4"/>
              <a:gd fmla="*/ 1526124 h 2609741" name="connsiteY4"/>
              <a:gd fmla="*/ 380009 w 4843779" name="connsiteX5"/>
              <a:gd fmla="*/ 717222 h 2609741" name="connsiteY5"/>
              <a:gd fmla="*/ 1326890 w 4843779" name="connsiteX6"/>
              <a:gd fmla="*/ 1184874 h 2609741" name="connsiteY6"/>
              <a:gd fmla="*/ 981253 w 4843779" name="connsiteX7"/>
              <a:gd fmla="*/ 1273766 h 2609741" name="connsiteY7"/>
              <a:gd fmla="*/ 3348138 w 4843779" name="connsiteX8"/>
              <a:gd fmla="*/ 1741216 h 2609741" name="connsiteY8"/>
              <a:gd fmla="*/ 4226462 w 4843779" name="connsiteX9"/>
              <a:gd fmla="*/ 84448 h 2609741" name="connsiteY9"/>
              <a:gd fmla="*/ 4217585 w 4843779" name="connsiteX10"/>
              <a:gd fmla="*/ 0 h 2609741" name="connsiteY10"/>
              <a:gd fmla="*/ 4833930 w 4843779" name="connsiteX11"/>
              <a:gd fmla="*/ 0 h 260974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609741" w="4843779">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2535">
              <a:solidFill>
                <a:schemeClr val="tx1">
                  <a:lumMod val="65000"/>
                  <a:lumOff val="35000"/>
                </a:schemeClr>
              </a:solidFill>
            </a:endParaRPr>
          </a:p>
        </p:txBody>
      </p:sp>
      <p:sp>
        <p:nvSpPr>
          <p:cNvPr id="31" name="任意多边形 30"/>
          <p:cNvSpPr/>
          <p:nvPr/>
        </p:nvSpPr>
        <p:spPr>
          <a:xfrm rot="17307692">
            <a:off x="5317716" y="1746768"/>
            <a:ext cx="1063396" cy="744568"/>
          </a:xfrm>
          <a:custGeom>
            <a:gdLst>
              <a:gd fmla="*/ 3082922 w 3180980" name="connsiteX0"/>
              <a:gd fmla="*/ 1705085 h 2227258" name="connsiteY0"/>
              <a:gd fmla="*/ 3176423 w 3180980" name="connsiteX1"/>
              <a:gd fmla="*/ 2154476 h 2227258" name="connsiteY1"/>
              <a:gd fmla="*/ 3180980 w 3180980" name="connsiteX2"/>
              <a:gd fmla="*/ 2227258 h 2227258" name="connsiteY2"/>
              <a:gd fmla="*/ 2564635 w 3180980" name="connsiteX3"/>
              <a:gd fmla="*/ 2227258 h 2227258" name="connsiteY3"/>
              <a:gd fmla="*/ 2556295 w 3180980" name="connsiteX4"/>
              <a:gd fmla="*/ 2147919 h 2227258" name="connsiteY4"/>
              <a:gd fmla="*/ 2411315 w 3180980" name="connsiteX5"/>
              <a:gd fmla="*/ 1664578 h 2227258" name="connsiteY5"/>
              <a:gd fmla="*/ 196026 w 3180980" name="connsiteX6"/>
              <a:gd fmla="*/ 708959 h 2227258" name="connsiteY6"/>
              <a:gd fmla="*/ 0 w 3180980" name="connsiteX7"/>
              <a:gd fmla="*/ 127074 h 2227258" name="connsiteY7"/>
              <a:gd fmla="*/ 3002505 w 3180980" name="connsiteX8"/>
              <a:gd fmla="*/ 1483914 h 2227258" name="connsiteY8"/>
              <a:gd fmla="*/ 3082922 w 3180980" name="connsiteX9"/>
              <a:gd fmla="*/ 1705085 h 22272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7258" w="3180980">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2535">
              <a:solidFill>
                <a:schemeClr val="tx1">
                  <a:lumMod val="65000"/>
                  <a:lumOff val="35000"/>
                </a:schemeClr>
              </a:solidFill>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1"/>
                                        </p:tgtEl>
                                        <p:attrNameLst>
                                          <p:attrName>style.visibility</p:attrName>
                                        </p:attrNameLst>
                                      </p:cBhvr>
                                      <p:to>
                                        <p:strVal val="visible"/>
                                      </p:to>
                                    </p:set>
                                    <p:animEffect filter="wipe(down)" transition="in">
                                      <p:cBhvr>
                                        <p:cTn dur="350" id="7"/>
                                        <p:tgtEl>
                                          <p:spTgt spid="31"/>
                                        </p:tgtEl>
                                      </p:cBhvr>
                                    </p:animEffect>
                                  </p:childTnLst>
                                </p:cTn>
                              </p:par>
                            </p:childTnLst>
                          </p:cTn>
                        </p:par>
                        <p:par>
                          <p:cTn fill="hold" id="8" nodeType="afterGroup">
                            <p:stCondLst>
                              <p:cond delay="350"/>
                            </p:stCondLst>
                            <p:childTnLst>
                              <p:par>
                                <p:cTn fill="hold" grpId="0" id="9" nodeType="afterEffect" presetClass="entr" presetID="22" presetSubtype="1">
                                  <p:stCondLst>
                                    <p:cond delay="0"/>
                                  </p:stCondLst>
                                  <p:childTnLst>
                                    <p:set>
                                      <p:cBhvr>
                                        <p:cTn dur="1" fill="hold" id="10">
                                          <p:stCondLst>
                                            <p:cond delay="0"/>
                                          </p:stCondLst>
                                        </p:cTn>
                                        <p:tgtEl>
                                          <p:spTgt spid="30"/>
                                        </p:tgtEl>
                                        <p:attrNameLst>
                                          <p:attrName>style.visibility</p:attrName>
                                        </p:attrNameLst>
                                      </p:cBhvr>
                                      <p:to>
                                        <p:strVal val="visible"/>
                                      </p:to>
                                    </p:set>
                                    <p:animEffect filter="wipe(up)" transition="in">
                                      <p:cBhvr>
                                        <p:cTn dur="600" id="11"/>
                                        <p:tgtEl>
                                          <p:spTgt spid="30"/>
                                        </p:tgtEl>
                                      </p:cBhvr>
                                    </p:animEffect>
                                  </p:childTnLst>
                                </p:cTn>
                              </p:par>
                            </p:childTnLst>
                          </p:cTn>
                        </p:par>
                        <p:par>
                          <p:cTn fill="hold" id="12" nodeType="afterGroup">
                            <p:stCondLst>
                              <p:cond delay="950"/>
                            </p:stCondLst>
                            <p:childTnLst>
                              <p:par>
                                <p:cTn fill="hold"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childTnLst>
                          </p:cTn>
                        </p:par>
                        <p:par>
                          <p:cTn fill="hold" id="16" nodeType="afterGroup">
                            <p:stCondLst>
                              <p:cond delay="1450"/>
                            </p:stCondLst>
                            <p:childTnLst>
                              <p:par>
                                <p:cTn fill="hold" grpId="0" id="17" nodeType="afterEffect" presetClass="entr" presetID="1" presetSubtype="0">
                                  <p:stCondLst>
                                    <p:cond delay="0"/>
                                  </p:stCondLst>
                                  <p:childTnLst>
                                    <p:set>
                                      <p:cBhvr>
                                        <p:cTn dur="1" fill="hold" id="18">
                                          <p:stCondLst>
                                            <p:cond delay="0"/>
                                          </p:stCondLst>
                                        </p:cTn>
                                        <p:tgtEl>
                                          <p:spTgt spid="9"/>
                                        </p:tgtEl>
                                        <p:attrNameLst>
                                          <p:attrName>style.visibility</p:attrName>
                                        </p:attrNameLst>
                                      </p:cBhvr>
                                      <p:to>
                                        <p:strVal val="visible"/>
                                      </p:to>
                                    </p:set>
                                  </p:childTnLst>
                                </p:cTn>
                              </p:par>
                              <p:par>
                                <p:cTn fill="hold" grpId="1" id="19" nodeType="withEffect" presetClass="emph" presetID="26" presetSubtype="0">
                                  <p:stCondLst>
                                    <p:cond delay="0"/>
                                  </p:stCondLst>
                                  <p:childTnLst>
                                    <p:animEffect filter="fade" transition="out">
                                      <p:cBhvr>
                                        <p:cTn dur="500" id="20" tmFilter="0, 0; .2, .5; .8, .5; 1, 0"/>
                                        <p:tgtEl>
                                          <p:spTgt spid="9"/>
                                        </p:tgtEl>
                                      </p:cBhvr>
                                    </p:animEffect>
                                    <p:animScale>
                                      <p:cBhvr>
                                        <p:cTn autoRev="1" dur="250" fill="hold" id="21"/>
                                        <p:tgtEl>
                                          <p:spTgt spid="9"/>
                                        </p:tgtEl>
                                      </p:cBhvr>
                                      <p:by x="105000" y="105000"/>
                                    </p:animScale>
                                  </p:childTnLst>
                                </p:cTn>
                              </p:par>
                            </p:childTnLst>
                          </p:cTn>
                        </p:par>
                        <p:par>
                          <p:cTn fill="hold" id="22" nodeType="afterGroup">
                            <p:stCondLst>
                              <p:cond delay="1950"/>
                            </p:stCondLst>
                            <p:childTnLst>
                              <p:par>
                                <p:cTn fill="hold" grpId="0" id="23" nodeType="afterEffect" presetClass="entr" presetID="22" presetSubtype="8">
                                  <p:stCondLst>
                                    <p:cond delay="0"/>
                                  </p:stCondLst>
                                  <p:childTnLst>
                                    <p:set>
                                      <p:cBhvr>
                                        <p:cTn dur="1" fill="hold" id="24">
                                          <p:stCondLst>
                                            <p:cond delay="0"/>
                                          </p:stCondLst>
                                        </p:cTn>
                                        <p:tgtEl>
                                          <p:spTgt spid="6"/>
                                        </p:tgtEl>
                                        <p:attrNameLst>
                                          <p:attrName>style.visibility</p:attrName>
                                        </p:attrNameLst>
                                      </p:cBhvr>
                                      <p:to>
                                        <p:strVal val="visible"/>
                                      </p:to>
                                    </p:set>
                                    <p:animEffect filter="wipe(left)" transition="in">
                                      <p:cBhvr>
                                        <p:cTn dur="500" id="25"/>
                                        <p:tgtEl>
                                          <p:spTgt spid="6"/>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0"/>
                                        </p:tgtEl>
                                        <p:attrNameLst>
                                          <p:attrName>style.visibility</p:attrName>
                                        </p:attrNameLst>
                                      </p:cBhvr>
                                      <p:to>
                                        <p:strVal val="visible"/>
                                      </p:to>
                                    </p:set>
                                    <p:animEffect filter="wipe(left)" transition="in">
                                      <p:cBhvr>
                                        <p:cTn dur="500" id="28"/>
                                        <p:tgtEl>
                                          <p:spTgt spid="10"/>
                                        </p:tgtEl>
                                      </p:cBhvr>
                                    </p:animEffect>
                                  </p:childTnLst>
                                </p:cTn>
                              </p:par>
                            </p:childTnLst>
                          </p:cTn>
                        </p:par>
                        <p:par>
                          <p:cTn fill="hold" id="29" nodeType="afterGroup">
                            <p:stCondLst>
                              <p:cond delay="2450"/>
                            </p:stCondLst>
                            <p:childTnLst>
                              <p:par>
                                <p:cTn fill="hold" id="30" nodeType="afterEffect" presetClass="entr" presetID="22" presetSubtype="1">
                                  <p:stCondLst>
                                    <p:cond delay="0"/>
                                  </p:stCondLst>
                                  <p:childTnLst>
                                    <p:set>
                                      <p:cBhvr>
                                        <p:cTn dur="1" fill="hold" id="31">
                                          <p:stCondLst>
                                            <p:cond delay="0"/>
                                          </p:stCondLst>
                                        </p:cTn>
                                        <p:tgtEl>
                                          <p:spTgt spid="15"/>
                                        </p:tgtEl>
                                        <p:attrNameLst>
                                          <p:attrName>style.visibility</p:attrName>
                                        </p:attrNameLst>
                                      </p:cBhvr>
                                      <p:to>
                                        <p:strVal val="visible"/>
                                      </p:to>
                                    </p:set>
                                    <p:animEffect filter="wipe(up)" transition="in">
                                      <p:cBhvr>
                                        <p:cTn dur="750" id="32"/>
                                        <p:tgtEl>
                                          <p:spTgt spid="15"/>
                                        </p:tgtEl>
                                      </p:cBhvr>
                                    </p:animEffect>
                                  </p:childTnLst>
                                </p:cTn>
                              </p:par>
                            </p:childTnLst>
                          </p:cTn>
                        </p:par>
                        <p:par>
                          <p:cTn fill="hold" id="33" nodeType="afterGroup">
                            <p:stCondLst>
                              <p:cond delay="3200"/>
                            </p:stCondLst>
                            <p:childTnLst>
                              <p:par>
                                <p:cTn fill="hold" id="34" nodeType="afterEffect" presetClass="entr" presetID="10" presetSubtype="0">
                                  <p:stCondLst>
                                    <p:cond delay="0"/>
                                  </p:stCondLst>
                                  <p:childTnLst>
                                    <p:set>
                                      <p:cBhvr>
                                        <p:cTn dur="1" fill="hold" id="35">
                                          <p:stCondLst>
                                            <p:cond delay="0"/>
                                          </p:stCondLst>
                                        </p:cTn>
                                        <p:tgtEl>
                                          <p:spTgt spid="22"/>
                                        </p:tgtEl>
                                        <p:attrNameLst>
                                          <p:attrName>style.visibility</p:attrName>
                                        </p:attrNameLst>
                                      </p:cBhvr>
                                      <p:to>
                                        <p:strVal val="visible"/>
                                      </p:to>
                                    </p:set>
                                    <p:animEffect filter="fade" transition="in">
                                      <p:cBhvr>
                                        <p:cTn dur="500" id="36"/>
                                        <p:tgtEl>
                                          <p:spTgt spid="22"/>
                                        </p:tgtEl>
                                      </p:cBhvr>
                                    </p:animEffect>
                                  </p:childTnLst>
                                </p:cTn>
                              </p:par>
                            </p:childTnLst>
                          </p:cTn>
                        </p:par>
                        <p:par>
                          <p:cTn fill="hold" id="37" nodeType="afterGroup">
                            <p:stCondLst>
                              <p:cond delay="3700"/>
                            </p:stCondLst>
                            <p:childTnLst>
                              <p:par>
                                <p:cTn fill="hold" grpId="0" id="38" nodeType="afterEffect" presetClass="entr" presetID="1" presetSubtype="0">
                                  <p:stCondLst>
                                    <p:cond delay="0"/>
                                  </p:stCondLst>
                                  <p:childTnLst>
                                    <p:set>
                                      <p:cBhvr>
                                        <p:cTn dur="1" fill="hold" id="39">
                                          <p:stCondLst>
                                            <p:cond delay="0"/>
                                          </p:stCondLst>
                                        </p:cTn>
                                        <p:tgtEl>
                                          <p:spTgt spid="13"/>
                                        </p:tgtEl>
                                        <p:attrNameLst>
                                          <p:attrName>style.visibility</p:attrName>
                                        </p:attrNameLst>
                                      </p:cBhvr>
                                      <p:to>
                                        <p:strVal val="visible"/>
                                      </p:to>
                                    </p:set>
                                  </p:childTnLst>
                                </p:cTn>
                              </p:par>
                              <p:par>
                                <p:cTn fill="hold" grpId="1" id="40" nodeType="withEffect" presetClass="emph" presetID="26" presetSubtype="0">
                                  <p:stCondLst>
                                    <p:cond delay="0"/>
                                  </p:stCondLst>
                                  <p:childTnLst>
                                    <p:animEffect filter="fade" transition="out">
                                      <p:cBhvr>
                                        <p:cTn dur="500" id="41" tmFilter="0, 0; .2, .5; .8, .5; 1, 0"/>
                                        <p:tgtEl>
                                          <p:spTgt spid="13"/>
                                        </p:tgtEl>
                                      </p:cBhvr>
                                    </p:animEffect>
                                    <p:animScale>
                                      <p:cBhvr>
                                        <p:cTn autoRev="1" dur="250" fill="hold" id="42"/>
                                        <p:tgtEl>
                                          <p:spTgt spid="13"/>
                                        </p:tgtEl>
                                      </p:cBhvr>
                                      <p:by x="105000" y="105000"/>
                                    </p:animScale>
                                  </p:childTnLst>
                                </p:cTn>
                              </p:par>
                            </p:childTnLst>
                          </p:cTn>
                        </p:par>
                        <p:par>
                          <p:cTn fill="hold" id="43" nodeType="afterGroup">
                            <p:stCondLst>
                              <p:cond delay="4200"/>
                            </p:stCondLst>
                            <p:childTnLst>
                              <p:par>
                                <p:cTn fill="hold" grpId="0" id="44" nodeType="afterEffect" presetClass="entr" presetID="22" presetSubtype="2">
                                  <p:stCondLst>
                                    <p:cond delay="0"/>
                                  </p:stCondLst>
                                  <p:childTnLst>
                                    <p:set>
                                      <p:cBhvr>
                                        <p:cTn dur="1" fill="hold" id="45">
                                          <p:stCondLst>
                                            <p:cond delay="0"/>
                                          </p:stCondLst>
                                        </p:cTn>
                                        <p:tgtEl>
                                          <p:spTgt spid="8"/>
                                        </p:tgtEl>
                                        <p:attrNameLst>
                                          <p:attrName>style.visibility</p:attrName>
                                        </p:attrNameLst>
                                      </p:cBhvr>
                                      <p:to>
                                        <p:strVal val="visible"/>
                                      </p:to>
                                    </p:set>
                                    <p:animEffect filter="wipe(right)" transition="in">
                                      <p:cBhvr>
                                        <p:cTn dur="500" id="46"/>
                                        <p:tgtEl>
                                          <p:spTgt spid="8"/>
                                        </p:tgtEl>
                                      </p:cBhvr>
                                    </p:animEffect>
                                  </p:childTnLst>
                                </p:cTn>
                              </p:par>
                            </p:childTnLst>
                          </p:cTn>
                        </p:par>
                        <p:par>
                          <p:cTn fill="hold" id="47" nodeType="afterGroup">
                            <p:stCondLst>
                              <p:cond delay="4700"/>
                            </p:stCondLst>
                            <p:childTnLst>
                              <p:par>
                                <p:cTn fill="hold" grpId="0" id="48" nodeType="afterEffect" presetClass="entr" presetID="22" presetSubtype="2">
                                  <p:stCondLst>
                                    <p:cond delay="0"/>
                                  </p:stCondLst>
                                  <p:childTnLst>
                                    <p:set>
                                      <p:cBhvr>
                                        <p:cTn dur="1" fill="hold" id="49">
                                          <p:stCondLst>
                                            <p:cond delay="0"/>
                                          </p:stCondLst>
                                        </p:cTn>
                                        <p:tgtEl>
                                          <p:spTgt spid="14"/>
                                        </p:tgtEl>
                                        <p:attrNameLst>
                                          <p:attrName>style.visibility</p:attrName>
                                        </p:attrNameLst>
                                      </p:cBhvr>
                                      <p:to>
                                        <p:strVal val="visible"/>
                                      </p:to>
                                    </p:set>
                                    <p:animEffect filter="wipe(right)" transition="in">
                                      <p:cBhvr>
                                        <p:cTn dur="500" id="50"/>
                                        <p:tgtEl>
                                          <p:spTgt spid="14"/>
                                        </p:tgtEl>
                                      </p:cBhvr>
                                    </p:animEffect>
                                  </p:childTnLst>
                                </p:cTn>
                              </p:par>
                            </p:childTnLst>
                          </p:cTn>
                        </p:par>
                        <p:par>
                          <p:cTn fill="hold" id="51" nodeType="afterGroup">
                            <p:stCondLst>
                              <p:cond delay="5200"/>
                            </p:stCondLst>
                            <p:childTnLst>
                              <p:par>
                                <p:cTn fill="hold" id="52" nodeType="afterEffect" presetClass="entr" presetID="22" presetSubtype="8">
                                  <p:stCondLst>
                                    <p:cond delay="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250" id="54"/>
                                        <p:tgtEl>
                                          <p:spTgt spid="16"/>
                                        </p:tgtEl>
                                      </p:cBhvr>
                                    </p:animEffect>
                                  </p:childTnLst>
                                </p:cTn>
                              </p:par>
                            </p:childTnLst>
                          </p:cTn>
                        </p:par>
                        <p:par>
                          <p:cTn fill="hold" id="55" nodeType="afterGroup">
                            <p:stCondLst>
                              <p:cond delay="5450"/>
                            </p:stCondLst>
                            <p:childTnLst>
                              <p:par>
                                <p:cTn fill="hold" id="56" nodeType="afterEffect" presetClass="entr" presetID="21"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heel(1)" transition="in">
                                      <p:cBhvr>
                                        <p:cTn dur="1000" id="58"/>
                                        <p:tgtEl>
                                          <p:spTgt spid="29"/>
                                        </p:tgtEl>
                                      </p:cBhvr>
                                    </p:animEffect>
                                  </p:childTnLst>
                                </p:cTn>
                              </p:par>
                            </p:childTnLst>
                          </p:cTn>
                        </p:par>
                        <p:par>
                          <p:cTn fill="hold" id="59" nodeType="afterGroup">
                            <p:stCondLst>
                              <p:cond delay="6450"/>
                            </p:stCondLst>
                            <p:childTnLst>
                              <p:par>
                                <p:cTn fill="hold" id="60" nodeType="afterEffect" presetClass="entr" presetID="10" presetSubtype="0">
                                  <p:stCondLst>
                                    <p:cond delay="0"/>
                                  </p:stCondLst>
                                  <p:childTnLst>
                                    <p:set>
                                      <p:cBhvr>
                                        <p:cTn dur="1" fill="hold" id="61">
                                          <p:stCondLst>
                                            <p:cond delay="0"/>
                                          </p:stCondLst>
                                        </p:cTn>
                                        <p:tgtEl>
                                          <p:spTgt spid="26"/>
                                        </p:tgtEl>
                                        <p:attrNameLst>
                                          <p:attrName>style.visibility</p:attrName>
                                        </p:attrNameLst>
                                      </p:cBhvr>
                                      <p:to>
                                        <p:strVal val="visible"/>
                                      </p:to>
                                    </p:set>
                                    <p:animEffect filter="fade" transition="in">
                                      <p:cBhvr>
                                        <p:cTn dur="500" id="62"/>
                                        <p:tgtEl>
                                          <p:spTgt spid="26"/>
                                        </p:tgtEl>
                                      </p:cBhvr>
                                    </p:animEffect>
                                  </p:childTnLst>
                                </p:cTn>
                              </p:par>
                            </p:childTnLst>
                          </p:cTn>
                        </p:par>
                        <p:par>
                          <p:cTn fill="hold" id="63" nodeType="afterGroup">
                            <p:stCondLst>
                              <p:cond delay="6950"/>
                            </p:stCondLst>
                            <p:childTnLst>
                              <p:par>
                                <p:cTn fill="hold" grpId="0" id="64" nodeType="afterEffect" presetClass="entr" presetID="1" presetSubtype="0">
                                  <p:stCondLst>
                                    <p:cond delay="0"/>
                                  </p:stCondLst>
                                  <p:childTnLst>
                                    <p:set>
                                      <p:cBhvr>
                                        <p:cTn dur="1" fill="hold" id="65">
                                          <p:stCondLst>
                                            <p:cond delay="0"/>
                                          </p:stCondLst>
                                        </p:cTn>
                                        <p:tgtEl>
                                          <p:spTgt spid="11"/>
                                        </p:tgtEl>
                                        <p:attrNameLst>
                                          <p:attrName>style.visibility</p:attrName>
                                        </p:attrNameLst>
                                      </p:cBhvr>
                                      <p:to>
                                        <p:strVal val="visible"/>
                                      </p:to>
                                    </p:set>
                                  </p:childTnLst>
                                </p:cTn>
                              </p:par>
                              <p:par>
                                <p:cTn fill="hold" grpId="1" id="66" nodeType="withEffect" presetClass="emph" presetID="26" presetSubtype="0">
                                  <p:stCondLst>
                                    <p:cond delay="0"/>
                                  </p:stCondLst>
                                  <p:childTnLst>
                                    <p:animEffect filter="fade" transition="out">
                                      <p:cBhvr>
                                        <p:cTn dur="500" id="67" tmFilter="0, 0; .2, .5; .8, .5; 1, 0"/>
                                        <p:tgtEl>
                                          <p:spTgt spid="11"/>
                                        </p:tgtEl>
                                      </p:cBhvr>
                                    </p:animEffect>
                                    <p:animScale>
                                      <p:cBhvr>
                                        <p:cTn autoRev="1" dur="250" fill="hold" id="68"/>
                                        <p:tgtEl>
                                          <p:spTgt spid="11"/>
                                        </p:tgtEl>
                                      </p:cBhvr>
                                      <p:by x="105000" y="105000"/>
                                    </p:animScale>
                                  </p:childTnLst>
                                </p:cTn>
                              </p:par>
                            </p:childTnLst>
                          </p:cTn>
                        </p:par>
                        <p:par>
                          <p:cTn fill="hold" id="69" nodeType="afterGroup">
                            <p:stCondLst>
                              <p:cond delay="7450"/>
                            </p:stCondLst>
                            <p:childTnLst>
                              <p:par>
                                <p:cTn fill="hold" grpId="0" id="70" nodeType="afterEffect" presetClass="entr" presetID="22" presetSubtype="8">
                                  <p:stCondLst>
                                    <p:cond delay="0"/>
                                  </p:stCondLst>
                                  <p:childTnLst>
                                    <p:set>
                                      <p:cBhvr>
                                        <p:cTn dur="1" fill="hold" id="71">
                                          <p:stCondLst>
                                            <p:cond delay="0"/>
                                          </p:stCondLst>
                                        </p:cTn>
                                        <p:tgtEl>
                                          <p:spTgt spid="7"/>
                                        </p:tgtEl>
                                        <p:attrNameLst>
                                          <p:attrName>style.visibility</p:attrName>
                                        </p:attrNameLst>
                                      </p:cBhvr>
                                      <p:to>
                                        <p:strVal val="visible"/>
                                      </p:to>
                                    </p:set>
                                    <p:animEffect filter="wipe(left)" transition="in">
                                      <p:cBhvr>
                                        <p:cTn dur="500" id="72"/>
                                        <p:tgtEl>
                                          <p:spTgt spid="7"/>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2"/>
                                        </p:tgtEl>
                                        <p:attrNameLst>
                                          <p:attrName>style.visibility</p:attrName>
                                        </p:attrNameLst>
                                      </p:cBhvr>
                                      <p:to>
                                        <p:strVal val="visible"/>
                                      </p:to>
                                    </p:set>
                                    <p:animEffect filter="wipe(left)" transition="in">
                                      <p:cBhvr>
                                        <p:cTn dur="500" id="7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1" spid="9"/>
      <p:bldP grpId="0" spid="10"/>
      <p:bldP grpId="0" spid="11"/>
      <p:bldP grpId="1" spid="11"/>
      <p:bldP grpId="0" spid="12"/>
      <p:bldP grpId="0" spid="13"/>
      <p:bldP grpId="1" spid="13"/>
      <p:bldP grpId="0" spid="14"/>
      <p:bldP grpId="0" spid="3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pSp>
        <p:nvGrpSpPr>
          <p:cNvPr id="6" name="组合 5"/>
          <p:cNvGrpSpPr/>
          <p:nvPr/>
        </p:nvGrpSpPr>
        <p:grpSpPr>
          <a:xfrm>
            <a:off x="6485333" y="1607714"/>
            <a:ext cx="4224469" cy="930139"/>
            <a:chOff x="6327173" y="1681099"/>
            <a:chExt cx="4224470" cy="930139"/>
          </a:xfrm>
        </p:grpSpPr>
        <p:sp>
          <p:nvSpPr>
            <p:cNvPr id="7" name="文本框 20"/>
            <p:cNvSpPr txBox="1"/>
            <p:nvPr/>
          </p:nvSpPr>
          <p:spPr>
            <a:xfrm>
              <a:off x="6327174" y="1681099"/>
              <a:ext cx="2321526" cy="347243"/>
            </a:xfrm>
            <a:prstGeom prst="rect">
              <a:avLst/>
            </a:prstGeom>
            <a:noFill/>
          </p:spPr>
          <p:txBody>
            <a:bodyPr rtlCol="0" wrap="square">
              <a:spAutoFit/>
            </a:bodyPr>
            <a:lstStyle/>
            <a:p>
              <a:pPr algn="just">
                <a:lnSpc>
                  <a:spcPct val="90000"/>
                </a:lnSpc>
                <a:spcBef>
                  <a:spcPts val="750"/>
                </a:spcBef>
              </a:pPr>
              <a:r>
                <a:rPr altLang="en-US" b="1" lang="zh-CN"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8" name="文本框 21"/>
            <p:cNvSpPr txBox="1"/>
            <p:nvPr/>
          </p:nvSpPr>
          <p:spPr>
            <a:xfrm>
              <a:off x="6327173" y="1938138"/>
              <a:ext cx="4224470"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9" name="组合 8"/>
          <p:cNvGrpSpPr/>
          <p:nvPr/>
        </p:nvGrpSpPr>
        <p:grpSpPr>
          <a:xfrm>
            <a:off x="1972831" y="3642886"/>
            <a:ext cx="889616" cy="731807"/>
            <a:chOff x="1465545" y="3524250"/>
            <a:chExt cx="889616" cy="731806"/>
          </a:xfrm>
          <a:solidFill>
            <a:srgbClr val="009900"/>
          </a:solidFill>
        </p:grpSpPr>
        <p:sp>
          <p:nvSpPr>
            <p:cNvPr id="10" name="六边形 9"/>
            <p:cNvSpPr/>
            <p:nvPr/>
          </p:nvSpPr>
          <p:spPr>
            <a:xfrm>
              <a:off x="1480540" y="3524250"/>
              <a:ext cx="848894" cy="731806"/>
            </a:xfrm>
            <a:prstGeom prst="hexagon">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文本框 24"/>
            <p:cNvSpPr txBox="1"/>
            <p:nvPr/>
          </p:nvSpPr>
          <p:spPr>
            <a:xfrm>
              <a:off x="1465545" y="3719336"/>
              <a:ext cx="889616" cy="347243"/>
            </a:xfrm>
            <a:prstGeom prst="rect">
              <a:avLst/>
            </a:prstGeom>
            <a:noFill/>
          </p:spPr>
          <p:txBody>
            <a:bodyPr rtlCol="0" wrap="square">
              <a:spAutoFit/>
            </a:bodyPr>
            <a:lstStyle/>
            <a:p>
              <a:pPr algn="ctr">
                <a:lnSpc>
                  <a:spcPct val="90000"/>
                </a:lnSpc>
                <a:spcBef>
                  <a:spcPts val="750"/>
                </a:spcBef>
              </a:pPr>
              <a:r>
                <a:rPr altLang="zh-CN" b="1" lang="en-US" sz="1865">
                  <a:solidFill>
                    <a:srgbClr val="E4F7F8"/>
                  </a:solidFill>
                  <a:latin charset="-122" panose="020b0503020204020204" typeface="微软雅黑"/>
                  <a:ea charset="-122" panose="020b0503020204020204" typeface="微软雅黑"/>
                </a:rPr>
                <a:t>30%</a:t>
              </a:r>
            </a:p>
          </p:txBody>
        </p:sp>
      </p:grpSp>
      <p:grpSp>
        <p:nvGrpSpPr>
          <p:cNvPr id="12" name="组合 11"/>
          <p:cNvGrpSpPr/>
          <p:nvPr/>
        </p:nvGrpSpPr>
        <p:grpSpPr>
          <a:xfrm>
            <a:off x="2740917" y="4200318"/>
            <a:ext cx="1334263" cy="1150227"/>
            <a:chOff x="2329434" y="4081682"/>
            <a:chExt cx="1334262" cy="1150226"/>
          </a:xfrm>
          <a:solidFill>
            <a:srgbClr val="009900"/>
          </a:solidFill>
        </p:grpSpPr>
        <p:sp>
          <p:nvSpPr>
            <p:cNvPr id="13" name="六边形 12"/>
            <p:cNvSpPr/>
            <p:nvPr/>
          </p:nvSpPr>
          <p:spPr>
            <a:xfrm>
              <a:off x="2329434" y="4081682"/>
              <a:ext cx="1334262" cy="1150226"/>
            </a:xfrm>
            <a:prstGeom prst="hexagon">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文本框 25"/>
            <p:cNvSpPr txBox="1"/>
            <p:nvPr/>
          </p:nvSpPr>
          <p:spPr>
            <a:xfrm>
              <a:off x="2426710" y="4416728"/>
              <a:ext cx="1134779" cy="475488"/>
            </a:xfrm>
            <a:prstGeom prst="rect">
              <a:avLst/>
            </a:prstGeom>
            <a:noFill/>
          </p:spPr>
          <p:txBody>
            <a:bodyPr rtlCol="0" wrap="square">
              <a:spAutoFit/>
            </a:bodyPr>
            <a:lstStyle/>
            <a:p>
              <a:pPr algn="ctr">
                <a:lnSpc>
                  <a:spcPct val="90000"/>
                </a:lnSpc>
                <a:spcBef>
                  <a:spcPts val="750"/>
                </a:spcBef>
              </a:pPr>
              <a:r>
                <a:rPr altLang="zh-CN" b="1" lang="en-US" sz="2800">
                  <a:solidFill>
                    <a:srgbClr val="E4F7F8"/>
                  </a:solidFill>
                  <a:latin charset="-122" panose="020b0503020204020204" typeface="微软雅黑"/>
                  <a:ea charset="-122" panose="020b0503020204020204" typeface="微软雅黑"/>
                </a:rPr>
                <a:t>40%</a:t>
              </a:r>
            </a:p>
          </p:txBody>
        </p:sp>
      </p:grpSp>
      <p:grpSp>
        <p:nvGrpSpPr>
          <p:cNvPr id="15" name="组合 14"/>
          <p:cNvGrpSpPr/>
          <p:nvPr/>
        </p:nvGrpSpPr>
        <p:grpSpPr>
          <a:xfrm>
            <a:off x="3797034" y="2664013"/>
            <a:ext cx="2432304" cy="2096815"/>
            <a:chOff x="3663696" y="2559981"/>
            <a:chExt cx="2432304" cy="2096814"/>
          </a:xfrm>
          <a:solidFill>
            <a:srgbClr val="009900"/>
          </a:solidFill>
        </p:grpSpPr>
        <p:sp>
          <p:nvSpPr>
            <p:cNvPr id="16" name="六边形 15"/>
            <p:cNvSpPr/>
            <p:nvPr/>
          </p:nvSpPr>
          <p:spPr>
            <a:xfrm>
              <a:off x="3663696" y="2559981"/>
              <a:ext cx="2432304" cy="2096814"/>
            </a:xfrm>
            <a:prstGeom prst="hexagon">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7" name="文本框 26"/>
            <p:cNvSpPr txBox="1"/>
            <p:nvPr/>
          </p:nvSpPr>
          <p:spPr>
            <a:xfrm>
              <a:off x="4040565" y="3229822"/>
              <a:ext cx="1678565" cy="749808"/>
            </a:xfrm>
            <a:prstGeom prst="rect">
              <a:avLst/>
            </a:prstGeom>
            <a:noFill/>
          </p:spPr>
          <p:txBody>
            <a:bodyPr rtlCol="0" wrap="square">
              <a:spAutoFit/>
            </a:bodyPr>
            <a:lstStyle/>
            <a:p>
              <a:pPr algn="ctr">
                <a:lnSpc>
                  <a:spcPct val="90000"/>
                </a:lnSpc>
                <a:spcBef>
                  <a:spcPts val="750"/>
                </a:spcBef>
              </a:pPr>
              <a:r>
                <a:rPr altLang="zh-CN" b="1" lang="en-US" sz="4800">
                  <a:solidFill>
                    <a:srgbClr val="E4F7F8"/>
                  </a:solidFill>
                  <a:latin charset="-122" panose="020b0503020204020204" typeface="微软雅黑"/>
                  <a:ea charset="-122" panose="020b0503020204020204" typeface="微软雅黑"/>
                </a:rPr>
                <a:t>80%</a:t>
              </a:r>
            </a:p>
          </p:txBody>
        </p:sp>
      </p:grpSp>
      <p:grpSp>
        <p:nvGrpSpPr>
          <p:cNvPr id="18" name="组合 17"/>
          <p:cNvGrpSpPr/>
          <p:nvPr/>
        </p:nvGrpSpPr>
        <p:grpSpPr>
          <a:xfrm>
            <a:off x="2357611" y="1790768"/>
            <a:ext cx="1727455" cy="1489184"/>
            <a:chOff x="1936242" y="1686736"/>
            <a:chExt cx="1727454" cy="1489184"/>
          </a:xfrm>
          <a:solidFill>
            <a:srgbClr val="009900"/>
          </a:solidFill>
        </p:grpSpPr>
        <p:sp>
          <p:nvSpPr>
            <p:cNvPr id="19" name="六边形 18"/>
            <p:cNvSpPr/>
            <p:nvPr/>
          </p:nvSpPr>
          <p:spPr>
            <a:xfrm>
              <a:off x="1936242" y="1686736"/>
              <a:ext cx="1727454" cy="1489184"/>
            </a:xfrm>
            <a:prstGeom prst="hexagon">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文本框 27"/>
            <p:cNvSpPr txBox="1"/>
            <p:nvPr/>
          </p:nvSpPr>
          <p:spPr>
            <a:xfrm>
              <a:off x="1957362" y="2135861"/>
              <a:ext cx="1678565" cy="585216"/>
            </a:xfrm>
            <a:prstGeom prst="rect">
              <a:avLst/>
            </a:prstGeom>
            <a:noFill/>
          </p:spPr>
          <p:txBody>
            <a:bodyPr rtlCol="0" wrap="square">
              <a:spAutoFit/>
            </a:bodyPr>
            <a:lstStyle/>
            <a:p>
              <a:pPr algn="ctr">
                <a:lnSpc>
                  <a:spcPct val="90000"/>
                </a:lnSpc>
                <a:spcBef>
                  <a:spcPts val="750"/>
                </a:spcBef>
              </a:pPr>
              <a:r>
                <a:rPr altLang="zh-CN" b="1" lang="en-US" sz="3600">
                  <a:solidFill>
                    <a:srgbClr val="E4F7F8"/>
                  </a:solidFill>
                  <a:latin charset="-122" panose="020b0503020204020204" typeface="微软雅黑"/>
                  <a:ea charset="-122" panose="020b0503020204020204" typeface="微软雅黑"/>
                </a:rPr>
                <a:t>50%</a:t>
              </a:r>
            </a:p>
          </p:txBody>
        </p:sp>
      </p:grpSp>
      <p:grpSp>
        <p:nvGrpSpPr>
          <p:cNvPr id="21" name="组合 20"/>
          <p:cNvGrpSpPr/>
          <p:nvPr/>
        </p:nvGrpSpPr>
        <p:grpSpPr>
          <a:xfrm>
            <a:off x="6485333" y="4673186"/>
            <a:ext cx="4224469" cy="930139"/>
            <a:chOff x="6327173" y="4322384"/>
            <a:chExt cx="4224470" cy="930139"/>
          </a:xfrm>
        </p:grpSpPr>
        <p:sp>
          <p:nvSpPr>
            <p:cNvPr id="22" name="文本框 29"/>
            <p:cNvSpPr txBox="1"/>
            <p:nvPr/>
          </p:nvSpPr>
          <p:spPr>
            <a:xfrm>
              <a:off x="6327174" y="4322383"/>
              <a:ext cx="2321526" cy="347243"/>
            </a:xfrm>
            <a:prstGeom prst="rect">
              <a:avLst/>
            </a:prstGeom>
            <a:noFill/>
          </p:spPr>
          <p:txBody>
            <a:bodyPr rtlCol="0" wrap="square">
              <a:spAutoFit/>
            </a:bodyPr>
            <a:lstStyle/>
            <a:p>
              <a:pPr algn="just">
                <a:lnSpc>
                  <a:spcPct val="90000"/>
                </a:lnSpc>
                <a:spcBef>
                  <a:spcPts val="750"/>
                </a:spcBef>
              </a:pPr>
              <a:r>
                <a:rPr altLang="en-US" b="1" lang="zh-CN"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3" name="文本框 30"/>
            <p:cNvSpPr txBox="1"/>
            <p:nvPr/>
          </p:nvSpPr>
          <p:spPr>
            <a:xfrm>
              <a:off x="6327173" y="4579424"/>
              <a:ext cx="4224470"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24" name="组合 23"/>
          <p:cNvGrpSpPr/>
          <p:nvPr/>
        </p:nvGrpSpPr>
        <p:grpSpPr>
          <a:xfrm>
            <a:off x="6485333" y="2663832"/>
            <a:ext cx="4224469" cy="930139"/>
            <a:chOff x="6327173" y="3001742"/>
            <a:chExt cx="4224470" cy="930139"/>
          </a:xfrm>
        </p:grpSpPr>
        <p:sp>
          <p:nvSpPr>
            <p:cNvPr id="25" name="文本框 31"/>
            <p:cNvSpPr txBox="1"/>
            <p:nvPr/>
          </p:nvSpPr>
          <p:spPr>
            <a:xfrm>
              <a:off x="6327174" y="3001742"/>
              <a:ext cx="2321526" cy="347243"/>
            </a:xfrm>
            <a:prstGeom prst="rect">
              <a:avLst/>
            </a:prstGeom>
            <a:noFill/>
          </p:spPr>
          <p:txBody>
            <a:bodyPr rtlCol="0" wrap="square">
              <a:spAutoFit/>
            </a:bodyPr>
            <a:lstStyle/>
            <a:p>
              <a:pPr algn="just">
                <a:lnSpc>
                  <a:spcPct val="90000"/>
                </a:lnSpc>
                <a:spcBef>
                  <a:spcPts val="750"/>
                </a:spcBef>
              </a:pPr>
              <a:r>
                <a:rPr altLang="en-US" b="1" lang="zh-CN"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6" name="文本框 32"/>
            <p:cNvSpPr txBox="1"/>
            <p:nvPr/>
          </p:nvSpPr>
          <p:spPr>
            <a:xfrm>
              <a:off x="6327173" y="3258781"/>
              <a:ext cx="4224470"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grpSp>
        <p:nvGrpSpPr>
          <p:cNvPr id="27" name="组合 26"/>
          <p:cNvGrpSpPr/>
          <p:nvPr/>
        </p:nvGrpSpPr>
        <p:grpSpPr>
          <a:xfrm>
            <a:off x="6485333" y="3713080"/>
            <a:ext cx="4224469" cy="930139"/>
            <a:chOff x="6327173" y="4322384"/>
            <a:chExt cx="4224470" cy="930139"/>
          </a:xfrm>
        </p:grpSpPr>
        <p:sp>
          <p:nvSpPr>
            <p:cNvPr id="28" name="文本框 33"/>
            <p:cNvSpPr txBox="1"/>
            <p:nvPr/>
          </p:nvSpPr>
          <p:spPr>
            <a:xfrm>
              <a:off x="6327174" y="4322384"/>
              <a:ext cx="2321526" cy="347243"/>
            </a:xfrm>
            <a:prstGeom prst="rect">
              <a:avLst/>
            </a:prstGeom>
            <a:noFill/>
          </p:spPr>
          <p:txBody>
            <a:bodyPr rtlCol="0" wrap="square">
              <a:spAutoFit/>
            </a:bodyPr>
            <a:lstStyle/>
            <a:p>
              <a:pPr algn="just">
                <a:lnSpc>
                  <a:spcPct val="90000"/>
                </a:lnSpc>
                <a:spcBef>
                  <a:spcPts val="750"/>
                </a:spcBef>
              </a:pPr>
              <a:r>
                <a:rPr altLang="en-US" b="1" lang="zh-CN"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9" name="文本框 34"/>
            <p:cNvSpPr txBox="1"/>
            <p:nvPr/>
          </p:nvSpPr>
          <p:spPr>
            <a:xfrm>
              <a:off x="6327173" y="4579424"/>
              <a:ext cx="4224470"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anim calcmode="lin" valueType="num">
                                      <p:cBhvr>
                                        <p:cTn dur="500" fill="hold" id="10"/>
                                        <p:tgtEl>
                                          <p:spTgt spid="9"/>
                                        </p:tgtEl>
                                        <p:attrNameLst>
                                          <p:attrName>ppt_x</p:attrName>
                                        </p:attrNameLst>
                                      </p:cBhvr>
                                      <p:tavLst>
                                        <p:tav tm="0">
                                          <p:val>
                                            <p:fltVal val="0.5"/>
                                          </p:val>
                                        </p:tav>
                                        <p:tav tm="100000">
                                          <p:val>
                                            <p:strVal val="#ppt_x"/>
                                          </p:val>
                                        </p:tav>
                                      </p:tavLst>
                                    </p:anim>
                                    <p:anim calcmode="lin" valueType="num">
                                      <p:cBhvr>
                                        <p:cTn dur="500" fill="hold" id="11"/>
                                        <p:tgtEl>
                                          <p:spTgt spid="9"/>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12"/>
                                        </p:tgtEl>
                                        <p:attrNameLst>
                                          <p:attrName>style.visibility</p:attrName>
                                        </p:attrNameLst>
                                      </p:cBhvr>
                                      <p:to>
                                        <p:strVal val="visible"/>
                                      </p:to>
                                    </p:set>
                                    <p:anim calcmode="lin" valueType="num">
                                      <p:cBhvr>
                                        <p:cTn dur="500" fill="hold" id="14"/>
                                        <p:tgtEl>
                                          <p:spTgt spid="12"/>
                                        </p:tgtEl>
                                        <p:attrNameLst>
                                          <p:attrName>ppt_w</p:attrName>
                                        </p:attrNameLst>
                                      </p:cBhvr>
                                      <p:tavLst>
                                        <p:tav tm="0">
                                          <p:val>
                                            <p:fltVal val="0"/>
                                          </p:val>
                                        </p:tav>
                                        <p:tav tm="100000">
                                          <p:val>
                                            <p:strVal val="#ppt_w"/>
                                          </p:val>
                                        </p:tav>
                                      </p:tavLst>
                                    </p:anim>
                                    <p:anim calcmode="lin" valueType="num">
                                      <p:cBhvr>
                                        <p:cTn dur="500" fill="hold" id="15"/>
                                        <p:tgtEl>
                                          <p:spTgt spid="12"/>
                                        </p:tgtEl>
                                        <p:attrNameLst>
                                          <p:attrName>ppt_h</p:attrName>
                                        </p:attrNameLst>
                                      </p:cBhvr>
                                      <p:tavLst>
                                        <p:tav tm="0">
                                          <p:val>
                                            <p:fltVal val="0"/>
                                          </p:val>
                                        </p:tav>
                                        <p:tav tm="100000">
                                          <p:val>
                                            <p:strVal val="#ppt_h"/>
                                          </p:val>
                                        </p:tav>
                                      </p:tavLst>
                                    </p:anim>
                                    <p:animEffect filter="fade" transition="in">
                                      <p:cBhvr>
                                        <p:cTn dur="500" id="16"/>
                                        <p:tgtEl>
                                          <p:spTgt spid="12"/>
                                        </p:tgtEl>
                                      </p:cBhvr>
                                    </p:animEffect>
                                    <p:anim calcmode="lin" valueType="num">
                                      <p:cBhvr>
                                        <p:cTn dur="500" fill="hold" id="17"/>
                                        <p:tgtEl>
                                          <p:spTgt spid="12"/>
                                        </p:tgtEl>
                                        <p:attrNameLst>
                                          <p:attrName>ppt_x</p:attrName>
                                        </p:attrNameLst>
                                      </p:cBhvr>
                                      <p:tavLst>
                                        <p:tav tm="0">
                                          <p:val>
                                            <p:fltVal val="0.5"/>
                                          </p:val>
                                        </p:tav>
                                        <p:tav tm="100000">
                                          <p:val>
                                            <p:strVal val="#ppt_x"/>
                                          </p:val>
                                        </p:tav>
                                      </p:tavLst>
                                    </p:anim>
                                    <p:anim calcmode="lin" valueType="num">
                                      <p:cBhvr>
                                        <p:cTn dur="500" fill="hold" id="18"/>
                                        <p:tgtEl>
                                          <p:spTgt spid="12"/>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anim calcmode="lin" valueType="num">
                                      <p:cBhvr>
                                        <p:cTn dur="500" fill="hold" id="24"/>
                                        <p:tgtEl>
                                          <p:spTgt spid="18"/>
                                        </p:tgtEl>
                                        <p:attrNameLst>
                                          <p:attrName>ppt_x</p:attrName>
                                        </p:attrNameLst>
                                      </p:cBhvr>
                                      <p:tavLst>
                                        <p:tav tm="0">
                                          <p:val>
                                            <p:fltVal val="0.5"/>
                                          </p:val>
                                        </p:tav>
                                        <p:tav tm="100000">
                                          <p:val>
                                            <p:strVal val="#ppt_x"/>
                                          </p:val>
                                        </p:tav>
                                      </p:tavLst>
                                    </p:anim>
                                    <p:anim calcmode="lin" valueType="num">
                                      <p:cBhvr>
                                        <p:cTn dur="500" fill="hold" id="25"/>
                                        <p:tgtEl>
                                          <p:spTgt spid="18"/>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ppt_w</p:attrName>
                                        </p:attrNameLst>
                                      </p:cBhvr>
                                      <p:tavLst>
                                        <p:tav tm="0">
                                          <p:val>
                                            <p:fltVal val="0"/>
                                          </p:val>
                                        </p:tav>
                                        <p:tav tm="100000">
                                          <p:val>
                                            <p:strVal val="#ppt_w"/>
                                          </p:val>
                                        </p:tav>
                                      </p:tavLst>
                                    </p:anim>
                                    <p:anim calcmode="lin" valueType="num">
                                      <p:cBhvr>
                                        <p:cTn dur="500" fill="hold" id="29"/>
                                        <p:tgtEl>
                                          <p:spTgt spid="15"/>
                                        </p:tgtEl>
                                        <p:attrNameLst>
                                          <p:attrName>ppt_h</p:attrName>
                                        </p:attrNameLst>
                                      </p:cBhvr>
                                      <p:tavLst>
                                        <p:tav tm="0">
                                          <p:val>
                                            <p:fltVal val="0"/>
                                          </p:val>
                                        </p:tav>
                                        <p:tav tm="100000">
                                          <p:val>
                                            <p:strVal val="#ppt_h"/>
                                          </p:val>
                                        </p:tav>
                                      </p:tavLst>
                                    </p:anim>
                                    <p:animEffect filter="fade" transition="in">
                                      <p:cBhvr>
                                        <p:cTn dur="500" id="30"/>
                                        <p:tgtEl>
                                          <p:spTgt spid="15"/>
                                        </p:tgtEl>
                                      </p:cBhvr>
                                    </p:animEffect>
                                    <p:anim calcmode="lin" valueType="num">
                                      <p:cBhvr>
                                        <p:cTn dur="500" fill="hold" id="31"/>
                                        <p:tgtEl>
                                          <p:spTgt spid="15"/>
                                        </p:tgtEl>
                                        <p:attrNameLst>
                                          <p:attrName>ppt_x</p:attrName>
                                        </p:attrNameLst>
                                      </p:cBhvr>
                                      <p:tavLst>
                                        <p:tav tm="0">
                                          <p:val>
                                            <p:fltVal val="0.5"/>
                                          </p:val>
                                        </p:tav>
                                        <p:tav tm="100000">
                                          <p:val>
                                            <p:strVal val="#ppt_x"/>
                                          </p:val>
                                        </p:tav>
                                      </p:tavLst>
                                    </p:anim>
                                    <p:anim calcmode="lin" valueType="num">
                                      <p:cBhvr>
                                        <p:cTn dur="500" fill="hold" id="32"/>
                                        <p:tgtEl>
                                          <p:spTgt spid="15"/>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id="34" nodeType="afterEffect" presetClass="entr" presetID="37" presetSubtype="0">
                                  <p:stCondLst>
                                    <p:cond delay="0"/>
                                  </p:stCondLst>
                                  <p:childTnLst>
                                    <p:set>
                                      <p:cBhvr>
                                        <p:cTn dur="1" fill="hold" id="35">
                                          <p:stCondLst>
                                            <p:cond delay="0"/>
                                          </p:stCondLst>
                                        </p:cTn>
                                        <p:tgtEl>
                                          <p:spTgt spid="6"/>
                                        </p:tgtEl>
                                        <p:attrNameLst>
                                          <p:attrName>style.visibility</p:attrName>
                                        </p:attrNameLst>
                                      </p:cBhvr>
                                      <p:to>
                                        <p:strVal val="visible"/>
                                      </p:to>
                                    </p:set>
                                    <p:animEffect filter="fade" transition="in">
                                      <p:cBhvr>
                                        <p:cTn dur="500" id="36"/>
                                        <p:tgtEl>
                                          <p:spTgt spid="6"/>
                                        </p:tgtEl>
                                      </p:cBhvr>
                                    </p:animEffect>
                                    <p:anim calcmode="lin" valueType="num">
                                      <p:cBhvr>
                                        <p:cTn dur="500" fill="hold" id="37"/>
                                        <p:tgtEl>
                                          <p:spTgt spid="6"/>
                                        </p:tgtEl>
                                        <p:attrNameLst>
                                          <p:attrName>ppt_x</p:attrName>
                                        </p:attrNameLst>
                                      </p:cBhvr>
                                      <p:tavLst>
                                        <p:tav tm="0">
                                          <p:val>
                                            <p:strVal val="#ppt_x"/>
                                          </p:val>
                                        </p:tav>
                                        <p:tav tm="100000">
                                          <p:val>
                                            <p:strVal val="#ppt_x"/>
                                          </p:val>
                                        </p:tav>
                                      </p:tavLst>
                                    </p:anim>
                                    <p:anim calcmode="lin" valueType="num">
                                      <p:cBhvr>
                                        <p:cTn decel="100000" dur="450" fill="hold" id="38"/>
                                        <p:tgtEl>
                                          <p:spTgt spid="6"/>
                                        </p:tgtEl>
                                        <p:attrNameLst>
                                          <p:attrName>ppt_y</p:attrName>
                                        </p:attrNameLst>
                                      </p:cBhvr>
                                      <p:tavLst>
                                        <p:tav tm="0">
                                          <p:val>
                                            <p:strVal val="#ppt_y+1"/>
                                          </p:val>
                                        </p:tav>
                                        <p:tav tm="100000">
                                          <p:val>
                                            <p:strVal val="#ppt_y-.03"/>
                                          </p:val>
                                        </p:tav>
                                      </p:tavLst>
                                    </p:anim>
                                    <p:anim calcmode="lin" valueType="num">
                                      <p:cBhvr>
                                        <p:cTn accel="100000" dur="50" fill="hold" id="39">
                                          <p:stCondLst>
                                            <p:cond delay="450"/>
                                          </p:stCondLst>
                                        </p:cTn>
                                        <p:tgtEl>
                                          <p:spTgt spid="6"/>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24"/>
                                        </p:tgtEl>
                                        <p:attrNameLst>
                                          <p:attrName>style.visibility</p:attrName>
                                        </p:attrNameLst>
                                      </p:cBhvr>
                                      <p:to>
                                        <p:strVal val="visible"/>
                                      </p:to>
                                    </p:set>
                                    <p:animEffect filter="fade" transition="in">
                                      <p:cBhvr>
                                        <p:cTn dur="500" id="42"/>
                                        <p:tgtEl>
                                          <p:spTgt spid="24"/>
                                        </p:tgtEl>
                                      </p:cBhvr>
                                    </p:animEffect>
                                    <p:anim calcmode="lin" valueType="num">
                                      <p:cBhvr>
                                        <p:cTn dur="500" fill="hold" id="43"/>
                                        <p:tgtEl>
                                          <p:spTgt spid="24"/>
                                        </p:tgtEl>
                                        <p:attrNameLst>
                                          <p:attrName>ppt_x</p:attrName>
                                        </p:attrNameLst>
                                      </p:cBhvr>
                                      <p:tavLst>
                                        <p:tav tm="0">
                                          <p:val>
                                            <p:strVal val="#ppt_x"/>
                                          </p:val>
                                        </p:tav>
                                        <p:tav tm="100000">
                                          <p:val>
                                            <p:strVal val="#ppt_x"/>
                                          </p:val>
                                        </p:tav>
                                      </p:tavLst>
                                    </p:anim>
                                    <p:anim calcmode="lin" valueType="num">
                                      <p:cBhvr>
                                        <p:cTn decel="100000" dur="450" fill="hold" id="44"/>
                                        <p:tgtEl>
                                          <p:spTgt spid="24"/>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24"/>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27"/>
                                        </p:tgtEl>
                                        <p:attrNameLst>
                                          <p:attrName>style.visibility</p:attrName>
                                        </p:attrNameLst>
                                      </p:cBhvr>
                                      <p:to>
                                        <p:strVal val="visible"/>
                                      </p:to>
                                    </p:set>
                                    <p:animEffect filter="fade" transition="in">
                                      <p:cBhvr>
                                        <p:cTn dur="500" id="48"/>
                                        <p:tgtEl>
                                          <p:spTgt spid="27"/>
                                        </p:tgtEl>
                                      </p:cBhvr>
                                    </p:animEffect>
                                    <p:anim calcmode="lin" valueType="num">
                                      <p:cBhvr>
                                        <p:cTn dur="500" fill="hold" id="49"/>
                                        <p:tgtEl>
                                          <p:spTgt spid="27"/>
                                        </p:tgtEl>
                                        <p:attrNameLst>
                                          <p:attrName>ppt_x</p:attrName>
                                        </p:attrNameLst>
                                      </p:cBhvr>
                                      <p:tavLst>
                                        <p:tav tm="0">
                                          <p:val>
                                            <p:strVal val="#ppt_x"/>
                                          </p:val>
                                        </p:tav>
                                        <p:tav tm="100000">
                                          <p:val>
                                            <p:strVal val="#ppt_x"/>
                                          </p:val>
                                        </p:tav>
                                      </p:tavLst>
                                    </p:anim>
                                    <p:anim calcmode="lin" valueType="num">
                                      <p:cBhvr>
                                        <p:cTn decel="100000" dur="450" fill="hold" id="50"/>
                                        <p:tgtEl>
                                          <p:spTgt spid="27"/>
                                        </p:tgtEl>
                                        <p:attrNameLst>
                                          <p:attrName>ppt_y</p:attrName>
                                        </p:attrNameLst>
                                      </p:cBhvr>
                                      <p:tavLst>
                                        <p:tav tm="0">
                                          <p:val>
                                            <p:strVal val="#ppt_y+1"/>
                                          </p:val>
                                        </p:tav>
                                        <p:tav tm="100000">
                                          <p:val>
                                            <p:strVal val="#ppt_y-.03"/>
                                          </p:val>
                                        </p:tav>
                                      </p:tavLst>
                                    </p:anim>
                                    <p:anim calcmode="lin" valueType="num">
                                      <p:cBhvr>
                                        <p:cTn accel="100000" dur="50" fill="hold" id="51">
                                          <p:stCondLst>
                                            <p:cond delay="450"/>
                                          </p:stCondLst>
                                        </p:cTn>
                                        <p:tgtEl>
                                          <p:spTgt spid="27"/>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21"/>
                                        </p:tgtEl>
                                        <p:attrNameLst>
                                          <p:attrName>style.visibility</p:attrName>
                                        </p:attrNameLst>
                                      </p:cBhvr>
                                      <p:to>
                                        <p:strVal val="visible"/>
                                      </p:to>
                                    </p:set>
                                    <p:animEffect filter="fade" transition="in">
                                      <p:cBhvr>
                                        <p:cTn dur="500" id="54"/>
                                        <p:tgtEl>
                                          <p:spTgt spid="21"/>
                                        </p:tgtEl>
                                      </p:cBhvr>
                                    </p:animEffect>
                                    <p:anim calcmode="lin" valueType="num">
                                      <p:cBhvr>
                                        <p:cTn dur="500" fill="hold" id="55"/>
                                        <p:tgtEl>
                                          <p:spTgt spid="21"/>
                                        </p:tgtEl>
                                        <p:attrNameLst>
                                          <p:attrName>ppt_x</p:attrName>
                                        </p:attrNameLst>
                                      </p:cBhvr>
                                      <p:tavLst>
                                        <p:tav tm="0">
                                          <p:val>
                                            <p:strVal val="#ppt_x"/>
                                          </p:val>
                                        </p:tav>
                                        <p:tav tm="100000">
                                          <p:val>
                                            <p:strVal val="#ppt_x"/>
                                          </p:val>
                                        </p:tav>
                                      </p:tavLst>
                                    </p:anim>
                                    <p:anim calcmode="lin" valueType="num">
                                      <p:cBhvr>
                                        <p:cTn decel="100000" dur="450" fill="hold" id="56"/>
                                        <p:tgtEl>
                                          <p:spTgt spid="21"/>
                                        </p:tgtEl>
                                        <p:attrNameLst>
                                          <p:attrName>ppt_y</p:attrName>
                                        </p:attrNameLst>
                                      </p:cBhvr>
                                      <p:tavLst>
                                        <p:tav tm="0">
                                          <p:val>
                                            <p:strVal val="#ppt_y+1"/>
                                          </p:val>
                                        </p:tav>
                                        <p:tav tm="100000">
                                          <p:val>
                                            <p:strVal val="#ppt_y-.03"/>
                                          </p:val>
                                        </p:tav>
                                      </p:tavLst>
                                    </p:anim>
                                    <p:anim calcmode="lin" valueType="num">
                                      <p:cBhvr>
                                        <p:cTn accel="100000" dur="50" fill="hold" id="57">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章</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pSp>
        <p:nvGrpSpPr>
          <p:cNvPr id="6" name="组合 5"/>
          <p:cNvGrpSpPr/>
          <p:nvPr/>
        </p:nvGrpSpPr>
        <p:grpSpPr>
          <a:xfrm>
            <a:off x="2361429" y="1723609"/>
            <a:ext cx="2227423" cy="2232424"/>
            <a:chOff x="800752" y="1176303"/>
            <a:chExt cx="2227424" cy="2232424"/>
          </a:xfrm>
        </p:grpSpPr>
        <p:grpSp>
          <p:nvGrpSpPr>
            <p:cNvPr id="7" name="组合 6"/>
            <p:cNvGrpSpPr/>
            <p:nvPr/>
          </p:nvGrpSpPr>
          <p:grpSpPr>
            <a:xfrm>
              <a:off x="800752" y="1176303"/>
              <a:ext cx="2227424" cy="2232424"/>
              <a:chOff x="1529375" y="1276859"/>
              <a:chExt cx="2373418" cy="2378746"/>
            </a:xfrm>
          </p:grpSpPr>
          <p:sp>
            <p:nvSpPr>
              <p:cNvPr id="10" name="椭圆 9"/>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椭圆 1"/>
              <p:cNvSpPr/>
              <p:nvPr/>
            </p:nvSpPr>
            <p:spPr>
              <a:xfrm>
                <a:off x="1529375" y="1276859"/>
                <a:ext cx="2373418" cy="2378746"/>
              </a:xfrm>
              <a:custGeom>
                <a:rect b="b" l="l" r="r" t="t"/>
                <a:pathLst>
                  <a:path h="2378746" w="2373418">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B1A9A5"/>
              </a:solidFill>
              <a:ln>
                <a:no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grpSp>
        <p:sp>
          <p:nvSpPr>
            <p:cNvPr id="8" name="TextBox 7"/>
            <p:cNvSpPr txBox="1"/>
            <p:nvPr/>
          </p:nvSpPr>
          <p:spPr>
            <a:xfrm>
              <a:off x="1584480" y="1844450"/>
              <a:ext cx="640080" cy="457200"/>
            </a:xfrm>
            <a:prstGeom prst="rect">
              <a:avLst/>
            </a:prstGeom>
            <a:noFill/>
          </p:spPr>
          <p:txBody>
            <a:bodyPr rtlCol="0" wrap="none">
              <a:spAutoFit/>
            </a:bodyPr>
            <a:lstStyle/>
            <a:p>
              <a:r>
                <a:rPr altLang="zh-CN" lang="en-US" sz="2400">
                  <a:latin charset="-122" panose="02010601030101010101" pitchFamily="2" typeface="方正大黑简体"/>
                  <a:ea charset="-122" panose="02010601030101010101" pitchFamily="2" typeface="方正大黑简体"/>
                </a:rPr>
                <a:t>76%</a:t>
              </a:r>
            </a:p>
          </p:txBody>
        </p:sp>
        <p:sp>
          <p:nvSpPr>
            <p:cNvPr id="9" name="TextBox 8"/>
            <p:cNvSpPr txBox="1"/>
            <p:nvPr/>
          </p:nvSpPr>
          <p:spPr>
            <a:xfrm>
              <a:off x="1382103" y="2288610"/>
              <a:ext cx="119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3020204020204" typeface="微软雅黑"/>
                  <a:ea charset="-122" panose="020b0503020204020204" typeface="微软雅黑"/>
                </a:rPr>
                <a:t>添加标题</a:t>
              </a:r>
            </a:p>
          </p:txBody>
        </p:sp>
      </p:grpSp>
      <p:grpSp>
        <p:nvGrpSpPr>
          <p:cNvPr id="12" name="组合 11"/>
          <p:cNvGrpSpPr/>
          <p:nvPr/>
        </p:nvGrpSpPr>
        <p:grpSpPr>
          <a:xfrm>
            <a:off x="2365347" y="4031190"/>
            <a:ext cx="2223504" cy="1963708"/>
            <a:chOff x="804672" y="3483883"/>
            <a:chExt cx="2223504" cy="1963708"/>
          </a:xfrm>
        </p:grpSpPr>
        <p:sp>
          <p:nvSpPr>
            <p:cNvPr id="13" name="矩形 12"/>
            <p:cNvSpPr/>
            <p:nvPr/>
          </p:nvSpPr>
          <p:spPr>
            <a:xfrm>
              <a:off x="901552" y="3483883"/>
              <a:ext cx="2126624" cy="70717"/>
            </a:xfrm>
            <a:prstGeom prst="rect">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65">
                <a:solidFill>
                  <a:schemeClr val="tx1">
                    <a:lumMod val="75000"/>
                    <a:lumOff val="25000"/>
                  </a:schemeClr>
                </a:solidFill>
              </a:endParaRPr>
            </a:p>
          </p:txBody>
        </p:sp>
        <p:sp>
          <p:nvSpPr>
            <p:cNvPr id="14" name="矩形 13"/>
            <p:cNvSpPr/>
            <p:nvPr/>
          </p:nvSpPr>
          <p:spPr>
            <a:xfrm>
              <a:off x="804672" y="3633396"/>
              <a:ext cx="2198213" cy="1542669"/>
            </a:xfrm>
            <a:prstGeom prst="rect">
              <a:avLst/>
            </a:prstGeom>
          </p:spPr>
          <p:txBody>
            <a:bodyPr wrap="square">
              <a:spAutoFit/>
            </a:bodyPr>
            <a:lstStyle/>
            <a:p>
              <a:pPr>
                <a:lnSpc>
                  <a:spcPct val="130000"/>
                </a:lnSpc>
                <a:spcBef>
                  <a:spcPct val="0"/>
                </a:spcBef>
                <a:buNone/>
              </a:pPr>
              <a:r>
                <a:rPr altLang="en-US" lang="zh-CN" sz="146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您的内容打在这里，或者通过复制您的文本后，在此框中选择粘贴，并选择只保留，在此录入上述图表的描述说明。</a:t>
              </a:r>
            </a:p>
          </p:txBody>
        </p:sp>
      </p:grpSp>
      <p:grpSp>
        <p:nvGrpSpPr>
          <p:cNvPr id="15" name="组合 14"/>
          <p:cNvGrpSpPr/>
          <p:nvPr/>
        </p:nvGrpSpPr>
        <p:grpSpPr>
          <a:xfrm>
            <a:off x="5100845" y="1723609"/>
            <a:ext cx="2126625" cy="2129124"/>
            <a:chOff x="3540169" y="1176303"/>
            <a:chExt cx="2126625" cy="2129124"/>
          </a:xfrm>
        </p:grpSpPr>
        <p:sp>
          <p:nvSpPr>
            <p:cNvPr id="16" name="椭圆 15"/>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7" name="椭圆 1"/>
            <p:cNvSpPr/>
            <p:nvPr/>
          </p:nvSpPr>
          <p:spPr>
            <a:xfrm>
              <a:off x="3577963" y="2288243"/>
              <a:ext cx="2088831" cy="1017184"/>
            </a:xfrm>
            <a:custGeom>
              <a:rect b="b" l="l" r="r" t="t"/>
              <a:pathLst>
                <a:path h="1017184" w="2088831">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8" name="TextBox 17"/>
            <p:cNvSpPr txBox="1"/>
            <p:nvPr/>
          </p:nvSpPr>
          <p:spPr>
            <a:xfrm>
              <a:off x="4223097" y="1741151"/>
              <a:ext cx="640080" cy="457200"/>
            </a:xfrm>
            <a:prstGeom prst="rect">
              <a:avLst/>
            </a:prstGeom>
            <a:noFill/>
          </p:spPr>
          <p:txBody>
            <a:bodyPr rtlCol="0" wrap="none">
              <a:spAutoFit/>
            </a:bodyPr>
            <a:lstStyle/>
            <a:p>
              <a:r>
                <a:rPr altLang="zh-CN" lang="en-US" sz="2400">
                  <a:latin charset="-122" panose="02010601030101010101" pitchFamily="2" typeface="方正大黑简体"/>
                  <a:ea charset="-122" panose="02010601030101010101" pitchFamily="2" typeface="方正大黑简体"/>
                </a:rPr>
                <a:t>48%</a:t>
              </a:r>
            </a:p>
          </p:txBody>
        </p:sp>
        <p:sp>
          <p:nvSpPr>
            <p:cNvPr id="19" name="TextBox 18"/>
            <p:cNvSpPr txBox="1"/>
            <p:nvPr/>
          </p:nvSpPr>
          <p:spPr>
            <a:xfrm>
              <a:off x="3996970" y="2209060"/>
              <a:ext cx="119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3020204020204" typeface="微软雅黑"/>
                  <a:ea charset="-122" panose="020b0503020204020204" typeface="微软雅黑"/>
                </a:rPr>
                <a:t>添加标题</a:t>
              </a:r>
            </a:p>
          </p:txBody>
        </p:sp>
      </p:grpSp>
      <p:grpSp>
        <p:nvGrpSpPr>
          <p:cNvPr id="20" name="组合 19"/>
          <p:cNvGrpSpPr/>
          <p:nvPr/>
        </p:nvGrpSpPr>
        <p:grpSpPr>
          <a:xfrm>
            <a:off x="5003967" y="4031018"/>
            <a:ext cx="2295900" cy="1695103"/>
            <a:chOff x="3443290" y="3483074"/>
            <a:chExt cx="2295900" cy="1695103"/>
          </a:xfrm>
        </p:grpSpPr>
        <p:sp>
          <p:nvSpPr>
            <p:cNvPr id="21" name="矩形 20"/>
            <p:cNvSpPr/>
            <p:nvPr/>
          </p:nvSpPr>
          <p:spPr>
            <a:xfrm>
              <a:off x="3540169" y="3483074"/>
              <a:ext cx="2126624" cy="7071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65">
                <a:solidFill>
                  <a:schemeClr val="tx1">
                    <a:lumMod val="75000"/>
                    <a:lumOff val="25000"/>
                  </a:schemeClr>
                </a:solidFill>
              </a:endParaRPr>
            </a:p>
          </p:txBody>
        </p:sp>
        <p:sp>
          <p:nvSpPr>
            <p:cNvPr id="22" name="矩形 21"/>
            <p:cNvSpPr/>
            <p:nvPr/>
          </p:nvSpPr>
          <p:spPr>
            <a:xfrm>
              <a:off x="3443290" y="3632587"/>
              <a:ext cx="2295900" cy="1542669"/>
            </a:xfrm>
            <a:prstGeom prst="rect">
              <a:avLst/>
            </a:prstGeom>
          </p:spPr>
          <p:txBody>
            <a:bodyPr wrap="square">
              <a:spAutoFit/>
            </a:bodyPr>
            <a:lstStyle/>
            <a:p>
              <a:pPr>
                <a:lnSpc>
                  <a:spcPct val="130000"/>
                </a:lnSpc>
                <a:spcBef>
                  <a:spcPct val="0"/>
                </a:spcBef>
                <a:buNone/>
              </a:pPr>
              <a:r>
                <a:rPr altLang="en-US" lang="zh-CN" sz="146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您的内容打在这里，或者通过复制您的文本后，在此框中选择粘贴，并选择只保留，在此录入上述图表的描述说明。</a:t>
              </a:r>
            </a:p>
          </p:txBody>
        </p:sp>
      </p:grpSp>
      <p:grpSp>
        <p:nvGrpSpPr>
          <p:cNvPr id="23" name="组合 22"/>
          <p:cNvGrpSpPr/>
          <p:nvPr/>
        </p:nvGrpSpPr>
        <p:grpSpPr>
          <a:xfrm>
            <a:off x="7739463" y="1723609"/>
            <a:ext cx="2122208" cy="2129124"/>
            <a:chOff x="6178788" y="1176303"/>
            <a:chExt cx="2122208" cy="2129124"/>
          </a:xfrm>
        </p:grpSpPr>
        <p:sp>
          <p:nvSpPr>
            <p:cNvPr id="24" name="椭圆 23"/>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5" name="TextBox 24"/>
            <p:cNvSpPr txBox="1"/>
            <p:nvPr/>
          </p:nvSpPr>
          <p:spPr>
            <a:xfrm>
              <a:off x="6958102" y="1741151"/>
              <a:ext cx="640080" cy="457200"/>
            </a:xfrm>
            <a:prstGeom prst="rect">
              <a:avLst/>
            </a:prstGeom>
            <a:noFill/>
          </p:spPr>
          <p:txBody>
            <a:bodyPr rtlCol="0" wrap="none">
              <a:spAutoFit/>
            </a:bodyPr>
            <a:lstStyle/>
            <a:p>
              <a:r>
                <a:rPr altLang="zh-CN" lang="en-US" sz="2400">
                  <a:latin charset="-122" panose="02010601030101010101" pitchFamily="2" typeface="方正大黑简体"/>
                  <a:ea charset="-122" panose="02010601030101010101" pitchFamily="2" typeface="方正大黑简体"/>
                </a:rPr>
                <a:t>22%</a:t>
              </a:r>
            </a:p>
          </p:txBody>
        </p:sp>
        <p:sp>
          <p:nvSpPr>
            <p:cNvPr id="26" name="TextBox 25"/>
            <p:cNvSpPr txBox="1"/>
            <p:nvPr/>
          </p:nvSpPr>
          <p:spPr>
            <a:xfrm>
              <a:off x="6743850" y="2244684"/>
              <a:ext cx="1198880" cy="396240"/>
            </a:xfrm>
            <a:prstGeom prst="rect">
              <a:avLst/>
            </a:prstGeom>
            <a:noFill/>
          </p:spPr>
          <p:txBody>
            <a:bodyPr rtlCol="0" wrap="none">
              <a:spAutoFit/>
            </a:bodyPr>
            <a:lstStyle/>
            <a:p>
              <a:r>
                <a:rPr altLang="en-US" b="1" lang="zh-CN" sz="2000">
                  <a:solidFill>
                    <a:schemeClr val="tx1">
                      <a:lumMod val="75000"/>
                      <a:lumOff val="25000"/>
                    </a:schemeClr>
                  </a:solidFill>
                  <a:latin charset="-122" panose="020b0503020204020204" typeface="微软雅黑"/>
                  <a:ea charset="-122" panose="020b0503020204020204" typeface="微软雅黑"/>
                </a:rPr>
                <a:t>添加标题</a:t>
              </a:r>
            </a:p>
          </p:txBody>
        </p:sp>
        <p:sp>
          <p:nvSpPr>
            <p:cNvPr id="27" name="椭圆 1"/>
            <p:cNvSpPr/>
            <p:nvPr/>
          </p:nvSpPr>
          <p:spPr>
            <a:xfrm>
              <a:off x="6178788" y="2276645"/>
              <a:ext cx="1173991" cy="1028782"/>
            </a:xfrm>
            <a:custGeom>
              <a:rect b="b" l="l" r="r" t="t"/>
              <a:pathLst>
                <a:path h="1028782" w="1173991">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BCB7B3"/>
            </a:solidFill>
            <a:ln>
              <a:noFill/>
            </a:ln>
          </p:spPr>
          <p:txBody>
            <a:bodyPr anchor="t" anchorCtr="0" bIns="60960" compatLnSpc="1" lIns="121920" numCol="1" rIns="121920" tIns="60960" vert="horz" wrap="square"/>
            <a:lstStyle/>
            <a:p>
              <a:endParaRPr altLang="en-US" lang="zh-CN" sz="2400">
                <a:solidFill>
                  <a:schemeClr val="tx1">
                    <a:lumMod val="75000"/>
                    <a:lumOff val="25000"/>
                  </a:schemeClr>
                </a:solidFill>
              </a:endParaRPr>
            </a:p>
          </p:txBody>
        </p:sp>
      </p:grpSp>
      <p:grpSp>
        <p:nvGrpSpPr>
          <p:cNvPr id="28" name="组合 27"/>
          <p:cNvGrpSpPr/>
          <p:nvPr/>
        </p:nvGrpSpPr>
        <p:grpSpPr>
          <a:xfrm>
            <a:off x="7762413" y="4032662"/>
            <a:ext cx="2225195" cy="1695105"/>
            <a:chOff x="6201738" y="3485358"/>
            <a:chExt cx="2225194" cy="1695105"/>
          </a:xfrm>
        </p:grpSpPr>
        <p:sp>
          <p:nvSpPr>
            <p:cNvPr id="29" name="矩形 28"/>
            <p:cNvSpPr/>
            <p:nvPr/>
          </p:nvSpPr>
          <p:spPr>
            <a:xfrm>
              <a:off x="6275172" y="3485358"/>
              <a:ext cx="2126624" cy="70717"/>
            </a:xfrm>
            <a:prstGeom prst="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465">
                <a:solidFill>
                  <a:schemeClr val="tx1">
                    <a:lumMod val="75000"/>
                    <a:lumOff val="25000"/>
                  </a:schemeClr>
                </a:solidFill>
              </a:endParaRPr>
            </a:p>
          </p:txBody>
        </p:sp>
        <p:sp>
          <p:nvSpPr>
            <p:cNvPr id="30" name="矩形 29"/>
            <p:cNvSpPr/>
            <p:nvPr/>
          </p:nvSpPr>
          <p:spPr>
            <a:xfrm>
              <a:off x="6201737" y="3634873"/>
              <a:ext cx="2225194" cy="1542669"/>
            </a:xfrm>
            <a:prstGeom prst="rect">
              <a:avLst/>
            </a:prstGeom>
          </p:spPr>
          <p:txBody>
            <a:bodyPr wrap="square">
              <a:spAutoFit/>
            </a:bodyPr>
            <a:lstStyle/>
            <a:p>
              <a:pPr>
                <a:lnSpc>
                  <a:spcPct val="130000"/>
                </a:lnSpc>
                <a:spcBef>
                  <a:spcPct val="0"/>
                </a:spcBef>
                <a:buNone/>
              </a:pPr>
              <a:r>
                <a:rPr altLang="en-US" lang="zh-CN" sz="146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您的内容打在这里，或者通过复制您的文本后，在此框中选择粘贴并选择只保留，在此录入上述图表的描述说明。</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1000" fill="hold" id="7"/>
                                        <p:tgtEl>
                                          <p:spTgt spid="6"/>
                                        </p:tgtEl>
                                        <p:attrNameLst>
                                          <p:attrName>ppt_w</p:attrName>
                                        </p:attrNameLst>
                                      </p:cBhvr>
                                      <p:tavLst>
                                        <p:tav tm="0">
                                          <p:val>
                                            <p:fltVal val="0"/>
                                          </p:val>
                                        </p:tav>
                                        <p:tav tm="100000">
                                          <p:val>
                                            <p:strVal val="#ppt_w"/>
                                          </p:val>
                                        </p:tav>
                                      </p:tavLst>
                                    </p:anim>
                                    <p:anim calcmode="lin" valueType="num">
                                      <p:cBhvr>
                                        <p:cTn dur="1000" fill="hold" id="8"/>
                                        <p:tgtEl>
                                          <p:spTgt spid="6"/>
                                        </p:tgtEl>
                                        <p:attrNameLst>
                                          <p:attrName>ppt_h</p:attrName>
                                        </p:attrNameLst>
                                      </p:cBhvr>
                                      <p:tavLst>
                                        <p:tav tm="0">
                                          <p:val>
                                            <p:fltVal val="0"/>
                                          </p:val>
                                        </p:tav>
                                        <p:tav tm="100000">
                                          <p:val>
                                            <p:strVal val="#ppt_h"/>
                                          </p:val>
                                        </p:tav>
                                      </p:tavLst>
                                    </p:anim>
                                    <p:anim calcmode="lin" valueType="num">
                                      <p:cBhvr>
                                        <p:cTn dur="1000" fill="hold" id="9"/>
                                        <p:tgtEl>
                                          <p:spTgt spid="6"/>
                                        </p:tgtEl>
                                        <p:attrNameLst>
                                          <p:attrName>style.rotation</p:attrName>
                                        </p:attrNameLst>
                                      </p:cBhvr>
                                      <p:tavLst>
                                        <p:tav tm="0">
                                          <p:val>
                                            <p:fltVal val="360"/>
                                          </p:val>
                                        </p:tav>
                                        <p:tav tm="100000">
                                          <p:val>
                                            <p:fltVal val="0"/>
                                          </p:val>
                                        </p:tav>
                                      </p:tavLst>
                                    </p:anim>
                                    <p:animEffect filter="fade" transition="in">
                                      <p:cBhvr>
                                        <p:cTn dur="1000" id="10"/>
                                        <p:tgtEl>
                                          <p:spTgt spid="6"/>
                                        </p:tgtEl>
                                      </p:cBhvr>
                                    </p:animEffect>
                                  </p:childTnLst>
                                </p:cTn>
                              </p:par>
                              <p:par>
                                <p:cTn fill="hold" id="11" nodeType="withEffect" presetClass="entr" presetID="47" presetSubtype="0">
                                  <p:stCondLst>
                                    <p:cond delay="60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decel="100000" fill="hold" id="16" nodeType="withEffect" presetClass="entr" presetID="49" presetSubtype="0">
                                  <p:stCondLst>
                                    <p:cond delay="700"/>
                                  </p:stCondLst>
                                  <p:childTnLst>
                                    <p:set>
                                      <p:cBhvr>
                                        <p:cTn dur="1" fill="hold" id="17">
                                          <p:stCondLst>
                                            <p:cond delay="0"/>
                                          </p:stCondLst>
                                        </p:cTn>
                                        <p:tgtEl>
                                          <p:spTgt spid="15"/>
                                        </p:tgtEl>
                                        <p:attrNameLst>
                                          <p:attrName>style.visibility</p:attrName>
                                        </p:attrNameLst>
                                      </p:cBhvr>
                                      <p:to>
                                        <p:strVal val="visible"/>
                                      </p:to>
                                    </p:set>
                                    <p:anim calcmode="lin" valueType="num">
                                      <p:cBhvr>
                                        <p:cTn dur="1000" fill="hold" id="18"/>
                                        <p:tgtEl>
                                          <p:spTgt spid="15"/>
                                        </p:tgtEl>
                                        <p:attrNameLst>
                                          <p:attrName>ppt_w</p:attrName>
                                        </p:attrNameLst>
                                      </p:cBhvr>
                                      <p:tavLst>
                                        <p:tav tm="0">
                                          <p:val>
                                            <p:fltVal val="0"/>
                                          </p:val>
                                        </p:tav>
                                        <p:tav tm="100000">
                                          <p:val>
                                            <p:strVal val="#ppt_w"/>
                                          </p:val>
                                        </p:tav>
                                      </p:tavLst>
                                    </p:anim>
                                    <p:anim calcmode="lin" valueType="num">
                                      <p:cBhvr>
                                        <p:cTn dur="1000" fill="hold" id="19"/>
                                        <p:tgtEl>
                                          <p:spTgt spid="15"/>
                                        </p:tgtEl>
                                        <p:attrNameLst>
                                          <p:attrName>ppt_h</p:attrName>
                                        </p:attrNameLst>
                                      </p:cBhvr>
                                      <p:tavLst>
                                        <p:tav tm="0">
                                          <p:val>
                                            <p:fltVal val="0"/>
                                          </p:val>
                                        </p:tav>
                                        <p:tav tm="100000">
                                          <p:val>
                                            <p:strVal val="#ppt_h"/>
                                          </p:val>
                                        </p:tav>
                                      </p:tavLst>
                                    </p:anim>
                                    <p:anim calcmode="lin" valueType="num">
                                      <p:cBhvr>
                                        <p:cTn dur="1000" fill="hold" id="20"/>
                                        <p:tgtEl>
                                          <p:spTgt spid="15"/>
                                        </p:tgtEl>
                                        <p:attrNameLst>
                                          <p:attrName>style.rotation</p:attrName>
                                        </p:attrNameLst>
                                      </p:cBhvr>
                                      <p:tavLst>
                                        <p:tav tm="0">
                                          <p:val>
                                            <p:fltVal val="360"/>
                                          </p:val>
                                        </p:tav>
                                        <p:tav tm="100000">
                                          <p:val>
                                            <p:fltVal val="0"/>
                                          </p:val>
                                        </p:tav>
                                      </p:tavLst>
                                    </p:anim>
                                    <p:animEffect filter="fade" transition="in">
                                      <p:cBhvr>
                                        <p:cTn dur="1000" id="21"/>
                                        <p:tgtEl>
                                          <p:spTgt spid="15"/>
                                        </p:tgtEl>
                                      </p:cBhvr>
                                    </p:animEffect>
                                  </p:childTnLst>
                                </p:cTn>
                              </p:par>
                              <p:par>
                                <p:cTn fill="hold" id="22" nodeType="withEffect" presetClass="entr" presetID="47" presetSubtype="0">
                                  <p:stCondLst>
                                    <p:cond delay="1600"/>
                                  </p:stCondLst>
                                  <p:childTnLst>
                                    <p:set>
                                      <p:cBhvr>
                                        <p:cTn dur="1" fill="hold" id="23">
                                          <p:stCondLst>
                                            <p:cond delay="0"/>
                                          </p:stCondLst>
                                        </p:cTn>
                                        <p:tgtEl>
                                          <p:spTgt spid="20"/>
                                        </p:tgtEl>
                                        <p:attrNameLst>
                                          <p:attrName>style.visibility</p:attrName>
                                        </p:attrNameLst>
                                      </p:cBhvr>
                                      <p:to>
                                        <p:strVal val="visible"/>
                                      </p:to>
                                    </p:set>
                                    <p:animEffect filter="fade" transition="in">
                                      <p:cBhvr>
                                        <p:cTn dur="1000" id="24"/>
                                        <p:tgtEl>
                                          <p:spTgt spid="20"/>
                                        </p:tgtEl>
                                      </p:cBhvr>
                                    </p:animEffect>
                                    <p:anim calcmode="lin" valueType="num">
                                      <p:cBhvr>
                                        <p:cTn dur="1000" fill="hold" id="25"/>
                                        <p:tgtEl>
                                          <p:spTgt spid="20"/>
                                        </p:tgtEl>
                                        <p:attrNameLst>
                                          <p:attrName>ppt_x</p:attrName>
                                        </p:attrNameLst>
                                      </p:cBhvr>
                                      <p:tavLst>
                                        <p:tav tm="0">
                                          <p:val>
                                            <p:strVal val="#ppt_x"/>
                                          </p:val>
                                        </p:tav>
                                        <p:tav tm="100000">
                                          <p:val>
                                            <p:strVal val="#ppt_x"/>
                                          </p:val>
                                        </p:tav>
                                      </p:tavLst>
                                    </p:anim>
                                    <p:anim calcmode="lin" valueType="num">
                                      <p:cBhvr>
                                        <p:cTn dur="1000" fill="hold" id="26"/>
                                        <p:tgtEl>
                                          <p:spTgt spid="20"/>
                                        </p:tgtEl>
                                        <p:attrNameLst>
                                          <p:attrName>ppt_y</p:attrName>
                                        </p:attrNameLst>
                                      </p:cBhvr>
                                      <p:tavLst>
                                        <p:tav tm="0">
                                          <p:val>
                                            <p:strVal val="#ppt_y-.1"/>
                                          </p:val>
                                        </p:tav>
                                        <p:tav tm="100000">
                                          <p:val>
                                            <p:strVal val="#ppt_y"/>
                                          </p:val>
                                        </p:tav>
                                      </p:tavLst>
                                    </p:anim>
                                  </p:childTnLst>
                                </p:cTn>
                              </p:par>
                              <p:par>
                                <p:cTn decel="100000" fill="hold" id="27" nodeType="withEffect" presetClass="entr" presetID="49" presetSubtype="0">
                                  <p:stCondLst>
                                    <p:cond delay="1500"/>
                                  </p:stCondLst>
                                  <p:childTnLst>
                                    <p:set>
                                      <p:cBhvr>
                                        <p:cTn dur="1" fill="hold" id="28">
                                          <p:stCondLst>
                                            <p:cond delay="0"/>
                                          </p:stCondLst>
                                        </p:cTn>
                                        <p:tgtEl>
                                          <p:spTgt spid="23"/>
                                        </p:tgtEl>
                                        <p:attrNameLst>
                                          <p:attrName>style.visibility</p:attrName>
                                        </p:attrNameLst>
                                      </p:cBhvr>
                                      <p:to>
                                        <p:strVal val="visible"/>
                                      </p:to>
                                    </p:set>
                                    <p:anim calcmode="lin" valueType="num">
                                      <p:cBhvr>
                                        <p:cTn dur="1000" fill="hold" id="29"/>
                                        <p:tgtEl>
                                          <p:spTgt spid="23"/>
                                        </p:tgtEl>
                                        <p:attrNameLst>
                                          <p:attrName>ppt_w</p:attrName>
                                        </p:attrNameLst>
                                      </p:cBhvr>
                                      <p:tavLst>
                                        <p:tav tm="0">
                                          <p:val>
                                            <p:fltVal val="0"/>
                                          </p:val>
                                        </p:tav>
                                        <p:tav tm="100000">
                                          <p:val>
                                            <p:strVal val="#ppt_w"/>
                                          </p:val>
                                        </p:tav>
                                      </p:tavLst>
                                    </p:anim>
                                    <p:anim calcmode="lin" valueType="num">
                                      <p:cBhvr>
                                        <p:cTn dur="1000" fill="hold" id="30"/>
                                        <p:tgtEl>
                                          <p:spTgt spid="23"/>
                                        </p:tgtEl>
                                        <p:attrNameLst>
                                          <p:attrName>ppt_h</p:attrName>
                                        </p:attrNameLst>
                                      </p:cBhvr>
                                      <p:tavLst>
                                        <p:tav tm="0">
                                          <p:val>
                                            <p:fltVal val="0"/>
                                          </p:val>
                                        </p:tav>
                                        <p:tav tm="100000">
                                          <p:val>
                                            <p:strVal val="#ppt_h"/>
                                          </p:val>
                                        </p:tav>
                                      </p:tavLst>
                                    </p:anim>
                                    <p:anim calcmode="lin" valueType="num">
                                      <p:cBhvr>
                                        <p:cTn dur="1000" fill="hold" id="31"/>
                                        <p:tgtEl>
                                          <p:spTgt spid="23"/>
                                        </p:tgtEl>
                                        <p:attrNameLst>
                                          <p:attrName>style.rotation</p:attrName>
                                        </p:attrNameLst>
                                      </p:cBhvr>
                                      <p:tavLst>
                                        <p:tav tm="0">
                                          <p:val>
                                            <p:fltVal val="360"/>
                                          </p:val>
                                        </p:tav>
                                        <p:tav tm="100000">
                                          <p:val>
                                            <p:fltVal val="0"/>
                                          </p:val>
                                        </p:tav>
                                      </p:tavLst>
                                    </p:anim>
                                    <p:animEffect filter="fade" transition="in">
                                      <p:cBhvr>
                                        <p:cTn dur="1000" id="32"/>
                                        <p:tgtEl>
                                          <p:spTgt spid="23"/>
                                        </p:tgtEl>
                                      </p:cBhvr>
                                    </p:animEffect>
                                  </p:childTnLst>
                                </p:cTn>
                              </p:par>
                              <p:par>
                                <p:cTn fill="hold" id="33" nodeType="withEffect" presetClass="entr" presetID="47" presetSubtype="0">
                                  <p:stCondLst>
                                    <p:cond delay="2300"/>
                                  </p:stCondLst>
                                  <p:childTnLst>
                                    <p:set>
                                      <p:cBhvr>
                                        <p:cTn dur="1" fill="hold" id="34">
                                          <p:stCondLst>
                                            <p:cond delay="0"/>
                                          </p:stCondLst>
                                        </p:cTn>
                                        <p:tgtEl>
                                          <p:spTgt spid="28"/>
                                        </p:tgtEl>
                                        <p:attrNameLst>
                                          <p:attrName>style.visibility</p:attrName>
                                        </p:attrNameLst>
                                      </p:cBhvr>
                                      <p:to>
                                        <p:strVal val="visible"/>
                                      </p:to>
                                    </p:set>
                                    <p:animEffect filter="fade" transition="in">
                                      <p:cBhvr>
                                        <p:cTn dur="1000" id="35"/>
                                        <p:tgtEl>
                                          <p:spTgt spid="28"/>
                                        </p:tgtEl>
                                      </p:cBhvr>
                                    </p:animEffect>
                                    <p:anim calcmode="lin" valueType="num">
                                      <p:cBhvr>
                                        <p:cTn dur="1000" fill="hold" id="36"/>
                                        <p:tgtEl>
                                          <p:spTgt spid="28"/>
                                        </p:tgtEl>
                                        <p:attrNameLst>
                                          <p:attrName>ppt_x</p:attrName>
                                        </p:attrNameLst>
                                      </p:cBhvr>
                                      <p:tavLst>
                                        <p:tav tm="0">
                                          <p:val>
                                            <p:strVal val="#ppt_x"/>
                                          </p:val>
                                        </p:tav>
                                        <p:tav tm="100000">
                                          <p:val>
                                            <p:strVal val="#ppt_x"/>
                                          </p:val>
                                        </p:tav>
                                      </p:tavLst>
                                    </p:anim>
                                    <p:anim calcmode="lin" valueType="num">
                                      <p:cBhvr>
                                        <p:cTn dur="1000" fill="hold" id="37"/>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矩形 47"/>
          <p:cNvSpPr>
            <a:spLocks noChangeArrowheads="1"/>
          </p:cNvSpPr>
          <p:nvPr/>
        </p:nvSpPr>
        <p:spPr bwMode="auto">
          <a:xfrm>
            <a:off x="1408885" y="5337085"/>
            <a:ext cx="9203453" cy="627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 name="组合 6"/>
          <p:cNvGrpSpPr/>
          <p:nvPr/>
        </p:nvGrpSpPr>
        <p:grpSpPr>
          <a:xfrm>
            <a:off x="1687631" y="1504889"/>
            <a:ext cx="4082455" cy="136083"/>
            <a:chOff x="1507396" y="1628800"/>
            <a:chExt cx="4320480" cy="144016"/>
          </a:xfrm>
        </p:grpSpPr>
        <p:cxnSp>
          <p:nvCxnSpPr>
            <p:cNvPr id="8" name="直接连接符 7"/>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294850" y="1504889"/>
            <a:ext cx="4082455" cy="136083"/>
            <a:chOff x="1507396" y="1628800"/>
            <a:chExt cx="4320480" cy="144016"/>
          </a:xfrm>
        </p:grpSpPr>
        <p:cxnSp>
          <p:nvCxnSpPr>
            <p:cNvPr id="20" name="直接连接符 19"/>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132"/>
          <p:cNvSpPr txBox="1"/>
          <p:nvPr/>
        </p:nvSpPr>
        <p:spPr>
          <a:xfrm>
            <a:off x="5590816"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10</a:t>
            </a:r>
          </a:p>
        </p:txBody>
      </p:sp>
      <p:sp>
        <p:nvSpPr>
          <p:cNvPr id="32" name="TextBox 133"/>
          <p:cNvSpPr txBox="1"/>
          <p:nvPr/>
        </p:nvSpPr>
        <p:spPr>
          <a:xfrm>
            <a:off x="5144408"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20</a:t>
            </a:r>
          </a:p>
        </p:txBody>
      </p:sp>
      <p:sp>
        <p:nvSpPr>
          <p:cNvPr id="33" name="TextBox 134"/>
          <p:cNvSpPr txBox="1"/>
          <p:nvPr/>
        </p:nvSpPr>
        <p:spPr>
          <a:xfrm>
            <a:off x="4690802"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30</a:t>
            </a:r>
          </a:p>
        </p:txBody>
      </p:sp>
      <p:sp>
        <p:nvSpPr>
          <p:cNvPr id="34" name="TextBox 135"/>
          <p:cNvSpPr txBox="1"/>
          <p:nvPr/>
        </p:nvSpPr>
        <p:spPr>
          <a:xfrm>
            <a:off x="4237196"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40</a:t>
            </a:r>
          </a:p>
        </p:txBody>
      </p:sp>
      <p:sp>
        <p:nvSpPr>
          <p:cNvPr id="35" name="TextBox 136"/>
          <p:cNvSpPr txBox="1"/>
          <p:nvPr/>
        </p:nvSpPr>
        <p:spPr>
          <a:xfrm>
            <a:off x="3783590"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50</a:t>
            </a:r>
          </a:p>
        </p:txBody>
      </p:sp>
      <p:sp>
        <p:nvSpPr>
          <p:cNvPr id="36" name="TextBox 137"/>
          <p:cNvSpPr txBox="1"/>
          <p:nvPr/>
        </p:nvSpPr>
        <p:spPr>
          <a:xfrm>
            <a:off x="3329984"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60</a:t>
            </a:r>
          </a:p>
        </p:txBody>
      </p:sp>
      <p:sp>
        <p:nvSpPr>
          <p:cNvPr id="37" name="TextBox 138"/>
          <p:cNvSpPr txBox="1"/>
          <p:nvPr/>
        </p:nvSpPr>
        <p:spPr>
          <a:xfrm>
            <a:off x="2876380"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70</a:t>
            </a:r>
          </a:p>
        </p:txBody>
      </p:sp>
      <p:sp>
        <p:nvSpPr>
          <p:cNvPr id="38" name="TextBox 139"/>
          <p:cNvSpPr txBox="1"/>
          <p:nvPr/>
        </p:nvSpPr>
        <p:spPr>
          <a:xfrm>
            <a:off x="2422774"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80</a:t>
            </a:r>
          </a:p>
        </p:txBody>
      </p:sp>
      <p:sp>
        <p:nvSpPr>
          <p:cNvPr id="39" name="TextBox 140"/>
          <p:cNvSpPr txBox="1"/>
          <p:nvPr/>
        </p:nvSpPr>
        <p:spPr>
          <a:xfrm>
            <a:off x="1969168"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90</a:t>
            </a:r>
          </a:p>
        </p:txBody>
      </p:sp>
      <p:sp>
        <p:nvSpPr>
          <p:cNvPr id="40" name="TextBox 141"/>
          <p:cNvSpPr txBox="1"/>
          <p:nvPr/>
        </p:nvSpPr>
        <p:spPr>
          <a:xfrm>
            <a:off x="1473150" y="1243155"/>
            <a:ext cx="4495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100</a:t>
            </a:r>
          </a:p>
        </p:txBody>
      </p:sp>
      <p:sp>
        <p:nvSpPr>
          <p:cNvPr id="41" name="TextBox 142"/>
          <p:cNvSpPr txBox="1"/>
          <p:nvPr/>
        </p:nvSpPr>
        <p:spPr>
          <a:xfrm>
            <a:off x="6124792"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10</a:t>
            </a:r>
          </a:p>
        </p:txBody>
      </p:sp>
      <p:sp>
        <p:nvSpPr>
          <p:cNvPr id="42" name="TextBox 143"/>
          <p:cNvSpPr txBox="1"/>
          <p:nvPr/>
        </p:nvSpPr>
        <p:spPr>
          <a:xfrm>
            <a:off x="6576388"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20</a:t>
            </a:r>
          </a:p>
        </p:txBody>
      </p:sp>
      <p:sp>
        <p:nvSpPr>
          <p:cNvPr id="43" name="TextBox 144"/>
          <p:cNvSpPr txBox="1"/>
          <p:nvPr/>
        </p:nvSpPr>
        <p:spPr>
          <a:xfrm>
            <a:off x="7029992"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30</a:t>
            </a:r>
          </a:p>
        </p:txBody>
      </p:sp>
      <p:sp>
        <p:nvSpPr>
          <p:cNvPr id="44" name="TextBox 145"/>
          <p:cNvSpPr txBox="1"/>
          <p:nvPr/>
        </p:nvSpPr>
        <p:spPr>
          <a:xfrm>
            <a:off x="7483598"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40</a:t>
            </a:r>
          </a:p>
        </p:txBody>
      </p:sp>
      <p:sp>
        <p:nvSpPr>
          <p:cNvPr id="45" name="TextBox 146"/>
          <p:cNvSpPr txBox="1"/>
          <p:nvPr/>
        </p:nvSpPr>
        <p:spPr>
          <a:xfrm>
            <a:off x="7937204"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50</a:t>
            </a:r>
          </a:p>
        </p:txBody>
      </p:sp>
      <p:sp>
        <p:nvSpPr>
          <p:cNvPr id="46" name="TextBox 147"/>
          <p:cNvSpPr txBox="1"/>
          <p:nvPr/>
        </p:nvSpPr>
        <p:spPr>
          <a:xfrm>
            <a:off x="8390810"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60</a:t>
            </a:r>
          </a:p>
        </p:txBody>
      </p:sp>
      <p:sp>
        <p:nvSpPr>
          <p:cNvPr id="47" name="TextBox 148"/>
          <p:cNvSpPr txBox="1"/>
          <p:nvPr/>
        </p:nvSpPr>
        <p:spPr>
          <a:xfrm>
            <a:off x="8844416"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70</a:t>
            </a:r>
          </a:p>
        </p:txBody>
      </p:sp>
      <p:sp>
        <p:nvSpPr>
          <p:cNvPr id="48" name="TextBox 149"/>
          <p:cNvSpPr txBox="1"/>
          <p:nvPr/>
        </p:nvSpPr>
        <p:spPr>
          <a:xfrm>
            <a:off x="9298020"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80</a:t>
            </a:r>
          </a:p>
        </p:txBody>
      </p:sp>
      <p:sp>
        <p:nvSpPr>
          <p:cNvPr id="49" name="TextBox 150"/>
          <p:cNvSpPr txBox="1"/>
          <p:nvPr/>
        </p:nvSpPr>
        <p:spPr>
          <a:xfrm>
            <a:off x="9751626" y="1243155"/>
            <a:ext cx="3606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90</a:t>
            </a:r>
          </a:p>
        </p:txBody>
      </p:sp>
      <p:sp>
        <p:nvSpPr>
          <p:cNvPr id="50" name="TextBox 151"/>
          <p:cNvSpPr txBox="1"/>
          <p:nvPr/>
        </p:nvSpPr>
        <p:spPr>
          <a:xfrm>
            <a:off x="10162824" y="1243155"/>
            <a:ext cx="449576" cy="274316"/>
          </a:xfrm>
          <a:prstGeom prst="rect">
            <a:avLst/>
          </a:prstGeom>
          <a:noFill/>
        </p:spPr>
        <p:txBody>
          <a:bodyPr bIns="45718" lIns="91438" rIns="91438" rtlCol="0" tIns="45718" wrap="none">
            <a:spAutoFit/>
          </a:bodyPr>
          <a:lstStyle/>
          <a:p>
            <a:r>
              <a:rPr altLang="zh-CN" lang="en-US" sz="1200">
                <a:solidFill>
                  <a:schemeClr val="tx1">
                    <a:lumMod val="75000"/>
                    <a:lumOff val="25000"/>
                  </a:schemeClr>
                </a:solidFill>
                <a:latin charset="-122" panose="020b0503020204020204" typeface="微软雅黑"/>
                <a:ea charset="-122" panose="020b0503020204020204" typeface="微软雅黑"/>
              </a:rPr>
              <a:t>100</a:t>
            </a:r>
          </a:p>
        </p:txBody>
      </p:sp>
      <p:sp>
        <p:nvSpPr>
          <p:cNvPr id="51" name="五边形 50"/>
          <p:cNvSpPr/>
          <p:nvPr/>
        </p:nvSpPr>
        <p:spPr>
          <a:xfrm flipH="1">
            <a:off x="2766911" y="1882915"/>
            <a:ext cx="3003175"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2" name="五边形 51"/>
          <p:cNvSpPr/>
          <p:nvPr/>
        </p:nvSpPr>
        <p:spPr>
          <a:xfrm flipH="1">
            <a:off x="3923138" y="2368560"/>
            <a:ext cx="1846947"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3" name="五边形 52"/>
          <p:cNvSpPr/>
          <p:nvPr/>
        </p:nvSpPr>
        <p:spPr>
          <a:xfrm flipH="1">
            <a:off x="3220515" y="2854207"/>
            <a:ext cx="2549568"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4" name="五边形 53"/>
          <p:cNvSpPr/>
          <p:nvPr/>
        </p:nvSpPr>
        <p:spPr>
          <a:xfrm flipH="1">
            <a:off x="1716976" y="3339851"/>
            <a:ext cx="405311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5" name="五边形 54"/>
          <p:cNvSpPr/>
          <p:nvPr/>
        </p:nvSpPr>
        <p:spPr>
          <a:xfrm flipH="1">
            <a:off x="2422776" y="3825497"/>
            <a:ext cx="334731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6" name="五边形 55"/>
          <p:cNvSpPr/>
          <p:nvPr/>
        </p:nvSpPr>
        <p:spPr>
          <a:xfrm flipH="1">
            <a:off x="3502055" y="4311143"/>
            <a:ext cx="2268031"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7" name="五边形 56"/>
          <p:cNvSpPr/>
          <p:nvPr/>
        </p:nvSpPr>
        <p:spPr>
          <a:xfrm flipH="1">
            <a:off x="4409263" y="4797235"/>
            <a:ext cx="1360820" cy="306151"/>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58" name="TextBox 159"/>
          <p:cNvSpPr txBox="1"/>
          <p:nvPr/>
        </p:nvSpPr>
        <p:spPr>
          <a:xfrm>
            <a:off x="2165884" y="1890581"/>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59" name="TextBox 160"/>
          <p:cNvSpPr txBox="1"/>
          <p:nvPr/>
        </p:nvSpPr>
        <p:spPr>
          <a:xfrm>
            <a:off x="3299528" y="2376817"/>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0" name="TextBox 161"/>
          <p:cNvSpPr txBox="1"/>
          <p:nvPr/>
        </p:nvSpPr>
        <p:spPr>
          <a:xfrm>
            <a:off x="2623304" y="2862096"/>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1" name="TextBox 162"/>
          <p:cNvSpPr txBox="1"/>
          <p:nvPr/>
        </p:nvSpPr>
        <p:spPr>
          <a:xfrm>
            <a:off x="1173851" y="3339853"/>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2" name="TextBox 163"/>
          <p:cNvSpPr txBox="1"/>
          <p:nvPr/>
        </p:nvSpPr>
        <p:spPr>
          <a:xfrm>
            <a:off x="1884132" y="3833165"/>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3" name="TextBox 164"/>
          <p:cNvSpPr txBox="1"/>
          <p:nvPr/>
        </p:nvSpPr>
        <p:spPr>
          <a:xfrm>
            <a:off x="2876380" y="4319401"/>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4" name="TextBox 165"/>
          <p:cNvSpPr txBox="1"/>
          <p:nvPr/>
        </p:nvSpPr>
        <p:spPr>
          <a:xfrm>
            <a:off x="3775975" y="4804677"/>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65" name="五边形 64"/>
          <p:cNvSpPr/>
          <p:nvPr/>
        </p:nvSpPr>
        <p:spPr>
          <a:xfrm>
            <a:off x="6294851" y="1882915"/>
            <a:ext cx="1532885"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66" name="五边形 65"/>
          <p:cNvSpPr/>
          <p:nvPr/>
        </p:nvSpPr>
        <p:spPr>
          <a:xfrm>
            <a:off x="6294852" y="2368560"/>
            <a:ext cx="2893703"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67" name="五边形 66"/>
          <p:cNvSpPr/>
          <p:nvPr/>
        </p:nvSpPr>
        <p:spPr>
          <a:xfrm>
            <a:off x="6294851" y="2854207"/>
            <a:ext cx="1814423"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68" name="五边形 67"/>
          <p:cNvSpPr/>
          <p:nvPr/>
        </p:nvSpPr>
        <p:spPr>
          <a:xfrm>
            <a:off x="6294851" y="3339851"/>
            <a:ext cx="3867975"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69" name="五边形 68"/>
          <p:cNvSpPr/>
          <p:nvPr/>
        </p:nvSpPr>
        <p:spPr>
          <a:xfrm>
            <a:off x="6294854" y="3825497"/>
            <a:ext cx="2799457"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70" name="五边形 69"/>
          <p:cNvSpPr/>
          <p:nvPr/>
        </p:nvSpPr>
        <p:spPr>
          <a:xfrm>
            <a:off x="6294851" y="4311143"/>
            <a:ext cx="3244692" cy="30615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71" name="五边形 70"/>
          <p:cNvSpPr/>
          <p:nvPr/>
        </p:nvSpPr>
        <p:spPr>
          <a:xfrm>
            <a:off x="6294851" y="4797236"/>
            <a:ext cx="2391212" cy="298261"/>
          </a:xfrm>
          <a:prstGeom prst="homePlat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altLang="en-US" lang="zh-CN" sz="1600"/>
          </a:p>
        </p:txBody>
      </p:sp>
      <p:sp>
        <p:nvSpPr>
          <p:cNvPr id="72" name="TextBox 173"/>
          <p:cNvSpPr txBox="1"/>
          <p:nvPr/>
        </p:nvSpPr>
        <p:spPr>
          <a:xfrm>
            <a:off x="7907487" y="1890581"/>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3" name="TextBox 174"/>
          <p:cNvSpPr txBox="1"/>
          <p:nvPr/>
        </p:nvSpPr>
        <p:spPr>
          <a:xfrm>
            <a:off x="9260936" y="2376817"/>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4" name="TextBox 175"/>
          <p:cNvSpPr txBox="1"/>
          <p:nvPr/>
        </p:nvSpPr>
        <p:spPr>
          <a:xfrm>
            <a:off x="8172283" y="2862096"/>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5" name="TextBox 176"/>
          <p:cNvSpPr txBox="1"/>
          <p:nvPr/>
        </p:nvSpPr>
        <p:spPr>
          <a:xfrm>
            <a:off x="10162827" y="3339853"/>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6" name="TextBox 177"/>
          <p:cNvSpPr txBox="1"/>
          <p:nvPr/>
        </p:nvSpPr>
        <p:spPr>
          <a:xfrm>
            <a:off x="9213200" y="3833165"/>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7" name="TextBox 178"/>
          <p:cNvSpPr txBox="1"/>
          <p:nvPr/>
        </p:nvSpPr>
        <p:spPr>
          <a:xfrm>
            <a:off x="9598479" y="4319401"/>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8" name="TextBox 179"/>
          <p:cNvSpPr txBox="1"/>
          <p:nvPr/>
        </p:nvSpPr>
        <p:spPr>
          <a:xfrm>
            <a:off x="8765019" y="4804677"/>
            <a:ext cx="522601" cy="294890"/>
          </a:xfrm>
          <a:prstGeom prst="rect">
            <a:avLst/>
          </a:prstGeom>
          <a:noFill/>
        </p:spPr>
        <p:txBody>
          <a:bodyPr bIns="45718" lIns="91438" rIns="91438" rtlCol="0" tIns="45718" wrap="none">
            <a:spAutoFit/>
          </a:bodyPr>
          <a:lstStyle/>
          <a:p>
            <a:r>
              <a:rPr altLang="en-US" lang="zh-CN" sz="1335">
                <a:solidFill>
                  <a:schemeClr val="tx1">
                    <a:lumMod val="75000"/>
                    <a:lumOff val="25000"/>
                  </a:schemeClr>
                </a:solidFill>
                <a:latin charset="-122" panose="020b0503020204020204" typeface="微软雅黑"/>
                <a:ea charset="-122" panose="020b0503020204020204" typeface="微软雅黑"/>
              </a:rPr>
              <a:t>文字</a:t>
            </a:r>
          </a:p>
        </p:txBody>
      </p:sp>
      <p:sp>
        <p:nvSpPr>
          <p:cNvPr id="79" name="TextBox 180"/>
          <p:cNvSpPr txBox="1"/>
          <p:nvPr/>
        </p:nvSpPr>
        <p:spPr>
          <a:xfrm>
            <a:off x="5859639" y="1846956"/>
            <a:ext cx="397188"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A</a:t>
            </a:r>
          </a:p>
        </p:txBody>
      </p:sp>
      <p:sp>
        <p:nvSpPr>
          <p:cNvPr id="80" name="TextBox 181"/>
          <p:cNvSpPr txBox="1"/>
          <p:nvPr/>
        </p:nvSpPr>
        <p:spPr>
          <a:xfrm>
            <a:off x="5859639" y="2332603"/>
            <a:ext cx="373376"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B</a:t>
            </a:r>
          </a:p>
        </p:txBody>
      </p:sp>
      <p:sp>
        <p:nvSpPr>
          <p:cNvPr id="81" name="TextBox 182"/>
          <p:cNvSpPr txBox="1"/>
          <p:nvPr/>
        </p:nvSpPr>
        <p:spPr>
          <a:xfrm>
            <a:off x="5859640" y="2818247"/>
            <a:ext cx="386076"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C</a:t>
            </a:r>
          </a:p>
        </p:txBody>
      </p:sp>
      <p:sp>
        <p:nvSpPr>
          <p:cNvPr id="82" name="TextBox 183"/>
          <p:cNvSpPr txBox="1"/>
          <p:nvPr/>
        </p:nvSpPr>
        <p:spPr>
          <a:xfrm>
            <a:off x="5859639" y="3303892"/>
            <a:ext cx="414651"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D</a:t>
            </a:r>
          </a:p>
        </p:txBody>
      </p:sp>
      <p:sp>
        <p:nvSpPr>
          <p:cNvPr id="83" name="TextBox 184"/>
          <p:cNvSpPr txBox="1"/>
          <p:nvPr/>
        </p:nvSpPr>
        <p:spPr>
          <a:xfrm>
            <a:off x="5859639" y="3789539"/>
            <a:ext cx="351151"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E</a:t>
            </a:r>
          </a:p>
        </p:txBody>
      </p:sp>
      <p:sp>
        <p:nvSpPr>
          <p:cNvPr id="84" name="TextBox 185"/>
          <p:cNvSpPr txBox="1"/>
          <p:nvPr/>
        </p:nvSpPr>
        <p:spPr>
          <a:xfrm>
            <a:off x="5859640" y="4275184"/>
            <a:ext cx="344801"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F</a:t>
            </a:r>
          </a:p>
        </p:txBody>
      </p:sp>
      <p:sp>
        <p:nvSpPr>
          <p:cNvPr id="2" name="TextBox 186"/>
          <p:cNvSpPr txBox="1"/>
          <p:nvPr/>
        </p:nvSpPr>
        <p:spPr>
          <a:xfrm>
            <a:off x="5859640" y="4760831"/>
            <a:ext cx="409888" cy="457196"/>
          </a:xfrm>
          <a:prstGeom prst="rect">
            <a:avLst/>
          </a:prstGeom>
          <a:noFill/>
        </p:spPr>
        <p:txBody>
          <a:bodyPr bIns="45718" lIns="91438" rIns="91438" rtlCol="0" tIns="45718" wrap="none">
            <a:spAutoFit/>
          </a:bodyPr>
          <a:lstStyle/>
          <a:p>
            <a:r>
              <a:rPr altLang="zh-CN" lang="en-US" sz="2400">
                <a:solidFill>
                  <a:schemeClr val="tx1">
                    <a:lumMod val="75000"/>
                    <a:lumOff val="25000"/>
                  </a:schemeClr>
                </a:solidFill>
                <a:latin charset="-122" panose="020b0503020204020204" typeface="微软雅黑"/>
                <a:ea charset="-122" panose="020b0503020204020204" typeface="微软雅黑"/>
              </a:rPr>
              <a:t>G</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6"/>
                                        </p:tgtEl>
                                        <p:attrNameLst>
                                          <p:attrName>style.visibility</p:attrName>
                                        </p:attrNameLst>
                                      </p:cBhvr>
                                      <p:to>
                                        <p:strVal val="visible"/>
                                      </p:to>
                                    </p:set>
                                    <p:animEffect filter="barn(outVertical)" transition="in">
                                      <p:cBhvr>
                                        <p:cTn dur="500" id="7"/>
                                        <p:tgtEl>
                                          <p:spTgt spid="6"/>
                                        </p:tgtEl>
                                      </p:cBhvr>
                                    </p:animEffect>
                                  </p:childTnLst>
                                </p:cTn>
                              </p:par>
                            </p:childTnLst>
                          </p:cTn>
                        </p:par>
                        <p:par>
                          <p:cTn fill="hold" id="8" nodeType="afterGroup">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79"/>
                                        </p:tgtEl>
                                        <p:attrNameLst>
                                          <p:attrName>style.visibility</p:attrName>
                                        </p:attrNameLst>
                                      </p:cBhvr>
                                      <p:to>
                                        <p:strVal val="visible"/>
                                      </p:to>
                                    </p:set>
                                    <p:anim calcmode="lin" valueType="num">
                                      <p:cBhvr additive="base">
                                        <p:cTn dur="500" fill="hold" id="11"/>
                                        <p:tgtEl>
                                          <p:spTgt spid="79"/>
                                        </p:tgtEl>
                                        <p:attrNameLst>
                                          <p:attrName>ppt_x</p:attrName>
                                        </p:attrNameLst>
                                      </p:cBhvr>
                                      <p:tavLst>
                                        <p:tav tm="0">
                                          <p:val>
                                            <p:strVal val="#ppt_x"/>
                                          </p:val>
                                        </p:tav>
                                        <p:tav tm="100000">
                                          <p:val>
                                            <p:strVal val="#ppt_x"/>
                                          </p:val>
                                        </p:tav>
                                      </p:tavLst>
                                    </p:anim>
                                    <p:anim calcmode="lin" valueType="num">
                                      <p:cBhvr additive="base">
                                        <p:cTn dur="500" fill="hold" id="12"/>
                                        <p:tgtEl>
                                          <p:spTgt spid="79"/>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ppt_x"/>
                                          </p:val>
                                        </p:tav>
                                        <p:tav tm="100000">
                                          <p:val>
                                            <p:strVal val="#ppt_x"/>
                                          </p:val>
                                        </p:tav>
                                      </p:tavLst>
                                    </p:anim>
                                    <p:anim calcmode="lin" valueType="num">
                                      <p:cBhvr additive="base">
                                        <p:cTn dur="500" fill="hold" id="16"/>
                                        <p:tgtEl>
                                          <p:spTgt spid="80"/>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81"/>
                                        </p:tgtEl>
                                        <p:attrNameLst>
                                          <p:attrName>style.visibility</p:attrName>
                                        </p:attrNameLst>
                                      </p:cBhvr>
                                      <p:to>
                                        <p:strVal val="visible"/>
                                      </p:to>
                                    </p:set>
                                    <p:anim calcmode="lin" valueType="num">
                                      <p:cBhvr additive="base">
                                        <p:cTn dur="500" fill="hold" id="19"/>
                                        <p:tgtEl>
                                          <p:spTgt spid="81"/>
                                        </p:tgtEl>
                                        <p:attrNameLst>
                                          <p:attrName>ppt_x</p:attrName>
                                        </p:attrNameLst>
                                      </p:cBhvr>
                                      <p:tavLst>
                                        <p:tav tm="0">
                                          <p:val>
                                            <p:strVal val="#ppt_x"/>
                                          </p:val>
                                        </p:tav>
                                        <p:tav tm="100000">
                                          <p:val>
                                            <p:strVal val="#ppt_x"/>
                                          </p:val>
                                        </p:tav>
                                      </p:tavLst>
                                    </p:anim>
                                    <p:anim calcmode="lin" valueType="num">
                                      <p:cBhvr additive="base">
                                        <p:cTn dur="500" fill="hold" id="20"/>
                                        <p:tgtEl>
                                          <p:spTgt spid="81"/>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82"/>
                                        </p:tgtEl>
                                        <p:attrNameLst>
                                          <p:attrName>style.visibility</p:attrName>
                                        </p:attrNameLst>
                                      </p:cBhvr>
                                      <p:to>
                                        <p:strVal val="visible"/>
                                      </p:to>
                                    </p:set>
                                    <p:anim calcmode="lin" valueType="num">
                                      <p:cBhvr additive="base">
                                        <p:cTn dur="500" fill="hold" id="23"/>
                                        <p:tgtEl>
                                          <p:spTgt spid="82"/>
                                        </p:tgtEl>
                                        <p:attrNameLst>
                                          <p:attrName>ppt_x</p:attrName>
                                        </p:attrNameLst>
                                      </p:cBhvr>
                                      <p:tavLst>
                                        <p:tav tm="0">
                                          <p:val>
                                            <p:strVal val="#ppt_x"/>
                                          </p:val>
                                        </p:tav>
                                        <p:tav tm="100000">
                                          <p:val>
                                            <p:strVal val="#ppt_x"/>
                                          </p:val>
                                        </p:tav>
                                      </p:tavLst>
                                    </p:anim>
                                    <p:anim calcmode="lin" valueType="num">
                                      <p:cBhvr additive="base">
                                        <p:cTn dur="500" fill="hold" id="24"/>
                                        <p:tgtEl>
                                          <p:spTgt spid="82"/>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83"/>
                                        </p:tgtEl>
                                        <p:attrNameLst>
                                          <p:attrName>style.visibility</p:attrName>
                                        </p:attrNameLst>
                                      </p:cBhvr>
                                      <p:to>
                                        <p:strVal val="visible"/>
                                      </p:to>
                                    </p:set>
                                    <p:anim calcmode="lin" valueType="num">
                                      <p:cBhvr additive="base">
                                        <p:cTn dur="500" fill="hold" id="27"/>
                                        <p:tgtEl>
                                          <p:spTgt spid="83"/>
                                        </p:tgtEl>
                                        <p:attrNameLst>
                                          <p:attrName>ppt_x</p:attrName>
                                        </p:attrNameLst>
                                      </p:cBhvr>
                                      <p:tavLst>
                                        <p:tav tm="0">
                                          <p:val>
                                            <p:strVal val="#ppt_x"/>
                                          </p:val>
                                        </p:tav>
                                        <p:tav tm="100000">
                                          <p:val>
                                            <p:strVal val="#ppt_x"/>
                                          </p:val>
                                        </p:tav>
                                      </p:tavLst>
                                    </p:anim>
                                    <p:anim calcmode="lin" valueType="num">
                                      <p:cBhvr additive="base">
                                        <p:cTn dur="500" fill="hold" id="28"/>
                                        <p:tgtEl>
                                          <p:spTgt spid="83"/>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84"/>
                                        </p:tgtEl>
                                        <p:attrNameLst>
                                          <p:attrName>style.visibility</p:attrName>
                                        </p:attrNameLst>
                                      </p:cBhvr>
                                      <p:to>
                                        <p:strVal val="visible"/>
                                      </p:to>
                                    </p:set>
                                    <p:anim calcmode="lin" valueType="num">
                                      <p:cBhvr additive="base">
                                        <p:cTn dur="500" fill="hold" id="31"/>
                                        <p:tgtEl>
                                          <p:spTgt spid="84"/>
                                        </p:tgtEl>
                                        <p:attrNameLst>
                                          <p:attrName>ppt_x</p:attrName>
                                        </p:attrNameLst>
                                      </p:cBhvr>
                                      <p:tavLst>
                                        <p:tav tm="0">
                                          <p:val>
                                            <p:strVal val="#ppt_x"/>
                                          </p:val>
                                        </p:tav>
                                        <p:tav tm="100000">
                                          <p:val>
                                            <p:strVal val="#ppt_x"/>
                                          </p:val>
                                        </p:tav>
                                      </p:tavLst>
                                    </p:anim>
                                    <p:anim calcmode="lin" valueType="num">
                                      <p:cBhvr additive="base">
                                        <p:cTn dur="500" fill="hold" id="32"/>
                                        <p:tgtEl>
                                          <p:spTgt spid="84"/>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500" fill="hold" id="35"/>
                                        <p:tgtEl>
                                          <p:spTgt spid="2"/>
                                        </p:tgtEl>
                                        <p:attrNameLst>
                                          <p:attrName>ppt_x</p:attrName>
                                        </p:attrNameLst>
                                      </p:cBhvr>
                                      <p:tavLst>
                                        <p:tav tm="0">
                                          <p:val>
                                            <p:strVal val="#ppt_x"/>
                                          </p:val>
                                        </p:tav>
                                        <p:tav tm="100000">
                                          <p:val>
                                            <p:strVal val="#ppt_x"/>
                                          </p:val>
                                        </p:tav>
                                      </p:tavLst>
                                    </p:anim>
                                    <p:anim calcmode="lin" valueType="num">
                                      <p:cBhvr additive="base">
                                        <p:cTn dur="500" fill="hold" id="36"/>
                                        <p:tgtEl>
                                          <p:spTgt spid="2"/>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1000"/>
                            </p:stCondLst>
                            <p:childTnLst>
                              <p:par>
                                <p:cTn fill="hold" grpId="0" id="38" nodeType="afterEffect" presetClass="entr" presetID="22" presetSubtype="8">
                                  <p:stCondLst>
                                    <p:cond delay="0"/>
                                  </p:stCondLst>
                                  <p:childTnLst>
                                    <p:set>
                                      <p:cBhvr>
                                        <p:cTn dur="1" fill="hold" id="39">
                                          <p:stCondLst>
                                            <p:cond delay="0"/>
                                          </p:stCondLst>
                                        </p:cTn>
                                        <p:tgtEl>
                                          <p:spTgt spid="65"/>
                                        </p:tgtEl>
                                        <p:attrNameLst>
                                          <p:attrName>style.visibility</p:attrName>
                                        </p:attrNameLst>
                                      </p:cBhvr>
                                      <p:to>
                                        <p:strVal val="visible"/>
                                      </p:to>
                                    </p:set>
                                    <p:animEffect filter="wipe(left)" transition="in">
                                      <p:cBhvr>
                                        <p:cTn dur="500" id="40"/>
                                        <p:tgtEl>
                                          <p:spTgt spid="65"/>
                                        </p:tgtEl>
                                      </p:cBhvr>
                                    </p:animEffect>
                                  </p:childTnLst>
                                </p:cTn>
                              </p:par>
                              <p:par>
                                <p:cTn fill="hold" grpId="0" id="41" nodeType="withEffect" presetClass="entr" presetID="22" presetSubtype="8">
                                  <p:stCondLst>
                                    <p:cond delay="100"/>
                                  </p:stCondLst>
                                  <p:childTnLst>
                                    <p:set>
                                      <p:cBhvr>
                                        <p:cTn dur="1" fill="hold" id="42">
                                          <p:stCondLst>
                                            <p:cond delay="0"/>
                                          </p:stCondLst>
                                        </p:cTn>
                                        <p:tgtEl>
                                          <p:spTgt spid="66"/>
                                        </p:tgtEl>
                                        <p:attrNameLst>
                                          <p:attrName>style.visibility</p:attrName>
                                        </p:attrNameLst>
                                      </p:cBhvr>
                                      <p:to>
                                        <p:strVal val="visible"/>
                                      </p:to>
                                    </p:set>
                                    <p:animEffect filter="wipe(left)" transition="in">
                                      <p:cBhvr>
                                        <p:cTn dur="500" id="43"/>
                                        <p:tgtEl>
                                          <p:spTgt spid="66"/>
                                        </p:tgtEl>
                                      </p:cBhvr>
                                    </p:animEffect>
                                  </p:childTnLst>
                                </p:cTn>
                              </p:par>
                              <p:par>
                                <p:cTn fill="hold" grpId="0" id="44" nodeType="withEffect" presetClass="entr" presetID="22" presetSubtype="8">
                                  <p:stCondLst>
                                    <p:cond delay="200"/>
                                  </p:stCondLst>
                                  <p:childTnLst>
                                    <p:set>
                                      <p:cBhvr>
                                        <p:cTn dur="1" fill="hold" id="45">
                                          <p:stCondLst>
                                            <p:cond delay="0"/>
                                          </p:stCondLst>
                                        </p:cTn>
                                        <p:tgtEl>
                                          <p:spTgt spid="67"/>
                                        </p:tgtEl>
                                        <p:attrNameLst>
                                          <p:attrName>style.visibility</p:attrName>
                                        </p:attrNameLst>
                                      </p:cBhvr>
                                      <p:to>
                                        <p:strVal val="visible"/>
                                      </p:to>
                                    </p:set>
                                    <p:animEffect filter="wipe(left)" transition="in">
                                      <p:cBhvr>
                                        <p:cTn dur="500" id="46"/>
                                        <p:tgtEl>
                                          <p:spTgt spid="67"/>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68"/>
                                        </p:tgtEl>
                                        <p:attrNameLst>
                                          <p:attrName>style.visibility</p:attrName>
                                        </p:attrNameLst>
                                      </p:cBhvr>
                                      <p:to>
                                        <p:strVal val="visible"/>
                                      </p:to>
                                    </p:set>
                                    <p:animEffect filter="wipe(left)" transition="in">
                                      <p:cBhvr>
                                        <p:cTn dur="500" id="49"/>
                                        <p:tgtEl>
                                          <p:spTgt spid="68"/>
                                        </p:tgtEl>
                                      </p:cBhvr>
                                    </p:animEffect>
                                  </p:childTnLst>
                                </p:cTn>
                              </p:par>
                              <p:par>
                                <p:cTn fill="hold" grpId="0" id="50" nodeType="withEffect" presetClass="entr" presetID="22" presetSubtype="8">
                                  <p:stCondLst>
                                    <p:cond delay="400"/>
                                  </p:stCondLst>
                                  <p:childTnLst>
                                    <p:set>
                                      <p:cBhvr>
                                        <p:cTn dur="1" fill="hold" id="51">
                                          <p:stCondLst>
                                            <p:cond delay="0"/>
                                          </p:stCondLst>
                                        </p:cTn>
                                        <p:tgtEl>
                                          <p:spTgt spid="69"/>
                                        </p:tgtEl>
                                        <p:attrNameLst>
                                          <p:attrName>style.visibility</p:attrName>
                                        </p:attrNameLst>
                                      </p:cBhvr>
                                      <p:to>
                                        <p:strVal val="visible"/>
                                      </p:to>
                                    </p:set>
                                    <p:animEffect filter="wipe(left)" transition="in">
                                      <p:cBhvr>
                                        <p:cTn dur="500" id="52"/>
                                        <p:tgtEl>
                                          <p:spTgt spid="69"/>
                                        </p:tgtEl>
                                      </p:cBhvr>
                                    </p:animEffect>
                                  </p:childTnLst>
                                </p:cTn>
                              </p:par>
                              <p:par>
                                <p:cTn fill="hold" grpId="0" id="53" nodeType="withEffect" presetClass="entr" presetID="22" presetSubtype="8">
                                  <p:stCondLst>
                                    <p:cond delay="500"/>
                                  </p:stCondLst>
                                  <p:childTnLst>
                                    <p:set>
                                      <p:cBhvr>
                                        <p:cTn dur="1" fill="hold" id="54">
                                          <p:stCondLst>
                                            <p:cond delay="0"/>
                                          </p:stCondLst>
                                        </p:cTn>
                                        <p:tgtEl>
                                          <p:spTgt spid="70"/>
                                        </p:tgtEl>
                                        <p:attrNameLst>
                                          <p:attrName>style.visibility</p:attrName>
                                        </p:attrNameLst>
                                      </p:cBhvr>
                                      <p:to>
                                        <p:strVal val="visible"/>
                                      </p:to>
                                    </p:set>
                                    <p:animEffect filter="wipe(left)" transition="in">
                                      <p:cBhvr>
                                        <p:cTn dur="500" id="55"/>
                                        <p:tgtEl>
                                          <p:spTgt spid="70"/>
                                        </p:tgtEl>
                                      </p:cBhvr>
                                    </p:animEffect>
                                  </p:childTnLst>
                                </p:cTn>
                              </p:par>
                              <p:par>
                                <p:cTn fill="hold" grpId="0" id="56" nodeType="withEffect" presetClass="entr" presetID="22" presetSubtype="8">
                                  <p:stCondLst>
                                    <p:cond delay="600"/>
                                  </p:stCondLst>
                                  <p:childTnLst>
                                    <p:set>
                                      <p:cBhvr>
                                        <p:cTn dur="1" fill="hold" id="57">
                                          <p:stCondLst>
                                            <p:cond delay="0"/>
                                          </p:stCondLst>
                                        </p:cTn>
                                        <p:tgtEl>
                                          <p:spTgt spid="71"/>
                                        </p:tgtEl>
                                        <p:attrNameLst>
                                          <p:attrName>style.visibility</p:attrName>
                                        </p:attrNameLst>
                                      </p:cBhvr>
                                      <p:to>
                                        <p:strVal val="visible"/>
                                      </p:to>
                                    </p:set>
                                    <p:animEffect filter="wipe(left)" transition="in">
                                      <p:cBhvr>
                                        <p:cTn dur="500" id="58"/>
                                        <p:tgtEl>
                                          <p:spTgt spid="71"/>
                                        </p:tgtEl>
                                      </p:cBhvr>
                                    </p:animEffect>
                                  </p:childTnLst>
                                </p:cTn>
                              </p:par>
                              <p:par>
                                <p:cTn fill="hold" grpId="0" id="59" nodeType="withEffect" presetClass="entr" presetID="22" presetSubtype="2">
                                  <p:stCondLst>
                                    <p:cond delay="0"/>
                                  </p:stCondLst>
                                  <p:childTnLst>
                                    <p:set>
                                      <p:cBhvr>
                                        <p:cTn dur="1" fill="hold" id="60">
                                          <p:stCondLst>
                                            <p:cond delay="0"/>
                                          </p:stCondLst>
                                        </p:cTn>
                                        <p:tgtEl>
                                          <p:spTgt spid="51"/>
                                        </p:tgtEl>
                                        <p:attrNameLst>
                                          <p:attrName>style.visibility</p:attrName>
                                        </p:attrNameLst>
                                      </p:cBhvr>
                                      <p:to>
                                        <p:strVal val="visible"/>
                                      </p:to>
                                    </p:set>
                                    <p:animEffect filter="wipe(right)" transition="in">
                                      <p:cBhvr>
                                        <p:cTn dur="500" id="61"/>
                                        <p:tgtEl>
                                          <p:spTgt spid="51"/>
                                        </p:tgtEl>
                                      </p:cBhvr>
                                    </p:animEffect>
                                  </p:childTnLst>
                                </p:cTn>
                              </p:par>
                              <p:par>
                                <p:cTn fill="hold" grpId="0" id="62" nodeType="withEffect" presetClass="entr" presetID="22" presetSubtype="2">
                                  <p:stCondLst>
                                    <p:cond delay="100"/>
                                  </p:stCondLst>
                                  <p:childTnLst>
                                    <p:set>
                                      <p:cBhvr>
                                        <p:cTn dur="1" fill="hold" id="63">
                                          <p:stCondLst>
                                            <p:cond delay="0"/>
                                          </p:stCondLst>
                                        </p:cTn>
                                        <p:tgtEl>
                                          <p:spTgt spid="52"/>
                                        </p:tgtEl>
                                        <p:attrNameLst>
                                          <p:attrName>style.visibility</p:attrName>
                                        </p:attrNameLst>
                                      </p:cBhvr>
                                      <p:to>
                                        <p:strVal val="visible"/>
                                      </p:to>
                                    </p:set>
                                    <p:animEffect filter="wipe(right)" transition="in">
                                      <p:cBhvr>
                                        <p:cTn dur="500" id="64"/>
                                        <p:tgtEl>
                                          <p:spTgt spid="52"/>
                                        </p:tgtEl>
                                      </p:cBhvr>
                                    </p:animEffect>
                                  </p:childTnLst>
                                </p:cTn>
                              </p:par>
                              <p:par>
                                <p:cTn fill="hold" grpId="0" id="65" nodeType="withEffect" presetClass="entr" presetID="22" presetSubtype="2">
                                  <p:stCondLst>
                                    <p:cond delay="200"/>
                                  </p:stCondLst>
                                  <p:childTnLst>
                                    <p:set>
                                      <p:cBhvr>
                                        <p:cTn dur="1" fill="hold" id="66">
                                          <p:stCondLst>
                                            <p:cond delay="0"/>
                                          </p:stCondLst>
                                        </p:cTn>
                                        <p:tgtEl>
                                          <p:spTgt spid="53"/>
                                        </p:tgtEl>
                                        <p:attrNameLst>
                                          <p:attrName>style.visibility</p:attrName>
                                        </p:attrNameLst>
                                      </p:cBhvr>
                                      <p:to>
                                        <p:strVal val="visible"/>
                                      </p:to>
                                    </p:set>
                                    <p:animEffect filter="wipe(right)" transition="in">
                                      <p:cBhvr>
                                        <p:cTn dur="500" id="67"/>
                                        <p:tgtEl>
                                          <p:spTgt spid="53"/>
                                        </p:tgtEl>
                                      </p:cBhvr>
                                    </p:animEffect>
                                  </p:childTnLst>
                                </p:cTn>
                              </p:par>
                              <p:par>
                                <p:cTn fill="hold" grpId="0" id="68" nodeType="withEffect" presetClass="entr" presetID="22" presetSubtype="2">
                                  <p:stCondLst>
                                    <p:cond delay="300"/>
                                  </p:stCondLst>
                                  <p:childTnLst>
                                    <p:set>
                                      <p:cBhvr>
                                        <p:cTn dur="1" fill="hold" id="69">
                                          <p:stCondLst>
                                            <p:cond delay="0"/>
                                          </p:stCondLst>
                                        </p:cTn>
                                        <p:tgtEl>
                                          <p:spTgt spid="54"/>
                                        </p:tgtEl>
                                        <p:attrNameLst>
                                          <p:attrName>style.visibility</p:attrName>
                                        </p:attrNameLst>
                                      </p:cBhvr>
                                      <p:to>
                                        <p:strVal val="visible"/>
                                      </p:to>
                                    </p:set>
                                    <p:animEffect filter="wipe(right)" transition="in">
                                      <p:cBhvr>
                                        <p:cTn dur="500" id="70"/>
                                        <p:tgtEl>
                                          <p:spTgt spid="54"/>
                                        </p:tgtEl>
                                      </p:cBhvr>
                                    </p:animEffect>
                                  </p:childTnLst>
                                </p:cTn>
                              </p:par>
                              <p:par>
                                <p:cTn fill="hold" grpId="0" id="71" nodeType="withEffect" presetClass="entr" presetID="22" presetSubtype="2">
                                  <p:stCondLst>
                                    <p:cond delay="400"/>
                                  </p:stCondLst>
                                  <p:childTnLst>
                                    <p:set>
                                      <p:cBhvr>
                                        <p:cTn dur="1" fill="hold" id="72">
                                          <p:stCondLst>
                                            <p:cond delay="0"/>
                                          </p:stCondLst>
                                        </p:cTn>
                                        <p:tgtEl>
                                          <p:spTgt spid="55"/>
                                        </p:tgtEl>
                                        <p:attrNameLst>
                                          <p:attrName>style.visibility</p:attrName>
                                        </p:attrNameLst>
                                      </p:cBhvr>
                                      <p:to>
                                        <p:strVal val="visible"/>
                                      </p:to>
                                    </p:set>
                                    <p:animEffect filter="wipe(right)" transition="in">
                                      <p:cBhvr>
                                        <p:cTn dur="500" id="73"/>
                                        <p:tgtEl>
                                          <p:spTgt spid="55"/>
                                        </p:tgtEl>
                                      </p:cBhvr>
                                    </p:animEffect>
                                  </p:childTnLst>
                                </p:cTn>
                              </p:par>
                              <p:par>
                                <p:cTn fill="hold" grpId="0" id="74" nodeType="withEffect" presetClass="entr" presetID="22" presetSubtype="2">
                                  <p:stCondLst>
                                    <p:cond delay="500"/>
                                  </p:stCondLst>
                                  <p:childTnLst>
                                    <p:set>
                                      <p:cBhvr>
                                        <p:cTn dur="1" fill="hold" id="75">
                                          <p:stCondLst>
                                            <p:cond delay="0"/>
                                          </p:stCondLst>
                                        </p:cTn>
                                        <p:tgtEl>
                                          <p:spTgt spid="56"/>
                                        </p:tgtEl>
                                        <p:attrNameLst>
                                          <p:attrName>style.visibility</p:attrName>
                                        </p:attrNameLst>
                                      </p:cBhvr>
                                      <p:to>
                                        <p:strVal val="visible"/>
                                      </p:to>
                                    </p:set>
                                    <p:animEffect filter="wipe(right)" transition="in">
                                      <p:cBhvr>
                                        <p:cTn dur="500" id="76"/>
                                        <p:tgtEl>
                                          <p:spTgt spid="56"/>
                                        </p:tgtEl>
                                      </p:cBhvr>
                                    </p:animEffect>
                                  </p:childTnLst>
                                </p:cTn>
                              </p:par>
                              <p:par>
                                <p:cTn fill="hold" grpId="0" id="77" nodeType="withEffect" presetClass="entr" presetID="22" presetSubtype="2">
                                  <p:stCondLst>
                                    <p:cond delay="600"/>
                                  </p:stCondLst>
                                  <p:childTnLst>
                                    <p:set>
                                      <p:cBhvr>
                                        <p:cTn dur="1" fill="hold" id="78">
                                          <p:stCondLst>
                                            <p:cond delay="0"/>
                                          </p:stCondLst>
                                        </p:cTn>
                                        <p:tgtEl>
                                          <p:spTgt spid="57"/>
                                        </p:tgtEl>
                                        <p:attrNameLst>
                                          <p:attrName>style.visibility</p:attrName>
                                        </p:attrNameLst>
                                      </p:cBhvr>
                                      <p:to>
                                        <p:strVal val="visible"/>
                                      </p:to>
                                    </p:set>
                                    <p:animEffect filter="wipe(right)" transition="in">
                                      <p:cBhvr>
                                        <p:cTn dur="500" id="79"/>
                                        <p:tgtEl>
                                          <p:spTgt spid="57"/>
                                        </p:tgtEl>
                                      </p:cBhvr>
                                    </p:animEffect>
                                  </p:childTnLst>
                                </p:cTn>
                              </p:par>
                            </p:childTnLst>
                          </p:cTn>
                        </p:par>
                        <p:par>
                          <p:cTn fill="hold" id="80" nodeType="afterGroup">
                            <p:stCondLst>
                              <p:cond delay="2100"/>
                            </p:stCondLst>
                            <p:childTnLst>
                              <p:par>
                                <p:cTn fill="hold" grpId="0" id="81" nodeType="afterEffect" presetClass="entr" presetID="22" presetSubtype="8">
                                  <p:stCondLst>
                                    <p:cond delay="0"/>
                                  </p:stCondLst>
                                  <p:childTnLst>
                                    <p:set>
                                      <p:cBhvr>
                                        <p:cTn dur="1" fill="hold" id="82">
                                          <p:stCondLst>
                                            <p:cond delay="0"/>
                                          </p:stCondLst>
                                        </p:cTn>
                                        <p:tgtEl>
                                          <p:spTgt spid="72"/>
                                        </p:tgtEl>
                                        <p:attrNameLst>
                                          <p:attrName>style.visibility</p:attrName>
                                        </p:attrNameLst>
                                      </p:cBhvr>
                                      <p:to>
                                        <p:strVal val="visible"/>
                                      </p:to>
                                    </p:set>
                                    <p:animEffect filter="wipe(left)" transition="in">
                                      <p:cBhvr>
                                        <p:cTn dur="500" id="83"/>
                                        <p:tgtEl>
                                          <p:spTgt spid="72"/>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73"/>
                                        </p:tgtEl>
                                        <p:attrNameLst>
                                          <p:attrName>style.visibility</p:attrName>
                                        </p:attrNameLst>
                                      </p:cBhvr>
                                      <p:to>
                                        <p:strVal val="visible"/>
                                      </p:to>
                                    </p:set>
                                    <p:animEffect filter="wipe(left)" transition="in">
                                      <p:cBhvr>
                                        <p:cTn dur="500" id="86"/>
                                        <p:tgtEl>
                                          <p:spTgt spid="73"/>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74"/>
                                        </p:tgtEl>
                                        <p:attrNameLst>
                                          <p:attrName>style.visibility</p:attrName>
                                        </p:attrNameLst>
                                      </p:cBhvr>
                                      <p:to>
                                        <p:strVal val="visible"/>
                                      </p:to>
                                    </p:set>
                                    <p:animEffect filter="wipe(left)" transition="in">
                                      <p:cBhvr>
                                        <p:cTn dur="500" id="89"/>
                                        <p:tgtEl>
                                          <p:spTgt spid="74"/>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75"/>
                                        </p:tgtEl>
                                        <p:attrNameLst>
                                          <p:attrName>style.visibility</p:attrName>
                                        </p:attrNameLst>
                                      </p:cBhvr>
                                      <p:to>
                                        <p:strVal val="visible"/>
                                      </p:to>
                                    </p:set>
                                    <p:animEffect filter="wipe(left)" transition="in">
                                      <p:cBhvr>
                                        <p:cTn dur="500" id="92"/>
                                        <p:tgtEl>
                                          <p:spTgt spid="75"/>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76"/>
                                        </p:tgtEl>
                                        <p:attrNameLst>
                                          <p:attrName>style.visibility</p:attrName>
                                        </p:attrNameLst>
                                      </p:cBhvr>
                                      <p:to>
                                        <p:strVal val="visible"/>
                                      </p:to>
                                    </p:set>
                                    <p:animEffect filter="wipe(left)" transition="in">
                                      <p:cBhvr>
                                        <p:cTn dur="500" id="95"/>
                                        <p:tgtEl>
                                          <p:spTgt spid="76"/>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77"/>
                                        </p:tgtEl>
                                        <p:attrNameLst>
                                          <p:attrName>style.visibility</p:attrName>
                                        </p:attrNameLst>
                                      </p:cBhvr>
                                      <p:to>
                                        <p:strVal val="visible"/>
                                      </p:to>
                                    </p:set>
                                    <p:animEffect filter="wipe(left)" transition="in">
                                      <p:cBhvr>
                                        <p:cTn dur="500" id="98"/>
                                        <p:tgtEl>
                                          <p:spTgt spid="77"/>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78"/>
                                        </p:tgtEl>
                                        <p:attrNameLst>
                                          <p:attrName>style.visibility</p:attrName>
                                        </p:attrNameLst>
                                      </p:cBhvr>
                                      <p:to>
                                        <p:strVal val="visible"/>
                                      </p:to>
                                    </p:set>
                                    <p:animEffect filter="wipe(left)" transition="in">
                                      <p:cBhvr>
                                        <p:cTn dur="500" id="101"/>
                                        <p:tgtEl>
                                          <p:spTgt spid="78"/>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58"/>
                                        </p:tgtEl>
                                        <p:attrNameLst>
                                          <p:attrName>style.visibility</p:attrName>
                                        </p:attrNameLst>
                                      </p:cBhvr>
                                      <p:to>
                                        <p:strVal val="visible"/>
                                      </p:to>
                                    </p:set>
                                    <p:animEffect filter="wipe(right)" transition="in">
                                      <p:cBhvr>
                                        <p:cTn dur="500" id="104"/>
                                        <p:tgtEl>
                                          <p:spTgt spid="58"/>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59"/>
                                        </p:tgtEl>
                                        <p:attrNameLst>
                                          <p:attrName>style.visibility</p:attrName>
                                        </p:attrNameLst>
                                      </p:cBhvr>
                                      <p:to>
                                        <p:strVal val="visible"/>
                                      </p:to>
                                    </p:set>
                                    <p:animEffect filter="wipe(right)" transition="in">
                                      <p:cBhvr>
                                        <p:cTn dur="500" id="107"/>
                                        <p:tgtEl>
                                          <p:spTgt spid="59"/>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60"/>
                                        </p:tgtEl>
                                        <p:attrNameLst>
                                          <p:attrName>style.visibility</p:attrName>
                                        </p:attrNameLst>
                                      </p:cBhvr>
                                      <p:to>
                                        <p:strVal val="visible"/>
                                      </p:to>
                                    </p:set>
                                    <p:animEffect filter="wipe(right)" transition="in">
                                      <p:cBhvr>
                                        <p:cTn dur="500" id="110"/>
                                        <p:tgtEl>
                                          <p:spTgt spid="60"/>
                                        </p:tgtEl>
                                      </p:cBhvr>
                                    </p:animEffect>
                                  </p:childTnLst>
                                </p:cTn>
                              </p:par>
                              <p:par>
                                <p:cTn fill="hold" grpId="0" id="111" nodeType="withEffect" presetClass="entr" presetID="22" presetSubtype="2">
                                  <p:stCondLst>
                                    <p:cond delay="0"/>
                                  </p:stCondLst>
                                  <p:childTnLst>
                                    <p:set>
                                      <p:cBhvr>
                                        <p:cTn dur="1" fill="hold" id="112">
                                          <p:stCondLst>
                                            <p:cond delay="0"/>
                                          </p:stCondLst>
                                        </p:cTn>
                                        <p:tgtEl>
                                          <p:spTgt spid="61"/>
                                        </p:tgtEl>
                                        <p:attrNameLst>
                                          <p:attrName>style.visibility</p:attrName>
                                        </p:attrNameLst>
                                      </p:cBhvr>
                                      <p:to>
                                        <p:strVal val="visible"/>
                                      </p:to>
                                    </p:set>
                                    <p:animEffect filter="wipe(right)" transition="in">
                                      <p:cBhvr>
                                        <p:cTn dur="500" id="113"/>
                                        <p:tgtEl>
                                          <p:spTgt spid="61"/>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62"/>
                                        </p:tgtEl>
                                        <p:attrNameLst>
                                          <p:attrName>style.visibility</p:attrName>
                                        </p:attrNameLst>
                                      </p:cBhvr>
                                      <p:to>
                                        <p:strVal val="visible"/>
                                      </p:to>
                                    </p:set>
                                    <p:animEffect filter="wipe(right)" transition="in">
                                      <p:cBhvr>
                                        <p:cTn dur="500" id="116"/>
                                        <p:tgtEl>
                                          <p:spTgt spid="62"/>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63"/>
                                        </p:tgtEl>
                                        <p:attrNameLst>
                                          <p:attrName>style.visibility</p:attrName>
                                        </p:attrNameLst>
                                      </p:cBhvr>
                                      <p:to>
                                        <p:strVal val="visible"/>
                                      </p:to>
                                    </p:set>
                                    <p:animEffect filter="wipe(right)" transition="in">
                                      <p:cBhvr>
                                        <p:cTn dur="500" id="119"/>
                                        <p:tgtEl>
                                          <p:spTgt spid="63"/>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64"/>
                                        </p:tgtEl>
                                        <p:attrNameLst>
                                          <p:attrName>style.visibility</p:attrName>
                                        </p:attrNameLst>
                                      </p:cBhvr>
                                      <p:to>
                                        <p:strVal val="visible"/>
                                      </p:to>
                                    </p:set>
                                    <p:animEffect filter="wipe(right)" transition="in">
                                      <p:cBhvr>
                                        <p:cTn dur="500" id="122"/>
                                        <p:tgtEl>
                                          <p:spTgt spid="64"/>
                                        </p:tgtEl>
                                      </p:cBhvr>
                                    </p:animEffect>
                                  </p:childTnLst>
                                </p:cTn>
                              </p:par>
                            </p:childTnLst>
                          </p:cTn>
                        </p:par>
                        <p:par>
                          <p:cTn fill="hold" id="123" nodeType="afterGroup">
                            <p:stCondLst>
                              <p:cond delay="2600"/>
                            </p:stCondLst>
                            <p:childTnLst>
                              <p:par>
                                <p:cTn fill="hold" id="124" nodeType="afterEffect" presetClass="entr" presetID="10" presetSubtype="0">
                                  <p:stCondLst>
                                    <p:cond delay="0"/>
                                  </p:stCondLst>
                                  <p:childTnLst>
                                    <p:set>
                                      <p:cBhvr>
                                        <p:cTn dur="1" fill="hold" id="125">
                                          <p:stCondLst>
                                            <p:cond delay="0"/>
                                          </p:stCondLst>
                                        </p:cTn>
                                        <p:tgtEl>
                                          <p:spTgt spid="7"/>
                                        </p:tgtEl>
                                        <p:attrNameLst>
                                          <p:attrName>style.visibility</p:attrName>
                                        </p:attrNameLst>
                                      </p:cBhvr>
                                      <p:to>
                                        <p:strVal val="visible"/>
                                      </p:to>
                                    </p:set>
                                    <p:animEffect filter="fade" transition="in">
                                      <p:cBhvr>
                                        <p:cTn dur="500" id="126"/>
                                        <p:tgtEl>
                                          <p:spTgt spid="7"/>
                                        </p:tgtEl>
                                      </p:cBhvr>
                                    </p:animEffect>
                                  </p:childTnLst>
                                </p:cTn>
                              </p:par>
                              <p:par>
                                <p:cTn fill="hold" id="127" nodeType="withEffect" presetClass="entr" presetID="10" presetSubtype="0">
                                  <p:stCondLst>
                                    <p:cond delay="0"/>
                                  </p:stCondLst>
                                  <p:childTnLst>
                                    <p:set>
                                      <p:cBhvr>
                                        <p:cTn dur="1" fill="hold" id="128">
                                          <p:stCondLst>
                                            <p:cond delay="0"/>
                                          </p:stCondLst>
                                        </p:cTn>
                                        <p:tgtEl>
                                          <p:spTgt spid="19"/>
                                        </p:tgtEl>
                                        <p:attrNameLst>
                                          <p:attrName>style.visibility</p:attrName>
                                        </p:attrNameLst>
                                      </p:cBhvr>
                                      <p:to>
                                        <p:strVal val="visible"/>
                                      </p:to>
                                    </p:set>
                                    <p:animEffect filter="fade" transition="in">
                                      <p:cBhvr>
                                        <p:cTn dur="500" id="129"/>
                                        <p:tgtEl>
                                          <p:spTgt spid="19"/>
                                        </p:tgtEl>
                                      </p:cBhvr>
                                    </p:animEffect>
                                  </p:childTnLst>
                                </p:cTn>
                              </p:par>
                            </p:childTnLst>
                          </p:cTn>
                        </p:par>
                        <p:par>
                          <p:cTn fill="hold" id="130" nodeType="afterGroup">
                            <p:stCondLst>
                              <p:cond delay="3100"/>
                            </p:stCondLst>
                            <p:childTnLst>
                              <p:par>
                                <p:cTn fill="hold" grpId="0" id="131" nodeType="afterEffect" presetClass="entr" presetID="12" presetSubtype="4">
                                  <p:stCondLst>
                                    <p:cond delay="0"/>
                                  </p:stCondLst>
                                  <p:childTnLst>
                                    <p:set>
                                      <p:cBhvr>
                                        <p:cTn dur="1" fill="hold" id="132">
                                          <p:stCondLst>
                                            <p:cond delay="0"/>
                                          </p:stCondLst>
                                        </p:cTn>
                                        <p:tgtEl>
                                          <p:spTgt spid="31"/>
                                        </p:tgtEl>
                                        <p:attrNameLst>
                                          <p:attrName>style.visibility</p:attrName>
                                        </p:attrNameLst>
                                      </p:cBhvr>
                                      <p:to>
                                        <p:strVal val="visible"/>
                                      </p:to>
                                    </p:set>
                                    <p:anim calcmode="lin" valueType="num">
                                      <p:cBhvr additive="base">
                                        <p:cTn dur="500" id="133"/>
                                        <p:tgtEl>
                                          <p:spTgt spid="31"/>
                                        </p:tgtEl>
                                        <p:attrNameLst>
                                          <p:attrName>ppt_y</p:attrName>
                                        </p:attrNameLst>
                                      </p:cBhvr>
                                      <p:tavLst>
                                        <p:tav tm="0">
                                          <p:val>
                                            <p:strVal val="#ppt_y+#ppt_h*1.125000"/>
                                          </p:val>
                                        </p:tav>
                                        <p:tav tm="100000">
                                          <p:val>
                                            <p:strVal val="#ppt_y"/>
                                          </p:val>
                                        </p:tav>
                                      </p:tavLst>
                                    </p:anim>
                                    <p:animEffect filter="wipe(up)" transition="in">
                                      <p:cBhvr>
                                        <p:cTn dur="500" id="134"/>
                                        <p:tgtEl>
                                          <p:spTgt spid="31"/>
                                        </p:tgtEl>
                                      </p:cBhvr>
                                    </p:animEffect>
                                  </p:childTnLst>
                                </p:cTn>
                              </p:par>
                              <p:par>
                                <p:cTn fill="hold" grpId="0" id="135" nodeType="withEffect" presetClass="entr" presetID="12" presetSubtype="4">
                                  <p:stCondLst>
                                    <p:cond delay="100"/>
                                  </p:stCondLst>
                                  <p:childTnLst>
                                    <p:set>
                                      <p:cBhvr>
                                        <p:cTn dur="1" fill="hold" id="136">
                                          <p:stCondLst>
                                            <p:cond delay="0"/>
                                          </p:stCondLst>
                                        </p:cTn>
                                        <p:tgtEl>
                                          <p:spTgt spid="32"/>
                                        </p:tgtEl>
                                        <p:attrNameLst>
                                          <p:attrName>style.visibility</p:attrName>
                                        </p:attrNameLst>
                                      </p:cBhvr>
                                      <p:to>
                                        <p:strVal val="visible"/>
                                      </p:to>
                                    </p:set>
                                    <p:anim calcmode="lin" valueType="num">
                                      <p:cBhvr additive="base">
                                        <p:cTn dur="500" id="137"/>
                                        <p:tgtEl>
                                          <p:spTgt spid="32"/>
                                        </p:tgtEl>
                                        <p:attrNameLst>
                                          <p:attrName>ppt_y</p:attrName>
                                        </p:attrNameLst>
                                      </p:cBhvr>
                                      <p:tavLst>
                                        <p:tav tm="0">
                                          <p:val>
                                            <p:strVal val="#ppt_y+#ppt_h*1.125000"/>
                                          </p:val>
                                        </p:tav>
                                        <p:tav tm="100000">
                                          <p:val>
                                            <p:strVal val="#ppt_y"/>
                                          </p:val>
                                        </p:tav>
                                      </p:tavLst>
                                    </p:anim>
                                    <p:animEffect filter="wipe(up)" transition="in">
                                      <p:cBhvr>
                                        <p:cTn dur="500" id="138"/>
                                        <p:tgtEl>
                                          <p:spTgt spid="32"/>
                                        </p:tgtEl>
                                      </p:cBhvr>
                                    </p:animEffect>
                                  </p:childTnLst>
                                </p:cTn>
                              </p:par>
                              <p:par>
                                <p:cTn fill="hold" grpId="0" id="139" nodeType="withEffect" presetClass="entr" presetID="12" presetSubtype="4">
                                  <p:stCondLst>
                                    <p:cond delay="200"/>
                                  </p:stCondLst>
                                  <p:childTnLst>
                                    <p:set>
                                      <p:cBhvr>
                                        <p:cTn dur="1" fill="hold" id="140">
                                          <p:stCondLst>
                                            <p:cond delay="0"/>
                                          </p:stCondLst>
                                        </p:cTn>
                                        <p:tgtEl>
                                          <p:spTgt spid="33"/>
                                        </p:tgtEl>
                                        <p:attrNameLst>
                                          <p:attrName>style.visibility</p:attrName>
                                        </p:attrNameLst>
                                      </p:cBhvr>
                                      <p:to>
                                        <p:strVal val="visible"/>
                                      </p:to>
                                    </p:set>
                                    <p:anim calcmode="lin" valueType="num">
                                      <p:cBhvr additive="base">
                                        <p:cTn dur="500" id="141"/>
                                        <p:tgtEl>
                                          <p:spTgt spid="33"/>
                                        </p:tgtEl>
                                        <p:attrNameLst>
                                          <p:attrName>ppt_y</p:attrName>
                                        </p:attrNameLst>
                                      </p:cBhvr>
                                      <p:tavLst>
                                        <p:tav tm="0">
                                          <p:val>
                                            <p:strVal val="#ppt_y+#ppt_h*1.125000"/>
                                          </p:val>
                                        </p:tav>
                                        <p:tav tm="100000">
                                          <p:val>
                                            <p:strVal val="#ppt_y"/>
                                          </p:val>
                                        </p:tav>
                                      </p:tavLst>
                                    </p:anim>
                                    <p:animEffect filter="wipe(up)" transition="in">
                                      <p:cBhvr>
                                        <p:cTn dur="500" id="142"/>
                                        <p:tgtEl>
                                          <p:spTgt spid="33"/>
                                        </p:tgtEl>
                                      </p:cBhvr>
                                    </p:animEffect>
                                  </p:childTnLst>
                                </p:cTn>
                              </p:par>
                              <p:par>
                                <p:cTn fill="hold" grpId="0" id="143" nodeType="withEffect" presetClass="entr" presetID="12" presetSubtype="4">
                                  <p:stCondLst>
                                    <p:cond delay="300"/>
                                  </p:stCondLst>
                                  <p:childTnLst>
                                    <p:set>
                                      <p:cBhvr>
                                        <p:cTn dur="1" fill="hold" id="144">
                                          <p:stCondLst>
                                            <p:cond delay="0"/>
                                          </p:stCondLst>
                                        </p:cTn>
                                        <p:tgtEl>
                                          <p:spTgt spid="34"/>
                                        </p:tgtEl>
                                        <p:attrNameLst>
                                          <p:attrName>style.visibility</p:attrName>
                                        </p:attrNameLst>
                                      </p:cBhvr>
                                      <p:to>
                                        <p:strVal val="visible"/>
                                      </p:to>
                                    </p:set>
                                    <p:anim calcmode="lin" valueType="num">
                                      <p:cBhvr additive="base">
                                        <p:cTn dur="500" id="145"/>
                                        <p:tgtEl>
                                          <p:spTgt spid="34"/>
                                        </p:tgtEl>
                                        <p:attrNameLst>
                                          <p:attrName>ppt_y</p:attrName>
                                        </p:attrNameLst>
                                      </p:cBhvr>
                                      <p:tavLst>
                                        <p:tav tm="0">
                                          <p:val>
                                            <p:strVal val="#ppt_y+#ppt_h*1.125000"/>
                                          </p:val>
                                        </p:tav>
                                        <p:tav tm="100000">
                                          <p:val>
                                            <p:strVal val="#ppt_y"/>
                                          </p:val>
                                        </p:tav>
                                      </p:tavLst>
                                    </p:anim>
                                    <p:animEffect filter="wipe(up)" transition="in">
                                      <p:cBhvr>
                                        <p:cTn dur="500" id="146"/>
                                        <p:tgtEl>
                                          <p:spTgt spid="34"/>
                                        </p:tgtEl>
                                      </p:cBhvr>
                                    </p:animEffect>
                                  </p:childTnLst>
                                </p:cTn>
                              </p:par>
                              <p:par>
                                <p:cTn fill="hold" grpId="0" id="147" nodeType="withEffect" presetClass="entr" presetID="12" presetSubtype="4">
                                  <p:stCondLst>
                                    <p:cond delay="400"/>
                                  </p:stCondLst>
                                  <p:childTnLst>
                                    <p:set>
                                      <p:cBhvr>
                                        <p:cTn dur="1" fill="hold" id="148">
                                          <p:stCondLst>
                                            <p:cond delay="0"/>
                                          </p:stCondLst>
                                        </p:cTn>
                                        <p:tgtEl>
                                          <p:spTgt spid="35"/>
                                        </p:tgtEl>
                                        <p:attrNameLst>
                                          <p:attrName>style.visibility</p:attrName>
                                        </p:attrNameLst>
                                      </p:cBhvr>
                                      <p:to>
                                        <p:strVal val="visible"/>
                                      </p:to>
                                    </p:set>
                                    <p:anim calcmode="lin" valueType="num">
                                      <p:cBhvr additive="base">
                                        <p:cTn dur="500" id="149"/>
                                        <p:tgtEl>
                                          <p:spTgt spid="35"/>
                                        </p:tgtEl>
                                        <p:attrNameLst>
                                          <p:attrName>ppt_y</p:attrName>
                                        </p:attrNameLst>
                                      </p:cBhvr>
                                      <p:tavLst>
                                        <p:tav tm="0">
                                          <p:val>
                                            <p:strVal val="#ppt_y+#ppt_h*1.125000"/>
                                          </p:val>
                                        </p:tav>
                                        <p:tav tm="100000">
                                          <p:val>
                                            <p:strVal val="#ppt_y"/>
                                          </p:val>
                                        </p:tav>
                                      </p:tavLst>
                                    </p:anim>
                                    <p:animEffect filter="wipe(up)" transition="in">
                                      <p:cBhvr>
                                        <p:cTn dur="500" id="150"/>
                                        <p:tgtEl>
                                          <p:spTgt spid="35"/>
                                        </p:tgtEl>
                                      </p:cBhvr>
                                    </p:animEffect>
                                  </p:childTnLst>
                                </p:cTn>
                              </p:par>
                              <p:par>
                                <p:cTn fill="hold" grpId="0" id="151" nodeType="withEffect" presetClass="entr" presetID="12" presetSubtype="4">
                                  <p:stCondLst>
                                    <p:cond delay="500"/>
                                  </p:stCondLst>
                                  <p:childTnLst>
                                    <p:set>
                                      <p:cBhvr>
                                        <p:cTn dur="1" fill="hold" id="152">
                                          <p:stCondLst>
                                            <p:cond delay="0"/>
                                          </p:stCondLst>
                                        </p:cTn>
                                        <p:tgtEl>
                                          <p:spTgt spid="36"/>
                                        </p:tgtEl>
                                        <p:attrNameLst>
                                          <p:attrName>style.visibility</p:attrName>
                                        </p:attrNameLst>
                                      </p:cBhvr>
                                      <p:to>
                                        <p:strVal val="visible"/>
                                      </p:to>
                                    </p:set>
                                    <p:anim calcmode="lin" valueType="num">
                                      <p:cBhvr additive="base">
                                        <p:cTn dur="500" id="153"/>
                                        <p:tgtEl>
                                          <p:spTgt spid="36"/>
                                        </p:tgtEl>
                                        <p:attrNameLst>
                                          <p:attrName>ppt_y</p:attrName>
                                        </p:attrNameLst>
                                      </p:cBhvr>
                                      <p:tavLst>
                                        <p:tav tm="0">
                                          <p:val>
                                            <p:strVal val="#ppt_y+#ppt_h*1.125000"/>
                                          </p:val>
                                        </p:tav>
                                        <p:tav tm="100000">
                                          <p:val>
                                            <p:strVal val="#ppt_y"/>
                                          </p:val>
                                        </p:tav>
                                      </p:tavLst>
                                    </p:anim>
                                    <p:animEffect filter="wipe(up)" transition="in">
                                      <p:cBhvr>
                                        <p:cTn dur="500" id="154"/>
                                        <p:tgtEl>
                                          <p:spTgt spid="36"/>
                                        </p:tgtEl>
                                      </p:cBhvr>
                                    </p:animEffect>
                                  </p:childTnLst>
                                </p:cTn>
                              </p:par>
                              <p:par>
                                <p:cTn fill="hold" grpId="0" id="155" nodeType="withEffect" presetClass="entr" presetID="12" presetSubtype="4">
                                  <p:stCondLst>
                                    <p:cond delay="600"/>
                                  </p:stCondLst>
                                  <p:childTnLst>
                                    <p:set>
                                      <p:cBhvr>
                                        <p:cTn dur="1" fill="hold" id="156">
                                          <p:stCondLst>
                                            <p:cond delay="0"/>
                                          </p:stCondLst>
                                        </p:cTn>
                                        <p:tgtEl>
                                          <p:spTgt spid="37"/>
                                        </p:tgtEl>
                                        <p:attrNameLst>
                                          <p:attrName>style.visibility</p:attrName>
                                        </p:attrNameLst>
                                      </p:cBhvr>
                                      <p:to>
                                        <p:strVal val="visible"/>
                                      </p:to>
                                    </p:set>
                                    <p:anim calcmode="lin" valueType="num">
                                      <p:cBhvr additive="base">
                                        <p:cTn dur="500" id="157"/>
                                        <p:tgtEl>
                                          <p:spTgt spid="37"/>
                                        </p:tgtEl>
                                        <p:attrNameLst>
                                          <p:attrName>ppt_y</p:attrName>
                                        </p:attrNameLst>
                                      </p:cBhvr>
                                      <p:tavLst>
                                        <p:tav tm="0">
                                          <p:val>
                                            <p:strVal val="#ppt_y+#ppt_h*1.125000"/>
                                          </p:val>
                                        </p:tav>
                                        <p:tav tm="100000">
                                          <p:val>
                                            <p:strVal val="#ppt_y"/>
                                          </p:val>
                                        </p:tav>
                                      </p:tavLst>
                                    </p:anim>
                                    <p:animEffect filter="wipe(up)" transition="in">
                                      <p:cBhvr>
                                        <p:cTn dur="500" id="158"/>
                                        <p:tgtEl>
                                          <p:spTgt spid="37"/>
                                        </p:tgtEl>
                                      </p:cBhvr>
                                    </p:animEffect>
                                  </p:childTnLst>
                                </p:cTn>
                              </p:par>
                              <p:par>
                                <p:cTn fill="hold" grpId="0" id="159" nodeType="withEffect" presetClass="entr" presetID="12" presetSubtype="4">
                                  <p:stCondLst>
                                    <p:cond delay="700"/>
                                  </p:stCondLst>
                                  <p:childTnLst>
                                    <p:set>
                                      <p:cBhvr>
                                        <p:cTn dur="1" fill="hold" id="160">
                                          <p:stCondLst>
                                            <p:cond delay="0"/>
                                          </p:stCondLst>
                                        </p:cTn>
                                        <p:tgtEl>
                                          <p:spTgt spid="38"/>
                                        </p:tgtEl>
                                        <p:attrNameLst>
                                          <p:attrName>style.visibility</p:attrName>
                                        </p:attrNameLst>
                                      </p:cBhvr>
                                      <p:to>
                                        <p:strVal val="visible"/>
                                      </p:to>
                                    </p:set>
                                    <p:anim calcmode="lin" valueType="num">
                                      <p:cBhvr additive="base">
                                        <p:cTn dur="500" id="161"/>
                                        <p:tgtEl>
                                          <p:spTgt spid="38"/>
                                        </p:tgtEl>
                                        <p:attrNameLst>
                                          <p:attrName>ppt_y</p:attrName>
                                        </p:attrNameLst>
                                      </p:cBhvr>
                                      <p:tavLst>
                                        <p:tav tm="0">
                                          <p:val>
                                            <p:strVal val="#ppt_y+#ppt_h*1.125000"/>
                                          </p:val>
                                        </p:tav>
                                        <p:tav tm="100000">
                                          <p:val>
                                            <p:strVal val="#ppt_y"/>
                                          </p:val>
                                        </p:tav>
                                      </p:tavLst>
                                    </p:anim>
                                    <p:animEffect filter="wipe(up)" transition="in">
                                      <p:cBhvr>
                                        <p:cTn dur="500" id="162"/>
                                        <p:tgtEl>
                                          <p:spTgt spid="38"/>
                                        </p:tgtEl>
                                      </p:cBhvr>
                                    </p:animEffect>
                                  </p:childTnLst>
                                </p:cTn>
                              </p:par>
                              <p:par>
                                <p:cTn fill="hold" grpId="0" id="163" nodeType="withEffect" presetClass="entr" presetID="12" presetSubtype="4">
                                  <p:stCondLst>
                                    <p:cond delay="800"/>
                                  </p:stCondLst>
                                  <p:childTnLst>
                                    <p:set>
                                      <p:cBhvr>
                                        <p:cTn dur="1" fill="hold" id="164">
                                          <p:stCondLst>
                                            <p:cond delay="0"/>
                                          </p:stCondLst>
                                        </p:cTn>
                                        <p:tgtEl>
                                          <p:spTgt spid="39"/>
                                        </p:tgtEl>
                                        <p:attrNameLst>
                                          <p:attrName>style.visibility</p:attrName>
                                        </p:attrNameLst>
                                      </p:cBhvr>
                                      <p:to>
                                        <p:strVal val="visible"/>
                                      </p:to>
                                    </p:set>
                                    <p:anim calcmode="lin" valueType="num">
                                      <p:cBhvr additive="base">
                                        <p:cTn dur="500" id="165"/>
                                        <p:tgtEl>
                                          <p:spTgt spid="39"/>
                                        </p:tgtEl>
                                        <p:attrNameLst>
                                          <p:attrName>ppt_y</p:attrName>
                                        </p:attrNameLst>
                                      </p:cBhvr>
                                      <p:tavLst>
                                        <p:tav tm="0">
                                          <p:val>
                                            <p:strVal val="#ppt_y+#ppt_h*1.125000"/>
                                          </p:val>
                                        </p:tav>
                                        <p:tav tm="100000">
                                          <p:val>
                                            <p:strVal val="#ppt_y"/>
                                          </p:val>
                                        </p:tav>
                                      </p:tavLst>
                                    </p:anim>
                                    <p:animEffect filter="wipe(up)" transition="in">
                                      <p:cBhvr>
                                        <p:cTn dur="500" id="166"/>
                                        <p:tgtEl>
                                          <p:spTgt spid="39"/>
                                        </p:tgtEl>
                                      </p:cBhvr>
                                    </p:animEffect>
                                  </p:childTnLst>
                                </p:cTn>
                              </p:par>
                              <p:par>
                                <p:cTn fill="hold" grpId="0" id="167" nodeType="withEffect" presetClass="entr" presetID="12" presetSubtype="4">
                                  <p:stCondLst>
                                    <p:cond delay="900"/>
                                  </p:stCondLst>
                                  <p:childTnLst>
                                    <p:set>
                                      <p:cBhvr>
                                        <p:cTn dur="1" fill="hold" id="168">
                                          <p:stCondLst>
                                            <p:cond delay="0"/>
                                          </p:stCondLst>
                                        </p:cTn>
                                        <p:tgtEl>
                                          <p:spTgt spid="40"/>
                                        </p:tgtEl>
                                        <p:attrNameLst>
                                          <p:attrName>style.visibility</p:attrName>
                                        </p:attrNameLst>
                                      </p:cBhvr>
                                      <p:to>
                                        <p:strVal val="visible"/>
                                      </p:to>
                                    </p:set>
                                    <p:anim calcmode="lin" valueType="num">
                                      <p:cBhvr additive="base">
                                        <p:cTn dur="500" id="169"/>
                                        <p:tgtEl>
                                          <p:spTgt spid="40"/>
                                        </p:tgtEl>
                                        <p:attrNameLst>
                                          <p:attrName>ppt_y</p:attrName>
                                        </p:attrNameLst>
                                      </p:cBhvr>
                                      <p:tavLst>
                                        <p:tav tm="0">
                                          <p:val>
                                            <p:strVal val="#ppt_y+#ppt_h*1.125000"/>
                                          </p:val>
                                        </p:tav>
                                        <p:tav tm="100000">
                                          <p:val>
                                            <p:strVal val="#ppt_y"/>
                                          </p:val>
                                        </p:tav>
                                      </p:tavLst>
                                    </p:anim>
                                    <p:animEffect filter="wipe(up)" transition="in">
                                      <p:cBhvr>
                                        <p:cTn dur="500" id="170"/>
                                        <p:tgtEl>
                                          <p:spTgt spid="40"/>
                                        </p:tgtEl>
                                      </p:cBhvr>
                                    </p:animEffect>
                                  </p:childTnLst>
                                </p:cTn>
                              </p:par>
                              <p:par>
                                <p:cTn fill="hold" grpId="0" id="171" nodeType="withEffect" presetClass="entr" presetID="12" presetSubtype="4">
                                  <p:stCondLst>
                                    <p:cond delay="0"/>
                                  </p:stCondLst>
                                  <p:childTnLst>
                                    <p:set>
                                      <p:cBhvr>
                                        <p:cTn dur="1" fill="hold" id="172">
                                          <p:stCondLst>
                                            <p:cond delay="0"/>
                                          </p:stCondLst>
                                        </p:cTn>
                                        <p:tgtEl>
                                          <p:spTgt spid="41"/>
                                        </p:tgtEl>
                                        <p:attrNameLst>
                                          <p:attrName>style.visibility</p:attrName>
                                        </p:attrNameLst>
                                      </p:cBhvr>
                                      <p:to>
                                        <p:strVal val="visible"/>
                                      </p:to>
                                    </p:set>
                                    <p:anim calcmode="lin" valueType="num">
                                      <p:cBhvr additive="base">
                                        <p:cTn dur="500" id="173"/>
                                        <p:tgtEl>
                                          <p:spTgt spid="41"/>
                                        </p:tgtEl>
                                        <p:attrNameLst>
                                          <p:attrName>ppt_y</p:attrName>
                                        </p:attrNameLst>
                                      </p:cBhvr>
                                      <p:tavLst>
                                        <p:tav tm="0">
                                          <p:val>
                                            <p:strVal val="#ppt_y+#ppt_h*1.125000"/>
                                          </p:val>
                                        </p:tav>
                                        <p:tav tm="100000">
                                          <p:val>
                                            <p:strVal val="#ppt_y"/>
                                          </p:val>
                                        </p:tav>
                                      </p:tavLst>
                                    </p:anim>
                                    <p:animEffect filter="wipe(up)" transition="in">
                                      <p:cBhvr>
                                        <p:cTn dur="500" id="174"/>
                                        <p:tgtEl>
                                          <p:spTgt spid="41"/>
                                        </p:tgtEl>
                                      </p:cBhvr>
                                    </p:animEffect>
                                  </p:childTnLst>
                                </p:cTn>
                              </p:par>
                              <p:par>
                                <p:cTn fill="hold" grpId="0" id="175" nodeType="withEffect" presetClass="entr" presetID="12" presetSubtype="4">
                                  <p:stCondLst>
                                    <p:cond delay="100"/>
                                  </p:stCondLst>
                                  <p:childTnLst>
                                    <p:set>
                                      <p:cBhvr>
                                        <p:cTn dur="1" fill="hold" id="176">
                                          <p:stCondLst>
                                            <p:cond delay="0"/>
                                          </p:stCondLst>
                                        </p:cTn>
                                        <p:tgtEl>
                                          <p:spTgt spid="42"/>
                                        </p:tgtEl>
                                        <p:attrNameLst>
                                          <p:attrName>style.visibility</p:attrName>
                                        </p:attrNameLst>
                                      </p:cBhvr>
                                      <p:to>
                                        <p:strVal val="visible"/>
                                      </p:to>
                                    </p:set>
                                    <p:anim calcmode="lin" valueType="num">
                                      <p:cBhvr additive="base">
                                        <p:cTn dur="500" id="177"/>
                                        <p:tgtEl>
                                          <p:spTgt spid="42"/>
                                        </p:tgtEl>
                                        <p:attrNameLst>
                                          <p:attrName>ppt_y</p:attrName>
                                        </p:attrNameLst>
                                      </p:cBhvr>
                                      <p:tavLst>
                                        <p:tav tm="0">
                                          <p:val>
                                            <p:strVal val="#ppt_y+#ppt_h*1.125000"/>
                                          </p:val>
                                        </p:tav>
                                        <p:tav tm="100000">
                                          <p:val>
                                            <p:strVal val="#ppt_y"/>
                                          </p:val>
                                        </p:tav>
                                      </p:tavLst>
                                    </p:anim>
                                    <p:animEffect filter="wipe(up)" transition="in">
                                      <p:cBhvr>
                                        <p:cTn dur="500" id="178"/>
                                        <p:tgtEl>
                                          <p:spTgt spid="42"/>
                                        </p:tgtEl>
                                      </p:cBhvr>
                                    </p:animEffect>
                                  </p:childTnLst>
                                </p:cTn>
                              </p:par>
                              <p:par>
                                <p:cTn fill="hold" grpId="0" id="179" nodeType="withEffect" presetClass="entr" presetID="12" presetSubtype="4">
                                  <p:stCondLst>
                                    <p:cond delay="200"/>
                                  </p:stCondLst>
                                  <p:childTnLst>
                                    <p:set>
                                      <p:cBhvr>
                                        <p:cTn dur="1" fill="hold" id="180">
                                          <p:stCondLst>
                                            <p:cond delay="0"/>
                                          </p:stCondLst>
                                        </p:cTn>
                                        <p:tgtEl>
                                          <p:spTgt spid="43"/>
                                        </p:tgtEl>
                                        <p:attrNameLst>
                                          <p:attrName>style.visibility</p:attrName>
                                        </p:attrNameLst>
                                      </p:cBhvr>
                                      <p:to>
                                        <p:strVal val="visible"/>
                                      </p:to>
                                    </p:set>
                                    <p:anim calcmode="lin" valueType="num">
                                      <p:cBhvr additive="base">
                                        <p:cTn dur="500" id="181"/>
                                        <p:tgtEl>
                                          <p:spTgt spid="43"/>
                                        </p:tgtEl>
                                        <p:attrNameLst>
                                          <p:attrName>ppt_y</p:attrName>
                                        </p:attrNameLst>
                                      </p:cBhvr>
                                      <p:tavLst>
                                        <p:tav tm="0">
                                          <p:val>
                                            <p:strVal val="#ppt_y+#ppt_h*1.125000"/>
                                          </p:val>
                                        </p:tav>
                                        <p:tav tm="100000">
                                          <p:val>
                                            <p:strVal val="#ppt_y"/>
                                          </p:val>
                                        </p:tav>
                                      </p:tavLst>
                                    </p:anim>
                                    <p:animEffect filter="wipe(up)" transition="in">
                                      <p:cBhvr>
                                        <p:cTn dur="500" id="182"/>
                                        <p:tgtEl>
                                          <p:spTgt spid="43"/>
                                        </p:tgtEl>
                                      </p:cBhvr>
                                    </p:animEffect>
                                  </p:childTnLst>
                                </p:cTn>
                              </p:par>
                              <p:par>
                                <p:cTn fill="hold" grpId="0" id="183" nodeType="withEffect" presetClass="entr" presetID="12" presetSubtype="4">
                                  <p:stCondLst>
                                    <p:cond delay="300"/>
                                  </p:stCondLst>
                                  <p:childTnLst>
                                    <p:set>
                                      <p:cBhvr>
                                        <p:cTn dur="1" fill="hold" id="184">
                                          <p:stCondLst>
                                            <p:cond delay="0"/>
                                          </p:stCondLst>
                                        </p:cTn>
                                        <p:tgtEl>
                                          <p:spTgt spid="44"/>
                                        </p:tgtEl>
                                        <p:attrNameLst>
                                          <p:attrName>style.visibility</p:attrName>
                                        </p:attrNameLst>
                                      </p:cBhvr>
                                      <p:to>
                                        <p:strVal val="visible"/>
                                      </p:to>
                                    </p:set>
                                    <p:anim calcmode="lin" valueType="num">
                                      <p:cBhvr additive="base">
                                        <p:cTn dur="500" id="185"/>
                                        <p:tgtEl>
                                          <p:spTgt spid="44"/>
                                        </p:tgtEl>
                                        <p:attrNameLst>
                                          <p:attrName>ppt_y</p:attrName>
                                        </p:attrNameLst>
                                      </p:cBhvr>
                                      <p:tavLst>
                                        <p:tav tm="0">
                                          <p:val>
                                            <p:strVal val="#ppt_y+#ppt_h*1.125000"/>
                                          </p:val>
                                        </p:tav>
                                        <p:tav tm="100000">
                                          <p:val>
                                            <p:strVal val="#ppt_y"/>
                                          </p:val>
                                        </p:tav>
                                      </p:tavLst>
                                    </p:anim>
                                    <p:animEffect filter="wipe(up)" transition="in">
                                      <p:cBhvr>
                                        <p:cTn dur="500" id="186"/>
                                        <p:tgtEl>
                                          <p:spTgt spid="44"/>
                                        </p:tgtEl>
                                      </p:cBhvr>
                                    </p:animEffect>
                                  </p:childTnLst>
                                </p:cTn>
                              </p:par>
                              <p:par>
                                <p:cTn fill="hold" grpId="0" id="187" nodeType="withEffect" presetClass="entr" presetID="12" presetSubtype="4">
                                  <p:stCondLst>
                                    <p:cond delay="400"/>
                                  </p:stCondLst>
                                  <p:childTnLst>
                                    <p:set>
                                      <p:cBhvr>
                                        <p:cTn dur="1" fill="hold" id="188">
                                          <p:stCondLst>
                                            <p:cond delay="0"/>
                                          </p:stCondLst>
                                        </p:cTn>
                                        <p:tgtEl>
                                          <p:spTgt spid="45"/>
                                        </p:tgtEl>
                                        <p:attrNameLst>
                                          <p:attrName>style.visibility</p:attrName>
                                        </p:attrNameLst>
                                      </p:cBhvr>
                                      <p:to>
                                        <p:strVal val="visible"/>
                                      </p:to>
                                    </p:set>
                                    <p:anim calcmode="lin" valueType="num">
                                      <p:cBhvr additive="base">
                                        <p:cTn dur="500" id="189"/>
                                        <p:tgtEl>
                                          <p:spTgt spid="45"/>
                                        </p:tgtEl>
                                        <p:attrNameLst>
                                          <p:attrName>ppt_y</p:attrName>
                                        </p:attrNameLst>
                                      </p:cBhvr>
                                      <p:tavLst>
                                        <p:tav tm="0">
                                          <p:val>
                                            <p:strVal val="#ppt_y+#ppt_h*1.125000"/>
                                          </p:val>
                                        </p:tav>
                                        <p:tav tm="100000">
                                          <p:val>
                                            <p:strVal val="#ppt_y"/>
                                          </p:val>
                                        </p:tav>
                                      </p:tavLst>
                                    </p:anim>
                                    <p:animEffect filter="wipe(up)" transition="in">
                                      <p:cBhvr>
                                        <p:cTn dur="500" id="190"/>
                                        <p:tgtEl>
                                          <p:spTgt spid="45"/>
                                        </p:tgtEl>
                                      </p:cBhvr>
                                    </p:animEffect>
                                  </p:childTnLst>
                                </p:cTn>
                              </p:par>
                              <p:par>
                                <p:cTn fill="hold" grpId="0" id="191" nodeType="withEffect" presetClass="entr" presetID="12" presetSubtype="4">
                                  <p:stCondLst>
                                    <p:cond delay="500"/>
                                  </p:stCondLst>
                                  <p:childTnLst>
                                    <p:set>
                                      <p:cBhvr>
                                        <p:cTn dur="1" fill="hold" id="192">
                                          <p:stCondLst>
                                            <p:cond delay="0"/>
                                          </p:stCondLst>
                                        </p:cTn>
                                        <p:tgtEl>
                                          <p:spTgt spid="46"/>
                                        </p:tgtEl>
                                        <p:attrNameLst>
                                          <p:attrName>style.visibility</p:attrName>
                                        </p:attrNameLst>
                                      </p:cBhvr>
                                      <p:to>
                                        <p:strVal val="visible"/>
                                      </p:to>
                                    </p:set>
                                    <p:anim calcmode="lin" valueType="num">
                                      <p:cBhvr additive="base">
                                        <p:cTn dur="500" id="193"/>
                                        <p:tgtEl>
                                          <p:spTgt spid="46"/>
                                        </p:tgtEl>
                                        <p:attrNameLst>
                                          <p:attrName>ppt_y</p:attrName>
                                        </p:attrNameLst>
                                      </p:cBhvr>
                                      <p:tavLst>
                                        <p:tav tm="0">
                                          <p:val>
                                            <p:strVal val="#ppt_y+#ppt_h*1.125000"/>
                                          </p:val>
                                        </p:tav>
                                        <p:tav tm="100000">
                                          <p:val>
                                            <p:strVal val="#ppt_y"/>
                                          </p:val>
                                        </p:tav>
                                      </p:tavLst>
                                    </p:anim>
                                    <p:animEffect filter="wipe(up)" transition="in">
                                      <p:cBhvr>
                                        <p:cTn dur="500" id="194"/>
                                        <p:tgtEl>
                                          <p:spTgt spid="46"/>
                                        </p:tgtEl>
                                      </p:cBhvr>
                                    </p:animEffect>
                                  </p:childTnLst>
                                </p:cTn>
                              </p:par>
                              <p:par>
                                <p:cTn fill="hold" grpId="0" id="195" nodeType="withEffect" presetClass="entr" presetID="12" presetSubtype="4">
                                  <p:stCondLst>
                                    <p:cond delay="600"/>
                                  </p:stCondLst>
                                  <p:childTnLst>
                                    <p:set>
                                      <p:cBhvr>
                                        <p:cTn dur="1" fill="hold" id="196">
                                          <p:stCondLst>
                                            <p:cond delay="0"/>
                                          </p:stCondLst>
                                        </p:cTn>
                                        <p:tgtEl>
                                          <p:spTgt spid="47"/>
                                        </p:tgtEl>
                                        <p:attrNameLst>
                                          <p:attrName>style.visibility</p:attrName>
                                        </p:attrNameLst>
                                      </p:cBhvr>
                                      <p:to>
                                        <p:strVal val="visible"/>
                                      </p:to>
                                    </p:set>
                                    <p:anim calcmode="lin" valueType="num">
                                      <p:cBhvr additive="base">
                                        <p:cTn dur="500" id="197"/>
                                        <p:tgtEl>
                                          <p:spTgt spid="47"/>
                                        </p:tgtEl>
                                        <p:attrNameLst>
                                          <p:attrName>ppt_y</p:attrName>
                                        </p:attrNameLst>
                                      </p:cBhvr>
                                      <p:tavLst>
                                        <p:tav tm="0">
                                          <p:val>
                                            <p:strVal val="#ppt_y+#ppt_h*1.125000"/>
                                          </p:val>
                                        </p:tav>
                                        <p:tav tm="100000">
                                          <p:val>
                                            <p:strVal val="#ppt_y"/>
                                          </p:val>
                                        </p:tav>
                                      </p:tavLst>
                                    </p:anim>
                                    <p:animEffect filter="wipe(up)" transition="in">
                                      <p:cBhvr>
                                        <p:cTn dur="500" id="198"/>
                                        <p:tgtEl>
                                          <p:spTgt spid="47"/>
                                        </p:tgtEl>
                                      </p:cBhvr>
                                    </p:animEffect>
                                  </p:childTnLst>
                                </p:cTn>
                              </p:par>
                              <p:par>
                                <p:cTn fill="hold" grpId="0" id="199" nodeType="withEffect" presetClass="entr" presetID="12" presetSubtype="4">
                                  <p:stCondLst>
                                    <p:cond delay="700"/>
                                  </p:stCondLst>
                                  <p:childTnLst>
                                    <p:set>
                                      <p:cBhvr>
                                        <p:cTn dur="1" fill="hold" id="200">
                                          <p:stCondLst>
                                            <p:cond delay="0"/>
                                          </p:stCondLst>
                                        </p:cTn>
                                        <p:tgtEl>
                                          <p:spTgt spid="48"/>
                                        </p:tgtEl>
                                        <p:attrNameLst>
                                          <p:attrName>style.visibility</p:attrName>
                                        </p:attrNameLst>
                                      </p:cBhvr>
                                      <p:to>
                                        <p:strVal val="visible"/>
                                      </p:to>
                                    </p:set>
                                    <p:anim calcmode="lin" valueType="num">
                                      <p:cBhvr additive="base">
                                        <p:cTn dur="500" id="201"/>
                                        <p:tgtEl>
                                          <p:spTgt spid="48"/>
                                        </p:tgtEl>
                                        <p:attrNameLst>
                                          <p:attrName>ppt_y</p:attrName>
                                        </p:attrNameLst>
                                      </p:cBhvr>
                                      <p:tavLst>
                                        <p:tav tm="0">
                                          <p:val>
                                            <p:strVal val="#ppt_y+#ppt_h*1.125000"/>
                                          </p:val>
                                        </p:tav>
                                        <p:tav tm="100000">
                                          <p:val>
                                            <p:strVal val="#ppt_y"/>
                                          </p:val>
                                        </p:tav>
                                      </p:tavLst>
                                    </p:anim>
                                    <p:animEffect filter="wipe(up)" transition="in">
                                      <p:cBhvr>
                                        <p:cTn dur="500" id="202"/>
                                        <p:tgtEl>
                                          <p:spTgt spid="48"/>
                                        </p:tgtEl>
                                      </p:cBhvr>
                                    </p:animEffect>
                                  </p:childTnLst>
                                </p:cTn>
                              </p:par>
                              <p:par>
                                <p:cTn fill="hold" grpId="0" id="203" nodeType="withEffect" presetClass="entr" presetID="12" presetSubtype="4">
                                  <p:stCondLst>
                                    <p:cond delay="800"/>
                                  </p:stCondLst>
                                  <p:childTnLst>
                                    <p:set>
                                      <p:cBhvr>
                                        <p:cTn dur="1" fill="hold" id="204">
                                          <p:stCondLst>
                                            <p:cond delay="0"/>
                                          </p:stCondLst>
                                        </p:cTn>
                                        <p:tgtEl>
                                          <p:spTgt spid="49"/>
                                        </p:tgtEl>
                                        <p:attrNameLst>
                                          <p:attrName>style.visibility</p:attrName>
                                        </p:attrNameLst>
                                      </p:cBhvr>
                                      <p:to>
                                        <p:strVal val="visible"/>
                                      </p:to>
                                    </p:set>
                                    <p:anim calcmode="lin" valueType="num">
                                      <p:cBhvr additive="base">
                                        <p:cTn dur="500" id="205"/>
                                        <p:tgtEl>
                                          <p:spTgt spid="49"/>
                                        </p:tgtEl>
                                        <p:attrNameLst>
                                          <p:attrName>ppt_y</p:attrName>
                                        </p:attrNameLst>
                                      </p:cBhvr>
                                      <p:tavLst>
                                        <p:tav tm="0">
                                          <p:val>
                                            <p:strVal val="#ppt_y+#ppt_h*1.125000"/>
                                          </p:val>
                                        </p:tav>
                                        <p:tav tm="100000">
                                          <p:val>
                                            <p:strVal val="#ppt_y"/>
                                          </p:val>
                                        </p:tav>
                                      </p:tavLst>
                                    </p:anim>
                                    <p:animEffect filter="wipe(up)" transition="in">
                                      <p:cBhvr>
                                        <p:cTn dur="500" id="206"/>
                                        <p:tgtEl>
                                          <p:spTgt spid="49"/>
                                        </p:tgtEl>
                                      </p:cBhvr>
                                    </p:animEffect>
                                  </p:childTnLst>
                                </p:cTn>
                              </p:par>
                              <p:par>
                                <p:cTn fill="hold" grpId="0" id="207" nodeType="withEffect" presetClass="entr" presetID="12" presetSubtype="4">
                                  <p:stCondLst>
                                    <p:cond delay="900"/>
                                  </p:stCondLst>
                                  <p:childTnLst>
                                    <p:set>
                                      <p:cBhvr>
                                        <p:cTn dur="1" fill="hold" id="208">
                                          <p:stCondLst>
                                            <p:cond delay="0"/>
                                          </p:stCondLst>
                                        </p:cTn>
                                        <p:tgtEl>
                                          <p:spTgt spid="50"/>
                                        </p:tgtEl>
                                        <p:attrNameLst>
                                          <p:attrName>style.visibility</p:attrName>
                                        </p:attrNameLst>
                                      </p:cBhvr>
                                      <p:to>
                                        <p:strVal val="visible"/>
                                      </p:to>
                                    </p:set>
                                    <p:anim calcmode="lin" valueType="num">
                                      <p:cBhvr additive="base">
                                        <p:cTn dur="500" id="209"/>
                                        <p:tgtEl>
                                          <p:spTgt spid="50"/>
                                        </p:tgtEl>
                                        <p:attrNameLst>
                                          <p:attrName>ppt_y</p:attrName>
                                        </p:attrNameLst>
                                      </p:cBhvr>
                                      <p:tavLst>
                                        <p:tav tm="0">
                                          <p:val>
                                            <p:strVal val="#ppt_y+#ppt_h*1.125000"/>
                                          </p:val>
                                        </p:tav>
                                        <p:tav tm="100000">
                                          <p:val>
                                            <p:strVal val="#ppt_y"/>
                                          </p:val>
                                        </p:tav>
                                      </p:tavLst>
                                    </p:anim>
                                    <p:animEffect filter="wipe(up)" transition="in">
                                      <p:cBhvr>
                                        <p:cTn dur="500" id="21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cxnSp>
        <p:nvCxnSpPr>
          <p:cNvPr id="56" name="直接连接符 55"/>
          <p:cNvCxnSpPr/>
          <p:nvPr/>
        </p:nvCxnSpPr>
        <p:spPr>
          <a:xfrm flipH="1">
            <a:off x="6856141" y="1653544"/>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3529866" y="1957548"/>
            <a:ext cx="2877871" cy="360045"/>
            <a:chOff x="3249264" y="1751685"/>
            <a:chExt cx="2994025" cy="360043"/>
          </a:xfrm>
        </p:grpSpPr>
        <p:grpSp>
          <p:nvGrpSpPr>
            <p:cNvPr id="58" name="组合 57"/>
            <p:cNvGrpSpPr/>
            <p:nvPr/>
          </p:nvGrpSpPr>
          <p:grpSpPr>
            <a:xfrm>
              <a:off x="3249264" y="1776444"/>
              <a:ext cx="2994025" cy="314202"/>
              <a:chOff x="2940050" y="2132898"/>
              <a:chExt cx="2994025" cy="314202"/>
            </a:xfrm>
          </p:grpSpPr>
          <p:sp>
            <p:nvSpPr>
              <p:cNvPr id="60" name="圆角矩形 59"/>
              <p:cNvSpPr/>
              <p:nvPr/>
            </p:nvSpPr>
            <p:spPr>
              <a:xfrm>
                <a:off x="2940050" y="2132898"/>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solidFill>
                    <a:schemeClr val="tx1">
                      <a:lumMod val="75000"/>
                      <a:lumOff val="25000"/>
                    </a:schemeClr>
                  </a:solidFill>
                  <a:latin charset="0" panose="020b0604020202020204" pitchFamily="34" typeface="Arial"/>
                  <a:ea charset="-122" panose="020b0503020204020204" typeface="微软雅黑"/>
                  <a:cs charset="0" panose="020b0604020202020204" pitchFamily="34" typeface="Arial"/>
                </a:endParaRPr>
              </a:p>
            </p:txBody>
          </p:sp>
          <p:sp>
            <p:nvSpPr>
              <p:cNvPr id="61" name="圆角矩形 60"/>
              <p:cNvSpPr/>
              <p:nvPr/>
            </p:nvSpPr>
            <p:spPr>
              <a:xfrm>
                <a:off x="2940050" y="2132898"/>
                <a:ext cx="2108200" cy="314202"/>
              </a:xfrm>
              <a:prstGeom prst="roundRect">
                <a:avLst>
                  <a:gd fmla="val 50000" name="adj"/>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solidFill>
                    <a:schemeClr val="tx1">
                      <a:lumMod val="75000"/>
                      <a:lumOff val="25000"/>
                    </a:schemeClr>
                  </a:solidFill>
                  <a:latin charset="0" panose="020b0604020202020204" pitchFamily="34" typeface="Arial"/>
                  <a:ea charset="-122" panose="020b0503020204020204" typeface="微软雅黑"/>
                  <a:cs charset="0" panose="020b0604020202020204" pitchFamily="34" typeface="Arial"/>
                </a:endParaRPr>
              </a:p>
            </p:txBody>
          </p:sp>
        </p:grpSp>
        <p:sp>
          <p:nvSpPr>
            <p:cNvPr id="59" name="文本框 4"/>
            <p:cNvSpPr txBox="1"/>
            <p:nvPr/>
          </p:nvSpPr>
          <p:spPr>
            <a:xfrm>
              <a:off x="5335260" y="1751685"/>
              <a:ext cx="673755"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anose="020b0604020202020204" pitchFamily="34" typeface="Arial"/>
                  <a:ea charset="-122" panose="020b0503020204020204" typeface="微软雅黑"/>
                  <a:cs charset="0" panose="020b0604020202020204" pitchFamily="34" typeface="Arial"/>
                </a:rPr>
                <a:t>70%</a:t>
              </a:r>
            </a:p>
          </p:txBody>
        </p:sp>
      </p:grpSp>
      <p:grpSp>
        <p:nvGrpSpPr>
          <p:cNvPr id="62" name="组合 61"/>
          <p:cNvGrpSpPr/>
          <p:nvPr/>
        </p:nvGrpSpPr>
        <p:grpSpPr>
          <a:xfrm>
            <a:off x="3529866" y="2368615"/>
            <a:ext cx="2877871" cy="360045"/>
            <a:chOff x="3249264" y="2162753"/>
            <a:chExt cx="2994025" cy="360044"/>
          </a:xfrm>
        </p:grpSpPr>
        <p:grpSp>
          <p:nvGrpSpPr>
            <p:cNvPr id="63" name="组合 62"/>
            <p:cNvGrpSpPr/>
            <p:nvPr/>
          </p:nvGrpSpPr>
          <p:grpSpPr>
            <a:xfrm>
              <a:off x="3249264" y="2178703"/>
              <a:ext cx="2994025" cy="314618"/>
              <a:chOff x="2940050" y="2519659"/>
              <a:chExt cx="2994025" cy="314618"/>
            </a:xfrm>
          </p:grpSpPr>
          <p:sp>
            <p:nvSpPr>
              <p:cNvPr id="65" name="圆角矩形 64"/>
              <p:cNvSpPr/>
              <p:nvPr/>
            </p:nvSpPr>
            <p:spPr>
              <a:xfrm>
                <a:off x="2940050" y="2520075"/>
                <a:ext cx="2994025" cy="314202"/>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solidFill>
                    <a:schemeClr val="tx1">
                      <a:lumMod val="75000"/>
                      <a:lumOff val="25000"/>
                    </a:schemeClr>
                  </a:solidFill>
                  <a:latin charset="0" panose="020b0604020202020204" pitchFamily="34" typeface="Arial"/>
                  <a:ea charset="-122" panose="020b0503020204020204" typeface="微软雅黑"/>
                  <a:cs charset="0" panose="020b0604020202020204" pitchFamily="34" typeface="Arial"/>
                </a:endParaRPr>
              </a:p>
            </p:txBody>
          </p:sp>
          <p:sp>
            <p:nvSpPr>
              <p:cNvPr id="66" name="圆角矩形 65"/>
              <p:cNvSpPr/>
              <p:nvPr/>
            </p:nvSpPr>
            <p:spPr>
              <a:xfrm>
                <a:off x="2940051" y="2519659"/>
                <a:ext cx="889000" cy="314202"/>
              </a:xfrm>
              <a:prstGeom prst="roundRect">
                <a:avLst>
                  <a:gd fmla="val 50000" name="adj"/>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solidFill>
                    <a:schemeClr val="tx1">
                      <a:lumMod val="75000"/>
                      <a:lumOff val="25000"/>
                    </a:schemeClr>
                  </a:solidFill>
                  <a:latin charset="0" panose="020b0604020202020204" pitchFamily="34" typeface="Arial"/>
                  <a:ea charset="-122" panose="020b0503020204020204" typeface="微软雅黑"/>
                  <a:cs charset="0" panose="020b0604020202020204" pitchFamily="34" typeface="Arial"/>
                </a:endParaRPr>
              </a:p>
            </p:txBody>
          </p:sp>
        </p:grpSp>
        <p:sp>
          <p:nvSpPr>
            <p:cNvPr id="64" name="文本框 9"/>
            <p:cNvSpPr txBox="1"/>
            <p:nvPr/>
          </p:nvSpPr>
          <p:spPr>
            <a:xfrm>
              <a:off x="4118871" y="2162753"/>
              <a:ext cx="673755" cy="359359"/>
            </a:xfrm>
            <a:prstGeom prst="rect">
              <a:avLst/>
            </a:prstGeom>
            <a:noFill/>
          </p:spPr>
          <p:txBody>
            <a:bodyPr rtlCol="0" wrap="square">
              <a:spAutoFit/>
            </a:bodyPr>
            <a:lstStyle/>
            <a:p>
              <a:pPr algn="ctr">
                <a:lnSpc>
                  <a:spcPct val="120000"/>
                </a:lnSpc>
              </a:pPr>
              <a:r>
                <a:rPr altLang="zh-CN" lang="en-US" sz="1465">
                  <a:solidFill>
                    <a:schemeClr val="tx1">
                      <a:lumMod val="65000"/>
                      <a:lumOff val="35000"/>
                    </a:schemeClr>
                  </a:solidFill>
                  <a:latin charset="0" panose="020b0604020202020204" pitchFamily="34" typeface="Arial"/>
                  <a:ea charset="-122" panose="020b0503020204020204" typeface="微软雅黑"/>
                  <a:cs charset="0" panose="020b0604020202020204" pitchFamily="34" typeface="Arial"/>
                </a:rPr>
                <a:t>30%</a:t>
              </a:r>
            </a:p>
          </p:txBody>
        </p:sp>
      </p:grpSp>
      <p:grpSp>
        <p:nvGrpSpPr>
          <p:cNvPr id="67" name="组合 66"/>
          <p:cNvGrpSpPr/>
          <p:nvPr/>
        </p:nvGrpSpPr>
        <p:grpSpPr>
          <a:xfrm>
            <a:off x="3524869" y="4139435"/>
            <a:ext cx="2894725" cy="360045"/>
            <a:chOff x="3244272" y="3932941"/>
            <a:chExt cx="3011560" cy="360043"/>
          </a:xfrm>
        </p:grpSpPr>
        <p:sp>
          <p:nvSpPr>
            <p:cNvPr id="68" name="圆角矩形 67"/>
            <p:cNvSpPr/>
            <p:nvPr/>
          </p:nvSpPr>
          <p:spPr>
            <a:xfrm>
              <a:off x="3261807" y="3971332"/>
              <a:ext cx="2994025" cy="314202"/>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69" name="圆角矩形 68"/>
            <p:cNvSpPr/>
            <p:nvPr/>
          </p:nvSpPr>
          <p:spPr>
            <a:xfrm>
              <a:off x="3244272" y="3971332"/>
              <a:ext cx="1201953" cy="314202"/>
            </a:xfrm>
            <a:prstGeom prst="roundRect">
              <a:avLst>
                <a:gd fmla="val 50000" name="adj"/>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70" name="文本框 15"/>
            <p:cNvSpPr txBox="1"/>
            <p:nvPr/>
          </p:nvSpPr>
          <p:spPr>
            <a:xfrm>
              <a:off x="4418923" y="3932941"/>
              <a:ext cx="907694" cy="359359"/>
            </a:xfrm>
            <a:prstGeom prst="rect">
              <a:avLst/>
            </a:prstGeom>
            <a:noFill/>
          </p:spPr>
          <p:txBody>
            <a:bodyPr rtlCol="0" wrap="square">
              <a:spAutoFit/>
            </a:bodyPr>
            <a:lstStyle/>
            <a:p>
              <a:pPr algn="ctr">
                <a:lnSpc>
                  <a:spcPct val="120000"/>
                </a:lnSpc>
              </a:pPr>
              <a:r>
                <a:rPr altLang="zh-CN" lang="en-US" sz="1465">
                  <a:solidFill>
                    <a:srgbClr val="333333"/>
                  </a:solidFill>
                  <a:latin charset="0" panose="020b0604020202020204" pitchFamily="34" typeface="Arial"/>
                  <a:ea charset="-122" panose="020b0503020204020204" typeface="微软雅黑"/>
                  <a:cs charset="0" panose="020b0604020202020204" pitchFamily="34" typeface="Arial"/>
                </a:rPr>
                <a:t>40%</a:t>
              </a:r>
            </a:p>
          </p:txBody>
        </p:sp>
      </p:grpSp>
      <p:grpSp>
        <p:nvGrpSpPr>
          <p:cNvPr id="71" name="组合 70"/>
          <p:cNvGrpSpPr/>
          <p:nvPr/>
        </p:nvGrpSpPr>
        <p:grpSpPr>
          <a:xfrm>
            <a:off x="3524876" y="4530831"/>
            <a:ext cx="2891825" cy="360045"/>
            <a:chOff x="3244272" y="4324968"/>
            <a:chExt cx="3008542" cy="360043"/>
          </a:xfrm>
        </p:grpSpPr>
        <p:sp>
          <p:nvSpPr>
            <p:cNvPr id="72" name="圆角矩形 71"/>
            <p:cNvSpPr/>
            <p:nvPr/>
          </p:nvSpPr>
          <p:spPr>
            <a:xfrm>
              <a:off x="3258789" y="4362615"/>
              <a:ext cx="2994025" cy="314202"/>
            </a:xfrm>
            <a:prstGeom prst="roundRect">
              <a:avLst>
                <a:gd fmla="val 50000" name="adj"/>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73" name="圆角矩形 72"/>
            <p:cNvSpPr/>
            <p:nvPr/>
          </p:nvSpPr>
          <p:spPr>
            <a:xfrm>
              <a:off x="3244272" y="4362651"/>
              <a:ext cx="2108200" cy="314202"/>
            </a:xfrm>
            <a:prstGeom prst="roundRect">
              <a:avLst>
                <a:gd fmla="val 50000" name="adj"/>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74" name="文本框 19"/>
            <p:cNvSpPr txBox="1"/>
            <p:nvPr/>
          </p:nvSpPr>
          <p:spPr>
            <a:xfrm>
              <a:off x="5326614" y="4324968"/>
              <a:ext cx="673754" cy="359359"/>
            </a:xfrm>
            <a:prstGeom prst="rect">
              <a:avLst/>
            </a:prstGeom>
            <a:noFill/>
          </p:spPr>
          <p:txBody>
            <a:bodyPr rtlCol="0" wrap="square">
              <a:spAutoFit/>
            </a:bodyPr>
            <a:lstStyle/>
            <a:p>
              <a:pPr algn="ctr">
                <a:lnSpc>
                  <a:spcPct val="120000"/>
                </a:lnSpc>
              </a:pPr>
              <a:r>
                <a:rPr altLang="zh-CN" lang="en-US" sz="1465">
                  <a:solidFill>
                    <a:srgbClr val="333333"/>
                  </a:solidFill>
                  <a:latin charset="0" panose="020b0604020202020204" pitchFamily="34" typeface="Arial"/>
                  <a:ea charset="-122" panose="020b0503020204020204" typeface="微软雅黑"/>
                  <a:cs charset="0" panose="020b0604020202020204" pitchFamily="34" typeface="Arial"/>
                </a:rPr>
                <a:t>60%</a:t>
              </a:r>
            </a:p>
          </p:txBody>
        </p:sp>
      </p:grpSp>
      <p:grpSp>
        <p:nvGrpSpPr>
          <p:cNvPr id="75" name="组合 74"/>
          <p:cNvGrpSpPr/>
          <p:nvPr/>
        </p:nvGrpSpPr>
        <p:grpSpPr>
          <a:xfrm>
            <a:off x="1564533" y="1653543"/>
            <a:ext cx="2158455" cy="2196000"/>
            <a:chOff x="471707" y="1675770"/>
            <a:chExt cx="2158455" cy="2196000"/>
          </a:xfrm>
          <a:solidFill>
            <a:srgbClr val="B1A9A5"/>
          </a:solidFill>
        </p:grpSpPr>
        <p:grpSp>
          <p:nvGrpSpPr>
            <p:cNvPr id="76" name="组合 75"/>
            <p:cNvGrpSpPr>
              <a:grpSpLocks noChangeAspect="1"/>
            </p:cNvGrpSpPr>
            <p:nvPr/>
          </p:nvGrpSpPr>
          <p:grpSpPr>
            <a:xfrm>
              <a:off x="471707" y="1675770"/>
              <a:ext cx="2158455" cy="2196000"/>
              <a:chOff x="5397500" y="5734050"/>
              <a:chExt cx="365125" cy="371476"/>
            </a:xfrm>
            <a:grpFill/>
          </p:grpSpPr>
          <p:sp>
            <p:nvSpPr>
              <p:cNvPr id="80"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81"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82"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grpSp>
        <p:grpSp>
          <p:nvGrpSpPr>
            <p:cNvPr id="77" name="组合 76"/>
            <p:cNvGrpSpPr>
              <a:grpSpLocks noChangeAspect="1"/>
            </p:cNvGrpSpPr>
            <p:nvPr/>
          </p:nvGrpSpPr>
          <p:grpSpPr>
            <a:xfrm>
              <a:off x="1735995" y="2108076"/>
              <a:ext cx="462003" cy="468000"/>
              <a:chOff x="2665061" y="4979202"/>
              <a:chExt cx="284308" cy="288000"/>
            </a:xfrm>
            <a:grpFill/>
          </p:grpSpPr>
          <p:sp>
            <p:nvSpPr>
              <p:cNvPr id="78"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79"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535">
                  <a:latin charset="0" panose="020b0604020202020204" pitchFamily="34" typeface="Arial"/>
                  <a:ea charset="-122" panose="020b0503020204020204" typeface="微软雅黑"/>
                  <a:cs charset="0" panose="020b0604020202020204" pitchFamily="34" typeface="Arial"/>
                </a:endParaRPr>
              </a:p>
            </p:txBody>
          </p:sp>
        </p:grpSp>
      </p:grpSp>
      <p:grpSp>
        <p:nvGrpSpPr>
          <p:cNvPr id="83" name="组合 82"/>
          <p:cNvGrpSpPr/>
          <p:nvPr/>
        </p:nvGrpSpPr>
        <p:grpSpPr>
          <a:xfrm>
            <a:off x="1574609" y="3867575"/>
            <a:ext cx="2158455" cy="2196000"/>
            <a:chOff x="478903" y="4355475"/>
            <a:chExt cx="2158455" cy="2196000"/>
          </a:xfrm>
          <a:solidFill>
            <a:srgbClr val="BCB7B3"/>
          </a:solidFill>
        </p:grpSpPr>
        <p:grpSp>
          <p:nvGrpSpPr>
            <p:cNvPr id="84" name="组合 83"/>
            <p:cNvGrpSpPr>
              <a:grpSpLocks noChangeAspect="1"/>
            </p:cNvGrpSpPr>
            <p:nvPr/>
          </p:nvGrpSpPr>
          <p:grpSpPr>
            <a:xfrm>
              <a:off x="1795203" y="4733013"/>
              <a:ext cx="366333" cy="576000"/>
              <a:chOff x="2257888" y="5547128"/>
              <a:chExt cx="137373" cy="216000"/>
            </a:xfrm>
            <a:grpFill/>
          </p:grpSpPr>
          <p:sp>
            <p:nvSpPr>
              <p:cNvPr id="89"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90"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latin charset="0" panose="020b0604020202020204" pitchFamily="34" typeface="Arial"/>
                  <a:ea charset="-122" panose="020b0503020204020204" typeface="微软雅黑"/>
                  <a:cs charset="0" panose="020b0604020202020204" pitchFamily="34" typeface="Arial"/>
                </a:endParaRPr>
              </a:p>
            </p:txBody>
          </p:sp>
        </p:grpSp>
        <p:grpSp>
          <p:nvGrpSpPr>
            <p:cNvPr id="2" name="组合 1"/>
            <p:cNvGrpSpPr>
              <a:grpSpLocks noChangeAspect="1"/>
            </p:cNvGrpSpPr>
            <p:nvPr/>
          </p:nvGrpSpPr>
          <p:grpSpPr>
            <a:xfrm>
              <a:off x="478903" y="4355475"/>
              <a:ext cx="2158455" cy="2196000"/>
              <a:chOff x="5397500" y="5734050"/>
              <a:chExt cx="365125" cy="371476"/>
            </a:xfrm>
            <a:grpFill/>
          </p:grpSpPr>
          <p:sp>
            <p:nvSpPr>
              <p:cNvPr id="86"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latin charset="0" panose="020b0604020202020204" pitchFamily="34" typeface="Arial"/>
                  <a:ea charset="-122" panose="020b0503020204020204" typeface="微软雅黑"/>
                  <a:cs charset="0" panose="020b0604020202020204" pitchFamily="34" typeface="Arial"/>
                </a:endParaRPr>
              </a:p>
            </p:txBody>
          </p:sp>
          <p:sp>
            <p:nvSpPr>
              <p:cNvPr id="87"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latin typeface="+mn-lt"/>
                  <a:ea charset="-122" panose="020b0503020204020204" typeface="微软雅黑"/>
                  <a:cs charset="0" panose="020b0604020202020204" pitchFamily="34" typeface="Arial"/>
                </a:endParaRPr>
              </a:p>
            </p:txBody>
          </p:sp>
          <p:sp>
            <p:nvSpPr>
              <p:cNvPr id="88"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altLang="en-US" lang="zh-CN" sz="2535">
                  <a:latin charset="0" panose="020b0604020202020204" pitchFamily="34" typeface="Arial"/>
                  <a:ea charset="-122" panose="020b0503020204020204" typeface="微软雅黑"/>
                  <a:cs charset="0" panose="020b0604020202020204" pitchFamily="34" typeface="Arial"/>
                </a:endParaRPr>
              </a:p>
            </p:txBody>
          </p:sp>
        </p:grpSp>
      </p:grpSp>
      <p:sp>
        <p:nvSpPr>
          <p:cNvPr id="91" name="矩形 90"/>
          <p:cNvSpPr/>
          <p:nvPr/>
        </p:nvSpPr>
        <p:spPr>
          <a:xfrm>
            <a:off x="7370644" y="1686396"/>
            <a:ext cx="1332206" cy="436614"/>
          </a:xfrm>
          <a:prstGeom prst="rect">
            <a:avLst/>
          </a:prstGeom>
        </p:spPr>
        <p:txBody>
          <a:bodyPr bIns="45714" lIns="91428" rIns="91428" tIns="45714" wrap="none">
            <a:spAutoFit/>
          </a:bodyPr>
          <a:lstStyle/>
          <a:p>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92" name="矩形 47"/>
          <p:cNvSpPr>
            <a:spLocks noChangeArrowheads="1"/>
          </p:cNvSpPr>
          <p:nvPr/>
        </p:nvSpPr>
        <p:spPr bwMode="auto">
          <a:xfrm>
            <a:off x="7370647" y="2074695"/>
            <a:ext cx="3621551" cy="895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在此录入上述图表的综合描述说明，在此录入上述图表的综合描述说明，在此录入上述图表的综合描述说明。</a:t>
            </a:r>
          </a:p>
        </p:txBody>
      </p:sp>
      <p:sp>
        <p:nvSpPr>
          <p:cNvPr id="93" name="矩形 92"/>
          <p:cNvSpPr/>
          <p:nvPr/>
        </p:nvSpPr>
        <p:spPr>
          <a:xfrm>
            <a:off x="7370644" y="3210321"/>
            <a:ext cx="1332206" cy="436614"/>
          </a:xfrm>
          <a:prstGeom prst="rect">
            <a:avLst/>
          </a:prstGeom>
        </p:spPr>
        <p:txBody>
          <a:bodyPr bIns="45714" lIns="91428" rIns="91428" tIns="45714" wrap="none">
            <a:spAutoFit/>
          </a:bodyPr>
          <a:lstStyle/>
          <a:p>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94" name="矩形 47"/>
          <p:cNvSpPr>
            <a:spLocks noChangeArrowheads="1"/>
          </p:cNvSpPr>
          <p:nvPr/>
        </p:nvSpPr>
        <p:spPr bwMode="auto">
          <a:xfrm>
            <a:off x="7370647" y="3598619"/>
            <a:ext cx="3621551" cy="895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在此录入上述图表的综合描述说明，在此录入上述图表的综合描述说明，在此录入上述图表的综合描述说明。</a:t>
            </a:r>
          </a:p>
        </p:txBody>
      </p:sp>
      <p:sp>
        <p:nvSpPr>
          <p:cNvPr id="95" name="矩形 94"/>
          <p:cNvSpPr/>
          <p:nvPr/>
        </p:nvSpPr>
        <p:spPr>
          <a:xfrm>
            <a:off x="7370644" y="4734246"/>
            <a:ext cx="1332206" cy="436614"/>
          </a:xfrm>
          <a:prstGeom prst="rect">
            <a:avLst/>
          </a:prstGeom>
        </p:spPr>
        <p:txBody>
          <a:bodyPr bIns="45714" lIns="91428" rIns="91428" tIns="45714" wrap="none">
            <a:spAutoFit/>
          </a:bodyPr>
          <a:lstStyle/>
          <a:p>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96" name="矩形 47"/>
          <p:cNvSpPr>
            <a:spLocks noChangeArrowheads="1"/>
          </p:cNvSpPr>
          <p:nvPr/>
        </p:nvSpPr>
        <p:spPr bwMode="auto">
          <a:xfrm>
            <a:off x="7370647" y="5122543"/>
            <a:ext cx="3621551" cy="895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在此录入上述图表的综合描述说明，在此录入上述图表的综合描述说明，在此录入上述图表的描述说明。</a:t>
            </a:r>
          </a:p>
        </p:txBody>
      </p:sp>
      <p:sp>
        <p:nvSpPr>
          <p:cNvPr id="97" name="矩形 96"/>
          <p:cNvSpPr/>
          <p:nvPr/>
        </p:nvSpPr>
        <p:spPr>
          <a:xfrm>
            <a:off x="3622697" y="1555880"/>
            <a:ext cx="1198856" cy="396228"/>
          </a:xfrm>
          <a:prstGeom prst="rect">
            <a:avLst/>
          </a:prstGeom>
        </p:spPr>
        <p:txBody>
          <a:bodyPr bIns="45714" lIns="91428" rIns="91428" tIns="45714" wrap="none">
            <a:spAutoFit/>
          </a:bodyPr>
          <a:lstStyle/>
          <a:p>
            <a:r>
              <a:rPr altLang="en-US" b="1" lang="zh-CN" sz="2000">
                <a:solidFill>
                  <a:schemeClr val="tx1">
                    <a:lumMod val="75000"/>
                    <a:lumOff val="25000"/>
                  </a:schemeClr>
                </a:solidFill>
                <a:latin charset="-122" panose="020b0503020204020204" typeface="微软雅黑"/>
                <a:ea charset="-122" panose="020b0503020204020204" typeface="微软雅黑"/>
              </a:rPr>
              <a:t>添加标题</a:t>
            </a:r>
          </a:p>
        </p:txBody>
      </p:sp>
      <p:sp>
        <p:nvSpPr>
          <p:cNvPr id="98" name="矩形 47"/>
          <p:cNvSpPr>
            <a:spLocks noChangeArrowheads="1"/>
          </p:cNvSpPr>
          <p:nvPr/>
        </p:nvSpPr>
        <p:spPr bwMode="auto">
          <a:xfrm>
            <a:off x="3606936" y="2737954"/>
            <a:ext cx="2812663" cy="530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200">
                <a:solidFill>
                  <a:schemeClr val="tx1">
                    <a:lumMod val="75000"/>
                    <a:lumOff val="25000"/>
                  </a:schemeClr>
                </a:solidFill>
                <a:sym charset="-122" panose="020b0503020204020204" typeface="微软雅黑"/>
              </a:rPr>
              <a:t>在此录入上述图表的描述说明，在此录入上述图表的描述说明。</a:t>
            </a:r>
          </a:p>
        </p:txBody>
      </p:sp>
      <p:sp>
        <p:nvSpPr>
          <p:cNvPr id="99" name="矩形 98"/>
          <p:cNvSpPr/>
          <p:nvPr/>
        </p:nvSpPr>
        <p:spPr>
          <a:xfrm>
            <a:off x="3622697" y="3761260"/>
            <a:ext cx="1198856" cy="396228"/>
          </a:xfrm>
          <a:prstGeom prst="rect">
            <a:avLst/>
          </a:prstGeom>
        </p:spPr>
        <p:txBody>
          <a:bodyPr bIns="45714" lIns="91428" rIns="91428" tIns="45714" wrap="none">
            <a:spAutoFit/>
          </a:bodyPr>
          <a:lstStyle/>
          <a:p>
            <a:r>
              <a:rPr altLang="en-US" b="1" lang="zh-CN" sz="2000">
                <a:solidFill>
                  <a:schemeClr val="tx1">
                    <a:lumMod val="75000"/>
                    <a:lumOff val="25000"/>
                  </a:schemeClr>
                </a:solidFill>
                <a:latin charset="-122" panose="020b0503020204020204" typeface="微软雅黑"/>
                <a:ea charset="-122" panose="020b0503020204020204" typeface="微软雅黑"/>
              </a:rPr>
              <a:t>添加标题</a:t>
            </a:r>
          </a:p>
        </p:txBody>
      </p:sp>
      <p:sp>
        <p:nvSpPr>
          <p:cNvPr id="100" name="矩形 47"/>
          <p:cNvSpPr>
            <a:spLocks noChangeArrowheads="1"/>
          </p:cNvSpPr>
          <p:nvPr/>
        </p:nvSpPr>
        <p:spPr bwMode="auto">
          <a:xfrm>
            <a:off x="3606936" y="4927571"/>
            <a:ext cx="2812663" cy="530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z="1200">
                <a:solidFill>
                  <a:schemeClr val="tx1">
                    <a:lumMod val="75000"/>
                    <a:lumOff val="25000"/>
                  </a:schemeClr>
                </a:solidFill>
                <a:sym charset="-122" panose="020b0503020204020204" typeface="微软雅黑"/>
              </a:rPr>
              <a:t>在此录入上述图表的描述说明，在此录入上述图表的描述说明。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75"/>
                                        </p:tgtEl>
                                        <p:attrNameLst>
                                          <p:attrName>style.visibility</p:attrName>
                                        </p:attrNameLst>
                                      </p:cBhvr>
                                      <p:to>
                                        <p:strVal val="visible"/>
                                      </p:to>
                                    </p:set>
                                    <p:anim calcmode="lin" valueType="num">
                                      <p:cBhvr>
                                        <p:cTn dur="350" fill="hold" id="7"/>
                                        <p:tgtEl>
                                          <p:spTgt spid="75"/>
                                        </p:tgtEl>
                                        <p:attrNameLst>
                                          <p:attrName>ppt_w</p:attrName>
                                        </p:attrNameLst>
                                      </p:cBhvr>
                                      <p:tavLst>
                                        <p:tav tm="0">
                                          <p:val>
                                            <p:fltVal val="0"/>
                                          </p:val>
                                        </p:tav>
                                        <p:tav tm="100000">
                                          <p:val>
                                            <p:strVal val="#ppt_w"/>
                                          </p:val>
                                        </p:tav>
                                      </p:tavLst>
                                    </p:anim>
                                    <p:anim calcmode="lin" valueType="num">
                                      <p:cBhvr>
                                        <p:cTn dur="350" fill="hold" id="8"/>
                                        <p:tgtEl>
                                          <p:spTgt spid="75"/>
                                        </p:tgtEl>
                                        <p:attrNameLst>
                                          <p:attrName>ppt_h</p:attrName>
                                        </p:attrNameLst>
                                      </p:cBhvr>
                                      <p:tavLst>
                                        <p:tav tm="0">
                                          <p:val>
                                            <p:fltVal val="0"/>
                                          </p:val>
                                        </p:tav>
                                        <p:tav tm="100000">
                                          <p:val>
                                            <p:strVal val="#ppt_h"/>
                                          </p:val>
                                        </p:tav>
                                      </p:tavLst>
                                    </p:anim>
                                    <p:animEffect filter="fade" transition="in">
                                      <p:cBhvr>
                                        <p:cTn dur="350" id="9"/>
                                        <p:tgtEl>
                                          <p:spTgt spid="75"/>
                                        </p:tgtEl>
                                      </p:cBhvr>
                                    </p:animEffect>
                                  </p:childTnLst>
                                </p:cTn>
                              </p:par>
                              <p:par>
                                <p:cTn fill="hold" id="10" nodeType="withEffect" presetClass="entr" presetID="22" presetSubtype="8">
                                  <p:stCondLst>
                                    <p:cond delay="100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par>
                                <p:cTn fill="hold" id="13" nodeType="withEffect" presetClass="entr" presetID="22" presetSubtype="8">
                                  <p:stCondLst>
                                    <p:cond delay="1900"/>
                                  </p:stCondLst>
                                  <p:childTnLst>
                                    <p:set>
                                      <p:cBhvr>
                                        <p:cTn dur="1" fill="hold" id="14">
                                          <p:stCondLst>
                                            <p:cond delay="0"/>
                                          </p:stCondLst>
                                        </p:cTn>
                                        <p:tgtEl>
                                          <p:spTgt spid="62"/>
                                        </p:tgtEl>
                                        <p:attrNameLst>
                                          <p:attrName>style.visibility</p:attrName>
                                        </p:attrNameLst>
                                      </p:cBhvr>
                                      <p:to>
                                        <p:strVal val="visible"/>
                                      </p:to>
                                    </p:set>
                                    <p:animEffect filter="wipe(left)" transition="in">
                                      <p:cBhvr>
                                        <p:cTn dur="500" id="15"/>
                                        <p:tgtEl>
                                          <p:spTgt spid="62"/>
                                        </p:tgtEl>
                                      </p:cBhvr>
                                    </p:animEffect>
                                  </p:childTnLst>
                                </p:cTn>
                              </p:par>
                              <p:par>
                                <p:cTn fill="hold" grpId="0" id="16" nodeType="withEffect" presetClass="entr" presetID="22" presetSubtype="4">
                                  <p:stCondLst>
                                    <p:cond delay="2750"/>
                                  </p:stCondLst>
                                  <p:childTnLst>
                                    <p:set>
                                      <p:cBhvr>
                                        <p:cTn dur="1" fill="hold" id="17">
                                          <p:stCondLst>
                                            <p:cond delay="0"/>
                                          </p:stCondLst>
                                        </p:cTn>
                                        <p:tgtEl>
                                          <p:spTgt spid="97"/>
                                        </p:tgtEl>
                                        <p:attrNameLst>
                                          <p:attrName>style.visibility</p:attrName>
                                        </p:attrNameLst>
                                      </p:cBhvr>
                                      <p:to>
                                        <p:strVal val="visible"/>
                                      </p:to>
                                    </p:set>
                                    <p:animEffect filter="wipe(down)" transition="in">
                                      <p:cBhvr>
                                        <p:cTn dur="500" id="18"/>
                                        <p:tgtEl>
                                          <p:spTgt spid="97"/>
                                        </p:tgtEl>
                                      </p:cBhvr>
                                    </p:animEffect>
                                  </p:childTnLst>
                                </p:cTn>
                              </p:par>
                              <p:par>
                                <p:cTn fill="hold" grpId="0" id="19" nodeType="withEffect" presetClass="entr" presetID="22" presetSubtype="1">
                                  <p:stCondLst>
                                    <p:cond delay="2750"/>
                                  </p:stCondLst>
                                  <p:childTnLst>
                                    <p:set>
                                      <p:cBhvr>
                                        <p:cTn dur="1" fill="hold" id="20">
                                          <p:stCondLst>
                                            <p:cond delay="0"/>
                                          </p:stCondLst>
                                        </p:cTn>
                                        <p:tgtEl>
                                          <p:spTgt spid="98"/>
                                        </p:tgtEl>
                                        <p:attrNameLst>
                                          <p:attrName>style.visibility</p:attrName>
                                        </p:attrNameLst>
                                      </p:cBhvr>
                                      <p:to>
                                        <p:strVal val="visible"/>
                                      </p:to>
                                    </p:set>
                                    <p:animEffect filter="wipe(up)" transition="in">
                                      <p:cBhvr>
                                        <p:cTn dur="500" id="21"/>
                                        <p:tgtEl>
                                          <p:spTgt spid="98"/>
                                        </p:tgtEl>
                                      </p:cBhvr>
                                    </p:animEffect>
                                  </p:childTnLst>
                                </p:cTn>
                              </p:par>
                              <p:par>
                                <p:cTn fill="hold" id="22" nodeType="withEffect" presetClass="entr" presetID="53" presetSubtype="0">
                                  <p:stCondLst>
                                    <p:cond delay="3500"/>
                                  </p:stCondLst>
                                  <p:childTnLst>
                                    <p:set>
                                      <p:cBhvr>
                                        <p:cTn dur="1" fill="hold" id="23">
                                          <p:stCondLst>
                                            <p:cond delay="0"/>
                                          </p:stCondLst>
                                        </p:cTn>
                                        <p:tgtEl>
                                          <p:spTgt spid="83"/>
                                        </p:tgtEl>
                                        <p:attrNameLst>
                                          <p:attrName>style.visibility</p:attrName>
                                        </p:attrNameLst>
                                      </p:cBhvr>
                                      <p:to>
                                        <p:strVal val="visible"/>
                                      </p:to>
                                    </p:set>
                                    <p:anim calcmode="lin" valueType="num">
                                      <p:cBhvr>
                                        <p:cTn dur="350" fill="hold" id="24"/>
                                        <p:tgtEl>
                                          <p:spTgt spid="83"/>
                                        </p:tgtEl>
                                        <p:attrNameLst>
                                          <p:attrName>ppt_w</p:attrName>
                                        </p:attrNameLst>
                                      </p:cBhvr>
                                      <p:tavLst>
                                        <p:tav tm="0">
                                          <p:val>
                                            <p:fltVal val="0"/>
                                          </p:val>
                                        </p:tav>
                                        <p:tav tm="100000">
                                          <p:val>
                                            <p:strVal val="#ppt_w"/>
                                          </p:val>
                                        </p:tav>
                                      </p:tavLst>
                                    </p:anim>
                                    <p:anim calcmode="lin" valueType="num">
                                      <p:cBhvr>
                                        <p:cTn dur="350" fill="hold" id="25"/>
                                        <p:tgtEl>
                                          <p:spTgt spid="83"/>
                                        </p:tgtEl>
                                        <p:attrNameLst>
                                          <p:attrName>ppt_h</p:attrName>
                                        </p:attrNameLst>
                                      </p:cBhvr>
                                      <p:tavLst>
                                        <p:tav tm="0">
                                          <p:val>
                                            <p:fltVal val="0"/>
                                          </p:val>
                                        </p:tav>
                                        <p:tav tm="100000">
                                          <p:val>
                                            <p:strVal val="#ppt_h"/>
                                          </p:val>
                                        </p:tav>
                                      </p:tavLst>
                                    </p:anim>
                                    <p:animEffect filter="fade" transition="in">
                                      <p:cBhvr>
                                        <p:cTn dur="350" id="26"/>
                                        <p:tgtEl>
                                          <p:spTgt spid="83"/>
                                        </p:tgtEl>
                                      </p:cBhvr>
                                    </p:animEffect>
                                  </p:childTnLst>
                                </p:cTn>
                              </p:par>
                              <p:par>
                                <p:cTn fill="hold" id="27" nodeType="withEffect" presetClass="entr" presetID="22" presetSubtype="8">
                                  <p:stCondLst>
                                    <p:cond delay="4200"/>
                                  </p:stCondLst>
                                  <p:childTnLst>
                                    <p:set>
                                      <p:cBhvr>
                                        <p:cTn dur="1" fill="hold" id="28">
                                          <p:stCondLst>
                                            <p:cond delay="0"/>
                                          </p:stCondLst>
                                        </p:cTn>
                                        <p:tgtEl>
                                          <p:spTgt spid="67"/>
                                        </p:tgtEl>
                                        <p:attrNameLst>
                                          <p:attrName>style.visibility</p:attrName>
                                        </p:attrNameLst>
                                      </p:cBhvr>
                                      <p:to>
                                        <p:strVal val="visible"/>
                                      </p:to>
                                    </p:set>
                                    <p:animEffect filter="wipe(left)" transition="in">
                                      <p:cBhvr>
                                        <p:cTn dur="500" id="29"/>
                                        <p:tgtEl>
                                          <p:spTgt spid="67"/>
                                        </p:tgtEl>
                                      </p:cBhvr>
                                    </p:animEffect>
                                  </p:childTnLst>
                                </p:cTn>
                              </p:par>
                              <p:par>
                                <p:cTn fill="hold" id="30" nodeType="withEffect" presetClass="entr" presetID="22" presetSubtype="8">
                                  <p:stCondLst>
                                    <p:cond delay="5100"/>
                                  </p:stCondLst>
                                  <p:childTnLst>
                                    <p:set>
                                      <p:cBhvr>
                                        <p:cTn dur="1" fill="hold" id="31">
                                          <p:stCondLst>
                                            <p:cond delay="0"/>
                                          </p:stCondLst>
                                        </p:cTn>
                                        <p:tgtEl>
                                          <p:spTgt spid="71"/>
                                        </p:tgtEl>
                                        <p:attrNameLst>
                                          <p:attrName>style.visibility</p:attrName>
                                        </p:attrNameLst>
                                      </p:cBhvr>
                                      <p:to>
                                        <p:strVal val="visible"/>
                                      </p:to>
                                    </p:set>
                                    <p:animEffect filter="wipe(left)" transition="in">
                                      <p:cBhvr>
                                        <p:cTn dur="500" id="32"/>
                                        <p:tgtEl>
                                          <p:spTgt spid="71"/>
                                        </p:tgtEl>
                                      </p:cBhvr>
                                    </p:animEffect>
                                  </p:childTnLst>
                                </p:cTn>
                              </p:par>
                              <p:par>
                                <p:cTn fill="hold" grpId="0" id="33" nodeType="withEffect" presetClass="entr" presetID="22" presetSubtype="4">
                                  <p:stCondLst>
                                    <p:cond delay="6000"/>
                                  </p:stCondLst>
                                  <p:childTnLst>
                                    <p:set>
                                      <p:cBhvr>
                                        <p:cTn dur="1" fill="hold" id="34">
                                          <p:stCondLst>
                                            <p:cond delay="0"/>
                                          </p:stCondLst>
                                        </p:cTn>
                                        <p:tgtEl>
                                          <p:spTgt spid="99"/>
                                        </p:tgtEl>
                                        <p:attrNameLst>
                                          <p:attrName>style.visibility</p:attrName>
                                        </p:attrNameLst>
                                      </p:cBhvr>
                                      <p:to>
                                        <p:strVal val="visible"/>
                                      </p:to>
                                    </p:set>
                                    <p:animEffect filter="wipe(down)" transition="in">
                                      <p:cBhvr>
                                        <p:cTn dur="500" id="35"/>
                                        <p:tgtEl>
                                          <p:spTgt spid="99"/>
                                        </p:tgtEl>
                                      </p:cBhvr>
                                    </p:animEffect>
                                  </p:childTnLst>
                                </p:cTn>
                              </p:par>
                              <p:par>
                                <p:cTn fill="hold" grpId="0" id="36" nodeType="withEffect" presetClass="entr" presetID="22" presetSubtype="1">
                                  <p:stCondLst>
                                    <p:cond delay="6000"/>
                                  </p:stCondLst>
                                  <p:childTnLst>
                                    <p:set>
                                      <p:cBhvr>
                                        <p:cTn dur="1" fill="hold" id="37">
                                          <p:stCondLst>
                                            <p:cond delay="0"/>
                                          </p:stCondLst>
                                        </p:cTn>
                                        <p:tgtEl>
                                          <p:spTgt spid="100"/>
                                        </p:tgtEl>
                                        <p:attrNameLst>
                                          <p:attrName>style.visibility</p:attrName>
                                        </p:attrNameLst>
                                      </p:cBhvr>
                                      <p:to>
                                        <p:strVal val="visible"/>
                                      </p:to>
                                    </p:set>
                                    <p:animEffect filter="wipe(up)" transition="in">
                                      <p:cBhvr>
                                        <p:cTn dur="500" id="38"/>
                                        <p:tgtEl>
                                          <p:spTgt spid="100"/>
                                        </p:tgtEl>
                                      </p:cBhvr>
                                    </p:animEffect>
                                  </p:childTnLst>
                                </p:cTn>
                              </p:par>
                              <p:par>
                                <p:cTn fill="hold" id="39" nodeType="withEffect" presetClass="entr" presetID="16" presetSubtype="26">
                                  <p:stCondLst>
                                    <p:cond delay="6700"/>
                                  </p:stCondLst>
                                  <p:childTnLst>
                                    <p:set>
                                      <p:cBhvr>
                                        <p:cTn dur="1" fill="hold" id="40">
                                          <p:stCondLst>
                                            <p:cond delay="0"/>
                                          </p:stCondLst>
                                        </p:cTn>
                                        <p:tgtEl>
                                          <p:spTgt spid="56"/>
                                        </p:tgtEl>
                                        <p:attrNameLst>
                                          <p:attrName>style.visibility</p:attrName>
                                        </p:attrNameLst>
                                      </p:cBhvr>
                                      <p:to>
                                        <p:strVal val="visible"/>
                                      </p:to>
                                    </p:set>
                                    <p:animEffect filter="barn(inHorizontal)" transition="in">
                                      <p:cBhvr>
                                        <p:cTn dur="250" id="41"/>
                                        <p:tgtEl>
                                          <p:spTgt spid="56"/>
                                        </p:tgtEl>
                                      </p:cBhvr>
                                    </p:animEffect>
                                  </p:childTnLst>
                                </p:cTn>
                              </p:par>
                            </p:childTnLst>
                          </p:cTn>
                        </p:par>
                        <p:par>
                          <p:cTn fill="hold" id="42" nodeType="afterGroup">
                            <p:stCondLst>
                              <p:cond delay="6950"/>
                            </p:stCondLst>
                            <p:childTnLst>
                              <p:par>
                                <p:cTn fill="hold" grpId="0" id="43" nodeType="afterEffect" presetClass="entr" presetID="10" presetSubtype="0">
                                  <p:stCondLst>
                                    <p:cond delay="0"/>
                                  </p:stCondLst>
                                  <p:childTnLst>
                                    <p:set>
                                      <p:cBhvr>
                                        <p:cTn dur="1" fill="hold" id="44">
                                          <p:stCondLst>
                                            <p:cond delay="0"/>
                                          </p:stCondLst>
                                        </p:cTn>
                                        <p:tgtEl>
                                          <p:spTgt spid="91"/>
                                        </p:tgtEl>
                                        <p:attrNameLst>
                                          <p:attrName>style.visibility</p:attrName>
                                        </p:attrNameLst>
                                      </p:cBhvr>
                                      <p:to>
                                        <p:strVal val="visible"/>
                                      </p:to>
                                    </p:set>
                                    <p:animEffect filter="fade" transition="in">
                                      <p:cBhvr>
                                        <p:cTn dur="500" id="45"/>
                                        <p:tgtEl>
                                          <p:spTgt spid="91"/>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92"/>
                                        </p:tgtEl>
                                        <p:attrNameLst>
                                          <p:attrName>style.visibility</p:attrName>
                                        </p:attrNameLst>
                                      </p:cBhvr>
                                      <p:to>
                                        <p:strVal val="visible"/>
                                      </p:to>
                                    </p:set>
                                    <p:animEffect filter="fade" transition="in">
                                      <p:cBhvr>
                                        <p:cTn dur="500" id="48"/>
                                        <p:tgtEl>
                                          <p:spTgt spid="92"/>
                                        </p:tgtEl>
                                      </p:cBhvr>
                                    </p:animEffect>
                                  </p:childTnLst>
                                </p:cTn>
                              </p:par>
                            </p:childTnLst>
                          </p:cTn>
                        </p:par>
                        <p:par>
                          <p:cTn fill="hold" id="49" nodeType="afterGroup">
                            <p:stCondLst>
                              <p:cond delay="7450"/>
                            </p:stCondLst>
                            <p:childTnLst>
                              <p:par>
                                <p:cTn fill="hold" grpId="0" id="50" nodeType="afterEffect" presetClass="entr" presetID="10" presetSubtype="0">
                                  <p:stCondLst>
                                    <p:cond delay="500"/>
                                  </p:stCondLst>
                                  <p:childTnLst>
                                    <p:set>
                                      <p:cBhvr>
                                        <p:cTn dur="1" fill="hold" id="51">
                                          <p:stCondLst>
                                            <p:cond delay="0"/>
                                          </p:stCondLst>
                                        </p:cTn>
                                        <p:tgtEl>
                                          <p:spTgt spid="93"/>
                                        </p:tgtEl>
                                        <p:attrNameLst>
                                          <p:attrName>style.visibility</p:attrName>
                                        </p:attrNameLst>
                                      </p:cBhvr>
                                      <p:to>
                                        <p:strVal val="visible"/>
                                      </p:to>
                                    </p:set>
                                    <p:animEffect filter="fade" transition="in">
                                      <p:cBhvr>
                                        <p:cTn dur="500" id="52"/>
                                        <p:tgtEl>
                                          <p:spTgt spid="93"/>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94"/>
                                        </p:tgtEl>
                                        <p:attrNameLst>
                                          <p:attrName>style.visibility</p:attrName>
                                        </p:attrNameLst>
                                      </p:cBhvr>
                                      <p:to>
                                        <p:strVal val="visible"/>
                                      </p:to>
                                    </p:set>
                                    <p:animEffect filter="fade" transition="in">
                                      <p:cBhvr>
                                        <p:cTn dur="500" id="55"/>
                                        <p:tgtEl>
                                          <p:spTgt spid="94"/>
                                        </p:tgtEl>
                                      </p:cBhvr>
                                    </p:animEffect>
                                  </p:childTnLst>
                                </p:cTn>
                              </p:par>
                            </p:childTnLst>
                          </p:cTn>
                        </p:par>
                        <p:par>
                          <p:cTn fill="hold" id="56" nodeType="afterGroup">
                            <p:stCondLst>
                              <p:cond delay="8450"/>
                            </p:stCondLst>
                            <p:childTnLst>
                              <p:par>
                                <p:cTn fill="hold" grpId="0" id="57" nodeType="afterEffect" presetClass="entr" presetID="10" presetSubtype="0">
                                  <p:stCondLst>
                                    <p:cond delay="500"/>
                                  </p:stCondLst>
                                  <p:childTnLst>
                                    <p:set>
                                      <p:cBhvr>
                                        <p:cTn dur="1" fill="hold" id="58">
                                          <p:stCondLst>
                                            <p:cond delay="0"/>
                                          </p:stCondLst>
                                        </p:cTn>
                                        <p:tgtEl>
                                          <p:spTgt spid="95"/>
                                        </p:tgtEl>
                                        <p:attrNameLst>
                                          <p:attrName>style.visibility</p:attrName>
                                        </p:attrNameLst>
                                      </p:cBhvr>
                                      <p:to>
                                        <p:strVal val="visible"/>
                                      </p:to>
                                    </p:set>
                                    <p:animEffect filter="fade" transition="in">
                                      <p:cBhvr>
                                        <p:cTn dur="500" id="59"/>
                                        <p:tgtEl>
                                          <p:spTgt spid="95"/>
                                        </p:tgtEl>
                                      </p:cBhvr>
                                    </p:animEffect>
                                  </p:childTnLst>
                                </p:cTn>
                              </p:par>
                              <p:par>
                                <p:cTn fill="hold" grpId="0" id="60" nodeType="withEffect" presetClass="entr" presetID="10" presetSubtype="0">
                                  <p:stCondLst>
                                    <p:cond delay="500"/>
                                  </p:stCondLst>
                                  <p:childTnLst>
                                    <p:set>
                                      <p:cBhvr>
                                        <p:cTn dur="1" fill="hold" id="61">
                                          <p:stCondLst>
                                            <p:cond delay="0"/>
                                          </p:stCondLst>
                                        </p:cTn>
                                        <p:tgtEl>
                                          <p:spTgt spid="96"/>
                                        </p:tgtEl>
                                        <p:attrNameLst>
                                          <p:attrName>style.visibility</p:attrName>
                                        </p:attrNameLst>
                                      </p:cBhvr>
                                      <p:to>
                                        <p:strVal val="visible"/>
                                      </p:to>
                                    </p:set>
                                    <p:animEffect filter="fade" transition="in">
                                      <p:cBhvr>
                                        <p:cTn dur="500" id="62"/>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92"/>
      <p:bldP grpId="0" spid="93"/>
      <p:bldP grpId="0" spid="94"/>
      <p:bldP grpId="0" spid="95"/>
      <p:bldP grpId="0" spid="96"/>
      <p:bldP grpId="0" spid="97"/>
      <p:bldP grpId="0" spid="98"/>
      <p:bldP grpId="0" spid="99"/>
      <p:bldP grpId="0" spid="10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51" name="矩形 50"/>
          <p:cNvSpPr/>
          <p:nvPr/>
        </p:nvSpPr>
        <p:spPr>
          <a:xfrm>
            <a:off x="4562351" y="1884611"/>
            <a:ext cx="1422436" cy="1414024"/>
          </a:xfrm>
          <a:prstGeom prst="rect">
            <a:avLst/>
          </a:prstGeom>
          <a:blipFill>
            <a:blip r:embed="rId2"/>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endParaRPr altLang="en-US" lang="zh-CN" sz="2400">
              <a:solidFill>
                <a:schemeClr val="tx1"/>
              </a:solidFill>
            </a:endParaRPr>
          </a:p>
        </p:txBody>
      </p:sp>
      <p:sp>
        <p:nvSpPr>
          <p:cNvPr id="52" name="矩形 51"/>
          <p:cNvSpPr/>
          <p:nvPr/>
        </p:nvSpPr>
        <p:spPr>
          <a:xfrm>
            <a:off x="6178496" y="1884611"/>
            <a:ext cx="1422436" cy="1414024"/>
          </a:xfrm>
          <a:prstGeom prst="rect">
            <a:avLst/>
          </a:prstGeom>
          <a:blipFill>
            <a:blip r:embed="rId3"/>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endParaRPr altLang="en-US" lang="zh-CN" sz="2400">
              <a:solidFill>
                <a:schemeClr val="tx1"/>
              </a:solidFill>
            </a:endParaRPr>
          </a:p>
        </p:txBody>
      </p:sp>
      <p:sp>
        <p:nvSpPr>
          <p:cNvPr id="53" name="矩形 52"/>
          <p:cNvSpPr/>
          <p:nvPr/>
        </p:nvSpPr>
        <p:spPr>
          <a:xfrm>
            <a:off x="4562351" y="3491577"/>
            <a:ext cx="1422436" cy="1414024"/>
          </a:xfrm>
          <a:prstGeom prst="rect">
            <a:avLst/>
          </a:prstGeom>
          <a:blipFill>
            <a:blip r:embed="rId4"/>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endParaRPr altLang="en-US" lang="zh-CN" sz="2400">
              <a:solidFill>
                <a:schemeClr val="tx1"/>
              </a:solidFill>
            </a:endParaRPr>
          </a:p>
        </p:txBody>
      </p:sp>
      <p:sp>
        <p:nvSpPr>
          <p:cNvPr id="54" name="矩形 53"/>
          <p:cNvSpPr/>
          <p:nvPr/>
        </p:nvSpPr>
        <p:spPr>
          <a:xfrm>
            <a:off x="6178496" y="3491577"/>
            <a:ext cx="1422436" cy="1414024"/>
          </a:xfrm>
          <a:prstGeom prst="rect">
            <a:avLst/>
          </a:prstGeom>
          <a:blipFill>
            <a:blip r:embed="rId5"/>
            <a:stretch>
              <a:fillRect b="-1480" t="-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endParaRPr altLang="en-US" lang="zh-CN" sz="2400">
              <a:solidFill>
                <a:schemeClr val="tx1"/>
              </a:solidFill>
            </a:endParaRPr>
          </a:p>
        </p:txBody>
      </p:sp>
      <p:sp>
        <p:nvSpPr>
          <p:cNvPr id="55" name="圆角矩形 54"/>
          <p:cNvSpPr/>
          <p:nvPr/>
        </p:nvSpPr>
        <p:spPr>
          <a:xfrm>
            <a:off x="5596851" y="2912991"/>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r>
              <a:rPr altLang="zh-CN" lang="en-US" smtClean="0" sz="2400">
                <a:solidFill>
                  <a:schemeClr val="bg1"/>
                </a:solidFill>
                <a:latin charset="-122" panose="020b0503020204020204" typeface="微软雅黑"/>
                <a:ea charset="-122" panose="020b0503020204020204" typeface="微软雅黑"/>
              </a:rPr>
              <a:t>1</a:t>
            </a:r>
          </a:p>
        </p:txBody>
      </p:sp>
      <p:sp>
        <p:nvSpPr>
          <p:cNvPr id="101" name="圆角矩形 100"/>
          <p:cNvSpPr/>
          <p:nvPr/>
        </p:nvSpPr>
        <p:spPr>
          <a:xfrm>
            <a:off x="6178496" y="2912991"/>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r>
              <a:rPr altLang="zh-CN" lang="en-US" smtClean="0" sz="2400">
                <a:solidFill>
                  <a:schemeClr val="bg1"/>
                </a:solidFill>
                <a:latin charset="-122" panose="020b0503020204020204" typeface="微软雅黑"/>
                <a:ea charset="-122" panose="020b0503020204020204" typeface="微软雅黑"/>
              </a:rPr>
              <a:t>2</a:t>
            </a:r>
          </a:p>
        </p:txBody>
      </p:sp>
      <p:sp>
        <p:nvSpPr>
          <p:cNvPr id="102" name="圆角矩形 101"/>
          <p:cNvSpPr/>
          <p:nvPr/>
        </p:nvSpPr>
        <p:spPr>
          <a:xfrm>
            <a:off x="5596851" y="3491578"/>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r>
              <a:rPr altLang="zh-CN" lang="en-US" smtClean="0" sz="2400">
                <a:solidFill>
                  <a:schemeClr val="bg1"/>
                </a:solidFill>
                <a:latin charset="-122" panose="020b0503020204020204" typeface="微软雅黑"/>
                <a:ea charset="-122" panose="020b0503020204020204" typeface="微软雅黑"/>
              </a:rPr>
              <a:t>3</a:t>
            </a:r>
          </a:p>
        </p:txBody>
      </p:sp>
      <p:sp>
        <p:nvSpPr>
          <p:cNvPr id="103" name="圆角矩形 102"/>
          <p:cNvSpPr/>
          <p:nvPr/>
        </p:nvSpPr>
        <p:spPr>
          <a:xfrm>
            <a:off x="6178496" y="3491578"/>
            <a:ext cx="387937" cy="385643"/>
          </a:xfrm>
          <a:prstGeom prst="round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2" lIns="81885" rIns="81885" rtlCol="0" tIns="40942"/>
          <a:lstStyle/>
          <a:p>
            <a:pPr algn="ctr"/>
            <a:r>
              <a:rPr altLang="zh-CN" lang="en-US" smtClean="0" sz="2400">
                <a:solidFill>
                  <a:schemeClr val="bg1"/>
                </a:solidFill>
                <a:latin charset="-122" panose="020b0503020204020204" typeface="微软雅黑"/>
                <a:ea charset="-122" panose="020b0503020204020204" typeface="微软雅黑"/>
              </a:rPr>
              <a:t>4</a:t>
            </a:r>
          </a:p>
        </p:txBody>
      </p:sp>
      <p:sp>
        <p:nvSpPr>
          <p:cNvPr id="104" name="TextBox 103"/>
          <p:cNvSpPr txBox="1"/>
          <p:nvPr/>
        </p:nvSpPr>
        <p:spPr>
          <a:xfrm>
            <a:off x="1394152" y="2191630"/>
            <a:ext cx="3000028" cy="1153561"/>
          </a:xfrm>
          <a:prstGeom prst="rect">
            <a:avLst/>
          </a:prstGeom>
          <a:noFill/>
        </p:spPr>
        <p:txBody>
          <a:bodyPr bIns="40942" lIns="81885" rIns="81885" rtlCol="0" tIns="40942" wrap="square">
            <a:spAutoFit/>
          </a:bodyPr>
          <a:lstStyle/>
          <a:p>
            <a:pPr algn="just">
              <a:lnSpc>
                <a:spcPct val="120000"/>
              </a:lnSpc>
            </a:pPr>
            <a:r>
              <a:rPr altLang="en-US" lang="zh-CN" sz="146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105" name="TextBox 104"/>
          <p:cNvSpPr txBox="1"/>
          <p:nvPr/>
        </p:nvSpPr>
        <p:spPr>
          <a:xfrm>
            <a:off x="3125477" y="1788947"/>
            <a:ext cx="1268706" cy="416802"/>
          </a:xfrm>
          <a:prstGeom prst="rect">
            <a:avLst/>
          </a:prstGeom>
        </p:spPr>
        <p:txBody>
          <a:bodyPr bIns="45714" lIns="91428" rIns="91428" tIns="45714" wrap="none">
            <a:spAutoFit/>
          </a:bodyPr>
          <a:lstStyle>
            <a:defPPr>
              <a:defRPr lang="zh-CN"/>
            </a:defPPr>
            <a:lvl1pPr algn="ctr">
              <a:defRPr b="1" sz="2200">
                <a:solidFill>
                  <a:schemeClr val="tx1">
                    <a:lumMod val="65000"/>
                    <a:lumOff val="35000"/>
                  </a:schemeClr>
                </a:solidFill>
                <a:latin charset="-122" panose="020b0503020204020204" typeface="微软雅黑"/>
                <a:ea charset="-122" panose="020b0503020204020204" typeface="微软雅黑"/>
              </a:defRPr>
            </a:lvl1pPr>
          </a:lstStyle>
          <a:p>
            <a:pPr algn="r"/>
            <a:r>
              <a:rPr altLang="en-US" lang="zh-CN" sz="2135">
                <a:solidFill>
                  <a:schemeClr val="tx1">
                    <a:lumMod val="75000"/>
                    <a:lumOff val="25000"/>
                  </a:schemeClr>
                </a:solidFill>
              </a:rPr>
              <a:t>添加标题</a:t>
            </a:r>
          </a:p>
        </p:txBody>
      </p:sp>
      <p:sp>
        <p:nvSpPr>
          <p:cNvPr id="106" name="TextBox 105"/>
          <p:cNvSpPr txBox="1"/>
          <p:nvPr/>
        </p:nvSpPr>
        <p:spPr>
          <a:xfrm>
            <a:off x="7758920" y="2191630"/>
            <a:ext cx="3000028" cy="1153561"/>
          </a:xfrm>
          <a:prstGeom prst="rect">
            <a:avLst/>
          </a:prstGeom>
          <a:noFill/>
        </p:spPr>
        <p:txBody>
          <a:bodyPr bIns="40942" lIns="81885" rIns="81885" rtlCol="0" tIns="40942"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465">
                <a:solidFill>
                  <a:schemeClr val="tx1">
                    <a:lumMod val="75000"/>
                    <a:lumOff val="25000"/>
                  </a:schemeClr>
                </a:solidFill>
              </a:rPr>
              <a:t>您的内容打在这里，或者通过复制您的文本后，在此框中选择粘贴，并选择只保留文字，在此录入上述图表的综合描述说明。</a:t>
            </a:r>
          </a:p>
        </p:txBody>
      </p:sp>
      <p:sp>
        <p:nvSpPr>
          <p:cNvPr id="107" name="TextBox 106"/>
          <p:cNvSpPr txBox="1"/>
          <p:nvPr/>
        </p:nvSpPr>
        <p:spPr>
          <a:xfrm>
            <a:off x="7746043" y="1788947"/>
            <a:ext cx="1268706" cy="416802"/>
          </a:xfrm>
          <a:prstGeom prst="rect">
            <a:avLst/>
          </a:prstGeom>
        </p:spPr>
        <p:txBody>
          <a:bodyPr bIns="45714" lIns="91428" rIns="91428" tIns="45714" wrap="none">
            <a:spAutoFit/>
          </a:bodyPr>
          <a:lstStyle>
            <a:defPPr>
              <a:defRPr lang="zh-CN"/>
            </a:defPPr>
            <a:lvl1pPr algn="r">
              <a:defRPr b="1" sz="2200">
                <a:solidFill>
                  <a:schemeClr val="tx1">
                    <a:lumMod val="65000"/>
                    <a:lumOff val="35000"/>
                  </a:schemeClr>
                </a:solidFill>
                <a:latin charset="-122" panose="020b0503020204020204" typeface="微软雅黑"/>
                <a:ea charset="-122" panose="020b0503020204020204" typeface="微软雅黑"/>
              </a:defRPr>
            </a:lvl1pPr>
          </a:lstStyle>
          <a:p>
            <a:pPr algn="l"/>
            <a:r>
              <a:rPr altLang="en-US" lang="zh-CN" sz="2135">
                <a:solidFill>
                  <a:schemeClr val="tx1">
                    <a:lumMod val="75000"/>
                    <a:lumOff val="25000"/>
                  </a:schemeClr>
                </a:solidFill>
              </a:rPr>
              <a:t>添加标题</a:t>
            </a:r>
          </a:p>
        </p:txBody>
      </p:sp>
      <p:sp>
        <p:nvSpPr>
          <p:cNvPr id="108" name="TextBox 107"/>
          <p:cNvSpPr txBox="1"/>
          <p:nvPr/>
        </p:nvSpPr>
        <p:spPr>
          <a:xfrm>
            <a:off x="1394152" y="3913525"/>
            <a:ext cx="3000028" cy="1153561"/>
          </a:xfrm>
          <a:prstGeom prst="rect">
            <a:avLst/>
          </a:prstGeom>
          <a:noFill/>
        </p:spPr>
        <p:txBody>
          <a:bodyPr bIns="40942" lIns="81885" rIns="81885" rtlCol="0" tIns="40942"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465">
                <a:solidFill>
                  <a:schemeClr val="tx1">
                    <a:lumMod val="75000"/>
                    <a:lumOff val="25000"/>
                  </a:schemeClr>
                </a:solidFill>
              </a:rPr>
              <a:t>您的内容打在这里，或者通过复制您的文本后，在此框中选择粘贴，并选择只保留文字，在此录入上述图表的综合描述说明。</a:t>
            </a:r>
          </a:p>
        </p:txBody>
      </p:sp>
      <p:sp>
        <p:nvSpPr>
          <p:cNvPr id="109" name="TextBox 108"/>
          <p:cNvSpPr txBox="1"/>
          <p:nvPr/>
        </p:nvSpPr>
        <p:spPr>
          <a:xfrm>
            <a:off x="3125477" y="3498879"/>
            <a:ext cx="1268706" cy="416802"/>
          </a:xfrm>
          <a:prstGeom prst="rect">
            <a:avLst/>
          </a:prstGeom>
        </p:spPr>
        <p:txBody>
          <a:bodyPr bIns="45714" lIns="91428" rIns="91428" tIns="45714" wrap="none">
            <a:spAutoFit/>
          </a:bodyPr>
          <a:lstStyle>
            <a:defPPr>
              <a:defRPr lang="zh-CN"/>
            </a:defPPr>
            <a:lvl1pPr algn="r">
              <a:defRPr b="1" sz="2200">
                <a:solidFill>
                  <a:schemeClr val="tx1">
                    <a:lumMod val="65000"/>
                    <a:lumOff val="35000"/>
                  </a:schemeClr>
                </a:solidFill>
                <a:latin charset="-122" panose="020b0503020204020204" typeface="微软雅黑"/>
                <a:ea charset="-122" panose="020b0503020204020204" typeface="微软雅黑"/>
              </a:defRPr>
            </a:lvl1pPr>
          </a:lstStyle>
          <a:p>
            <a:r>
              <a:rPr altLang="en-US" lang="zh-CN" sz="2135">
                <a:solidFill>
                  <a:schemeClr val="tx1">
                    <a:lumMod val="75000"/>
                    <a:lumOff val="25000"/>
                  </a:schemeClr>
                </a:solidFill>
              </a:rPr>
              <a:t>添加标题</a:t>
            </a:r>
          </a:p>
        </p:txBody>
      </p:sp>
      <p:sp>
        <p:nvSpPr>
          <p:cNvPr id="110" name="TextBox 109"/>
          <p:cNvSpPr txBox="1"/>
          <p:nvPr/>
        </p:nvSpPr>
        <p:spPr>
          <a:xfrm>
            <a:off x="7758920" y="3913525"/>
            <a:ext cx="3000028" cy="1153561"/>
          </a:xfrm>
          <a:prstGeom prst="rect">
            <a:avLst/>
          </a:prstGeom>
          <a:noFill/>
        </p:spPr>
        <p:txBody>
          <a:bodyPr bIns="40942" lIns="81885" rIns="81885" rtlCol="0" tIns="40942" wrap="square">
            <a:spAutoFit/>
          </a:bodyPr>
          <a:lstStyle>
            <a:defPPr>
              <a:defRPr lang="zh-CN"/>
            </a:defPPr>
            <a:lvl1pPr algn="just">
              <a:lnSpc>
                <a:spcPct val="12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465">
                <a:solidFill>
                  <a:schemeClr val="tx1">
                    <a:lumMod val="75000"/>
                    <a:lumOff val="25000"/>
                  </a:schemeClr>
                </a:solidFill>
              </a:rPr>
              <a:t>您的内容打在这里，或者通过复制您的文本后，在此框中选择粘贴，并选择只保留文字，在此录入上述图表的综合描述说明。</a:t>
            </a:r>
          </a:p>
        </p:txBody>
      </p:sp>
      <p:sp>
        <p:nvSpPr>
          <p:cNvPr id="111" name="TextBox 110"/>
          <p:cNvSpPr txBox="1"/>
          <p:nvPr/>
        </p:nvSpPr>
        <p:spPr>
          <a:xfrm>
            <a:off x="7758919" y="3498879"/>
            <a:ext cx="1268706" cy="416802"/>
          </a:xfrm>
          <a:prstGeom prst="rect">
            <a:avLst/>
          </a:prstGeom>
        </p:spPr>
        <p:txBody>
          <a:bodyPr bIns="45714" lIns="91428" rIns="91428" tIns="45714" wrap="none">
            <a:spAutoFit/>
          </a:bodyPr>
          <a:lstStyle>
            <a:defPPr>
              <a:defRPr lang="zh-CN"/>
            </a:defPPr>
            <a:lvl1pPr>
              <a:defRPr b="1" sz="2200">
                <a:solidFill>
                  <a:schemeClr val="tx1">
                    <a:lumMod val="65000"/>
                    <a:lumOff val="35000"/>
                  </a:schemeClr>
                </a:solidFill>
                <a:latin charset="-122" panose="020b0503020204020204" typeface="微软雅黑"/>
                <a:ea charset="-122" panose="020b0503020204020204" typeface="微软雅黑"/>
              </a:defRPr>
            </a:lvl1pPr>
          </a:lstStyle>
          <a:p>
            <a:r>
              <a:rPr altLang="en-US" lang="zh-CN" sz="2135">
                <a:solidFill>
                  <a:schemeClr val="tx1">
                    <a:lumMod val="75000"/>
                    <a:lumOff val="25000"/>
                  </a:schemeClr>
                </a:solidFill>
              </a:rPr>
              <a:t>添加标题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 calcmode="lin" valueType="num">
                                      <p:cBhvr>
                                        <p:cTn dur="500" fill="hold" id="9"/>
                                        <p:tgtEl>
                                          <p:spTgt spid="51"/>
                                        </p:tgtEl>
                                        <p:attrNameLst>
                                          <p:attrName>style.rotation</p:attrName>
                                        </p:attrNameLst>
                                      </p:cBhvr>
                                      <p:tavLst>
                                        <p:tav tm="0">
                                          <p:val>
                                            <p:fltVal val="360"/>
                                          </p:val>
                                        </p:tav>
                                        <p:tav tm="100000">
                                          <p:val>
                                            <p:fltVal val="0"/>
                                          </p:val>
                                        </p:tav>
                                      </p:tavLst>
                                    </p:anim>
                                    <p:animEffect filter="fade" transition="in">
                                      <p:cBhvr>
                                        <p:cTn dur="500" id="10"/>
                                        <p:tgtEl>
                                          <p:spTgt spid="51"/>
                                        </p:tgtEl>
                                      </p:cBhvr>
                                    </p:animEffect>
                                  </p:childTnLst>
                                </p:cTn>
                              </p:par>
                              <p:par>
                                <p:cTn decel="100000" fill="hold" grpId="0" id="11" nodeType="withEffect" presetClass="entr" presetID="49" presetSubtype="0">
                                  <p:stCondLst>
                                    <p:cond delay="200"/>
                                  </p:stCondLst>
                                  <p:childTnLst>
                                    <p:set>
                                      <p:cBhvr>
                                        <p:cTn dur="1" fill="hold" id="12">
                                          <p:stCondLst>
                                            <p:cond delay="0"/>
                                          </p:stCondLst>
                                        </p:cTn>
                                        <p:tgtEl>
                                          <p:spTgt spid="52"/>
                                        </p:tgtEl>
                                        <p:attrNameLst>
                                          <p:attrName>style.visibility</p:attrName>
                                        </p:attrNameLst>
                                      </p:cBhvr>
                                      <p:to>
                                        <p:strVal val="visible"/>
                                      </p:to>
                                    </p:set>
                                    <p:anim calcmode="lin" valueType="num">
                                      <p:cBhvr>
                                        <p:cTn dur="500" fill="hold" id="13"/>
                                        <p:tgtEl>
                                          <p:spTgt spid="52"/>
                                        </p:tgtEl>
                                        <p:attrNameLst>
                                          <p:attrName>ppt_w</p:attrName>
                                        </p:attrNameLst>
                                      </p:cBhvr>
                                      <p:tavLst>
                                        <p:tav tm="0">
                                          <p:val>
                                            <p:fltVal val="0"/>
                                          </p:val>
                                        </p:tav>
                                        <p:tav tm="100000">
                                          <p:val>
                                            <p:strVal val="#ppt_w"/>
                                          </p:val>
                                        </p:tav>
                                      </p:tavLst>
                                    </p:anim>
                                    <p:anim calcmode="lin" valueType="num">
                                      <p:cBhvr>
                                        <p:cTn dur="500" fill="hold" id="14"/>
                                        <p:tgtEl>
                                          <p:spTgt spid="52"/>
                                        </p:tgtEl>
                                        <p:attrNameLst>
                                          <p:attrName>ppt_h</p:attrName>
                                        </p:attrNameLst>
                                      </p:cBhvr>
                                      <p:tavLst>
                                        <p:tav tm="0">
                                          <p:val>
                                            <p:fltVal val="0"/>
                                          </p:val>
                                        </p:tav>
                                        <p:tav tm="100000">
                                          <p:val>
                                            <p:strVal val="#ppt_h"/>
                                          </p:val>
                                        </p:tav>
                                      </p:tavLst>
                                    </p:anim>
                                    <p:anim calcmode="lin" valueType="num">
                                      <p:cBhvr>
                                        <p:cTn dur="500" fill="hold" id="15"/>
                                        <p:tgtEl>
                                          <p:spTgt spid="52"/>
                                        </p:tgtEl>
                                        <p:attrNameLst>
                                          <p:attrName>style.rotation</p:attrName>
                                        </p:attrNameLst>
                                      </p:cBhvr>
                                      <p:tavLst>
                                        <p:tav tm="0">
                                          <p:val>
                                            <p:fltVal val="360"/>
                                          </p:val>
                                        </p:tav>
                                        <p:tav tm="100000">
                                          <p:val>
                                            <p:fltVal val="0"/>
                                          </p:val>
                                        </p:tav>
                                      </p:tavLst>
                                    </p:anim>
                                    <p:animEffect filter="fade" transition="in">
                                      <p:cBhvr>
                                        <p:cTn dur="500" id="16"/>
                                        <p:tgtEl>
                                          <p:spTgt spid="52"/>
                                        </p:tgtEl>
                                      </p:cBhvr>
                                    </p:animEffect>
                                  </p:childTnLst>
                                </p:cTn>
                              </p:par>
                              <p:par>
                                <p:cTn decel="100000" fill="hold" grpId="0" id="17" nodeType="withEffect" presetClass="entr" presetID="49" presetSubtype="0">
                                  <p:stCondLst>
                                    <p:cond delay="400"/>
                                  </p:stCondLst>
                                  <p:childTnLst>
                                    <p:set>
                                      <p:cBhvr>
                                        <p:cTn dur="1" fill="hold" id="18">
                                          <p:stCondLst>
                                            <p:cond delay="0"/>
                                          </p:stCondLst>
                                        </p:cTn>
                                        <p:tgtEl>
                                          <p:spTgt spid="53"/>
                                        </p:tgtEl>
                                        <p:attrNameLst>
                                          <p:attrName>style.visibility</p:attrName>
                                        </p:attrNameLst>
                                      </p:cBhvr>
                                      <p:to>
                                        <p:strVal val="visible"/>
                                      </p:to>
                                    </p:set>
                                    <p:anim calcmode="lin" valueType="num">
                                      <p:cBhvr>
                                        <p:cTn dur="500" fill="hold" id="19"/>
                                        <p:tgtEl>
                                          <p:spTgt spid="53"/>
                                        </p:tgtEl>
                                        <p:attrNameLst>
                                          <p:attrName>ppt_w</p:attrName>
                                        </p:attrNameLst>
                                      </p:cBhvr>
                                      <p:tavLst>
                                        <p:tav tm="0">
                                          <p:val>
                                            <p:fltVal val="0"/>
                                          </p:val>
                                        </p:tav>
                                        <p:tav tm="100000">
                                          <p:val>
                                            <p:strVal val="#ppt_w"/>
                                          </p:val>
                                        </p:tav>
                                      </p:tavLst>
                                    </p:anim>
                                    <p:anim calcmode="lin" valueType="num">
                                      <p:cBhvr>
                                        <p:cTn dur="500" fill="hold" id="20"/>
                                        <p:tgtEl>
                                          <p:spTgt spid="53"/>
                                        </p:tgtEl>
                                        <p:attrNameLst>
                                          <p:attrName>ppt_h</p:attrName>
                                        </p:attrNameLst>
                                      </p:cBhvr>
                                      <p:tavLst>
                                        <p:tav tm="0">
                                          <p:val>
                                            <p:fltVal val="0"/>
                                          </p:val>
                                        </p:tav>
                                        <p:tav tm="100000">
                                          <p:val>
                                            <p:strVal val="#ppt_h"/>
                                          </p:val>
                                        </p:tav>
                                      </p:tavLst>
                                    </p:anim>
                                    <p:anim calcmode="lin" valueType="num">
                                      <p:cBhvr>
                                        <p:cTn dur="500" fill="hold" id="21"/>
                                        <p:tgtEl>
                                          <p:spTgt spid="53"/>
                                        </p:tgtEl>
                                        <p:attrNameLst>
                                          <p:attrName>style.rotation</p:attrName>
                                        </p:attrNameLst>
                                      </p:cBhvr>
                                      <p:tavLst>
                                        <p:tav tm="0">
                                          <p:val>
                                            <p:fltVal val="360"/>
                                          </p:val>
                                        </p:tav>
                                        <p:tav tm="100000">
                                          <p:val>
                                            <p:fltVal val="0"/>
                                          </p:val>
                                        </p:tav>
                                      </p:tavLst>
                                    </p:anim>
                                    <p:animEffect filter="fade" transition="in">
                                      <p:cBhvr>
                                        <p:cTn dur="500" id="22"/>
                                        <p:tgtEl>
                                          <p:spTgt spid="53"/>
                                        </p:tgtEl>
                                      </p:cBhvr>
                                    </p:animEffect>
                                  </p:childTnLst>
                                </p:cTn>
                              </p:par>
                              <p:par>
                                <p:cTn decel="100000" fill="hold" grpId="0" id="23" nodeType="withEffect" presetClass="entr" presetID="49" presetSubtype="0">
                                  <p:stCondLst>
                                    <p:cond delay="600"/>
                                  </p:stCondLst>
                                  <p:childTnLst>
                                    <p:set>
                                      <p:cBhvr>
                                        <p:cTn dur="1" fill="hold" id="24">
                                          <p:stCondLst>
                                            <p:cond delay="0"/>
                                          </p:stCondLst>
                                        </p:cTn>
                                        <p:tgtEl>
                                          <p:spTgt spid="54"/>
                                        </p:tgtEl>
                                        <p:attrNameLst>
                                          <p:attrName>style.visibility</p:attrName>
                                        </p:attrNameLst>
                                      </p:cBhvr>
                                      <p:to>
                                        <p:strVal val="visible"/>
                                      </p:to>
                                    </p:set>
                                    <p:anim calcmode="lin" valueType="num">
                                      <p:cBhvr>
                                        <p:cTn dur="500" fill="hold" id="25"/>
                                        <p:tgtEl>
                                          <p:spTgt spid="54"/>
                                        </p:tgtEl>
                                        <p:attrNameLst>
                                          <p:attrName>ppt_w</p:attrName>
                                        </p:attrNameLst>
                                      </p:cBhvr>
                                      <p:tavLst>
                                        <p:tav tm="0">
                                          <p:val>
                                            <p:fltVal val="0"/>
                                          </p:val>
                                        </p:tav>
                                        <p:tav tm="100000">
                                          <p:val>
                                            <p:strVal val="#ppt_w"/>
                                          </p:val>
                                        </p:tav>
                                      </p:tavLst>
                                    </p:anim>
                                    <p:anim calcmode="lin" valueType="num">
                                      <p:cBhvr>
                                        <p:cTn dur="500" fill="hold" id="26"/>
                                        <p:tgtEl>
                                          <p:spTgt spid="54"/>
                                        </p:tgtEl>
                                        <p:attrNameLst>
                                          <p:attrName>ppt_h</p:attrName>
                                        </p:attrNameLst>
                                      </p:cBhvr>
                                      <p:tavLst>
                                        <p:tav tm="0">
                                          <p:val>
                                            <p:fltVal val="0"/>
                                          </p:val>
                                        </p:tav>
                                        <p:tav tm="100000">
                                          <p:val>
                                            <p:strVal val="#ppt_h"/>
                                          </p:val>
                                        </p:tav>
                                      </p:tavLst>
                                    </p:anim>
                                    <p:anim calcmode="lin" valueType="num">
                                      <p:cBhvr>
                                        <p:cTn dur="500" fill="hold" id="27"/>
                                        <p:tgtEl>
                                          <p:spTgt spid="54"/>
                                        </p:tgtEl>
                                        <p:attrNameLst>
                                          <p:attrName>style.rotation</p:attrName>
                                        </p:attrNameLst>
                                      </p:cBhvr>
                                      <p:tavLst>
                                        <p:tav tm="0">
                                          <p:val>
                                            <p:fltVal val="360"/>
                                          </p:val>
                                        </p:tav>
                                        <p:tav tm="100000">
                                          <p:val>
                                            <p:fltVal val="0"/>
                                          </p:val>
                                        </p:tav>
                                      </p:tavLst>
                                    </p:anim>
                                    <p:animEffect filter="fade" transition="in">
                                      <p:cBhvr>
                                        <p:cTn dur="500" id="28"/>
                                        <p:tgtEl>
                                          <p:spTgt spid="54"/>
                                        </p:tgtEl>
                                      </p:cBhvr>
                                    </p:animEffect>
                                  </p:childTnLst>
                                </p:cTn>
                              </p:par>
                            </p:childTnLst>
                          </p:cTn>
                        </p:par>
                        <p:par>
                          <p:cTn fill="hold" id="29" nodeType="afterGroup">
                            <p:stCondLst>
                              <p:cond delay="1100"/>
                            </p:stCondLst>
                            <p:childTnLst>
                              <p:par>
                                <p:cTn fill="hold" grpId="0" id="30" nodeType="afterEffect" presetClass="entr" presetID="23" presetSubtype="528">
                                  <p:stCondLst>
                                    <p:cond delay="0"/>
                                  </p:stCondLst>
                                  <p:childTnLst>
                                    <p:set>
                                      <p:cBhvr>
                                        <p:cTn dur="1" fill="hold" id="31">
                                          <p:stCondLst>
                                            <p:cond delay="0"/>
                                          </p:stCondLst>
                                        </p:cTn>
                                        <p:tgtEl>
                                          <p:spTgt spid="55"/>
                                        </p:tgtEl>
                                        <p:attrNameLst>
                                          <p:attrName>style.visibility</p:attrName>
                                        </p:attrNameLst>
                                      </p:cBhvr>
                                      <p:to>
                                        <p:strVal val="visible"/>
                                      </p:to>
                                    </p:set>
                                    <p:anim calcmode="lin" valueType="num">
                                      <p:cBhvr>
                                        <p:cTn dur="500" fill="hold" id="32"/>
                                        <p:tgtEl>
                                          <p:spTgt spid="55"/>
                                        </p:tgtEl>
                                        <p:attrNameLst>
                                          <p:attrName>ppt_w</p:attrName>
                                        </p:attrNameLst>
                                      </p:cBhvr>
                                      <p:tavLst>
                                        <p:tav tm="0">
                                          <p:val>
                                            <p:fltVal val="0"/>
                                          </p:val>
                                        </p:tav>
                                        <p:tav tm="100000">
                                          <p:val>
                                            <p:strVal val="#ppt_w"/>
                                          </p:val>
                                        </p:tav>
                                      </p:tavLst>
                                    </p:anim>
                                    <p:anim calcmode="lin" valueType="num">
                                      <p:cBhvr>
                                        <p:cTn dur="500" fill="hold" id="33"/>
                                        <p:tgtEl>
                                          <p:spTgt spid="55"/>
                                        </p:tgtEl>
                                        <p:attrNameLst>
                                          <p:attrName>ppt_h</p:attrName>
                                        </p:attrNameLst>
                                      </p:cBhvr>
                                      <p:tavLst>
                                        <p:tav tm="0">
                                          <p:val>
                                            <p:fltVal val="0"/>
                                          </p:val>
                                        </p:tav>
                                        <p:tav tm="100000">
                                          <p:val>
                                            <p:strVal val="#ppt_h"/>
                                          </p:val>
                                        </p:tav>
                                      </p:tavLst>
                                    </p:anim>
                                    <p:anim calcmode="lin" valueType="num">
                                      <p:cBhvr>
                                        <p:cTn dur="500" fill="hold" id="34"/>
                                        <p:tgtEl>
                                          <p:spTgt spid="55"/>
                                        </p:tgtEl>
                                        <p:attrNameLst>
                                          <p:attrName>ppt_x</p:attrName>
                                        </p:attrNameLst>
                                      </p:cBhvr>
                                      <p:tavLst>
                                        <p:tav tm="0">
                                          <p:val>
                                            <p:fltVal val="0.5"/>
                                          </p:val>
                                        </p:tav>
                                        <p:tav tm="100000">
                                          <p:val>
                                            <p:strVal val="#ppt_x"/>
                                          </p:val>
                                        </p:tav>
                                      </p:tavLst>
                                    </p:anim>
                                    <p:anim calcmode="lin" valueType="num">
                                      <p:cBhvr>
                                        <p:cTn dur="500" fill="hold" id="35"/>
                                        <p:tgtEl>
                                          <p:spTgt spid="55"/>
                                        </p:tgtEl>
                                        <p:attrNameLst>
                                          <p:attrName>ppt_y</p:attrName>
                                        </p:attrNameLst>
                                      </p:cBhvr>
                                      <p:tavLst>
                                        <p:tav tm="0">
                                          <p:val>
                                            <p:fltVal val="0.5"/>
                                          </p:val>
                                        </p:tav>
                                        <p:tav tm="100000">
                                          <p:val>
                                            <p:strVal val="#ppt_y"/>
                                          </p:val>
                                        </p:tav>
                                      </p:tavLst>
                                    </p:anim>
                                  </p:childTnLst>
                                </p:cTn>
                              </p:par>
                              <p:par>
                                <p:cTn fill="hold" grpId="0" id="36" nodeType="withEffect" presetClass="entr" presetID="23" presetSubtype="528">
                                  <p:stCondLst>
                                    <p:cond delay="0"/>
                                  </p:stCondLst>
                                  <p:childTnLst>
                                    <p:set>
                                      <p:cBhvr>
                                        <p:cTn dur="1" fill="hold" id="37">
                                          <p:stCondLst>
                                            <p:cond delay="0"/>
                                          </p:stCondLst>
                                        </p:cTn>
                                        <p:tgtEl>
                                          <p:spTgt spid="101"/>
                                        </p:tgtEl>
                                        <p:attrNameLst>
                                          <p:attrName>style.visibility</p:attrName>
                                        </p:attrNameLst>
                                      </p:cBhvr>
                                      <p:to>
                                        <p:strVal val="visible"/>
                                      </p:to>
                                    </p:set>
                                    <p:anim calcmode="lin" valueType="num">
                                      <p:cBhvr>
                                        <p:cTn dur="500" fill="hold" id="38"/>
                                        <p:tgtEl>
                                          <p:spTgt spid="101"/>
                                        </p:tgtEl>
                                        <p:attrNameLst>
                                          <p:attrName>ppt_w</p:attrName>
                                        </p:attrNameLst>
                                      </p:cBhvr>
                                      <p:tavLst>
                                        <p:tav tm="0">
                                          <p:val>
                                            <p:fltVal val="0"/>
                                          </p:val>
                                        </p:tav>
                                        <p:tav tm="100000">
                                          <p:val>
                                            <p:strVal val="#ppt_w"/>
                                          </p:val>
                                        </p:tav>
                                      </p:tavLst>
                                    </p:anim>
                                    <p:anim calcmode="lin" valueType="num">
                                      <p:cBhvr>
                                        <p:cTn dur="500" fill="hold" id="39"/>
                                        <p:tgtEl>
                                          <p:spTgt spid="101"/>
                                        </p:tgtEl>
                                        <p:attrNameLst>
                                          <p:attrName>ppt_h</p:attrName>
                                        </p:attrNameLst>
                                      </p:cBhvr>
                                      <p:tavLst>
                                        <p:tav tm="0">
                                          <p:val>
                                            <p:fltVal val="0"/>
                                          </p:val>
                                        </p:tav>
                                        <p:tav tm="100000">
                                          <p:val>
                                            <p:strVal val="#ppt_h"/>
                                          </p:val>
                                        </p:tav>
                                      </p:tavLst>
                                    </p:anim>
                                    <p:anim calcmode="lin" valueType="num">
                                      <p:cBhvr>
                                        <p:cTn dur="500" fill="hold" id="40"/>
                                        <p:tgtEl>
                                          <p:spTgt spid="101"/>
                                        </p:tgtEl>
                                        <p:attrNameLst>
                                          <p:attrName>ppt_x</p:attrName>
                                        </p:attrNameLst>
                                      </p:cBhvr>
                                      <p:tavLst>
                                        <p:tav tm="0">
                                          <p:val>
                                            <p:fltVal val="0.5"/>
                                          </p:val>
                                        </p:tav>
                                        <p:tav tm="100000">
                                          <p:val>
                                            <p:strVal val="#ppt_x"/>
                                          </p:val>
                                        </p:tav>
                                      </p:tavLst>
                                    </p:anim>
                                    <p:anim calcmode="lin" valueType="num">
                                      <p:cBhvr>
                                        <p:cTn dur="500" fill="hold" id="41"/>
                                        <p:tgtEl>
                                          <p:spTgt spid="101"/>
                                        </p:tgtEl>
                                        <p:attrNameLst>
                                          <p:attrName>ppt_y</p:attrName>
                                        </p:attrNameLst>
                                      </p:cBhvr>
                                      <p:tavLst>
                                        <p:tav tm="0">
                                          <p:val>
                                            <p:fltVal val="0.5"/>
                                          </p:val>
                                        </p:tav>
                                        <p:tav tm="100000">
                                          <p:val>
                                            <p:strVal val="#ppt_y"/>
                                          </p:val>
                                        </p:tav>
                                      </p:tavLst>
                                    </p:anim>
                                  </p:childTnLst>
                                </p:cTn>
                              </p:par>
                              <p:par>
                                <p:cTn fill="hold" grpId="0" id="42" nodeType="withEffect" presetClass="entr" presetID="23" presetSubtype="528">
                                  <p:stCondLst>
                                    <p:cond delay="0"/>
                                  </p:stCondLst>
                                  <p:childTnLst>
                                    <p:set>
                                      <p:cBhvr>
                                        <p:cTn dur="1" fill="hold" id="43">
                                          <p:stCondLst>
                                            <p:cond delay="0"/>
                                          </p:stCondLst>
                                        </p:cTn>
                                        <p:tgtEl>
                                          <p:spTgt spid="102"/>
                                        </p:tgtEl>
                                        <p:attrNameLst>
                                          <p:attrName>style.visibility</p:attrName>
                                        </p:attrNameLst>
                                      </p:cBhvr>
                                      <p:to>
                                        <p:strVal val="visible"/>
                                      </p:to>
                                    </p:set>
                                    <p:anim calcmode="lin" valueType="num">
                                      <p:cBhvr>
                                        <p:cTn dur="500" fill="hold" id="44"/>
                                        <p:tgtEl>
                                          <p:spTgt spid="102"/>
                                        </p:tgtEl>
                                        <p:attrNameLst>
                                          <p:attrName>ppt_w</p:attrName>
                                        </p:attrNameLst>
                                      </p:cBhvr>
                                      <p:tavLst>
                                        <p:tav tm="0">
                                          <p:val>
                                            <p:fltVal val="0"/>
                                          </p:val>
                                        </p:tav>
                                        <p:tav tm="100000">
                                          <p:val>
                                            <p:strVal val="#ppt_w"/>
                                          </p:val>
                                        </p:tav>
                                      </p:tavLst>
                                    </p:anim>
                                    <p:anim calcmode="lin" valueType="num">
                                      <p:cBhvr>
                                        <p:cTn dur="500" fill="hold" id="45"/>
                                        <p:tgtEl>
                                          <p:spTgt spid="102"/>
                                        </p:tgtEl>
                                        <p:attrNameLst>
                                          <p:attrName>ppt_h</p:attrName>
                                        </p:attrNameLst>
                                      </p:cBhvr>
                                      <p:tavLst>
                                        <p:tav tm="0">
                                          <p:val>
                                            <p:fltVal val="0"/>
                                          </p:val>
                                        </p:tav>
                                        <p:tav tm="100000">
                                          <p:val>
                                            <p:strVal val="#ppt_h"/>
                                          </p:val>
                                        </p:tav>
                                      </p:tavLst>
                                    </p:anim>
                                    <p:anim calcmode="lin" valueType="num">
                                      <p:cBhvr>
                                        <p:cTn dur="500" fill="hold" id="46"/>
                                        <p:tgtEl>
                                          <p:spTgt spid="102"/>
                                        </p:tgtEl>
                                        <p:attrNameLst>
                                          <p:attrName>ppt_x</p:attrName>
                                        </p:attrNameLst>
                                      </p:cBhvr>
                                      <p:tavLst>
                                        <p:tav tm="0">
                                          <p:val>
                                            <p:fltVal val="0.5"/>
                                          </p:val>
                                        </p:tav>
                                        <p:tav tm="100000">
                                          <p:val>
                                            <p:strVal val="#ppt_x"/>
                                          </p:val>
                                        </p:tav>
                                      </p:tavLst>
                                    </p:anim>
                                    <p:anim calcmode="lin" valueType="num">
                                      <p:cBhvr>
                                        <p:cTn dur="500" fill="hold" id="47"/>
                                        <p:tgtEl>
                                          <p:spTgt spid="102"/>
                                        </p:tgtEl>
                                        <p:attrNameLst>
                                          <p:attrName>ppt_y</p:attrName>
                                        </p:attrNameLst>
                                      </p:cBhvr>
                                      <p:tavLst>
                                        <p:tav tm="0">
                                          <p:val>
                                            <p:fltVal val="0.5"/>
                                          </p:val>
                                        </p:tav>
                                        <p:tav tm="100000">
                                          <p:val>
                                            <p:strVal val="#ppt_y"/>
                                          </p:val>
                                        </p:tav>
                                      </p:tavLst>
                                    </p:anim>
                                  </p:childTnLst>
                                </p:cTn>
                              </p:par>
                              <p:par>
                                <p:cTn fill="hold" grpId="0" id="48" nodeType="withEffect" presetClass="entr" presetID="23" presetSubtype="528">
                                  <p:stCondLst>
                                    <p:cond delay="0"/>
                                  </p:stCondLst>
                                  <p:childTnLst>
                                    <p:set>
                                      <p:cBhvr>
                                        <p:cTn dur="1" fill="hold" id="49">
                                          <p:stCondLst>
                                            <p:cond delay="0"/>
                                          </p:stCondLst>
                                        </p:cTn>
                                        <p:tgtEl>
                                          <p:spTgt spid="103"/>
                                        </p:tgtEl>
                                        <p:attrNameLst>
                                          <p:attrName>style.visibility</p:attrName>
                                        </p:attrNameLst>
                                      </p:cBhvr>
                                      <p:to>
                                        <p:strVal val="visible"/>
                                      </p:to>
                                    </p:set>
                                    <p:anim calcmode="lin" valueType="num">
                                      <p:cBhvr>
                                        <p:cTn dur="500" fill="hold" id="50"/>
                                        <p:tgtEl>
                                          <p:spTgt spid="103"/>
                                        </p:tgtEl>
                                        <p:attrNameLst>
                                          <p:attrName>ppt_w</p:attrName>
                                        </p:attrNameLst>
                                      </p:cBhvr>
                                      <p:tavLst>
                                        <p:tav tm="0">
                                          <p:val>
                                            <p:fltVal val="0"/>
                                          </p:val>
                                        </p:tav>
                                        <p:tav tm="100000">
                                          <p:val>
                                            <p:strVal val="#ppt_w"/>
                                          </p:val>
                                        </p:tav>
                                      </p:tavLst>
                                    </p:anim>
                                    <p:anim calcmode="lin" valueType="num">
                                      <p:cBhvr>
                                        <p:cTn dur="500" fill="hold" id="51"/>
                                        <p:tgtEl>
                                          <p:spTgt spid="103"/>
                                        </p:tgtEl>
                                        <p:attrNameLst>
                                          <p:attrName>ppt_h</p:attrName>
                                        </p:attrNameLst>
                                      </p:cBhvr>
                                      <p:tavLst>
                                        <p:tav tm="0">
                                          <p:val>
                                            <p:fltVal val="0"/>
                                          </p:val>
                                        </p:tav>
                                        <p:tav tm="100000">
                                          <p:val>
                                            <p:strVal val="#ppt_h"/>
                                          </p:val>
                                        </p:tav>
                                      </p:tavLst>
                                    </p:anim>
                                    <p:anim calcmode="lin" valueType="num">
                                      <p:cBhvr>
                                        <p:cTn dur="500" fill="hold" id="52"/>
                                        <p:tgtEl>
                                          <p:spTgt spid="103"/>
                                        </p:tgtEl>
                                        <p:attrNameLst>
                                          <p:attrName>ppt_x</p:attrName>
                                        </p:attrNameLst>
                                      </p:cBhvr>
                                      <p:tavLst>
                                        <p:tav tm="0">
                                          <p:val>
                                            <p:fltVal val="0.5"/>
                                          </p:val>
                                        </p:tav>
                                        <p:tav tm="100000">
                                          <p:val>
                                            <p:strVal val="#ppt_x"/>
                                          </p:val>
                                        </p:tav>
                                      </p:tavLst>
                                    </p:anim>
                                    <p:anim calcmode="lin" valueType="num">
                                      <p:cBhvr>
                                        <p:cTn dur="500" fill="hold" id="53"/>
                                        <p:tgtEl>
                                          <p:spTgt spid="103"/>
                                        </p:tgtEl>
                                        <p:attrNameLst>
                                          <p:attrName>ppt_y</p:attrName>
                                        </p:attrNameLst>
                                      </p:cBhvr>
                                      <p:tavLst>
                                        <p:tav tm="0">
                                          <p:val>
                                            <p:fltVal val="0.5"/>
                                          </p:val>
                                        </p:tav>
                                        <p:tav tm="100000">
                                          <p:val>
                                            <p:strVal val="#ppt_y"/>
                                          </p:val>
                                        </p:tav>
                                      </p:tavLst>
                                    </p:anim>
                                  </p:childTnLst>
                                </p:cTn>
                              </p:par>
                            </p:childTnLst>
                          </p:cTn>
                        </p:par>
                        <p:par>
                          <p:cTn fill="hold" id="54" nodeType="afterGroup">
                            <p:stCondLst>
                              <p:cond delay="1600"/>
                            </p:stCondLst>
                            <p:childTnLst>
                              <p:par>
                                <p:cTn fill="hold" grpId="0" id="55" nodeType="afterEffect" presetClass="entr" presetID="12" presetSubtype="2">
                                  <p:stCondLst>
                                    <p:cond delay="0"/>
                                  </p:stCondLst>
                                  <p:childTnLst>
                                    <p:set>
                                      <p:cBhvr>
                                        <p:cTn dur="1" fill="hold" id="56">
                                          <p:stCondLst>
                                            <p:cond delay="0"/>
                                          </p:stCondLst>
                                        </p:cTn>
                                        <p:tgtEl>
                                          <p:spTgt spid="105"/>
                                        </p:tgtEl>
                                        <p:attrNameLst>
                                          <p:attrName>style.visibility</p:attrName>
                                        </p:attrNameLst>
                                      </p:cBhvr>
                                      <p:to>
                                        <p:strVal val="visible"/>
                                      </p:to>
                                    </p:set>
                                    <p:anim calcmode="lin" valueType="num">
                                      <p:cBhvr additive="base">
                                        <p:cTn dur="500" id="57"/>
                                        <p:tgtEl>
                                          <p:spTgt spid="105"/>
                                        </p:tgtEl>
                                        <p:attrNameLst>
                                          <p:attrName>ppt_x</p:attrName>
                                        </p:attrNameLst>
                                      </p:cBhvr>
                                      <p:tavLst>
                                        <p:tav tm="0">
                                          <p:val>
                                            <p:strVal val="#ppt_x+#ppt_w*1.125000"/>
                                          </p:val>
                                        </p:tav>
                                        <p:tav tm="100000">
                                          <p:val>
                                            <p:strVal val="#ppt_x"/>
                                          </p:val>
                                        </p:tav>
                                      </p:tavLst>
                                    </p:anim>
                                    <p:animEffect filter="wipe(left)" transition="in">
                                      <p:cBhvr>
                                        <p:cTn dur="500" id="58"/>
                                        <p:tgtEl>
                                          <p:spTgt spid="105"/>
                                        </p:tgtEl>
                                      </p:cBhvr>
                                    </p:animEffect>
                                  </p:childTnLst>
                                </p:cTn>
                              </p:par>
                              <p:par>
                                <p:cTn fill="hold" grpId="0" id="59" nodeType="withEffect" presetClass="entr" presetID="12" presetSubtype="2">
                                  <p:stCondLst>
                                    <p:cond delay="0"/>
                                  </p:stCondLst>
                                  <p:childTnLst>
                                    <p:set>
                                      <p:cBhvr>
                                        <p:cTn dur="1" fill="hold" id="60">
                                          <p:stCondLst>
                                            <p:cond delay="0"/>
                                          </p:stCondLst>
                                        </p:cTn>
                                        <p:tgtEl>
                                          <p:spTgt spid="104"/>
                                        </p:tgtEl>
                                        <p:attrNameLst>
                                          <p:attrName>style.visibility</p:attrName>
                                        </p:attrNameLst>
                                      </p:cBhvr>
                                      <p:to>
                                        <p:strVal val="visible"/>
                                      </p:to>
                                    </p:set>
                                    <p:anim calcmode="lin" valueType="num">
                                      <p:cBhvr additive="base">
                                        <p:cTn dur="500" id="61"/>
                                        <p:tgtEl>
                                          <p:spTgt spid="104"/>
                                        </p:tgtEl>
                                        <p:attrNameLst>
                                          <p:attrName>ppt_x</p:attrName>
                                        </p:attrNameLst>
                                      </p:cBhvr>
                                      <p:tavLst>
                                        <p:tav tm="0">
                                          <p:val>
                                            <p:strVal val="#ppt_x+#ppt_w*1.125000"/>
                                          </p:val>
                                        </p:tav>
                                        <p:tav tm="100000">
                                          <p:val>
                                            <p:strVal val="#ppt_x"/>
                                          </p:val>
                                        </p:tav>
                                      </p:tavLst>
                                    </p:anim>
                                    <p:animEffect filter="wipe(left)" transition="in">
                                      <p:cBhvr>
                                        <p:cTn dur="500" id="62"/>
                                        <p:tgtEl>
                                          <p:spTgt spid="104"/>
                                        </p:tgtEl>
                                      </p:cBhvr>
                                    </p:animEffect>
                                  </p:childTnLst>
                                </p:cTn>
                              </p:par>
                              <p:par>
                                <p:cTn fill="hold" grpId="0" id="63" nodeType="withEffect" presetClass="entr" presetID="12" presetSubtype="8">
                                  <p:stCondLst>
                                    <p:cond delay="0"/>
                                  </p:stCondLst>
                                  <p:childTnLst>
                                    <p:set>
                                      <p:cBhvr>
                                        <p:cTn dur="1" fill="hold" id="64">
                                          <p:stCondLst>
                                            <p:cond delay="0"/>
                                          </p:stCondLst>
                                        </p:cTn>
                                        <p:tgtEl>
                                          <p:spTgt spid="107"/>
                                        </p:tgtEl>
                                        <p:attrNameLst>
                                          <p:attrName>style.visibility</p:attrName>
                                        </p:attrNameLst>
                                      </p:cBhvr>
                                      <p:to>
                                        <p:strVal val="visible"/>
                                      </p:to>
                                    </p:set>
                                    <p:anim calcmode="lin" valueType="num">
                                      <p:cBhvr additive="base">
                                        <p:cTn dur="500" id="65"/>
                                        <p:tgtEl>
                                          <p:spTgt spid="107"/>
                                        </p:tgtEl>
                                        <p:attrNameLst>
                                          <p:attrName>ppt_x</p:attrName>
                                        </p:attrNameLst>
                                      </p:cBhvr>
                                      <p:tavLst>
                                        <p:tav tm="0">
                                          <p:val>
                                            <p:strVal val="#ppt_x-#ppt_w*1.125000"/>
                                          </p:val>
                                        </p:tav>
                                        <p:tav tm="100000">
                                          <p:val>
                                            <p:strVal val="#ppt_x"/>
                                          </p:val>
                                        </p:tav>
                                      </p:tavLst>
                                    </p:anim>
                                    <p:animEffect filter="wipe(right)" transition="in">
                                      <p:cBhvr>
                                        <p:cTn dur="500" id="66"/>
                                        <p:tgtEl>
                                          <p:spTgt spid="107"/>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106"/>
                                        </p:tgtEl>
                                        <p:attrNameLst>
                                          <p:attrName>style.visibility</p:attrName>
                                        </p:attrNameLst>
                                      </p:cBhvr>
                                      <p:to>
                                        <p:strVal val="visible"/>
                                      </p:to>
                                    </p:set>
                                    <p:anim calcmode="lin" valueType="num">
                                      <p:cBhvr additive="base">
                                        <p:cTn dur="500" id="69"/>
                                        <p:tgtEl>
                                          <p:spTgt spid="106"/>
                                        </p:tgtEl>
                                        <p:attrNameLst>
                                          <p:attrName>ppt_x</p:attrName>
                                        </p:attrNameLst>
                                      </p:cBhvr>
                                      <p:tavLst>
                                        <p:tav tm="0">
                                          <p:val>
                                            <p:strVal val="#ppt_x-#ppt_w*1.125000"/>
                                          </p:val>
                                        </p:tav>
                                        <p:tav tm="100000">
                                          <p:val>
                                            <p:strVal val="#ppt_x"/>
                                          </p:val>
                                        </p:tav>
                                      </p:tavLst>
                                    </p:anim>
                                    <p:animEffect filter="wipe(right)" transition="in">
                                      <p:cBhvr>
                                        <p:cTn dur="500" id="70"/>
                                        <p:tgtEl>
                                          <p:spTgt spid="106"/>
                                        </p:tgtEl>
                                      </p:cBhvr>
                                    </p:animEffect>
                                  </p:childTnLst>
                                </p:cTn>
                              </p:par>
                              <p:par>
                                <p:cTn fill="hold" grpId="0" id="71" nodeType="withEffect" presetClass="entr" presetID="12" presetSubtype="2">
                                  <p:stCondLst>
                                    <p:cond delay="0"/>
                                  </p:stCondLst>
                                  <p:childTnLst>
                                    <p:set>
                                      <p:cBhvr>
                                        <p:cTn dur="1" fill="hold" id="72">
                                          <p:stCondLst>
                                            <p:cond delay="0"/>
                                          </p:stCondLst>
                                        </p:cTn>
                                        <p:tgtEl>
                                          <p:spTgt spid="109"/>
                                        </p:tgtEl>
                                        <p:attrNameLst>
                                          <p:attrName>style.visibility</p:attrName>
                                        </p:attrNameLst>
                                      </p:cBhvr>
                                      <p:to>
                                        <p:strVal val="visible"/>
                                      </p:to>
                                    </p:set>
                                    <p:anim calcmode="lin" valueType="num">
                                      <p:cBhvr additive="base">
                                        <p:cTn dur="500" id="73"/>
                                        <p:tgtEl>
                                          <p:spTgt spid="109"/>
                                        </p:tgtEl>
                                        <p:attrNameLst>
                                          <p:attrName>ppt_x</p:attrName>
                                        </p:attrNameLst>
                                      </p:cBhvr>
                                      <p:tavLst>
                                        <p:tav tm="0">
                                          <p:val>
                                            <p:strVal val="#ppt_x+#ppt_w*1.125000"/>
                                          </p:val>
                                        </p:tav>
                                        <p:tav tm="100000">
                                          <p:val>
                                            <p:strVal val="#ppt_x"/>
                                          </p:val>
                                        </p:tav>
                                      </p:tavLst>
                                    </p:anim>
                                    <p:animEffect filter="wipe(left)" transition="in">
                                      <p:cBhvr>
                                        <p:cTn dur="500" id="74"/>
                                        <p:tgtEl>
                                          <p:spTgt spid="109"/>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108"/>
                                        </p:tgtEl>
                                        <p:attrNameLst>
                                          <p:attrName>style.visibility</p:attrName>
                                        </p:attrNameLst>
                                      </p:cBhvr>
                                      <p:to>
                                        <p:strVal val="visible"/>
                                      </p:to>
                                    </p:set>
                                    <p:anim calcmode="lin" valueType="num">
                                      <p:cBhvr additive="base">
                                        <p:cTn dur="500" id="77"/>
                                        <p:tgtEl>
                                          <p:spTgt spid="108"/>
                                        </p:tgtEl>
                                        <p:attrNameLst>
                                          <p:attrName>ppt_x</p:attrName>
                                        </p:attrNameLst>
                                      </p:cBhvr>
                                      <p:tavLst>
                                        <p:tav tm="0">
                                          <p:val>
                                            <p:strVal val="#ppt_x+#ppt_w*1.125000"/>
                                          </p:val>
                                        </p:tav>
                                        <p:tav tm="100000">
                                          <p:val>
                                            <p:strVal val="#ppt_x"/>
                                          </p:val>
                                        </p:tav>
                                      </p:tavLst>
                                    </p:anim>
                                    <p:animEffect filter="wipe(left)" transition="in">
                                      <p:cBhvr>
                                        <p:cTn dur="500" id="78"/>
                                        <p:tgtEl>
                                          <p:spTgt spid="108"/>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111"/>
                                        </p:tgtEl>
                                        <p:attrNameLst>
                                          <p:attrName>style.visibility</p:attrName>
                                        </p:attrNameLst>
                                      </p:cBhvr>
                                      <p:to>
                                        <p:strVal val="visible"/>
                                      </p:to>
                                    </p:set>
                                    <p:anim calcmode="lin" valueType="num">
                                      <p:cBhvr additive="base">
                                        <p:cTn dur="500" id="81"/>
                                        <p:tgtEl>
                                          <p:spTgt spid="111"/>
                                        </p:tgtEl>
                                        <p:attrNameLst>
                                          <p:attrName>ppt_x</p:attrName>
                                        </p:attrNameLst>
                                      </p:cBhvr>
                                      <p:tavLst>
                                        <p:tav tm="0">
                                          <p:val>
                                            <p:strVal val="#ppt_x-#ppt_w*1.125000"/>
                                          </p:val>
                                        </p:tav>
                                        <p:tav tm="100000">
                                          <p:val>
                                            <p:strVal val="#ppt_x"/>
                                          </p:val>
                                        </p:tav>
                                      </p:tavLst>
                                    </p:anim>
                                    <p:animEffect filter="wipe(right)" transition="in">
                                      <p:cBhvr>
                                        <p:cTn dur="500" id="82"/>
                                        <p:tgtEl>
                                          <p:spTgt spid="111"/>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110"/>
                                        </p:tgtEl>
                                        <p:attrNameLst>
                                          <p:attrName>style.visibility</p:attrName>
                                        </p:attrNameLst>
                                      </p:cBhvr>
                                      <p:to>
                                        <p:strVal val="visible"/>
                                      </p:to>
                                    </p:set>
                                    <p:anim calcmode="lin" valueType="num">
                                      <p:cBhvr additive="base">
                                        <p:cTn dur="500" id="85"/>
                                        <p:tgtEl>
                                          <p:spTgt spid="110"/>
                                        </p:tgtEl>
                                        <p:attrNameLst>
                                          <p:attrName>ppt_x</p:attrName>
                                        </p:attrNameLst>
                                      </p:cBhvr>
                                      <p:tavLst>
                                        <p:tav tm="0">
                                          <p:val>
                                            <p:strVal val="#ppt_x-#ppt_w*1.125000"/>
                                          </p:val>
                                        </p:tav>
                                        <p:tav tm="100000">
                                          <p:val>
                                            <p:strVal val="#ppt_x"/>
                                          </p:val>
                                        </p:tav>
                                      </p:tavLst>
                                    </p:anim>
                                    <p:animEffect filter="wipe(right)" transition="in">
                                      <p:cBhvr>
                                        <p:cTn dur="500" id="86"/>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P grpId="0" spid="55"/>
      <p:bldP grpId="0" spid="101"/>
      <p:bldP grpId="0" spid="102"/>
      <p:bldP grpId="0" spid="103"/>
      <p:bldP grpId="0" spid="104"/>
      <p:bldP grpId="0" spid="105"/>
      <p:bldP grpId="0" spid="106"/>
      <p:bldP grpId="0" spid="107"/>
      <p:bldP grpId="0" spid="108"/>
      <p:bldP grpId="0" spid="109"/>
      <p:bldP grpId="0" spid="110"/>
      <p:bldP grpId="0" spid="1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Rectangle 3"/>
          <p:cNvSpPr/>
          <p:nvPr/>
        </p:nvSpPr>
        <p:spPr>
          <a:xfrm>
            <a:off x="3888718" y="1581050"/>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lang="en-US" sz="3200"/>
          </a:p>
        </p:txBody>
      </p:sp>
      <p:sp>
        <p:nvSpPr>
          <p:cNvPr id="7" name="Rectangle 4"/>
          <p:cNvSpPr/>
          <p:nvPr/>
        </p:nvSpPr>
        <p:spPr>
          <a:xfrm>
            <a:off x="3888718" y="3013742"/>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lang="en-US" sz="3200"/>
          </a:p>
        </p:txBody>
      </p:sp>
      <p:sp>
        <p:nvSpPr>
          <p:cNvPr id="8" name="Rectangle 5"/>
          <p:cNvSpPr/>
          <p:nvPr/>
        </p:nvSpPr>
        <p:spPr>
          <a:xfrm>
            <a:off x="3888718" y="4446432"/>
            <a:ext cx="4470400" cy="1284177"/>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438" rIns="91438" rtlCol="0" tIns="45718"/>
          <a:lstStyle/>
          <a:p>
            <a:pPr algn="ctr"/>
            <a:endParaRPr lang="en-US" sz="3200"/>
          </a:p>
        </p:txBody>
      </p:sp>
      <p:grpSp>
        <p:nvGrpSpPr>
          <p:cNvPr id="9" name="Group 9"/>
          <p:cNvGrpSpPr/>
          <p:nvPr/>
        </p:nvGrpSpPr>
        <p:grpSpPr>
          <a:xfrm>
            <a:off x="7166149" y="3362712"/>
            <a:ext cx="863364" cy="640205"/>
            <a:chOff x="4572000" y="3414713"/>
            <a:chExt cx="374651" cy="277813"/>
          </a:xfrm>
          <a:solidFill>
            <a:schemeClr val="bg1"/>
          </a:solidFill>
        </p:grpSpPr>
        <p:sp>
          <p:nvSpPr>
            <p:cNvPr id="10"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sp>
          <p:nvSpPr>
            <p:cNvPr id="11"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grpSp>
      <p:grpSp>
        <p:nvGrpSpPr>
          <p:cNvPr id="12" name="Group 12"/>
          <p:cNvGrpSpPr/>
          <p:nvPr/>
        </p:nvGrpSpPr>
        <p:grpSpPr>
          <a:xfrm>
            <a:off x="4277796" y="4732533"/>
            <a:ext cx="725843" cy="711971"/>
            <a:chOff x="2905125" y="4002088"/>
            <a:chExt cx="249238" cy="244475"/>
          </a:xfrm>
          <a:solidFill>
            <a:schemeClr val="bg1"/>
          </a:solidFill>
        </p:grpSpPr>
        <p:sp>
          <p:nvSpPr>
            <p:cNvPr id="13" name="Freeform 50"/>
            <p:cNvSpPr>
              <a:spLocks noEditPoints="1"/>
            </p:cNvSpPr>
            <p:nvPr/>
          </p:nvSpPr>
          <p:spPr bwMode="auto">
            <a:xfrm>
              <a:off x="2905125" y="4002088"/>
              <a:ext cx="249238" cy="244475"/>
            </a:xfrm>
            <a:custGeom>
              <a:gdLst>
                <a:gd fmla="*/ 82 w 95" name="T0"/>
                <a:gd fmla="*/ 58 h 93" name="T1"/>
                <a:gd fmla="*/ 95 w 95" name="T2"/>
                <a:gd fmla="*/ 52 h 93" name="T3"/>
                <a:gd fmla="*/ 95 w 95" name="T4"/>
                <a:gd fmla="*/ 42 h 93" name="T5"/>
                <a:gd fmla="*/ 82 w 95" name="T6"/>
                <a:gd fmla="*/ 36 h 93" name="T7"/>
                <a:gd fmla="*/ 79 w 95" name="T8"/>
                <a:gd fmla="*/ 31 h 93" name="T9"/>
                <a:gd fmla="*/ 84 w 95" name="T10"/>
                <a:gd fmla="*/ 18 h 93" name="T11"/>
                <a:gd fmla="*/ 77 w 95" name="T12"/>
                <a:gd fmla="*/ 10 h 93" name="T13"/>
                <a:gd fmla="*/ 64 w 95" name="T14"/>
                <a:gd fmla="*/ 16 h 93" name="T15"/>
                <a:gd fmla="*/ 58 w 95" name="T16"/>
                <a:gd fmla="*/ 13 h 93" name="T17"/>
                <a:gd fmla="*/ 52 w 95" name="T18"/>
                <a:gd fmla="*/ 0 h 93" name="T19"/>
                <a:gd fmla="*/ 42 w 95" name="T20"/>
                <a:gd fmla="*/ 0 h 93" name="T21"/>
                <a:gd fmla="*/ 36 w 95" name="T22"/>
                <a:gd fmla="*/ 13 h 93" name="T23"/>
                <a:gd fmla="*/ 31 w 95" name="T24"/>
                <a:gd fmla="*/ 16 h 93" name="T25"/>
                <a:gd fmla="*/ 17 w 95" name="T26"/>
                <a:gd fmla="*/ 11 h 93" name="T27"/>
                <a:gd fmla="*/ 10 w 95" name="T28"/>
                <a:gd fmla="*/ 18 h 93" name="T29"/>
                <a:gd fmla="*/ 15 w 95" name="T30"/>
                <a:gd fmla="*/ 31 h 93" name="T31"/>
                <a:gd fmla="*/ 13 w 95" name="T32"/>
                <a:gd fmla="*/ 36 h 93" name="T33"/>
                <a:gd fmla="*/ 0 w 95" name="T34"/>
                <a:gd fmla="*/ 42 h 93" name="T35"/>
                <a:gd fmla="*/ 0 w 95" name="T36"/>
                <a:gd fmla="*/ 52 h 93" name="T37"/>
                <a:gd fmla="*/ 13 w 95" name="T38"/>
                <a:gd fmla="*/ 58 h 93" name="T39"/>
                <a:gd fmla="*/ 15 w 95" name="T40"/>
                <a:gd fmla="*/ 63 h 93" name="T41"/>
                <a:gd fmla="*/ 10 w 95" name="T42"/>
                <a:gd fmla="*/ 76 h 93" name="T43"/>
                <a:gd fmla="*/ 18 w 95" name="T44"/>
                <a:gd fmla="*/ 84 h 93" name="T45"/>
                <a:gd fmla="*/ 31 w 95" name="T46"/>
                <a:gd fmla="*/ 78 h 93" name="T47"/>
                <a:gd fmla="*/ 37 w 95" name="T48"/>
                <a:gd fmla="*/ 81 h 93" name="T49"/>
                <a:gd fmla="*/ 42 w 95" name="T50"/>
                <a:gd fmla="*/ 93 h 93" name="T51"/>
                <a:gd fmla="*/ 53 w 95" name="T52"/>
                <a:gd fmla="*/ 93 h 93" name="T53"/>
                <a:gd fmla="*/ 58 w 95" name="T54"/>
                <a:gd fmla="*/ 81 h 93" name="T55"/>
                <a:gd fmla="*/ 64 w 95" name="T56"/>
                <a:gd fmla="*/ 78 h 93" name="T57"/>
                <a:gd fmla="*/ 77 w 95" name="T58"/>
                <a:gd fmla="*/ 83 h 93" name="T59"/>
                <a:gd fmla="*/ 85 w 95" name="T60"/>
                <a:gd fmla="*/ 76 h 93" name="T61"/>
                <a:gd fmla="*/ 79 w 95" name="T62"/>
                <a:gd fmla="*/ 63 h 93" name="T63"/>
                <a:gd fmla="*/ 82 w 95" name="T64"/>
                <a:gd fmla="*/ 58 h 93" name="T65"/>
                <a:gd fmla="*/ 47 w 95" name="T66"/>
                <a:gd fmla="*/ 62 h 93" name="T67"/>
                <a:gd fmla="*/ 32 w 95" name="T68"/>
                <a:gd fmla="*/ 47 h 93" name="T69"/>
                <a:gd fmla="*/ 47 w 95" name="T70"/>
                <a:gd fmla="*/ 32 h 93" name="T71"/>
                <a:gd fmla="*/ 63 w 95" name="T72"/>
                <a:gd fmla="*/ 47 h 93" name="T73"/>
                <a:gd fmla="*/ 47 w 95" name="T74"/>
                <a:gd fmla="*/ 6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sp>
          <p:nvSpPr>
            <p:cNvPr id="14" name="Oval 51"/>
            <p:cNvSpPr>
              <a:spLocks noChangeArrowheads="1"/>
            </p:cNvSpPr>
            <p:nvPr/>
          </p:nvSpPr>
          <p:spPr bwMode="auto">
            <a:xfrm>
              <a:off x="3005138" y="4102100"/>
              <a:ext cx="49213" cy="47625"/>
            </a:xfrm>
            <a:prstGeom prst="ellipse">
              <a:avLst/>
            </a:pr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grpSp>
      <p:grpSp>
        <p:nvGrpSpPr>
          <p:cNvPr id="15" name="Group 15"/>
          <p:cNvGrpSpPr/>
          <p:nvPr/>
        </p:nvGrpSpPr>
        <p:grpSpPr>
          <a:xfrm>
            <a:off x="4240085" y="1914277"/>
            <a:ext cx="862640" cy="637088"/>
            <a:chOff x="3052763" y="2647950"/>
            <a:chExt cx="346075" cy="255588"/>
          </a:xfrm>
          <a:solidFill>
            <a:schemeClr val="bg1"/>
          </a:solidFill>
        </p:grpSpPr>
        <p:sp>
          <p:nvSpPr>
            <p:cNvPr id="16" name="Freeform 108"/>
            <p:cNvSpPr/>
            <p:nvPr/>
          </p:nvSpPr>
          <p:spPr bwMode="auto">
            <a:xfrm>
              <a:off x="3175000" y="2825750"/>
              <a:ext cx="100013" cy="77788"/>
            </a:xfrm>
            <a:custGeom>
              <a:gdLst>
                <a:gd fmla="*/ 36 w 38" name="T0"/>
                <a:gd fmla="*/ 11 h 30" name="T1"/>
                <a:gd fmla="*/ 1 w 38" name="T2"/>
                <a:gd fmla="*/ 11 h 30" name="T3"/>
                <a:gd fmla="*/ 1 w 38" name="T4"/>
                <a:gd fmla="*/ 13 h 30" name="T5"/>
                <a:gd fmla="*/ 19 w 38" name="T6"/>
                <a:gd fmla="*/ 30 h 30" name="T7"/>
                <a:gd fmla="*/ 36 w 38" name="T8"/>
                <a:gd fmla="*/ 13 h 30" name="T9"/>
                <a:gd fmla="*/ 36 w 38" name="T10"/>
                <a:gd fmla="*/ 11 h 30" name="T11"/>
              </a:gdLst>
              <a:cxnLst>
                <a:cxn ang="0">
                  <a:pos x="T0" y="T1"/>
                </a:cxn>
                <a:cxn ang="0">
                  <a:pos x="T2" y="T3"/>
                </a:cxn>
                <a:cxn ang="0">
                  <a:pos x="T4" y="T5"/>
                </a:cxn>
                <a:cxn ang="0">
                  <a:pos x="T6" y="T7"/>
                </a:cxn>
                <a:cxn ang="0">
                  <a:pos x="T8" y="T9"/>
                </a:cxn>
                <a:cxn ang="0">
                  <a:pos x="T10" y="T11"/>
                </a:cxn>
              </a:cxnLst>
              <a:rect b="b" l="0" r="r" t="0"/>
              <a:pathLst>
                <a:path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sp>
          <p:nvSpPr>
            <p:cNvPr id="17" name="Freeform 109"/>
            <p:cNvSpPr/>
            <p:nvPr/>
          </p:nvSpPr>
          <p:spPr bwMode="auto">
            <a:xfrm>
              <a:off x="3109913" y="2736850"/>
              <a:ext cx="230188" cy="101600"/>
            </a:xfrm>
            <a:custGeom>
              <a:gdLst>
                <a:gd fmla="*/ 87 w 88" name="T0"/>
                <a:gd fmla="*/ 24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sp>
          <p:nvSpPr>
            <p:cNvPr id="18" name="Freeform 110"/>
            <p:cNvSpPr/>
            <p:nvPr/>
          </p:nvSpPr>
          <p:spPr bwMode="auto">
            <a:xfrm>
              <a:off x="3052763" y="2647950"/>
              <a:ext cx="346075" cy="134938"/>
            </a:xfrm>
            <a:custGeom>
              <a:gdLst>
                <a:gd fmla="*/ 131 w 132" name="T0"/>
                <a:gd fmla="*/ 36 h 52" name="T1"/>
                <a:gd fmla="*/ 131 w 132" name="T2"/>
                <a:gd fmla="*/ 36 h 52" name="T3"/>
                <a:gd fmla="*/ 1 w 132" name="T4"/>
                <a:gd fmla="*/ 36 h 52" name="T5"/>
                <a:gd fmla="*/ 1 w 132" name="T6"/>
                <a:gd fmla="*/ 38 h 52" name="T7"/>
                <a:gd fmla="*/ 13 w 132" name="T8"/>
                <a:gd fmla="*/ 51 h 52" name="T9"/>
                <a:gd fmla="*/ 16 w 132" name="T10"/>
                <a:gd fmla="*/ 51 h 52" name="T11"/>
                <a:gd fmla="*/ 116 w 132" name="T12"/>
                <a:gd fmla="*/ 51 h 52" name="T13"/>
                <a:gd fmla="*/ 118 w 132" name="T14"/>
                <a:gd fmla="*/ 51 h 52" name="T15"/>
                <a:gd fmla="*/ 131 w 132" name="T16"/>
                <a:gd fmla="*/ 38 h 52" name="T17"/>
                <a:gd fmla="*/ 131 w 132" name="T18"/>
                <a:gd fmla="*/ 38 h 52" name="T19"/>
                <a:gd fmla="*/ 131 w 132" name="T20"/>
                <a:gd fmla="*/ 36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3200"/>
            </a:p>
          </p:txBody>
        </p:sp>
      </p:grpSp>
      <p:grpSp>
        <p:nvGrpSpPr>
          <p:cNvPr id="19" name="组合 18"/>
          <p:cNvGrpSpPr/>
          <p:nvPr/>
        </p:nvGrpSpPr>
        <p:grpSpPr>
          <a:xfrm>
            <a:off x="9372568" y="2368686"/>
            <a:ext cx="1106281" cy="1106281"/>
            <a:chOff x="9347515" y="2921594"/>
            <a:chExt cx="1106281" cy="1106281"/>
          </a:xfrm>
        </p:grpSpPr>
        <p:sp>
          <p:nvSpPr>
            <p:cNvPr id="20" name="Oval 20"/>
            <p:cNvSpPr/>
            <p:nvPr/>
          </p:nvSpPr>
          <p:spPr>
            <a:xfrm>
              <a:off x="9347515" y="2921594"/>
              <a:ext cx="1106281" cy="1106281"/>
            </a:xfrm>
            <a:prstGeom prst="ellipse">
              <a:avLst/>
            </a:prstGeom>
            <a:noFill/>
            <a:ln w="12700">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nvGrpSpPr>
            <p:cNvPr id="21" name="组合 20"/>
            <p:cNvGrpSpPr/>
            <p:nvPr/>
          </p:nvGrpSpPr>
          <p:grpSpPr>
            <a:xfrm>
              <a:off x="9677520" y="3159972"/>
              <a:ext cx="446271" cy="582632"/>
              <a:chOff x="9896690" y="3140691"/>
              <a:chExt cx="425020" cy="554888"/>
            </a:xfrm>
            <a:solidFill>
              <a:srgbClr val="64A0DC"/>
            </a:solidFill>
          </p:grpSpPr>
          <p:sp>
            <p:nvSpPr>
              <p:cNvPr id="22" name="Freeform 37"/>
              <p:cNvSpPr>
                <a:spLocks noEditPoints="1"/>
              </p:cNvSpPr>
              <p:nvPr/>
            </p:nvSpPr>
            <p:spPr bwMode="auto">
              <a:xfrm>
                <a:off x="9896690" y="3140691"/>
                <a:ext cx="425020" cy="554888"/>
              </a:xfrm>
              <a:custGeom>
                <a:gdLst>
                  <a:gd fmla="*/ 103 w 109" name="T0"/>
                  <a:gd fmla="*/ 68 h 142" name="T1"/>
                  <a:gd fmla="*/ 96 w 109" name="T2"/>
                  <a:gd fmla="*/ 68 h 142" name="T3"/>
                  <a:gd fmla="*/ 96 w 109" name="T4"/>
                  <a:gd fmla="*/ 44 h 142" name="T5"/>
                  <a:gd fmla="*/ 84 w 109" name="T6"/>
                  <a:gd fmla="*/ 13 h 142" name="T7"/>
                  <a:gd fmla="*/ 54 w 109" name="T8"/>
                  <a:gd fmla="*/ 0 h 142" name="T9"/>
                  <a:gd fmla="*/ 25 w 109" name="T10"/>
                  <a:gd fmla="*/ 13 h 142" name="T11"/>
                  <a:gd fmla="*/ 13 w 109" name="T12"/>
                  <a:gd fmla="*/ 44 h 142" name="T13"/>
                  <a:gd fmla="*/ 13 w 109" name="T14"/>
                  <a:gd fmla="*/ 68 h 142" name="T15"/>
                  <a:gd fmla="*/ 5 w 109" name="T16"/>
                  <a:gd fmla="*/ 68 h 142" name="T17"/>
                  <a:gd fmla="*/ 0 w 109" name="T18"/>
                  <a:gd fmla="*/ 73 h 142" name="T19"/>
                  <a:gd fmla="*/ 0 w 109" name="T20"/>
                  <a:gd fmla="*/ 137 h 142" name="T21"/>
                  <a:gd fmla="*/ 5 w 109" name="T22"/>
                  <a:gd fmla="*/ 142 h 142" name="T23"/>
                  <a:gd fmla="*/ 103 w 109" name="T24"/>
                  <a:gd fmla="*/ 142 h 142" name="T25"/>
                  <a:gd fmla="*/ 109 w 109" name="T26"/>
                  <a:gd fmla="*/ 137 h 142" name="T27"/>
                  <a:gd fmla="*/ 109 w 109" name="T28"/>
                  <a:gd fmla="*/ 73 h 142" name="T29"/>
                  <a:gd fmla="*/ 103 w 109" name="T30"/>
                  <a:gd fmla="*/ 68 h 142" name="T31"/>
                  <a:gd fmla="*/ 66 w 109" name="T32"/>
                  <a:gd fmla="*/ 124 h 142" name="T33"/>
                  <a:gd fmla="*/ 54 w 109" name="T34"/>
                  <a:gd fmla="*/ 136 h 142" name="T35"/>
                  <a:gd fmla="*/ 42 w 109" name="T36"/>
                  <a:gd fmla="*/ 124 h 142" name="T37"/>
                  <a:gd fmla="*/ 42 w 109" name="T38"/>
                  <a:gd fmla="*/ 102 h 142" name="T39"/>
                  <a:gd fmla="*/ 54 w 109" name="T40"/>
                  <a:gd fmla="*/ 91 h 142" name="T41"/>
                  <a:gd fmla="*/ 66 w 109" name="T42"/>
                  <a:gd fmla="*/ 102 h 142" name="T43"/>
                  <a:gd fmla="*/ 66 w 109" name="T44"/>
                  <a:gd fmla="*/ 124 h 142" name="T45"/>
                  <a:gd fmla="*/ 76 w 109" name="T46"/>
                  <a:gd fmla="*/ 68 h 142" name="T47"/>
                  <a:gd fmla="*/ 32 w 109" name="T48"/>
                  <a:gd fmla="*/ 68 h 142" name="T49"/>
                  <a:gd fmla="*/ 32 w 109" name="T50"/>
                  <a:gd fmla="*/ 44 h 142" name="T51"/>
                  <a:gd fmla="*/ 39 w 109" name="T52"/>
                  <a:gd fmla="*/ 27 h 142" name="T53"/>
                  <a:gd fmla="*/ 54 w 109" name="T54"/>
                  <a:gd fmla="*/ 20 h 142" name="T55"/>
                  <a:gd fmla="*/ 70 w 109" name="T56"/>
                  <a:gd fmla="*/ 27 h 142" name="T57"/>
                  <a:gd fmla="*/ 76 w 109" name="T58"/>
                  <a:gd fmla="*/ 44 h 142" name="T59"/>
                  <a:gd fmla="*/ 76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BBB1A8"/>
              </a:solidFill>
              <a:ln w="9525">
                <a:noFill/>
                <a:round/>
              </a:ln>
            </p:spPr>
            <p:txBody>
              <a:bodyPr anchor="t" anchorCtr="0" bIns="81280" compatLnSpc="1" lIns="162560" numCol="1" rIns="162560" tIns="81280" vert="horz" wrap="square"/>
              <a:lstStyle/>
              <a:p>
                <a:endParaRPr lang="en-US" sz="3200"/>
              </a:p>
            </p:txBody>
          </p:sp>
          <p:sp>
            <p:nvSpPr>
              <p:cNvPr id="23" name="Freeform 38"/>
              <p:cNvSpPr/>
              <p:nvPr/>
            </p:nvSpPr>
            <p:spPr bwMode="auto">
              <a:xfrm>
                <a:off x="10080866" y="3518487"/>
                <a:ext cx="56669" cy="125146"/>
              </a:xfrm>
              <a:custGeom>
                <a:gdLst>
                  <a:gd fmla="*/ 7 w 14" name="T0"/>
                  <a:gd fmla="*/ 0 h 32" name="T1"/>
                  <a:gd fmla="*/ 0 w 14" name="T2"/>
                  <a:gd fmla="*/ 7 h 32" name="T3"/>
                  <a:gd fmla="*/ 0 w 14" name="T4"/>
                  <a:gd fmla="*/ 25 h 32" name="T5"/>
                  <a:gd fmla="*/ 7 w 14" name="T6"/>
                  <a:gd fmla="*/ 32 h 32" name="T7"/>
                  <a:gd fmla="*/ 14 w 14" name="T8"/>
                  <a:gd fmla="*/ 25 h 32" name="T9"/>
                  <a:gd fmla="*/ 14 w 14" name="T10"/>
                  <a:gd fmla="*/ 7 h 32" name="T11"/>
                  <a:gd fmla="*/ 7 w 1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4">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anchor="t" anchorCtr="0" bIns="81280" compatLnSpc="1" lIns="162560" numCol="1" rIns="162560" tIns="81280" vert="horz" wrap="square"/>
              <a:lstStyle/>
              <a:p>
                <a:endParaRPr lang="en-US" sz="3200"/>
              </a:p>
            </p:txBody>
          </p:sp>
        </p:grpSp>
      </p:grpSp>
      <p:grpSp>
        <p:nvGrpSpPr>
          <p:cNvPr id="24" name="组合 23"/>
          <p:cNvGrpSpPr/>
          <p:nvPr/>
        </p:nvGrpSpPr>
        <p:grpSpPr>
          <a:xfrm>
            <a:off x="1744892" y="2368686"/>
            <a:ext cx="1106281" cy="1106281"/>
            <a:chOff x="1529661" y="2921594"/>
            <a:chExt cx="1106281" cy="1106281"/>
          </a:xfrm>
        </p:grpSpPr>
        <p:sp>
          <p:nvSpPr>
            <p:cNvPr id="25" name="Oval 25"/>
            <p:cNvSpPr/>
            <p:nvPr/>
          </p:nvSpPr>
          <p:spPr>
            <a:xfrm>
              <a:off x="1529661" y="2921594"/>
              <a:ext cx="1106281" cy="1106281"/>
            </a:xfrm>
            <a:prstGeom prst="ellipse">
              <a:avLst/>
            </a:prstGeom>
            <a:noFill/>
            <a:ln w="12700">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26" name="任意多边形 25"/>
            <p:cNvSpPr/>
            <p:nvPr/>
          </p:nvSpPr>
          <p:spPr bwMode="auto">
            <a:xfrm>
              <a:off x="1757443" y="3159097"/>
              <a:ext cx="650717" cy="631275"/>
            </a:xfrm>
            <a:custGeom>
              <a:gdLst>
                <a:gd fmla="*/ 355975 w 703391" name="connsiteX0"/>
                <a:gd fmla="*/ 151108 h 682375" name="connsiteY0"/>
                <a:gd fmla="*/ 595644 w 703391" name="connsiteX1"/>
                <a:gd fmla="*/ 373898 h 682375" name="connsiteY1"/>
                <a:gd fmla="*/ 595644 w 703391" name="connsiteX2"/>
                <a:gd fmla="*/ 656669 h 682375" name="connsiteY2"/>
                <a:gd fmla="*/ 587085 w 703391" name="connsiteX3"/>
                <a:gd fmla="*/ 682375 h 682375" name="connsiteY3"/>
                <a:gd fmla="*/ 561406 w 703391" name="connsiteX4"/>
                <a:gd fmla="*/ 682375 h 682375" name="connsiteY4"/>
                <a:gd fmla="*/ 433011 w 703391" name="connsiteX5"/>
                <a:gd fmla="*/ 682375 h 682375" name="connsiteY5"/>
                <a:gd fmla="*/ 424452 w 703391" name="connsiteX6"/>
                <a:gd fmla="*/ 682375 h 682375" name="connsiteY6"/>
                <a:gd fmla="*/ 415892 w 703391" name="connsiteX7"/>
                <a:gd fmla="*/ 673806 h 682375" name="connsiteY7"/>
                <a:gd fmla="*/ 415892 w 703391" name="connsiteX8"/>
                <a:gd fmla="*/ 536705 h 682375" name="connsiteY8"/>
                <a:gd fmla="*/ 287498 w 703391" name="connsiteX9"/>
                <a:gd fmla="*/ 536705 h 682375" name="connsiteY9"/>
                <a:gd fmla="*/ 287498 w 703391" name="connsiteX10"/>
                <a:gd fmla="*/ 673806 h 682375" name="connsiteY10"/>
                <a:gd fmla="*/ 287498 w 703391" name="connsiteX11"/>
                <a:gd fmla="*/ 682375 h 682375" name="connsiteY11"/>
                <a:gd fmla="*/ 270379 w 703391" name="connsiteX12"/>
                <a:gd fmla="*/ 682375 h 682375" name="connsiteY12"/>
                <a:gd fmla="*/ 141985 w 703391" name="connsiteX13"/>
                <a:gd fmla="*/ 682375 h 682375" name="connsiteY13"/>
                <a:gd fmla="*/ 124865 w 703391" name="connsiteX14"/>
                <a:gd fmla="*/ 682375 h 682375" name="connsiteY14"/>
                <a:gd fmla="*/ 107746 w 703391" name="connsiteX15"/>
                <a:gd fmla="*/ 656669 h 682375" name="connsiteY15"/>
                <a:gd fmla="*/ 107746 w 703391" name="connsiteX16"/>
                <a:gd fmla="*/ 373898 h 682375" name="connsiteY16"/>
                <a:gd fmla="*/ 351696 w 703391" name="connsiteX17"/>
                <a:gd fmla="*/ 0 h 682375" name="connsiteY17"/>
                <a:gd fmla="*/ 381718 w 703391" name="connsiteX18"/>
                <a:gd fmla="*/ 12890 h 682375" name="connsiteY18"/>
                <a:gd fmla="*/ 501810 w 703391" name="connsiteX19"/>
                <a:gd fmla="*/ 124605 h 682375" name="connsiteY19"/>
                <a:gd fmla="*/ 501810 w 703391" name="connsiteX20"/>
                <a:gd fmla="*/ 30077 h 682375" name="connsiteY20"/>
                <a:gd fmla="*/ 518965 w 703391" name="connsiteX21"/>
                <a:gd fmla="*/ 12890 h 682375" name="connsiteY21"/>
                <a:gd fmla="*/ 561855 w 703391" name="connsiteX22"/>
                <a:gd fmla="*/ 12890 h 682375" name="connsiteY22"/>
                <a:gd fmla="*/ 579011 w 703391" name="connsiteX23"/>
                <a:gd fmla="*/ 30077 h 682375" name="connsiteY23"/>
                <a:gd fmla="*/ 579011 w 703391" name="connsiteX24"/>
                <a:gd fmla="*/ 193352 h 682375" name="connsiteY24"/>
                <a:gd fmla="*/ 690524 w 703391" name="connsiteX25"/>
                <a:gd fmla="*/ 296474 h 682375" name="connsiteY25"/>
                <a:gd fmla="*/ 690524 w 703391" name="connsiteX26"/>
                <a:gd fmla="*/ 365221 h 682375" name="connsiteY26"/>
                <a:gd fmla="*/ 630479 w 703391" name="connsiteX27"/>
                <a:gd fmla="*/ 365221 h 682375" name="connsiteY27"/>
                <a:gd fmla="*/ 355985 w 703391" name="connsiteX28"/>
                <a:gd fmla="*/ 107418 h 682375" name="connsiteY28"/>
                <a:gd fmla="*/ 81490 w 703391" name="connsiteX29"/>
                <a:gd fmla="*/ 365221 h 682375" name="connsiteY29"/>
                <a:gd fmla="*/ 47179 w 703391" name="connsiteX30"/>
                <a:gd fmla="*/ 373815 h 682375" name="connsiteY30"/>
                <a:gd fmla="*/ 12867 w 703391" name="connsiteX31"/>
                <a:gd fmla="*/ 365221 h 682375" name="connsiteY31"/>
                <a:gd fmla="*/ 12867 w 703391" name="connsiteX32"/>
                <a:gd fmla="*/ 296474 h 682375" name="connsiteY32"/>
                <a:gd fmla="*/ 321673 w 703391" name="connsiteX33"/>
                <a:gd fmla="*/ 12890 h 682375" name="connsiteY33"/>
                <a:gd fmla="*/ 351696 w 703391" name="connsiteX34"/>
                <a:gd fmla="*/ 0 h 682375"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82375" w="703391">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465"/>
            </a:p>
          </p:txBody>
        </p:sp>
      </p:grpSp>
      <p:sp>
        <p:nvSpPr>
          <p:cNvPr id="27" name="矩形 26"/>
          <p:cNvSpPr/>
          <p:nvPr/>
        </p:nvSpPr>
        <p:spPr>
          <a:xfrm>
            <a:off x="1542481" y="3630166"/>
            <a:ext cx="1551767" cy="436614"/>
          </a:xfrm>
          <a:prstGeom prst="rect">
            <a:avLst/>
          </a:prstGeom>
        </p:spPr>
        <p:txBody>
          <a:bodyPr bIns="45714" lIns="91428" rIns="91428" tIns="45714" wrap="square">
            <a:spAutoFit/>
          </a:bodyPr>
          <a:lstStyle/>
          <a:p>
            <a:pPr algn="ctr"/>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28" name="矩形 47"/>
          <p:cNvSpPr>
            <a:spLocks noChangeArrowheads="1"/>
          </p:cNvSpPr>
          <p:nvPr/>
        </p:nvSpPr>
        <p:spPr bwMode="auto">
          <a:xfrm>
            <a:off x="1332669" y="4050552"/>
            <a:ext cx="1971389" cy="895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在此录入上述图表的描述说明，在此录入上述图表的描述说明。</a:t>
            </a:r>
          </a:p>
        </p:txBody>
      </p:sp>
      <p:sp>
        <p:nvSpPr>
          <p:cNvPr id="29" name="矩形 28"/>
          <p:cNvSpPr/>
          <p:nvPr/>
        </p:nvSpPr>
        <p:spPr>
          <a:xfrm>
            <a:off x="9149825" y="3630166"/>
            <a:ext cx="1551767" cy="436614"/>
          </a:xfrm>
          <a:prstGeom prst="rect">
            <a:avLst/>
          </a:prstGeom>
        </p:spPr>
        <p:txBody>
          <a:bodyPr bIns="45714" lIns="91428" rIns="91428" tIns="45714" wrap="square">
            <a:spAutoFit/>
          </a:bodyPr>
          <a:lstStyle/>
          <a:p>
            <a:pPr algn="ctr"/>
            <a:r>
              <a:rPr altLang="en-US" b="1" lang="zh-CN" sz="2265">
                <a:solidFill>
                  <a:schemeClr val="tx1">
                    <a:lumMod val="75000"/>
                    <a:lumOff val="25000"/>
                  </a:schemeClr>
                </a:solidFill>
                <a:latin charset="-122" panose="020b0503020204020204" typeface="微软雅黑"/>
                <a:ea charset="-122" panose="020b0503020204020204" typeface="微软雅黑"/>
              </a:rPr>
              <a:t>添加标题</a:t>
            </a:r>
          </a:p>
        </p:txBody>
      </p:sp>
      <p:sp>
        <p:nvSpPr>
          <p:cNvPr id="30" name="矩形 47"/>
          <p:cNvSpPr>
            <a:spLocks noChangeArrowheads="1"/>
          </p:cNvSpPr>
          <p:nvPr/>
        </p:nvSpPr>
        <p:spPr bwMode="auto">
          <a:xfrm>
            <a:off x="8940012" y="4050552"/>
            <a:ext cx="1971389" cy="895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ct val="120000"/>
              </a:lnSpc>
              <a:spcBef>
                <a:spcPct val="0"/>
              </a:spcBef>
              <a:buNone/>
            </a:pPr>
            <a:r>
              <a:rPr altLang="en-US" lang="zh-CN" sz="1465">
                <a:solidFill>
                  <a:schemeClr val="tx1">
                    <a:lumMod val="75000"/>
                    <a:lumOff val="25000"/>
                  </a:schemeClr>
                </a:solidFill>
                <a:sym charset="-122" panose="020b0503020204020204" typeface="微软雅黑"/>
              </a:rPr>
              <a:t>在此录入上述图表的描述说明，在此录入上述图表的描述说明。</a:t>
            </a:r>
          </a:p>
        </p:txBody>
      </p:sp>
      <p:sp>
        <p:nvSpPr>
          <p:cNvPr id="31" name="矩形 30"/>
          <p:cNvSpPr/>
          <p:nvPr/>
        </p:nvSpPr>
        <p:spPr>
          <a:xfrm>
            <a:off x="5184034" y="1623418"/>
            <a:ext cx="1551767" cy="436614"/>
          </a:xfrm>
          <a:prstGeom prst="rect">
            <a:avLst/>
          </a:prstGeom>
        </p:spPr>
        <p:txBody>
          <a:bodyPr bIns="45714" lIns="91428" rIns="91428" tIns="45714" wrap="square">
            <a:spAutoFit/>
          </a:bodyPr>
          <a:lstStyle/>
          <a:p>
            <a:r>
              <a:rPr altLang="en-US" b="1" lang="zh-CN" sz="2265">
                <a:solidFill>
                  <a:schemeClr val="bg1"/>
                </a:solidFill>
                <a:latin charset="-122" panose="020b0503020204020204" typeface="微软雅黑"/>
                <a:ea charset="-122" panose="020b0503020204020204" typeface="微软雅黑"/>
              </a:rPr>
              <a:t>添加标题</a:t>
            </a:r>
          </a:p>
        </p:txBody>
      </p:sp>
      <p:sp>
        <p:nvSpPr>
          <p:cNvPr id="32" name="矩形 47"/>
          <p:cNvSpPr>
            <a:spLocks noChangeArrowheads="1"/>
          </p:cNvSpPr>
          <p:nvPr/>
        </p:nvSpPr>
        <p:spPr bwMode="auto">
          <a:xfrm>
            <a:off x="5184034" y="2043804"/>
            <a:ext cx="3068293" cy="762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10000"/>
              </a:lnSpc>
              <a:spcBef>
                <a:spcPct val="0"/>
              </a:spcBef>
              <a:buNone/>
            </a:pPr>
            <a:r>
              <a:rPr altLang="en-US" lang="zh-CN" sz="1335">
                <a:solidFill>
                  <a:schemeClr val="bg1"/>
                </a:solidFill>
                <a:sym charset="-122" panose="020b0503020204020204" typeface="微软雅黑"/>
              </a:rPr>
              <a:t>在此录入上述图表的描述说明，在此录入上述图表的描述说明，在此录入上述图表的描述说明。</a:t>
            </a:r>
          </a:p>
        </p:txBody>
      </p:sp>
      <p:sp>
        <p:nvSpPr>
          <p:cNvPr id="33" name="矩形 32"/>
          <p:cNvSpPr/>
          <p:nvPr/>
        </p:nvSpPr>
        <p:spPr>
          <a:xfrm>
            <a:off x="5184034" y="4500149"/>
            <a:ext cx="1551767" cy="436614"/>
          </a:xfrm>
          <a:prstGeom prst="rect">
            <a:avLst/>
          </a:prstGeom>
        </p:spPr>
        <p:txBody>
          <a:bodyPr bIns="45714" lIns="91428" rIns="91428" tIns="45714" wrap="square">
            <a:spAutoFit/>
          </a:bodyPr>
          <a:lstStyle/>
          <a:p>
            <a:r>
              <a:rPr altLang="en-US" b="1" lang="zh-CN" sz="2265">
                <a:solidFill>
                  <a:schemeClr val="bg1"/>
                </a:solidFill>
                <a:latin charset="-122" panose="020b0503020204020204" typeface="微软雅黑"/>
                <a:ea charset="-122" panose="020b0503020204020204" typeface="微软雅黑"/>
              </a:rPr>
              <a:t>添加标题</a:t>
            </a:r>
          </a:p>
        </p:txBody>
      </p:sp>
      <p:sp>
        <p:nvSpPr>
          <p:cNvPr id="34" name="矩形 47"/>
          <p:cNvSpPr>
            <a:spLocks noChangeArrowheads="1"/>
          </p:cNvSpPr>
          <p:nvPr/>
        </p:nvSpPr>
        <p:spPr bwMode="auto">
          <a:xfrm>
            <a:off x="5184034" y="4920532"/>
            <a:ext cx="3068293" cy="762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10000"/>
              </a:lnSpc>
              <a:spcBef>
                <a:spcPct val="0"/>
              </a:spcBef>
              <a:buNone/>
            </a:pPr>
            <a:r>
              <a:rPr altLang="en-US" lang="zh-CN" sz="1335">
                <a:solidFill>
                  <a:schemeClr val="bg1"/>
                </a:solidFill>
                <a:sym charset="-122" panose="020b0503020204020204" typeface="微软雅黑"/>
              </a:rPr>
              <a:t>在此录入上述图表的描述说明，在此录入上述图表的描述说明，在此录入上述图表的描述说明。</a:t>
            </a:r>
          </a:p>
        </p:txBody>
      </p:sp>
      <p:sp>
        <p:nvSpPr>
          <p:cNvPr id="35" name="矩形 34"/>
          <p:cNvSpPr/>
          <p:nvPr/>
        </p:nvSpPr>
        <p:spPr>
          <a:xfrm>
            <a:off x="4069837" y="3068010"/>
            <a:ext cx="1551767" cy="436614"/>
          </a:xfrm>
          <a:prstGeom prst="rect">
            <a:avLst/>
          </a:prstGeom>
        </p:spPr>
        <p:txBody>
          <a:bodyPr bIns="45714" lIns="91428" rIns="91428" tIns="45714" wrap="square">
            <a:spAutoFit/>
          </a:bodyPr>
          <a:lstStyle/>
          <a:p>
            <a:r>
              <a:rPr altLang="en-US" b="1" lang="zh-CN" sz="2265">
                <a:solidFill>
                  <a:schemeClr val="bg1"/>
                </a:solidFill>
                <a:latin charset="-122" panose="020b0503020204020204" typeface="微软雅黑"/>
                <a:ea charset="-122" panose="020b0503020204020204" typeface="微软雅黑"/>
              </a:rPr>
              <a:t>添加标题</a:t>
            </a:r>
          </a:p>
        </p:txBody>
      </p:sp>
      <p:sp>
        <p:nvSpPr>
          <p:cNvPr id="36" name="矩形 47"/>
          <p:cNvSpPr>
            <a:spLocks noChangeArrowheads="1"/>
          </p:cNvSpPr>
          <p:nvPr/>
        </p:nvSpPr>
        <p:spPr bwMode="auto">
          <a:xfrm>
            <a:off x="4069834" y="3488394"/>
            <a:ext cx="3068293" cy="7628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4" lIns="91428" rIns="91428" tIns="45714"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10000"/>
              </a:lnSpc>
              <a:spcBef>
                <a:spcPct val="0"/>
              </a:spcBef>
              <a:buNone/>
            </a:pPr>
            <a:r>
              <a:rPr altLang="en-US" lang="zh-CN" sz="1335">
                <a:solidFill>
                  <a:schemeClr val="bg1"/>
                </a:solidFill>
                <a:sym charset="-122" panose="020b0503020204020204" typeface="微软雅黑"/>
              </a:rPr>
              <a:t>在此录入上述图表的描述说明，在此录入上述图表的描述说明，在此录入上述图表的描述说明。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p:cTn dur="350" fill="hold" id="20"/>
                                        <p:tgtEl>
                                          <p:spTgt spid="15"/>
                                        </p:tgtEl>
                                        <p:attrNameLst>
                                          <p:attrName>ppt_w</p:attrName>
                                        </p:attrNameLst>
                                      </p:cBhvr>
                                      <p:tavLst>
                                        <p:tav tm="0">
                                          <p:val>
                                            <p:fltVal val="0"/>
                                          </p:val>
                                        </p:tav>
                                        <p:tav tm="100000">
                                          <p:val>
                                            <p:strVal val="#ppt_w"/>
                                          </p:val>
                                        </p:tav>
                                      </p:tavLst>
                                    </p:anim>
                                    <p:anim calcmode="lin" valueType="num">
                                      <p:cBhvr>
                                        <p:cTn dur="350" fill="hold" id="21"/>
                                        <p:tgtEl>
                                          <p:spTgt spid="15"/>
                                        </p:tgtEl>
                                        <p:attrNameLst>
                                          <p:attrName>ppt_h</p:attrName>
                                        </p:attrNameLst>
                                      </p:cBhvr>
                                      <p:tavLst>
                                        <p:tav tm="0">
                                          <p:val>
                                            <p:fltVal val="0"/>
                                          </p:val>
                                        </p:tav>
                                        <p:tav tm="100000">
                                          <p:val>
                                            <p:strVal val="#ppt_h"/>
                                          </p:val>
                                        </p:tav>
                                      </p:tavLst>
                                    </p:anim>
                                    <p:animEffect filter="fade" transition="in">
                                      <p:cBhvr>
                                        <p:cTn dur="350" id="22"/>
                                        <p:tgtEl>
                                          <p:spTgt spid="15"/>
                                        </p:tgtEl>
                                      </p:cBhvr>
                                    </p:animEffect>
                                  </p:childTnLst>
                                </p:cTn>
                              </p:par>
                            </p:childTnLst>
                          </p:cTn>
                        </p:par>
                        <p:par>
                          <p:cTn fill="hold" id="23" nodeType="afterGroup">
                            <p:stCondLst>
                              <p:cond delay="1350"/>
                            </p:stCondLst>
                            <p:childTnLst>
                              <p:par>
                                <p:cTn fill="hold" id="24" nodeType="afterEffect" presetClass="emph" presetID="26" presetSubtype="0">
                                  <p:stCondLst>
                                    <p:cond delay="0"/>
                                  </p:stCondLst>
                                  <p:childTnLst>
                                    <p:animEffect filter="fade" transition="out">
                                      <p:cBhvr>
                                        <p:cTn dur="500" id="25" tmFilter="0, 0; .2, .5; .8, .5; 1, 0"/>
                                        <p:tgtEl>
                                          <p:spTgt spid="15"/>
                                        </p:tgtEl>
                                      </p:cBhvr>
                                    </p:animEffect>
                                    <p:animScale>
                                      <p:cBhvr>
                                        <p:cTn autoRev="1" dur="250" fill="hold" id="26"/>
                                        <p:tgtEl>
                                          <p:spTgt spid="15"/>
                                        </p:tgtEl>
                                      </p:cBhvr>
                                      <p:by x="105000" y="105000"/>
                                    </p:animScale>
                                  </p:childTnLst>
                                </p:cTn>
                              </p:par>
                              <p:par>
                                <p:cTn fill="hold" grpId="0" id="27" nodeType="withEffect" presetClass="entr" presetID="14" presetSubtype="10">
                                  <p:stCondLst>
                                    <p:cond delay="250"/>
                                  </p:stCondLst>
                                  <p:childTnLst>
                                    <p:set>
                                      <p:cBhvr>
                                        <p:cTn dur="1" fill="hold" id="28">
                                          <p:stCondLst>
                                            <p:cond delay="0"/>
                                          </p:stCondLst>
                                        </p:cTn>
                                        <p:tgtEl>
                                          <p:spTgt spid="31"/>
                                        </p:tgtEl>
                                        <p:attrNameLst>
                                          <p:attrName>style.visibility</p:attrName>
                                        </p:attrNameLst>
                                      </p:cBhvr>
                                      <p:to>
                                        <p:strVal val="visible"/>
                                      </p:to>
                                    </p:set>
                                    <p:animEffect filter="randombar(horizontal)" transition="in">
                                      <p:cBhvr>
                                        <p:cTn dur="400" id="29"/>
                                        <p:tgtEl>
                                          <p:spTgt spid="31"/>
                                        </p:tgtEl>
                                      </p:cBhvr>
                                    </p:animEffect>
                                  </p:childTnLst>
                                </p:cTn>
                              </p:par>
                              <p:par>
                                <p:cTn fill="hold" grpId="0" id="30" nodeType="withEffect" presetClass="entr" presetID="14" presetSubtype="10">
                                  <p:stCondLst>
                                    <p:cond delay="250"/>
                                  </p:stCondLst>
                                  <p:childTnLst>
                                    <p:set>
                                      <p:cBhvr>
                                        <p:cTn dur="1" fill="hold" id="31">
                                          <p:stCondLst>
                                            <p:cond delay="0"/>
                                          </p:stCondLst>
                                        </p:cTn>
                                        <p:tgtEl>
                                          <p:spTgt spid="32"/>
                                        </p:tgtEl>
                                        <p:attrNameLst>
                                          <p:attrName>style.visibility</p:attrName>
                                        </p:attrNameLst>
                                      </p:cBhvr>
                                      <p:to>
                                        <p:strVal val="visible"/>
                                      </p:to>
                                    </p:set>
                                    <p:animEffect filter="randombar(horizontal)" transition="in">
                                      <p:cBhvr>
                                        <p:cTn dur="400" id="32"/>
                                        <p:tgtEl>
                                          <p:spTgt spid="32"/>
                                        </p:tgtEl>
                                      </p:cBhvr>
                                    </p:animEffect>
                                  </p:childTnLst>
                                </p:cTn>
                              </p:par>
                            </p:childTnLst>
                          </p:cTn>
                        </p:par>
                        <p:par>
                          <p:cTn fill="hold" id="33" nodeType="afterGroup">
                            <p:stCondLst>
                              <p:cond delay="2000"/>
                            </p:stCondLst>
                            <p:childTnLst>
                              <p:par>
                                <p:cTn fill="hold" id="34" nodeType="after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350" fill="hold" id="36"/>
                                        <p:tgtEl>
                                          <p:spTgt spid="9"/>
                                        </p:tgtEl>
                                        <p:attrNameLst>
                                          <p:attrName>ppt_w</p:attrName>
                                        </p:attrNameLst>
                                      </p:cBhvr>
                                      <p:tavLst>
                                        <p:tav tm="0">
                                          <p:val>
                                            <p:fltVal val="0"/>
                                          </p:val>
                                        </p:tav>
                                        <p:tav tm="100000">
                                          <p:val>
                                            <p:strVal val="#ppt_w"/>
                                          </p:val>
                                        </p:tav>
                                      </p:tavLst>
                                    </p:anim>
                                    <p:anim calcmode="lin" valueType="num">
                                      <p:cBhvr>
                                        <p:cTn dur="350" fill="hold" id="37"/>
                                        <p:tgtEl>
                                          <p:spTgt spid="9"/>
                                        </p:tgtEl>
                                        <p:attrNameLst>
                                          <p:attrName>ppt_h</p:attrName>
                                        </p:attrNameLst>
                                      </p:cBhvr>
                                      <p:tavLst>
                                        <p:tav tm="0">
                                          <p:val>
                                            <p:fltVal val="0"/>
                                          </p:val>
                                        </p:tav>
                                        <p:tav tm="100000">
                                          <p:val>
                                            <p:strVal val="#ppt_h"/>
                                          </p:val>
                                        </p:tav>
                                      </p:tavLst>
                                    </p:anim>
                                    <p:animEffect filter="fade" transition="in">
                                      <p:cBhvr>
                                        <p:cTn dur="350" id="38"/>
                                        <p:tgtEl>
                                          <p:spTgt spid="9"/>
                                        </p:tgtEl>
                                      </p:cBhvr>
                                    </p:animEffect>
                                  </p:childTnLst>
                                </p:cTn>
                              </p:par>
                            </p:childTnLst>
                          </p:cTn>
                        </p:par>
                        <p:par>
                          <p:cTn fill="hold" id="39" nodeType="afterGroup">
                            <p:stCondLst>
                              <p:cond delay="2350"/>
                            </p:stCondLst>
                            <p:childTnLst>
                              <p:par>
                                <p:cTn fill="hold" id="40" nodeType="afterEffect" presetClass="emph" presetID="26" presetSubtype="0">
                                  <p:stCondLst>
                                    <p:cond delay="0"/>
                                  </p:stCondLst>
                                  <p:childTnLst>
                                    <p:animEffect filter="fade" transition="out">
                                      <p:cBhvr>
                                        <p:cTn dur="500" id="41" tmFilter="0, 0; .2, .5; .8, .5; 1, 0"/>
                                        <p:tgtEl>
                                          <p:spTgt spid="9"/>
                                        </p:tgtEl>
                                      </p:cBhvr>
                                    </p:animEffect>
                                    <p:animScale>
                                      <p:cBhvr>
                                        <p:cTn autoRev="1" dur="250" fill="hold" id="42"/>
                                        <p:tgtEl>
                                          <p:spTgt spid="9"/>
                                        </p:tgtEl>
                                      </p:cBhvr>
                                      <p:by x="105000" y="105000"/>
                                    </p:animScale>
                                  </p:childTnLst>
                                </p:cTn>
                              </p:par>
                              <p:par>
                                <p:cTn fill="hold" grpId="0" id="43" nodeType="withEffect" presetClass="entr" presetID="14" presetSubtype="10">
                                  <p:stCondLst>
                                    <p:cond delay="250"/>
                                  </p:stCondLst>
                                  <p:childTnLst>
                                    <p:set>
                                      <p:cBhvr>
                                        <p:cTn dur="1" fill="hold" id="44">
                                          <p:stCondLst>
                                            <p:cond delay="0"/>
                                          </p:stCondLst>
                                        </p:cTn>
                                        <p:tgtEl>
                                          <p:spTgt spid="35"/>
                                        </p:tgtEl>
                                        <p:attrNameLst>
                                          <p:attrName>style.visibility</p:attrName>
                                        </p:attrNameLst>
                                      </p:cBhvr>
                                      <p:to>
                                        <p:strVal val="visible"/>
                                      </p:to>
                                    </p:set>
                                    <p:animEffect filter="randombar(horizontal)" transition="in">
                                      <p:cBhvr>
                                        <p:cTn dur="400" id="45"/>
                                        <p:tgtEl>
                                          <p:spTgt spid="35"/>
                                        </p:tgtEl>
                                      </p:cBhvr>
                                    </p:animEffect>
                                  </p:childTnLst>
                                </p:cTn>
                              </p:par>
                              <p:par>
                                <p:cTn fill="hold" grpId="0" id="46" nodeType="withEffect" presetClass="entr" presetID="14" presetSubtype="10">
                                  <p:stCondLst>
                                    <p:cond delay="250"/>
                                  </p:stCondLst>
                                  <p:childTnLst>
                                    <p:set>
                                      <p:cBhvr>
                                        <p:cTn dur="1" fill="hold" id="47">
                                          <p:stCondLst>
                                            <p:cond delay="0"/>
                                          </p:stCondLst>
                                        </p:cTn>
                                        <p:tgtEl>
                                          <p:spTgt spid="36"/>
                                        </p:tgtEl>
                                        <p:attrNameLst>
                                          <p:attrName>style.visibility</p:attrName>
                                        </p:attrNameLst>
                                      </p:cBhvr>
                                      <p:to>
                                        <p:strVal val="visible"/>
                                      </p:to>
                                    </p:set>
                                    <p:animEffect filter="randombar(horizontal)" transition="in">
                                      <p:cBhvr>
                                        <p:cTn dur="400" id="48"/>
                                        <p:tgtEl>
                                          <p:spTgt spid="36"/>
                                        </p:tgtEl>
                                      </p:cBhvr>
                                    </p:animEffect>
                                  </p:childTnLst>
                                </p:cTn>
                              </p:par>
                            </p:childTnLst>
                          </p:cTn>
                        </p:par>
                        <p:par>
                          <p:cTn fill="hold" id="49" nodeType="afterGroup">
                            <p:stCondLst>
                              <p:cond delay="3000"/>
                            </p:stCondLst>
                            <p:childTnLst>
                              <p:par>
                                <p:cTn fill="hold" id="50" nodeType="afterEffect" presetClass="entr" presetID="53" presetSubtype="0">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p:cTn dur="350" fill="hold" id="52"/>
                                        <p:tgtEl>
                                          <p:spTgt spid="12"/>
                                        </p:tgtEl>
                                        <p:attrNameLst>
                                          <p:attrName>ppt_w</p:attrName>
                                        </p:attrNameLst>
                                      </p:cBhvr>
                                      <p:tavLst>
                                        <p:tav tm="0">
                                          <p:val>
                                            <p:fltVal val="0"/>
                                          </p:val>
                                        </p:tav>
                                        <p:tav tm="100000">
                                          <p:val>
                                            <p:strVal val="#ppt_w"/>
                                          </p:val>
                                        </p:tav>
                                      </p:tavLst>
                                    </p:anim>
                                    <p:anim calcmode="lin" valueType="num">
                                      <p:cBhvr>
                                        <p:cTn dur="350" fill="hold" id="53"/>
                                        <p:tgtEl>
                                          <p:spTgt spid="12"/>
                                        </p:tgtEl>
                                        <p:attrNameLst>
                                          <p:attrName>ppt_h</p:attrName>
                                        </p:attrNameLst>
                                      </p:cBhvr>
                                      <p:tavLst>
                                        <p:tav tm="0">
                                          <p:val>
                                            <p:fltVal val="0"/>
                                          </p:val>
                                        </p:tav>
                                        <p:tav tm="100000">
                                          <p:val>
                                            <p:strVal val="#ppt_h"/>
                                          </p:val>
                                        </p:tav>
                                      </p:tavLst>
                                    </p:anim>
                                    <p:animEffect filter="fade" transition="in">
                                      <p:cBhvr>
                                        <p:cTn dur="350" id="54"/>
                                        <p:tgtEl>
                                          <p:spTgt spid="12"/>
                                        </p:tgtEl>
                                      </p:cBhvr>
                                    </p:animEffect>
                                  </p:childTnLst>
                                </p:cTn>
                              </p:par>
                            </p:childTnLst>
                          </p:cTn>
                        </p:par>
                        <p:par>
                          <p:cTn fill="hold" id="55" nodeType="afterGroup">
                            <p:stCondLst>
                              <p:cond delay="3350"/>
                            </p:stCondLst>
                            <p:childTnLst>
                              <p:par>
                                <p:cTn fill="hold" id="56" nodeType="afterEffect" presetClass="emph" presetID="26" presetSubtype="0">
                                  <p:stCondLst>
                                    <p:cond delay="0"/>
                                  </p:stCondLst>
                                  <p:childTnLst>
                                    <p:animEffect filter="fade" transition="out">
                                      <p:cBhvr>
                                        <p:cTn dur="500" id="57" tmFilter="0, 0; .2, .5; .8, .5; 1, 0"/>
                                        <p:tgtEl>
                                          <p:spTgt spid="12"/>
                                        </p:tgtEl>
                                      </p:cBhvr>
                                    </p:animEffect>
                                    <p:animScale>
                                      <p:cBhvr>
                                        <p:cTn autoRev="1" dur="250" fill="hold" id="58"/>
                                        <p:tgtEl>
                                          <p:spTgt spid="12"/>
                                        </p:tgtEl>
                                      </p:cBhvr>
                                      <p:by x="105000" y="105000"/>
                                    </p:animScale>
                                  </p:childTnLst>
                                </p:cTn>
                              </p:par>
                              <p:par>
                                <p:cTn fill="hold" grpId="0" id="59" nodeType="withEffect" presetClass="entr" presetID="14" presetSubtype="10">
                                  <p:stCondLst>
                                    <p:cond delay="250"/>
                                  </p:stCondLst>
                                  <p:childTnLst>
                                    <p:set>
                                      <p:cBhvr>
                                        <p:cTn dur="1" fill="hold" id="60">
                                          <p:stCondLst>
                                            <p:cond delay="0"/>
                                          </p:stCondLst>
                                        </p:cTn>
                                        <p:tgtEl>
                                          <p:spTgt spid="33"/>
                                        </p:tgtEl>
                                        <p:attrNameLst>
                                          <p:attrName>style.visibility</p:attrName>
                                        </p:attrNameLst>
                                      </p:cBhvr>
                                      <p:to>
                                        <p:strVal val="visible"/>
                                      </p:to>
                                    </p:set>
                                    <p:animEffect filter="randombar(horizontal)" transition="in">
                                      <p:cBhvr>
                                        <p:cTn dur="400" id="61"/>
                                        <p:tgtEl>
                                          <p:spTgt spid="33"/>
                                        </p:tgtEl>
                                      </p:cBhvr>
                                    </p:animEffect>
                                  </p:childTnLst>
                                </p:cTn>
                              </p:par>
                              <p:par>
                                <p:cTn fill="hold" grpId="0" id="62" nodeType="withEffect" presetClass="entr" presetID="14" presetSubtype="10">
                                  <p:stCondLst>
                                    <p:cond delay="250"/>
                                  </p:stCondLst>
                                  <p:childTnLst>
                                    <p:set>
                                      <p:cBhvr>
                                        <p:cTn dur="1" fill="hold" id="63">
                                          <p:stCondLst>
                                            <p:cond delay="0"/>
                                          </p:stCondLst>
                                        </p:cTn>
                                        <p:tgtEl>
                                          <p:spTgt spid="34"/>
                                        </p:tgtEl>
                                        <p:attrNameLst>
                                          <p:attrName>style.visibility</p:attrName>
                                        </p:attrNameLst>
                                      </p:cBhvr>
                                      <p:to>
                                        <p:strVal val="visible"/>
                                      </p:to>
                                    </p:set>
                                    <p:animEffect filter="randombar(horizontal)" transition="in">
                                      <p:cBhvr>
                                        <p:cTn dur="400" id="64"/>
                                        <p:tgtEl>
                                          <p:spTgt spid="34"/>
                                        </p:tgtEl>
                                      </p:cBhvr>
                                    </p:animEffect>
                                  </p:childTnLst>
                                </p:cTn>
                              </p:par>
                            </p:childTnLst>
                          </p:cTn>
                        </p:par>
                        <p:par>
                          <p:cTn fill="hold" id="65" nodeType="afterGroup">
                            <p:stCondLst>
                              <p:cond delay="4000"/>
                            </p:stCondLst>
                            <p:childTnLst>
                              <p:par>
                                <p:cTn fill="hold" id="66" nodeType="afterEffect" presetClass="entr" presetID="35" presetSubtype="0">
                                  <p:stCondLst>
                                    <p:cond delay="0"/>
                                  </p:stCondLst>
                                  <p:childTnLst>
                                    <p:set>
                                      <p:cBhvr>
                                        <p:cTn dur="1" fill="hold" id="67">
                                          <p:stCondLst>
                                            <p:cond delay="0"/>
                                          </p:stCondLst>
                                        </p:cTn>
                                        <p:tgtEl>
                                          <p:spTgt spid="24"/>
                                        </p:tgtEl>
                                        <p:attrNameLst>
                                          <p:attrName>style.visibility</p:attrName>
                                        </p:attrNameLst>
                                      </p:cBhvr>
                                      <p:to>
                                        <p:strVal val="visible"/>
                                      </p:to>
                                    </p:set>
                                    <p:animEffect filter="fade" transition="in">
                                      <p:cBhvr>
                                        <p:cTn dur="750" id="68"/>
                                        <p:tgtEl>
                                          <p:spTgt spid="24"/>
                                        </p:tgtEl>
                                      </p:cBhvr>
                                    </p:animEffect>
                                    <p:anim calcmode="lin" valueType="num">
                                      <p:cBhvr>
                                        <p:cTn dur="750" fill="hold" id="69"/>
                                        <p:tgtEl>
                                          <p:spTgt spid="24"/>
                                        </p:tgtEl>
                                        <p:attrNameLst>
                                          <p:attrName>style.rotation</p:attrName>
                                        </p:attrNameLst>
                                      </p:cBhvr>
                                      <p:tavLst>
                                        <p:tav tm="0">
                                          <p:val>
                                            <p:fltVal val="720"/>
                                          </p:val>
                                        </p:tav>
                                        <p:tav tm="100000">
                                          <p:val>
                                            <p:fltVal val="0"/>
                                          </p:val>
                                        </p:tav>
                                      </p:tavLst>
                                    </p:anim>
                                    <p:anim calcmode="lin" valueType="num">
                                      <p:cBhvr>
                                        <p:cTn dur="750" fill="hold" id="70"/>
                                        <p:tgtEl>
                                          <p:spTgt spid="24"/>
                                        </p:tgtEl>
                                        <p:attrNameLst>
                                          <p:attrName>ppt_h</p:attrName>
                                        </p:attrNameLst>
                                      </p:cBhvr>
                                      <p:tavLst>
                                        <p:tav tm="0">
                                          <p:val>
                                            <p:fltVal val="0"/>
                                          </p:val>
                                        </p:tav>
                                        <p:tav tm="100000">
                                          <p:val>
                                            <p:strVal val="#ppt_h"/>
                                          </p:val>
                                        </p:tav>
                                      </p:tavLst>
                                    </p:anim>
                                    <p:anim calcmode="lin" valueType="num">
                                      <p:cBhvr>
                                        <p:cTn dur="750" fill="hold" id="71"/>
                                        <p:tgtEl>
                                          <p:spTgt spid="24"/>
                                        </p:tgtEl>
                                        <p:attrNameLst>
                                          <p:attrName>ppt_w</p:attrName>
                                        </p:attrNameLst>
                                      </p:cBhvr>
                                      <p:tavLst>
                                        <p:tav tm="0">
                                          <p:val>
                                            <p:fltVal val="0"/>
                                          </p:val>
                                        </p:tav>
                                        <p:tav tm="100000">
                                          <p:val>
                                            <p:strVal val="#ppt_w"/>
                                          </p:val>
                                        </p:tav>
                                      </p:tavLst>
                                    </p:anim>
                                  </p:childTnLst>
                                </p:cTn>
                              </p:par>
                            </p:childTnLst>
                          </p:cTn>
                        </p:par>
                        <p:par>
                          <p:cTn fill="hold" id="72" nodeType="afterGroup">
                            <p:stCondLst>
                              <p:cond delay="4750"/>
                            </p:stCondLst>
                            <p:childTnLst>
                              <p:par>
                                <p:cTn fill="hold" grpId="0" id="73" nodeType="afterEffect" presetClass="entr" presetID="14" presetSubtype="10">
                                  <p:stCondLst>
                                    <p:cond delay="0"/>
                                  </p:stCondLst>
                                  <p:childTnLst>
                                    <p:set>
                                      <p:cBhvr>
                                        <p:cTn dur="1" fill="hold" id="74">
                                          <p:stCondLst>
                                            <p:cond delay="0"/>
                                          </p:stCondLst>
                                        </p:cTn>
                                        <p:tgtEl>
                                          <p:spTgt spid="27"/>
                                        </p:tgtEl>
                                        <p:attrNameLst>
                                          <p:attrName>style.visibility</p:attrName>
                                        </p:attrNameLst>
                                      </p:cBhvr>
                                      <p:to>
                                        <p:strVal val="visible"/>
                                      </p:to>
                                    </p:set>
                                    <p:animEffect filter="randombar(horizontal)" transition="in">
                                      <p:cBhvr>
                                        <p:cTn dur="400" id="75"/>
                                        <p:tgtEl>
                                          <p:spTgt spid="27"/>
                                        </p:tgtEl>
                                      </p:cBhvr>
                                    </p:animEffect>
                                  </p:childTnLst>
                                </p:cTn>
                              </p:par>
                              <p:par>
                                <p:cTn fill="hold" grpId="0" id="76" nodeType="withEffect" presetClass="entr" presetID="14" presetSubtype="10">
                                  <p:stCondLst>
                                    <p:cond delay="0"/>
                                  </p:stCondLst>
                                  <p:childTnLst>
                                    <p:set>
                                      <p:cBhvr>
                                        <p:cTn dur="1" fill="hold" id="77">
                                          <p:stCondLst>
                                            <p:cond delay="0"/>
                                          </p:stCondLst>
                                        </p:cTn>
                                        <p:tgtEl>
                                          <p:spTgt spid="28"/>
                                        </p:tgtEl>
                                        <p:attrNameLst>
                                          <p:attrName>style.visibility</p:attrName>
                                        </p:attrNameLst>
                                      </p:cBhvr>
                                      <p:to>
                                        <p:strVal val="visible"/>
                                      </p:to>
                                    </p:set>
                                    <p:animEffect filter="randombar(horizontal)" transition="in">
                                      <p:cBhvr>
                                        <p:cTn dur="400" id="78"/>
                                        <p:tgtEl>
                                          <p:spTgt spid="28"/>
                                        </p:tgtEl>
                                      </p:cBhvr>
                                    </p:animEffect>
                                  </p:childTnLst>
                                </p:cTn>
                              </p:par>
                            </p:childTnLst>
                          </p:cTn>
                        </p:par>
                        <p:par>
                          <p:cTn fill="hold" id="79" nodeType="afterGroup">
                            <p:stCondLst>
                              <p:cond delay="5150"/>
                            </p:stCondLst>
                            <p:childTnLst>
                              <p:par>
                                <p:cTn fill="hold" id="80" nodeType="afterEffect" presetClass="entr" presetID="35" presetSubtype="0">
                                  <p:stCondLst>
                                    <p:cond delay="0"/>
                                  </p:stCondLst>
                                  <p:childTnLst>
                                    <p:set>
                                      <p:cBhvr>
                                        <p:cTn dur="1" fill="hold" id="81">
                                          <p:stCondLst>
                                            <p:cond delay="0"/>
                                          </p:stCondLst>
                                        </p:cTn>
                                        <p:tgtEl>
                                          <p:spTgt spid="19"/>
                                        </p:tgtEl>
                                        <p:attrNameLst>
                                          <p:attrName>style.visibility</p:attrName>
                                        </p:attrNameLst>
                                      </p:cBhvr>
                                      <p:to>
                                        <p:strVal val="visible"/>
                                      </p:to>
                                    </p:set>
                                    <p:animEffect filter="fade" transition="in">
                                      <p:cBhvr>
                                        <p:cTn dur="750" id="82"/>
                                        <p:tgtEl>
                                          <p:spTgt spid="19"/>
                                        </p:tgtEl>
                                      </p:cBhvr>
                                    </p:animEffect>
                                    <p:anim calcmode="lin" valueType="num">
                                      <p:cBhvr>
                                        <p:cTn dur="750" fill="hold" id="83"/>
                                        <p:tgtEl>
                                          <p:spTgt spid="19"/>
                                        </p:tgtEl>
                                        <p:attrNameLst>
                                          <p:attrName>style.rotation</p:attrName>
                                        </p:attrNameLst>
                                      </p:cBhvr>
                                      <p:tavLst>
                                        <p:tav tm="0">
                                          <p:val>
                                            <p:fltVal val="720"/>
                                          </p:val>
                                        </p:tav>
                                        <p:tav tm="100000">
                                          <p:val>
                                            <p:fltVal val="0"/>
                                          </p:val>
                                        </p:tav>
                                      </p:tavLst>
                                    </p:anim>
                                    <p:anim calcmode="lin" valueType="num">
                                      <p:cBhvr>
                                        <p:cTn dur="750" fill="hold" id="84"/>
                                        <p:tgtEl>
                                          <p:spTgt spid="19"/>
                                        </p:tgtEl>
                                        <p:attrNameLst>
                                          <p:attrName>ppt_h</p:attrName>
                                        </p:attrNameLst>
                                      </p:cBhvr>
                                      <p:tavLst>
                                        <p:tav tm="0">
                                          <p:val>
                                            <p:fltVal val="0"/>
                                          </p:val>
                                        </p:tav>
                                        <p:tav tm="100000">
                                          <p:val>
                                            <p:strVal val="#ppt_h"/>
                                          </p:val>
                                        </p:tav>
                                      </p:tavLst>
                                    </p:anim>
                                    <p:anim calcmode="lin" valueType="num">
                                      <p:cBhvr>
                                        <p:cTn dur="750" fill="hold" id="85"/>
                                        <p:tgtEl>
                                          <p:spTgt spid="19"/>
                                        </p:tgtEl>
                                        <p:attrNameLst>
                                          <p:attrName>ppt_w</p:attrName>
                                        </p:attrNameLst>
                                      </p:cBhvr>
                                      <p:tavLst>
                                        <p:tav tm="0">
                                          <p:val>
                                            <p:fltVal val="0"/>
                                          </p:val>
                                        </p:tav>
                                        <p:tav tm="100000">
                                          <p:val>
                                            <p:strVal val="#ppt_w"/>
                                          </p:val>
                                        </p:tav>
                                      </p:tavLst>
                                    </p:anim>
                                  </p:childTnLst>
                                </p:cTn>
                              </p:par>
                            </p:childTnLst>
                          </p:cTn>
                        </p:par>
                        <p:par>
                          <p:cTn fill="hold" id="86" nodeType="afterGroup">
                            <p:stCondLst>
                              <p:cond delay="5900"/>
                            </p:stCondLst>
                            <p:childTnLst>
                              <p:par>
                                <p:cTn fill="hold" grpId="0" id="87" nodeType="afterEffect" presetClass="entr" presetID="14" presetSubtype="10">
                                  <p:stCondLst>
                                    <p:cond delay="0"/>
                                  </p:stCondLst>
                                  <p:childTnLst>
                                    <p:set>
                                      <p:cBhvr>
                                        <p:cTn dur="1" fill="hold" id="88">
                                          <p:stCondLst>
                                            <p:cond delay="0"/>
                                          </p:stCondLst>
                                        </p:cTn>
                                        <p:tgtEl>
                                          <p:spTgt spid="29"/>
                                        </p:tgtEl>
                                        <p:attrNameLst>
                                          <p:attrName>style.visibility</p:attrName>
                                        </p:attrNameLst>
                                      </p:cBhvr>
                                      <p:to>
                                        <p:strVal val="visible"/>
                                      </p:to>
                                    </p:set>
                                    <p:animEffect filter="randombar(horizontal)" transition="in">
                                      <p:cBhvr>
                                        <p:cTn dur="400" id="89"/>
                                        <p:tgtEl>
                                          <p:spTgt spid="29"/>
                                        </p:tgtEl>
                                      </p:cBhvr>
                                    </p:animEffect>
                                  </p:childTnLst>
                                </p:cTn>
                              </p:par>
                              <p:par>
                                <p:cTn fill="hold" grpId="0" id="90" nodeType="withEffect" presetClass="entr" presetID="14" presetSubtype="10">
                                  <p:stCondLst>
                                    <p:cond delay="0"/>
                                  </p:stCondLst>
                                  <p:childTnLst>
                                    <p:set>
                                      <p:cBhvr>
                                        <p:cTn dur="1" fill="hold" id="91">
                                          <p:stCondLst>
                                            <p:cond delay="0"/>
                                          </p:stCondLst>
                                        </p:cTn>
                                        <p:tgtEl>
                                          <p:spTgt spid="30"/>
                                        </p:tgtEl>
                                        <p:attrNameLst>
                                          <p:attrName>style.visibility</p:attrName>
                                        </p:attrNameLst>
                                      </p:cBhvr>
                                      <p:to>
                                        <p:strVal val="visible"/>
                                      </p:to>
                                    </p:set>
                                    <p:animEffect filter="randombar(horizontal)" transition="in">
                                      <p:cBhvr>
                                        <p:cTn dur="400" id="9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27"/>
      <p:bldP grpId="0" spid="28"/>
      <p:bldP grpId="0" spid="29"/>
      <p:bldP grpId="0" spid="30"/>
      <p:bldP grpId="0" spid="31"/>
      <p:bldP grpId="0" spid="32"/>
      <p:bldP grpId="0" spid="33"/>
      <p:bldP grpId="0" spid="34"/>
      <p:bldP grpId="0" spid="35"/>
      <p:bldP grpId="0" spid="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5" name=" 165"/>
          <p:cNvSpPr/>
          <p:nvPr/>
        </p:nvSpPr>
        <p:spPr>
          <a:xfrm>
            <a:off x="3064510" y="172529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 name=" 165"/>
          <p:cNvSpPr/>
          <p:nvPr/>
        </p:nvSpPr>
        <p:spPr>
          <a:xfrm>
            <a:off x="3064510" y="264731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 165"/>
          <p:cNvSpPr/>
          <p:nvPr/>
        </p:nvSpPr>
        <p:spPr>
          <a:xfrm>
            <a:off x="3064510" y="356933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4" name=" 165"/>
          <p:cNvSpPr/>
          <p:nvPr/>
        </p:nvSpPr>
        <p:spPr>
          <a:xfrm>
            <a:off x="3064510" y="4491355"/>
            <a:ext cx="6628130" cy="638175"/>
          </a:xfrm>
          <a:prstGeom prst="rect">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85" name="矩形 84"/>
          <p:cNvSpPr/>
          <p:nvPr/>
        </p:nvSpPr>
        <p:spPr>
          <a:xfrm>
            <a:off x="881380" y="687705"/>
            <a:ext cx="348869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a:r>
              <a:rPr altLang="en-US" b="1" lang="zh-CN" smtClean="0" sz="2800">
                <a:solidFill>
                  <a:schemeClr val="tx1">
                    <a:lumMod val="65000"/>
                    <a:lumOff val="35000"/>
                  </a:schemeClr>
                </a:solidFill>
                <a:latin charset="-122" panose="02010600030101010101" typeface="黑体"/>
                <a:ea charset="-122" panose="02010600030101010101" typeface="黑体"/>
              </a:rPr>
              <a:t>目录 CONTENTS</a:t>
            </a:r>
          </a:p>
        </p:txBody>
      </p:sp>
      <p:sp>
        <p:nvSpPr>
          <p:cNvPr id="184" name=" 184"/>
          <p:cNvSpPr/>
          <p:nvPr/>
        </p:nvSpPr>
        <p:spPr>
          <a:xfrm>
            <a:off x="3332173" y="176117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文本框 4"/>
          <p:cNvSpPr txBox="1"/>
          <p:nvPr/>
        </p:nvSpPr>
        <p:spPr>
          <a:xfrm>
            <a:off x="3870959" y="1733550"/>
            <a:ext cx="5439410" cy="544068"/>
          </a:xfrm>
          <a:prstGeom prst="rect">
            <a:avLst/>
          </a:prstGeom>
          <a:noFill/>
        </p:spPr>
        <p:txBody>
          <a:bodyPr bIns="34290" lIns="68580" rIns="68580" rtlCol="0" tIns="34290" wrap="square">
            <a:spAutoFit/>
          </a:bodyPr>
          <a:lstStyle/>
          <a:p>
            <a:pPr algn="ctr">
              <a:lnSpc>
                <a:spcPct val="130000"/>
              </a:lnSpc>
            </a:pPr>
            <a:r>
              <a:rPr altLang="en-US" lang="zh-CN" sz="2400">
                <a:solidFill>
                  <a:schemeClr val="tx1">
                    <a:lumMod val="75000"/>
                    <a:lumOff val="25000"/>
                  </a:schemeClr>
                </a:solidFill>
                <a:latin charset="-122" panose="020b0503020204020204" typeface="微软雅黑"/>
                <a:ea charset="-122" panose="020b0503020204020204" typeface="微软雅黑"/>
              </a:rPr>
              <a:t>请在此粘贴或者输入您的文字内容</a:t>
            </a:r>
          </a:p>
        </p:txBody>
      </p:sp>
      <p:sp>
        <p:nvSpPr>
          <p:cNvPr id="87" name="文本框 18"/>
          <p:cNvSpPr txBox="1"/>
          <p:nvPr/>
        </p:nvSpPr>
        <p:spPr>
          <a:xfrm>
            <a:off x="3376717" y="1844340"/>
            <a:ext cx="477332" cy="401956"/>
          </a:xfrm>
          <a:prstGeom prst="rect">
            <a:avLst/>
          </a:prstGeom>
          <a:noFill/>
        </p:spPr>
        <p:txBody>
          <a:bodyPr bIns="25718" lIns="51435" rIns="51435" rtlCol="0" tIns="25718" wrap="square">
            <a:spAutoFit/>
          </a:bodyPr>
          <a:lstStyle/>
          <a:p>
            <a:pPr algn="ctr"/>
            <a:r>
              <a:rPr altLang="zh-CN" lang="en-US" sz="2300">
                <a:solidFill>
                  <a:schemeClr val="bg1"/>
                </a:solidFill>
                <a:latin charset="0" panose="020b0806030902050204" pitchFamily="34" typeface="Impact"/>
              </a:rPr>
              <a:t>01</a:t>
            </a:r>
          </a:p>
        </p:txBody>
      </p:sp>
      <p:sp>
        <p:nvSpPr>
          <p:cNvPr id="6" name=" 184"/>
          <p:cNvSpPr/>
          <p:nvPr/>
        </p:nvSpPr>
        <p:spPr>
          <a:xfrm>
            <a:off x="3332173" y="268319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7" name="文本框 6"/>
          <p:cNvSpPr txBox="1"/>
          <p:nvPr/>
        </p:nvSpPr>
        <p:spPr>
          <a:xfrm>
            <a:off x="3870959" y="2639060"/>
            <a:ext cx="5439410" cy="544068"/>
          </a:xfrm>
          <a:prstGeom prst="rect">
            <a:avLst/>
          </a:prstGeom>
          <a:noFill/>
        </p:spPr>
        <p:txBody>
          <a:bodyPr bIns="34290" lIns="68580" rIns="68580" rtlCol="0" tIns="34290" wrap="square">
            <a:spAutoFit/>
          </a:bodyPr>
          <a:lstStyle/>
          <a:p>
            <a:pPr algn="ctr">
              <a:lnSpc>
                <a:spcPct val="130000"/>
              </a:lnSpc>
            </a:pPr>
            <a:r>
              <a:rPr altLang="en-US" lang="zh-CN" sz="2400">
                <a:solidFill>
                  <a:schemeClr val="tx1">
                    <a:lumMod val="75000"/>
                    <a:lumOff val="25000"/>
                  </a:schemeClr>
                </a:solidFill>
                <a:latin charset="-122" panose="020b0503020204020204" typeface="微软雅黑"/>
                <a:ea charset="-122" panose="020b0503020204020204" typeface="微软雅黑"/>
              </a:rPr>
              <a:t>请在此粘贴或者输入您的文字内容</a:t>
            </a:r>
          </a:p>
        </p:txBody>
      </p:sp>
      <p:sp>
        <p:nvSpPr>
          <p:cNvPr id="8" name="文本框 18"/>
          <p:cNvSpPr txBox="1"/>
          <p:nvPr/>
        </p:nvSpPr>
        <p:spPr>
          <a:xfrm>
            <a:off x="3376717" y="2763462"/>
            <a:ext cx="477332" cy="401956"/>
          </a:xfrm>
          <a:prstGeom prst="rect">
            <a:avLst/>
          </a:prstGeom>
          <a:noFill/>
        </p:spPr>
        <p:txBody>
          <a:bodyPr bIns="25718" lIns="51435" rIns="51435" rtlCol="0" tIns="25718" wrap="square">
            <a:spAutoFit/>
          </a:bodyPr>
          <a:lstStyle/>
          <a:p>
            <a:pPr algn="ctr"/>
            <a:r>
              <a:rPr altLang="zh-CN" lang="en-US" sz="2300">
                <a:solidFill>
                  <a:schemeClr val="bg1"/>
                </a:solidFill>
                <a:latin charset="0" panose="020b0806030902050204" pitchFamily="34" typeface="Impact"/>
              </a:rPr>
              <a:t>02</a:t>
            </a:r>
          </a:p>
        </p:txBody>
      </p:sp>
      <p:sp>
        <p:nvSpPr>
          <p:cNvPr id="9" name=" 184"/>
          <p:cNvSpPr/>
          <p:nvPr/>
        </p:nvSpPr>
        <p:spPr>
          <a:xfrm>
            <a:off x="3332173" y="360521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0" name="文本框 9"/>
          <p:cNvSpPr txBox="1"/>
          <p:nvPr/>
        </p:nvSpPr>
        <p:spPr>
          <a:xfrm>
            <a:off x="3870959" y="3663950"/>
            <a:ext cx="5439410" cy="544068"/>
          </a:xfrm>
          <a:prstGeom prst="rect">
            <a:avLst/>
          </a:prstGeom>
          <a:noFill/>
        </p:spPr>
        <p:txBody>
          <a:bodyPr bIns="34290" lIns="68580" rIns="68580" rtlCol="0" tIns="34290" wrap="square">
            <a:spAutoFit/>
          </a:bodyPr>
          <a:lstStyle/>
          <a:p>
            <a:pPr algn="ctr">
              <a:lnSpc>
                <a:spcPct val="130000"/>
              </a:lnSpc>
            </a:pPr>
            <a:r>
              <a:rPr altLang="en-US" lang="zh-CN" sz="2400">
                <a:solidFill>
                  <a:schemeClr val="tx1">
                    <a:lumMod val="75000"/>
                    <a:lumOff val="25000"/>
                  </a:schemeClr>
                </a:solidFill>
                <a:latin charset="-122" panose="020b0503020204020204" typeface="微软雅黑"/>
                <a:ea charset="-122" panose="020b0503020204020204" typeface="微软雅黑"/>
              </a:rPr>
              <a:t>请在此粘贴或者输入您的文字内容</a:t>
            </a:r>
          </a:p>
        </p:txBody>
      </p:sp>
      <p:sp>
        <p:nvSpPr>
          <p:cNvPr id="11" name="文本框 18"/>
          <p:cNvSpPr txBox="1"/>
          <p:nvPr/>
        </p:nvSpPr>
        <p:spPr>
          <a:xfrm>
            <a:off x="3376717" y="3685482"/>
            <a:ext cx="477332" cy="401956"/>
          </a:xfrm>
          <a:prstGeom prst="rect">
            <a:avLst/>
          </a:prstGeom>
          <a:noFill/>
        </p:spPr>
        <p:txBody>
          <a:bodyPr bIns="25718" lIns="51435" rIns="51435" rtlCol="0" tIns="25718" wrap="square">
            <a:spAutoFit/>
          </a:bodyPr>
          <a:lstStyle/>
          <a:p>
            <a:pPr algn="ctr"/>
            <a:r>
              <a:rPr altLang="zh-CN" lang="en-US" sz="2300">
                <a:solidFill>
                  <a:schemeClr val="bg1"/>
                </a:solidFill>
                <a:latin charset="0" panose="020b0806030902050204" pitchFamily="34" typeface="Impact"/>
              </a:rPr>
              <a:t>03</a:t>
            </a:r>
          </a:p>
        </p:txBody>
      </p:sp>
      <p:sp>
        <p:nvSpPr>
          <p:cNvPr id="12" name=" 184"/>
          <p:cNvSpPr/>
          <p:nvPr/>
        </p:nvSpPr>
        <p:spPr>
          <a:xfrm>
            <a:off x="3332173" y="4527233"/>
            <a:ext cx="566420" cy="566420"/>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3" name="文本框 12"/>
          <p:cNvSpPr txBox="1"/>
          <p:nvPr/>
        </p:nvSpPr>
        <p:spPr>
          <a:xfrm>
            <a:off x="3870959" y="4569460"/>
            <a:ext cx="5439410" cy="544068"/>
          </a:xfrm>
          <a:prstGeom prst="rect">
            <a:avLst/>
          </a:prstGeom>
          <a:noFill/>
        </p:spPr>
        <p:txBody>
          <a:bodyPr bIns="34290" lIns="68580" rIns="68580" rtlCol="0" tIns="34290" wrap="square">
            <a:spAutoFit/>
          </a:bodyPr>
          <a:lstStyle/>
          <a:p>
            <a:pPr algn="ctr">
              <a:lnSpc>
                <a:spcPct val="130000"/>
              </a:lnSpc>
            </a:pPr>
            <a:r>
              <a:rPr altLang="en-US" lang="zh-CN" sz="2400">
                <a:solidFill>
                  <a:schemeClr val="tx1">
                    <a:lumMod val="75000"/>
                    <a:lumOff val="25000"/>
                  </a:schemeClr>
                </a:solidFill>
                <a:latin charset="-122" panose="020b0503020204020204" typeface="微软雅黑"/>
                <a:ea charset="-122" panose="020b0503020204020204" typeface="微软雅黑"/>
              </a:rPr>
              <a:t>请在此粘贴或者输入您的文字内容</a:t>
            </a:r>
          </a:p>
        </p:txBody>
      </p:sp>
      <p:sp>
        <p:nvSpPr>
          <p:cNvPr id="14" name="文本框 18"/>
          <p:cNvSpPr txBox="1"/>
          <p:nvPr/>
        </p:nvSpPr>
        <p:spPr>
          <a:xfrm>
            <a:off x="3376717" y="4607502"/>
            <a:ext cx="477332" cy="401956"/>
          </a:xfrm>
          <a:prstGeom prst="rect">
            <a:avLst/>
          </a:prstGeom>
          <a:noFill/>
        </p:spPr>
        <p:txBody>
          <a:bodyPr bIns="25718" lIns="51435" rIns="51435" rtlCol="0" tIns="25718" wrap="square">
            <a:spAutoFit/>
          </a:bodyPr>
          <a:lstStyle/>
          <a:p>
            <a:pPr algn="ctr"/>
            <a:r>
              <a:rPr altLang="zh-CN" lang="en-US" sz="2300">
                <a:solidFill>
                  <a:schemeClr val="bg1"/>
                </a:solidFill>
                <a:latin charset="0" panose="020b0806030902050204" pitchFamily="34" typeface="Impact"/>
              </a:rPr>
              <a:t>04</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章</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3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十字箭头 5"/>
          <p:cNvSpPr/>
          <p:nvPr/>
        </p:nvSpPr>
        <p:spPr>
          <a:xfrm>
            <a:off x="4224584" y="1519822"/>
            <a:ext cx="3823759" cy="3823759"/>
          </a:xfrm>
          <a:prstGeom prst="quadArrow">
            <a:avLst>
              <a:gd fmla="val 2000" name="adj1"/>
              <a:gd fmla="val 4000" name="adj2"/>
              <a:gd fmla="val 5000" name="adj3"/>
            </a:avLst>
          </a:prstGeom>
          <a:solidFill>
            <a:srgbClr val="B1A9A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7" name="组合 6"/>
          <p:cNvGrpSpPr/>
          <p:nvPr/>
        </p:nvGrpSpPr>
        <p:grpSpPr>
          <a:xfrm>
            <a:off x="4473130" y="1768367"/>
            <a:ext cx="1529503" cy="1529503"/>
            <a:chOff x="4432666" y="1953520"/>
            <a:chExt cx="1529503" cy="1529503"/>
          </a:xfrm>
        </p:grpSpPr>
        <p:sp>
          <p:nvSpPr>
            <p:cNvPr id="8" name="任意多边形 7"/>
            <p:cNvSpPr/>
            <p:nvPr/>
          </p:nvSpPr>
          <p:spPr>
            <a:xfrm>
              <a:off x="4432666"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BB0A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7512" lIns="287512" numCol="1" rIns="287512" spcCol="1270" spcFirstLastPara="0" tIns="287512" vert="horz" wrap="square">
              <a:noAutofit/>
            </a:bodyPr>
            <a:lstStyle/>
            <a:p>
              <a:pPr algn="ctr" defTabSz="1233170">
                <a:lnSpc>
                  <a:spcPct val="90000"/>
                </a:lnSpc>
                <a:spcBef>
                  <a:spcPct val="0"/>
                </a:spcBef>
                <a:spcAft>
                  <a:spcPct val="35000"/>
                </a:spcAft>
              </a:pPr>
              <a:endParaRPr altLang="en-US" lang="zh-CN" sz="3735"/>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4795114" y="2315966"/>
              <a:ext cx="804605" cy="804605"/>
            </a:xfrm>
            <a:prstGeom prst="rect">
              <a:avLst/>
            </a:prstGeom>
          </p:spPr>
        </p:pic>
      </p:grpSp>
      <p:grpSp>
        <p:nvGrpSpPr>
          <p:cNvPr id="10" name="组合 9"/>
          <p:cNvGrpSpPr/>
          <p:nvPr/>
        </p:nvGrpSpPr>
        <p:grpSpPr>
          <a:xfrm>
            <a:off x="4473130" y="3565533"/>
            <a:ext cx="1529503" cy="1529503"/>
            <a:chOff x="4432666" y="3750686"/>
            <a:chExt cx="1529503" cy="1529503"/>
          </a:xfrm>
        </p:grpSpPr>
        <p:sp>
          <p:nvSpPr>
            <p:cNvPr id="11" name="任意多边形 10"/>
            <p:cNvSpPr/>
            <p:nvPr/>
          </p:nvSpPr>
          <p:spPr>
            <a:xfrm>
              <a:off x="4432666"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BB1A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7512" lIns="287512" numCol="1" rIns="287512" spcCol="1270" spcFirstLastPara="0" tIns="287512" vert="horz" wrap="square">
              <a:noAutofit/>
            </a:bodyPr>
            <a:lstStyle/>
            <a:p>
              <a:pPr algn="ctr" defTabSz="1233170">
                <a:lnSpc>
                  <a:spcPct val="90000"/>
                </a:lnSpc>
                <a:spcBef>
                  <a:spcPct val="0"/>
                </a:spcBef>
                <a:spcAft>
                  <a:spcPct val="35000"/>
                </a:spcAft>
              </a:pPr>
              <a:endParaRPr altLang="en-US" lang="zh-CN" sz="3735"/>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4724774" y="4043880"/>
              <a:ext cx="945284" cy="945284"/>
            </a:xfrm>
            <a:prstGeom prst="rect">
              <a:avLst/>
            </a:prstGeom>
          </p:spPr>
        </p:pic>
      </p:grpSp>
      <p:grpSp>
        <p:nvGrpSpPr>
          <p:cNvPr id="13" name="组合 12"/>
          <p:cNvGrpSpPr/>
          <p:nvPr/>
        </p:nvGrpSpPr>
        <p:grpSpPr>
          <a:xfrm>
            <a:off x="6270296" y="1768367"/>
            <a:ext cx="1529503" cy="1529503"/>
            <a:chOff x="6229832" y="1953520"/>
            <a:chExt cx="1529503" cy="1529503"/>
          </a:xfrm>
        </p:grpSpPr>
        <p:sp>
          <p:nvSpPr>
            <p:cNvPr id="14" name="任意多边形 13"/>
            <p:cNvSpPr/>
            <p:nvPr/>
          </p:nvSpPr>
          <p:spPr>
            <a:xfrm>
              <a:off x="6229832" y="1953520"/>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1A9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7512" lIns="287512" numCol="1" rIns="287512" spcCol="1270" spcFirstLastPara="0" tIns="287512" vert="horz" wrap="square">
              <a:noAutofit/>
            </a:bodyPr>
            <a:lstStyle/>
            <a:p>
              <a:pPr algn="ctr" defTabSz="1233170">
                <a:lnSpc>
                  <a:spcPct val="90000"/>
                </a:lnSpc>
                <a:spcBef>
                  <a:spcPct val="0"/>
                </a:spcBef>
                <a:spcAft>
                  <a:spcPct val="35000"/>
                </a:spcAft>
              </a:pPr>
              <a:endParaRPr altLang="en-US" lang="zh-CN" sz="3735"/>
            </a:p>
          </p:txBody>
        </p:sp>
        <p:pic>
          <p:nvPicPr>
            <p:cNvPr id="15" name="图片 14"/>
            <p:cNvPicPr>
              <a:picLocks noChangeAspect="1"/>
            </p:cNvPicPr>
            <p:nvPr/>
          </p:nvPicPr>
          <p:blipFill>
            <a:blip r:embed="rId4">
              <a:extLst>
                <a:ext uri="{28A0092B-C50C-407E-A947-70E740481C1C}">
                  <a14:useLocalDpi val="0"/>
                </a:ext>
              </a:extLst>
            </a:blip>
            <a:stretch>
              <a:fillRect/>
            </a:stretch>
          </p:blipFill>
          <p:spPr>
            <a:xfrm>
              <a:off x="6470767" y="2435557"/>
              <a:ext cx="1046362" cy="565425"/>
            </a:xfrm>
            <a:prstGeom prst="rect">
              <a:avLst/>
            </a:prstGeom>
          </p:spPr>
        </p:pic>
      </p:grpSp>
      <p:grpSp>
        <p:nvGrpSpPr>
          <p:cNvPr id="16" name="组合 15"/>
          <p:cNvGrpSpPr/>
          <p:nvPr/>
        </p:nvGrpSpPr>
        <p:grpSpPr>
          <a:xfrm>
            <a:off x="6270296" y="3565533"/>
            <a:ext cx="1529503" cy="1529503"/>
            <a:chOff x="6229832" y="3750686"/>
            <a:chExt cx="1529503" cy="1529503"/>
          </a:xfrm>
        </p:grpSpPr>
        <p:sp>
          <p:nvSpPr>
            <p:cNvPr id="17" name="任意多边形 16"/>
            <p:cNvSpPr/>
            <p:nvPr/>
          </p:nvSpPr>
          <p:spPr>
            <a:xfrm>
              <a:off x="6229832" y="3750686"/>
              <a:ext cx="1529503" cy="1529503"/>
            </a:xfrm>
            <a:custGeom>
              <a:gdLst>
                <a:gd fmla="*/ 0 w 1529503" name="connsiteX0"/>
                <a:gd fmla="*/ 254922 h 1529503" name="connsiteY0"/>
                <a:gd fmla="*/ 254922 w 1529503" name="connsiteX1"/>
                <a:gd fmla="*/ 0 h 1529503" name="connsiteY1"/>
                <a:gd fmla="*/ 1274581 w 1529503" name="connsiteX2"/>
                <a:gd fmla="*/ 0 h 1529503" name="connsiteY2"/>
                <a:gd fmla="*/ 1529503 w 1529503" name="connsiteX3"/>
                <a:gd fmla="*/ 254922 h 1529503" name="connsiteY3"/>
                <a:gd fmla="*/ 1529503 w 1529503" name="connsiteX4"/>
                <a:gd fmla="*/ 1274581 h 1529503" name="connsiteY4"/>
                <a:gd fmla="*/ 1274581 w 1529503" name="connsiteX5"/>
                <a:gd fmla="*/ 1529503 h 1529503" name="connsiteY5"/>
                <a:gd fmla="*/ 254922 w 1529503" name="connsiteX6"/>
                <a:gd fmla="*/ 1529503 h 1529503" name="connsiteY6"/>
                <a:gd fmla="*/ 0 w 1529503" name="connsiteX7"/>
                <a:gd fmla="*/ 1274581 h 1529503" name="connsiteY7"/>
                <a:gd fmla="*/ 0 w 1529503" name="connsiteX8"/>
                <a:gd fmla="*/ 254922 h 1529503"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529503" w="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BCB7B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87512" lIns="287512" numCol="1" rIns="287512" spcCol="1270" spcFirstLastPara="0" tIns="287512" vert="horz" wrap="square">
              <a:noAutofit/>
            </a:bodyPr>
            <a:lstStyle/>
            <a:p>
              <a:pPr algn="ctr" defTabSz="1233170">
                <a:lnSpc>
                  <a:spcPct val="90000"/>
                </a:lnSpc>
                <a:spcBef>
                  <a:spcPct val="0"/>
                </a:spcBef>
                <a:spcAft>
                  <a:spcPct val="35000"/>
                </a:spcAft>
              </a:pPr>
              <a:endParaRPr altLang="en-US" lang="zh-CN" sz="3735"/>
            </a:p>
          </p:txBody>
        </p:sp>
        <p:pic>
          <p:nvPicPr>
            <p:cNvPr id="18" name="图片 17"/>
            <p:cNvPicPr>
              <a:picLocks noChangeAspect="1"/>
            </p:cNvPicPr>
            <p:nvPr/>
          </p:nvPicPr>
          <p:blipFill>
            <a:blip r:embed="rId5">
              <a:extLst>
                <a:ext uri="{28A0092B-C50C-407E-A947-70E740481C1C}">
                  <a14:useLocalDpi val="0"/>
                </a:ext>
              </a:extLst>
            </a:blip>
            <a:stretch>
              <a:fillRect/>
            </a:stretch>
          </p:blipFill>
          <p:spPr>
            <a:xfrm>
              <a:off x="6566360" y="4090165"/>
              <a:ext cx="855175" cy="855175"/>
            </a:xfrm>
            <a:prstGeom prst="rect">
              <a:avLst/>
            </a:prstGeom>
          </p:spPr>
        </p:pic>
      </p:grpSp>
      <p:grpSp>
        <p:nvGrpSpPr>
          <p:cNvPr id="19" name="组合 18"/>
          <p:cNvGrpSpPr/>
          <p:nvPr/>
        </p:nvGrpSpPr>
        <p:grpSpPr>
          <a:xfrm>
            <a:off x="1566815" y="1739986"/>
            <a:ext cx="2808079" cy="1429647"/>
            <a:chOff x="1127500" y="1925139"/>
            <a:chExt cx="2808078" cy="1429649"/>
          </a:xfrm>
        </p:grpSpPr>
        <p:sp>
          <p:nvSpPr>
            <p:cNvPr id="20" name="文本框 33"/>
            <p:cNvSpPr txBox="1"/>
            <p:nvPr/>
          </p:nvSpPr>
          <p:spPr>
            <a:xfrm>
              <a:off x="1127501" y="1925139"/>
              <a:ext cx="2808075" cy="384277"/>
            </a:xfrm>
            <a:prstGeom prst="rect">
              <a:avLst/>
            </a:prstGeom>
            <a:noFill/>
          </p:spPr>
          <p:txBody>
            <a:bodyPr rtlCol="0" wrap="square">
              <a:spAutoFit/>
            </a:bodyPr>
            <a:lstStyle/>
            <a:p>
              <a:pPr algn="r">
                <a:lnSpc>
                  <a:spcPct val="90000"/>
                </a:lnSpc>
                <a:spcBef>
                  <a:spcPts val="750"/>
                </a:spcBef>
              </a:pPr>
              <a:r>
                <a:rPr altLang="en-US" b="1" lang="zh-CN" sz="2135">
                  <a:solidFill>
                    <a:schemeClr val="tx1">
                      <a:lumMod val="75000"/>
                      <a:lumOff val="25000"/>
                    </a:schemeClr>
                  </a:solidFill>
                  <a:latin charset="-122" panose="020b0503020204020204" typeface="微软雅黑"/>
                  <a:ea charset="-122" panose="020b0503020204020204" typeface="微软雅黑"/>
                </a:rPr>
                <a:t>添加标题</a:t>
              </a:r>
            </a:p>
          </p:txBody>
        </p:sp>
        <p:sp>
          <p:nvSpPr>
            <p:cNvPr id="21" name="文本框 34"/>
            <p:cNvSpPr txBox="1"/>
            <p:nvPr/>
          </p:nvSpPr>
          <p:spPr>
            <a:xfrm>
              <a:off x="1127500" y="2201626"/>
              <a:ext cx="2808078" cy="1149401"/>
            </a:xfrm>
            <a:prstGeom prst="rect">
              <a:avLst/>
            </a:prstGeom>
            <a:noFill/>
          </p:spPr>
          <p:txBody>
            <a:bodyPr rtlCol="0" wrap="square">
              <a:spAutoFit/>
            </a:bodyPr>
            <a:lstStyle/>
            <a:p>
              <a:pPr algn="just">
                <a:lnSpc>
                  <a:spcPct val="130000"/>
                </a:lnSpc>
              </a:pPr>
              <a:r>
                <a:rPr altLang="en-US" lang="zh-CN" sz="133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22" name="组合 21"/>
          <p:cNvGrpSpPr/>
          <p:nvPr/>
        </p:nvGrpSpPr>
        <p:grpSpPr>
          <a:xfrm>
            <a:off x="1566815" y="3537150"/>
            <a:ext cx="2808079" cy="1429647"/>
            <a:chOff x="1127500" y="3722304"/>
            <a:chExt cx="2808078" cy="1429648"/>
          </a:xfrm>
        </p:grpSpPr>
        <p:sp>
          <p:nvSpPr>
            <p:cNvPr id="23" name="文本框 37"/>
            <p:cNvSpPr txBox="1"/>
            <p:nvPr/>
          </p:nvSpPr>
          <p:spPr>
            <a:xfrm>
              <a:off x="1127501" y="3722304"/>
              <a:ext cx="2808075" cy="384277"/>
            </a:xfrm>
            <a:prstGeom prst="rect">
              <a:avLst/>
            </a:prstGeom>
            <a:noFill/>
          </p:spPr>
          <p:txBody>
            <a:bodyPr rtlCol="0" wrap="square">
              <a:spAutoFit/>
            </a:bodyPr>
            <a:lstStyle/>
            <a:p>
              <a:pPr algn="r">
                <a:lnSpc>
                  <a:spcPct val="90000"/>
                </a:lnSpc>
                <a:spcBef>
                  <a:spcPts val="750"/>
                </a:spcBef>
              </a:pPr>
              <a:r>
                <a:rPr altLang="en-US" b="1" lang="zh-CN" sz="2135">
                  <a:solidFill>
                    <a:schemeClr val="tx1">
                      <a:lumMod val="75000"/>
                      <a:lumOff val="25000"/>
                    </a:schemeClr>
                  </a:solidFill>
                  <a:latin charset="-122" panose="020b0503020204020204" typeface="微软雅黑"/>
                  <a:ea charset="-122" panose="020b0503020204020204" typeface="微软雅黑"/>
                </a:rPr>
                <a:t>添加标题</a:t>
              </a:r>
            </a:p>
          </p:txBody>
        </p:sp>
        <p:sp>
          <p:nvSpPr>
            <p:cNvPr id="24" name="文本框 38"/>
            <p:cNvSpPr txBox="1"/>
            <p:nvPr/>
          </p:nvSpPr>
          <p:spPr>
            <a:xfrm>
              <a:off x="1127500" y="3998793"/>
              <a:ext cx="2808078" cy="1149401"/>
            </a:xfrm>
            <a:prstGeom prst="rect">
              <a:avLst/>
            </a:prstGeom>
            <a:noFill/>
          </p:spPr>
          <p:txBody>
            <a:bodyPr rtlCol="0" wrap="square">
              <a:spAutoFit/>
            </a:bodyPr>
            <a:lstStyle/>
            <a:p>
              <a:pPr algn="just">
                <a:lnSpc>
                  <a:spcPct val="130000"/>
                </a:lnSpc>
              </a:pPr>
              <a:r>
                <a:rPr altLang="en-US" lang="zh-CN" sz="133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25" name="组合 24"/>
          <p:cNvGrpSpPr/>
          <p:nvPr/>
        </p:nvGrpSpPr>
        <p:grpSpPr>
          <a:xfrm>
            <a:off x="7903519" y="1739986"/>
            <a:ext cx="2808077" cy="1429647"/>
            <a:chOff x="8248815" y="1925139"/>
            <a:chExt cx="2808077" cy="1429648"/>
          </a:xfrm>
        </p:grpSpPr>
        <p:sp>
          <p:nvSpPr>
            <p:cNvPr id="26" name="文本框 39"/>
            <p:cNvSpPr txBox="1"/>
            <p:nvPr/>
          </p:nvSpPr>
          <p:spPr>
            <a:xfrm>
              <a:off x="8248815" y="1925139"/>
              <a:ext cx="2808075"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latin charset="-122" panose="020b0503020204020204" typeface="微软雅黑"/>
                  <a:ea charset="-122" panose="020b0503020204020204" typeface="微软雅黑"/>
                </a:rPr>
                <a:t>添加标题</a:t>
              </a:r>
            </a:p>
          </p:txBody>
        </p:sp>
        <p:sp>
          <p:nvSpPr>
            <p:cNvPr id="27" name="文本框 40"/>
            <p:cNvSpPr txBox="1"/>
            <p:nvPr/>
          </p:nvSpPr>
          <p:spPr>
            <a:xfrm>
              <a:off x="8248814" y="2201626"/>
              <a:ext cx="2808077" cy="1149401"/>
            </a:xfrm>
            <a:prstGeom prst="rect">
              <a:avLst/>
            </a:prstGeom>
            <a:noFill/>
          </p:spPr>
          <p:txBody>
            <a:bodyPr rtlCol="0" wrap="square">
              <a:spAutoFit/>
            </a:bodyPr>
            <a:lstStyle/>
            <a:p>
              <a:pPr algn="just">
                <a:lnSpc>
                  <a:spcPct val="130000"/>
                </a:lnSpc>
              </a:pPr>
              <a:r>
                <a:rPr altLang="en-US" lang="zh-CN" sz="133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grpSp>
        <p:nvGrpSpPr>
          <p:cNvPr id="28" name="组合 27"/>
          <p:cNvGrpSpPr/>
          <p:nvPr/>
        </p:nvGrpSpPr>
        <p:grpSpPr>
          <a:xfrm>
            <a:off x="7903519" y="3537150"/>
            <a:ext cx="2808079" cy="1429647"/>
            <a:chOff x="8248814" y="3722304"/>
            <a:chExt cx="2808078" cy="1429648"/>
          </a:xfrm>
        </p:grpSpPr>
        <p:sp>
          <p:nvSpPr>
            <p:cNvPr id="29" name="文本框 41"/>
            <p:cNvSpPr txBox="1"/>
            <p:nvPr/>
          </p:nvSpPr>
          <p:spPr>
            <a:xfrm>
              <a:off x="8248816" y="3722304"/>
              <a:ext cx="2808075"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latin charset="-122" panose="020b0503020204020204" typeface="微软雅黑"/>
                  <a:ea charset="-122" panose="020b0503020204020204" typeface="微软雅黑"/>
                </a:rPr>
                <a:t>添加标题</a:t>
              </a:r>
            </a:p>
          </p:txBody>
        </p:sp>
        <p:sp>
          <p:nvSpPr>
            <p:cNvPr id="30" name="文本框 42"/>
            <p:cNvSpPr txBox="1"/>
            <p:nvPr/>
          </p:nvSpPr>
          <p:spPr>
            <a:xfrm>
              <a:off x="8248814" y="3998793"/>
              <a:ext cx="2808078" cy="1149401"/>
            </a:xfrm>
            <a:prstGeom prst="rect">
              <a:avLst/>
            </a:prstGeom>
            <a:noFill/>
          </p:spPr>
          <p:txBody>
            <a:bodyPr rtlCol="0" wrap="square">
              <a:spAutoFit/>
            </a:bodyPr>
            <a:lstStyle/>
            <a:p>
              <a:pPr algn="just">
                <a:lnSpc>
                  <a:spcPct val="130000"/>
                </a:lnSpc>
              </a:pPr>
              <a:r>
                <a:rPr altLang="en-US" lang="zh-CN" sz="1335">
                  <a:solidFill>
                    <a:schemeClr val="tx1">
                      <a:lumMod val="75000"/>
                      <a:lumOff val="25000"/>
                    </a:schemeClr>
                  </a:solidFill>
                  <a:latin charset="-122" panose="020b0503020204020204" typeface="微软雅黑"/>
                  <a:ea charset="-122" panose="020b0503020204020204" typeface="微软雅黑"/>
                </a:rPr>
                <a:t>单击添加文本单击添加文本单击添加文本单击添加文本单击添加文本单击添加文本单击添加文本单击添加文本单击添加文本</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6"/>
                                        </p:tgtEl>
                                        <p:attrNameLst>
                                          <p:attrName>style.visibility</p:attrName>
                                        </p:attrNameLst>
                                      </p:cBhvr>
                                      <p:to>
                                        <p:strVal val="visible"/>
                                      </p:to>
                                    </p:set>
                                    <p:animEffect filter="circle(out)" transition="in">
                                      <p:cBhvr>
                                        <p:cTn dur="1000" id="7"/>
                                        <p:tgtEl>
                                          <p:spTgt spid="6"/>
                                        </p:tgtEl>
                                      </p:cBhvr>
                                    </p:animEffect>
                                  </p:childTnLst>
                                </p:cTn>
                              </p:par>
                            </p:childTnLst>
                          </p:cTn>
                        </p:par>
                        <p:par>
                          <p:cTn fill="hold" id="8" nodeType="afterGroup">
                            <p:stCondLst>
                              <p:cond delay="1000"/>
                            </p:stCondLst>
                            <p:childTnLst>
                              <p:par>
                                <p:cTn fill="hold" id="9" nodeType="afterEffect" presetClass="entr" presetID="18" presetSubtype="9">
                                  <p:stCondLst>
                                    <p:cond delay="0"/>
                                  </p:stCondLst>
                                  <p:childTnLst>
                                    <p:set>
                                      <p:cBhvr>
                                        <p:cTn dur="1" fill="hold" id="10">
                                          <p:stCondLst>
                                            <p:cond delay="0"/>
                                          </p:stCondLst>
                                        </p:cTn>
                                        <p:tgtEl>
                                          <p:spTgt spid="7"/>
                                        </p:tgtEl>
                                        <p:attrNameLst>
                                          <p:attrName>style.visibility</p:attrName>
                                        </p:attrNameLst>
                                      </p:cBhvr>
                                      <p:to>
                                        <p:strVal val="visible"/>
                                      </p:to>
                                    </p:set>
                                    <p:animEffect filter="strips(upLeft)" transition="in">
                                      <p:cBhvr>
                                        <p:cTn dur="500" id="11"/>
                                        <p:tgtEl>
                                          <p:spTgt spid="7"/>
                                        </p:tgtEl>
                                      </p:cBhvr>
                                    </p:animEffect>
                                  </p:childTnLst>
                                </p:cTn>
                              </p:par>
                              <p:par>
                                <p:cTn fill="hold" id="12" nodeType="withEffect" presetClass="entr" presetID="18" presetSubtype="3">
                                  <p:stCondLst>
                                    <p:cond delay="0"/>
                                  </p:stCondLst>
                                  <p:childTnLst>
                                    <p:set>
                                      <p:cBhvr>
                                        <p:cTn dur="1" fill="hold" id="13">
                                          <p:stCondLst>
                                            <p:cond delay="0"/>
                                          </p:stCondLst>
                                        </p:cTn>
                                        <p:tgtEl>
                                          <p:spTgt spid="13"/>
                                        </p:tgtEl>
                                        <p:attrNameLst>
                                          <p:attrName>style.visibility</p:attrName>
                                        </p:attrNameLst>
                                      </p:cBhvr>
                                      <p:to>
                                        <p:strVal val="visible"/>
                                      </p:to>
                                    </p:set>
                                    <p:animEffect filter="strips(upRight)" transition="in">
                                      <p:cBhvr>
                                        <p:cTn dur="500" id="14"/>
                                        <p:tgtEl>
                                          <p:spTgt spid="13"/>
                                        </p:tgtEl>
                                      </p:cBhvr>
                                    </p:animEffect>
                                  </p:childTnLst>
                                </p:cTn>
                              </p:par>
                              <p:par>
                                <p:cTn fill="hold" id="15" nodeType="withEffect" presetClass="entr" presetID="18" presetSubtype="6">
                                  <p:stCondLst>
                                    <p:cond delay="0"/>
                                  </p:stCondLst>
                                  <p:childTnLst>
                                    <p:set>
                                      <p:cBhvr>
                                        <p:cTn dur="1" fill="hold" id="16">
                                          <p:stCondLst>
                                            <p:cond delay="0"/>
                                          </p:stCondLst>
                                        </p:cTn>
                                        <p:tgtEl>
                                          <p:spTgt spid="16"/>
                                        </p:tgtEl>
                                        <p:attrNameLst>
                                          <p:attrName>style.visibility</p:attrName>
                                        </p:attrNameLst>
                                      </p:cBhvr>
                                      <p:to>
                                        <p:strVal val="visible"/>
                                      </p:to>
                                    </p:set>
                                    <p:animEffect filter="strips(downRight)" transition="in">
                                      <p:cBhvr>
                                        <p:cTn dur="500" id="17"/>
                                        <p:tgtEl>
                                          <p:spTgt spid="16"/>
                                        </p:tgtEl>
                                      </p:cBhvr>
                                    </p:animEffect>
                                  </p:childTnLst>
                                </p:cTn>
                              </p:par>
                              <p:par>
                                <p:cTn fill="hold" id="18" nodeType="withEffect" presetClass="entr" presetID="18" presetSubtype="12">
                                  <p:stCondLst>
                                    <p:cond delay="0"/>
                                  </p:stCondLst>
                                  <p:childTnLst>
                                    <p:set>
                                      <p:cBhvr>
                                        <p:cTn dur="1" fill="hold" id="19">
                                          <p:stCondLst>
                                            <p:cond delay="0"/>
                                          </p:stCondLst>
                                        </p:cTn>
                                        <p:tgtEl>
                                          <p:spTgt spid="10"/>
                                        </p:tgtEl>
                                        <p:attrNameLst>
                                          <p:attrName>style.visibility</p:attrName>
                                        </p:attrNameLst>
                                      </p:cBhvr>
                                      <p:to>
                                        <p:strVal val="visible"/>
                                      </p:to>
                                    </p:set>
                                    <p:animEffect filter="strips(downLeft)" transition="in">
                                      <p:cBhvr>
                                        <p:cTn dur="500" id="20"/>
                                        <p:tgtEl>
                                          <p:spTgt spid="10"/>
                                        </p:tgtEl>
                                      </p:cBhvr>
                                    </p:animEffect>
                                  </p:childTnLst>
                                </p:cTn>
                              </p:par>
                            </p:childTnLst>
                          </p:cTn>
                        </p:par>
                        <p:par>
                          <p:cTn fill="hold" id="21" nodeType="afterGroup">
                            <p:stCondLst>
                              <p:cond delay="1500"/>
                            </p:stCondLst>
                            <p:childTnLst>
                              <p:par>
                                <p:cTn decel="100000" fill="hold" id="22" nodeType="afterEffect" presetClass="entr" presetID="49" presetSubtype="0">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 calcmode="lin" valueType="num">
                                      <p:cBhvr>
                                        <p:cTn dur="500" fill="hold" id="26"/>
                                        <p:tgtEl>
                                          <p:spTgt spid="19"/>
                                        </p:tgtEl>
                                        <p:attrNameLst>
                                          <p:attrName>style.rotation</p:attrName>
                                        </p:attrNameLst>
                                      </p:cBhvr>
                                      <p:tavLst>
                                        <p:tav tm="0">
                                          <p:val>
                                            <p:fltVal val="360"/>
                                          </p:val>
                                        </p:tav>
                                        <p:tav tm="100000">
                                          <p:val>
                                            <p:fltVal val="0"/>
                                          </p:val>
                                        </p:tav>
                                      </p:tavLst>
                                    </p:anim>
                                    <p:animEffect filter="fade" transition="in">
                                      <p:cBhvr>
                                        <p:cTn dur="500" id="27"/>
                                        <p:tgtEl>
                                          <p:spTgt spid="19"/>
                                        </p:tgtEl>
                                      </p:cBhvr>
                                    </p:animEffect>
                                  </p:childTnLst>
                                </p:cTn>
                              </p:par>
                              <p:par>
                                <p:cTn decel="100000" fill="hold" id="28" nodeType="withEffect" presetClass="entr" presetID="49" presetSubtype="0">
                                  <p:stCondLst>
                                    <p:cond delay="0"/>
                                  </p:stCondLst>
                                  <p:childTnLst>
                                    <p:set>
                                      <p:cBhvr>
                                        <p:cTn dur="1" fill="hold" id="29">
                                          <p:stCondLst>
                                            <p:cond delay="0"/>
                                          </p:stCondLst>
                                        </p:cTn>
                                        <p:tgtEl>
                                          <p:spTgt spid="22"/>
                                        </p:tgtEl>
                                        <p:attrNameLst>
                                          <p:attrName>style.visibility</p:attrName>
                                        </p:attrNameLst>
                                      </p:cBhvr>
                                      <p:to>
                                        <p:strVal val="visible"/>
                                      </p:to>
                                    </p:set>
                                    <p:anim calcmode="lin" valueType="num">
                                      <p:cBhvr>
                                        <p:cTn dur="500" fill="hold" id="30"/>
                                        <p:tgtEl>
                                          <p:spTgt spid="22"/>
                                        </p:tgtEl>
                                        <p:attrNameLst>
                                          <p:attrName>ppt_w</p:attrName>
                                        </p:attrNameLst>
                                      </p:cBhvr>
                                      <p:tavLst>
                                        <p:tav tm="0">
                                          <p:val>
                                            <p:fltVal val="0"/>
                                          </p:val>
                                        </p:tav>
                                        <p:tav tm="100000">
                                          <p:val>
                                            <p:strVal val="#ppt_w"/>
                                          </p:val>
                                        </p:tav>
                                      </p:tavLst>
                                    </p:anim>
                                    <p:anim calcmode="lin" valueType="num">
                                      <p:cBhvr>
                                        <p:cTn dur="500" fill="hold" id="31"/>
                                        <p:tgtEl>
                                          <p:spTgt spid="22"/>
                                        </p:tgtEl>
                                        <p:attrNameLst>
                                          <p:attrName>ppt_h</p:attrName>
                                        </p:attrNameLst>
                                      </p:cBhvr>
                                      <p:tavLst>
                                        <p:tav tm="0">
                                          <p:val>
                                            <p:fltVal val="0"/>
                                          </p:val>
                                        </p:tav>
                                        <p:tav tm="100000">
                                          <p:val>
                                            <p:strVal val="#ppt_h"/>
                                          </p:val>
                                        </p:tav>
                                      </p:tavLst>
                                    </p:anim>
                                    <p:anim calcmode="lin" valueType="num">
                                      <p:cBhvr>
                                        <p:cTn dur="500" fill="hold" id="32"/>
                                        <p:tgtEl>
                                          <p:spTgt spid="22"/>
                                        </p:tgtEl>
                                        <p:attrNameLst>
                                          <p:attrName>style.rotation</p:attrName>
                                        </p:attrNameLst>
                                      </p:cBhvr>
                                      <p:tavLst>
                                        <p:tav tm="0">
                                          <p:val>
                                            <p:fltVal val="360"/>
                                          </p:val>
                                        </p:tav>
                                        <p:tav tm="100000">
                                          <p:val>
                                            <p:fltVal val="0"/>
                                          </p:val>
                                        </p:tav>
                                      </p:tavLst>
                                    </p:anim>
                                    <p:animEffect filter="fade" transition="in">
                                      <p:cBhvr>
                                        <p:cTn dur="500" id="33"/>
                                        <p:tgtEl>
                                          <p:spTgt spid="22"/>
                                        </p:tgtEl>
                                      </p:cBhvr>
                                    </p:animEffect>
                                  </p:childTnLst>
                                </p:cTn>
                              </p:par>
                              <p:par>
                                <p:cTn decel="100000" fill="hold" id="34" nodeType="withEffect" presetClass="entr" presetID="49" presetSubtype="0">
                                  <p:stCondLst>
                                    <p:cond delay="0"/>
                                  </p:stCondLst>
                                  <p:childTnLst>
                                    <p:set>
                                      <p:cBhvr>
                                        <p:cTn dur="1" fill="hold" id="35">
                                          <p:stCondLst>
                                            <p:cond delay="0"/>
                                          </p:stCondLst>
                                        </p:cTn>
                                        <p:tgtEl>
                                          <p:spTgt spid="25"/>
                                        </p:tgtEl>
                                        <p:attrNameLst>
                                          <p:attrName>style.visibility</p:attrName>
                                        </p:attrNameLst>
                                      </p:cBhvr>
                                      <p:to>
                                        <p:strVal val="visible"/>
                                      </p:to>
                                    </p:set>
                                    <p:anim calcmode="lin" valueType="num">
                                      <p:cBhvr>
                                        <p:cTn dur="500" fill="hold" id="36"/>
                                        <p:tgtEl>
                                          <p:spTgt spid="25"/>
                                        </p:tgtEl>
                                        <p:attrNameLst>
                                          <p:attrName>ppt_w</p:attrName>
                                        </p:attrNameLst>
                                      </p:cBhvr>
                                      <p:tavLst>
                                        <p:tav tm="0">
                                          <p:val>
                                            <p:fltVal val="0"/>
                                          </p:val>
                                        </p:tav>
                                        <p:tav tm="100000">
                                          <p:val>
                                            <p:strVal val="#ppt_w"/>
                                          </p:val>
                                        </p:tav>
                                      </p:tavLst>
                                    </p:anim>
                                    <p:anim calcmode="lin" valueType="num">
                                      <p:cBhvr>
                                        <p:cTn dur="500" fill="hold" id="37"/>
                                        <p:tgtEl>
                                          <p:spTgt spid="25"/>
                                        </p:tgtEl>
                                        <p:attrNameLst>
                                          <p:attrName>ppt_h</p:attrName>
                                        </p:attrNameLst>
                                      </p:cBhvr>
                                      <p:tavLst>
                                        <p:tav tm="0">
                                          <p:val>
                                            <p:fltVal val="0"/>
                                          </p:val>
                                        </p:tav>
                                        <p:tav tm="100000">
                                          <p:val>
                                            <p:strVal val="#ppt_h"/>
                                          </p:val>
                                        </p:tav>
                                      </p:tavLst>
                                    </p:anim>
                                    <p:anim calcmode="lin" valueType="num">
                                      <p:cBhvr>
                                        <p:cTn dur="500" fill="hold" id="38"/>
                                        <p:tgtEl>
                                          <p:spTgt spid="25"/>
                                        </p:tgtEl>
                                        <p:attrNameLst>
                                          <p:attrName>style.rotation</p:attrName>
                                        </p:attrNameLst>
                                      </p:cBhvr>
                                      <p:tavLst>
                                        <p:tav tm="0">
                                          <p:val>
                                            <p:fltVal val="360"/>
                                          </p:val>
                                        </p:tav>
                                        <p:tav tm="100000">
                                          <p:val>
                                            <p:fltVal val="0"/>
                                          </p:val>
                                        </p:tav>
                                      </p:tavLst>
                                    </p:anim>
                                    <p:animEffect filter="fade" transition="in">
                                      <p:cBhvr>
                                        <p:cTn dur="500" id="39"/>
                                        <p:tgtEl>
                                          <p:spTgt spid="25"/>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 calcmode="lin" valueType="num">
                                      <p:cBhvr>
                                        <p:cTn dur="500" fill="hold" id="44"/>
                                        <p:tgtEl>
                                          <p:spTgt spid="28"/>
                                        </p:tgtEl>
                                        <p:attrNameLst>
                                          <p:attrName>style.rotation</p:attrName>
                                        </p:attrNameLst>
                                      </p:cBhvr>
                                      <p:tavLst>
                                        <p:tav tm="0">
                                          <p:val>
                                            <p:fltVal val="360"/>
                                          </p:val>
                                        </p:tav>
                                        <p:tav tm="100000">
                                          <p:val>
                                            <p:fltVal val="0"/>
                                          </p:val>
                                        </p:tav>
                                      </p:tavLst>
                                    </p:anim>
                                    <p:animEffect filter="fade" transition="in">
                                      <p:cBhvr>
                                        <p:cTn dur="500" id="4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3" name="椭圆 2"/>
          <p:cNvSpPr/>
          <p:nvPr/>
        </p:nvSpPr>
        <p:spPr>
          <a:xfrm>
            <a:off x="7091815" y="1824209"/>
            <a:ext cx="3545276" cy="354527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4" name="椭圆 3"/>
          <p:cNvSpPr/>
          <p:nvPr/>
        </p:nvSpPr>
        <p:spPr>
          <a:xfrm>
            <a:off x="7701246" y="2433640"/>
            <a:ext cx="2326416" cy="2326416"/>
          </a:xfrm>
          <a:prstGeom prst="ellipse">
            <a:avLst/>
          </a:prstGeom>
          <a:solidFill>
            <a:srgbClr val="B1A9A5">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grpSp>
        <p:nvGrpSpPr>
          <p:cNvPr id="5" name="组合 4"/>
          <p:cNvGrpSpPr/>
          <p:nvPr/>
        </p:nvGrpSpPr>
        <p:grpSpPr>
          <a:xfrm>
            <a:off x="6879307" y="4033169"/>
            <a:ext cx="899995" cy="899996"/>
            <a:chOff x="7244314" y="4054233"/>
            <a:chExt cx="899995" cy="899996"/>
          </a:xfrm>
          <a:solidFill>
            <a:srgbClr val="BCB7B3"/>
          </a:solidFill>
        </p:grpSpPr>
        <p:sp>
          <p:nvSpPr>
            <p:cNvPr id="41" name="任意多边形 40"/>
            <p:cNvSpPr/>
            <p:nvPr/>
          </p:nvSpPr>
          <p:spPr>
            <a:xfrm>
              <a:off x="7244314"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62094" lIns="262094" numCol="1" rIns="262094" spcCol="1270" spcFirstLastPara="0" tIns="262094" vert="horz" wrap="square">
              <a:noAutofit/>
            </a:bodyPr>
            <a:lstStyle/>
            <a:p>
              <a:pPr algn="ctr" defTabSz="566420">
                <a:lnSpc>
                  <a:spcPct val="90000"/>
                </a:lnSpc>
                <a:spcBef>
                  <a:spcPct val="0"/>
                </a:spcBef>
                <a:spcAft>
                  <a:spcPct val="35000"/>
                </a:spcAft>
              </a:pPr>
              <a:endParaRPr altLang="en-US" lang="zh-CN" sz="1735"/>
            </a:p>
          </p:txBody>
        </p:sp>
        <p:pic>
          <p:nvPicPr>
            <p:cNvPr id="42" name="图片 41"/>
            <p:cNvPicPr>
              <a:picLocks noChangeAspect="1"/>
            </p:cNvPicPr>
            <p:nvPr/>
          </p:nvPicPr>
          <p:blipFill>
            <a:blip r:embed="rId2">
              <a:extLst>
                <a:ext uri="{28A0092B-C50C-407E-A947-70E740481C1C}">
                  <a14:useLocalDpi val="0"/>
                </a:ext>
              </a:extLst>
            </a:blip>
            <a:stretch>
              <a:fillRect/>
            </a:stretch>
          </p:blipFill>
          <p:spPr>
            <a:xfrm>
              <a:off x="7507220" y="4317140"/>
              <a:ext cx="374183" cy="374183"/>
            </a:xfrm>
            <a:prstGeom prst="rect">
              <a:avLst/>
            </a:prstGeom>
            <a:grpFill/>
          </p:spPr>
        </p:pic>
      </p:grpSp>
      <p:grpSp>
        <p:nvGrpSpPr>
          <p:cNvPr id="43" name="组合 42"/>
          <p:cNvGrpSpPr/>
          <p:nvPr/>
        </p:nvGrpSpPr>
        <p:grpSpPr>
          <a:xfrm>
            <a:off x="8414458" y="1374213"/>
            <a:ext cx="899995" cy="899996"/>
            <a:chOff x="8779464" y="1395277"/>
            <a:chExt cx="899995" cy="899996"/>
          </a:xfrm>
          <a:solidFill>
            <a:srgbClr val="BCB7B3"/>
          </a:solidFill>
        </p:grpSpPr>
        <p:sp>
          <p:nvSpPr>
            <p:cNvPr id="44" name="任意多边形 43"/>
            <p:cNvSpPr/>
            <p:nvPr/>
          </p:nvSpPr>
          <p:spPr>
            <a:xfrm>
              <a:off x="8779464" y="1395277"/>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62094" lIns="262094" numCol="1" rIns="262094" spcCol="1270" spcFirstLastPara="0" tIns="262094" vert="horz" wrap="square">
              <a:noAutofit/>
            </a:bodyPr>
            <a:lstStyle/>
            <a:p>
              <a:pPr algn="ctr" defTabSz="566420">
                <a:lnSpc>
                  <a:spcPct val="90000"/>
                </a:lnSpc>
                <a:spcBef>
                  <a:spcPct val="0"/>
                </a:spcBef>
                <a:spcAft>
                  <a:spcPct val="35000"/>
                </a:spcAft>
              </a:pPr>
              <a:endParaRPr altLang="en-US" lang="zh-CN" sz="1735"/>
            </a:p>
          </p:txBody>
        </p:sp>
        <p:pic>
          <p:nvPicPr>
            <p:cNvPr id="45" name="图片 44"/>
            <p:cNvPicPr>
              <a:picLocks noChangeAspect="1"/>
            </p:cNvPicPr>
            <p:nvPr/>
          </p:nvPicPr>
          <p:blipFill>
            <a:blip r:embed="rId3">
              <a:extLst>
                <a:ext uri="{28A0092B-C50C-407E-A947-70E740481C1C}">
                  <a14:useLocalDpi val="0"/>
                </a:ext>
              </a:extLst>
            </a:blip>
            <a:stretch>
              <a:fillRect/>
            </a:stretch>
          </p:blipFill>
          <p:spPr>
            <a:xfrm>
              <a:off x="9047757" y="1663571"/>
              <a:ext cx="363408" cy="363408"/>
            </a:xfrm>
            <a:prstGeom prst="rect">
              <a:avLst/>
            </a:prstGeom>
            <a:grpFill/>
          </p:spPr>
        </p:pic>
      </p:grpSp>
      <p:grpSp>
        <p:nvGrpSpPr>
          <p:cNvPr id="46" name="组合 45"/>
          <p:cNvGrpSpPr/>
          <p:nvPr/>
        </p:nvGrpSpPr>
        <p:grpSpPr>
          <a:xfrm>
            <a:off x="9949606" y="4033169"/>
            <a:ext cx="899995" cy="899996"/>
            <a:chOff x="10314613" y="4054233"/>
            <a:chExt cx="899995" cy="899996"/>
          </a:xfrm>
          <a:solidFill>
            <a:srgbClr val="BCB7B3"/>
          </a:solidFill>
        </p:grpSpPr>
        <p:sp>
          <p:nvSpPr>
            <p:cNvPr id="47" name="任意多边形 46"/>
            <p:cNvSpPr/>
            <p:nvPr/>
          </p:nvSpPr>
          <p:spPr>
            <a:xfrm>
              <a:off x="10314613" y="4054233"/>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62094" lIns="262094" numCol="1" rIns="262094" spcCol="1270" spcFirstLastPara="0" tIns="262094" vert="horz" wrap="square">
              <a:noAutofit/>
            </a:bodyPr>
            <a:lstStyle/>
            <a:p>
              <a:pPr algn="ctr" defTabSz="566420">
                <a:lnSpc>
                  <a:spcPct val="90000"/>
                </a:lnSpc>
                <a:spcBef>
                  <a:spcPct val="0"/>
                </a:spcBef>
                <a:spcAft>
                  <a:spcPct val="35000"/>
                </a:spcAft>
              </a:pPr>
              <a:endParaRPr altLang="en-US" lang="zh-CN" sz="1735"/>
            </a:p>
          </p:txBody>
        </p:sp>
        <p:pic>
          <p:nvPicPr>
            <p:cNvPr id="48" name="图片 47"/>
            <p:cNvPicPr>
              <a:picLocks noChangeAspect="1"/>
            </p:cNvPicPr>
            <p:nvPr/>
          </p:nvPicPr>
          <p:blipFill>
            <a:blip r:embed="rId4">
              <a:extLst>
                <a:ext uri="{28A0092B-C50C-407E-A947-70E740481C1C}">
                  <a14:useLocalDpi val="0"/>
                </a:ext>
              </a:extLst>
            </a:blip>
            <a:stretch>
              <a:fillRect/>
            </a:stretch>
          </p:blipFill>
          <p:spPr>
            <a:xfrm>
              <a:off x="10553852" y="4346162"/>
              <a:ext cx="421517" cy="316138"/>
            </a:xfrm>
            <a:prstGeom prst="rect">
              <a:avLst/>
            </a:prstGeom>
            <a:grpFill/>
          </p:spPr>
        </p:pic>
      </p:grpSp>
      <p:grpSp>
        <p:nvGrpSpPr>
          <p:cNvPr id="49" name="组合 48"/>
          <p:cNvGrpSpPr/>
          <p:nvPr/>
        </p:nvGrpSpPr>
        <p:grpSpPr>
          <a:xfrm>
            <a:off x="8414458" y="4919488"/>
            <a:ext cx="899995" cy="899996"/>
            <a:chOff x="8779464" y="4940552"/>
            <a:chExt cx="899995" cy="899996"/>
          </a:xfrm>
          <a:solidFill>
            <a:srgbClr val="BCB7B3"/>
          </a:solidFill>
        </p:grpSpPr>
        <p:sp>
          <p:nvSpPr>
            <p:cNvPr id="50" name="任意多边形 49"/>
            <p:cNvSpPr/>
            <p:nvPr/>
          </p:nvSpPr>
          <p:spPr>
            <a:xfrm>
              <a:off x="8779464" y="4940552"/>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23054" lIns="323054" numCol="1" rIns="323054" spcCol="1270" spcFirstLastPara="0" tIns="323054" vert="horz" wrap="square">
              <a:noAutofit/>
            </a:bodyPr>
            <a:lstStyle/>
            <a:p>
              <a:pPr algn="ctr" defTabSz="966470">
                <a:lnSpc>
                  <a:spcPct val="90000"/>
                </a:lnSpc>
                <a:spcBef>
                  <a:spcPct val="0"/>
                </a:spcBef>
                <a:spcAft>
                  <a:spcPct val="35000"/>
                </a:spcAft>
              </a:pPr>
              <a:endParaRPr altLang="en-US" lang="zh-CN" sz="2935"/>
            </a:p>
          </p:txBody>
        </p:sp>
        <p:pic>
          <p:nvPicPr>
            <p:cNvPr id="51" name="图片 50"/>
            <p:cNvPicPr>
              <a:picLocks noChangeAspect="1"/>
            </p:cNvPicPr>
            <p:nvPr/>
          </p:nvPicPr>
          <p:blipFill>
            <a:blip r:embed="rId5">
              <a:extLst>
                <a:ext uri="{28A0092B-C50C-407E-A947-70E740481C1C}">
                  <a14:useLocalDpi val="0"/>
                </a:ext>
              </a:extLst>
            </a:blip>
            <a:stretch>
              <a:fillRect/>
            </a:stretch>
          </p:blipFill>
          <p:spPr>
            <a:xfrm>
              <a:off x="9047347" y="5207893"/>
              <a:ext cx="367200" cy="368297"/>
            </a:xfrm>
            <a:prstGeom prst="rect">
              <a:avLst/>
            </a:prstGeom>
            <a:grpFill/>
          </p:spPr>
        </p:pic>
      </p:grpSp>
      <p:grpSp>
        <p:nvGrpSpPr>
          <p:cNvPr id="52" name="组合 51"/>
          <p:cNvGrpSpPr/>
          <p:nvPr/>
        </p:nvGrpSpPr>
        <p:grpSpPr>
          <a:xfrm>
            <a:off x="9949606" y="2260530"/>
            <a:ext cx="899995" cy="899996"/>
            <a:chOff x="10314613" y="2281595"/>
            <a:chExt cx="899995" cy="899996"/>
          </a:xfrm>
          <a:solidFill>
            <a:srgbClr val="BCB7B3"/>
          </a:solidFill>
        </p:grpSpPr>
        <p:sp>
          <p:nvSpPr>
            <p:cNvPr id="53" name="任意多边形 52"/>
            <p:cNvSpPr/>
            <p:nvPr/>
          </p:nvSpPr>
          <p:spPr>
            <a:xfrm>
              <a:off x="10314613"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62094" lIns="262094" numCol="1" rIns="262094" spcCol="1270" spcFirstLastPara="0" tIns="262094" vert="horz" wrap="square">
              <a:noAutofit/>
            </a:bodyPr>
            <a:lstStyle/>
            <a:p>
              <a:pPr algn="ctr" defTabSz="566420">
                <a:lnSpc>
                  <a:spcPct val="90000"/>
                </a:lnSpc>
                <a:spcBef>
                  <a:spcPct val="0"/>
                </a:spcBef>
                <a:spcAft>
                  <a:spcPct val="35000"/>
                </a:spcAft>
              </a:pPr>
              <a:endParaRPr altLang="en-US" lang="zh-CN" sz="1735"/>
            </a:p>
          </p:txBody>
        </p:sp>
        <p:pic>
          <p:nvPicPr>
            <p:cNvPr id="54" name="图片 53"/>
            <p:cNvPicPr>
              <a:picLocks noChangeAspect="1"/>
            </p:cNvPicPr>
            <p:nvPr/>
          </p:nvPicPr>
          <p:blipFill>
            <a:blip r:embed="rId6">
              <a:extLst>
                <a:ext uri="{28A0092B-C50C-407E-A947-70E740481C1C}">
                  <a14:useLocalDpi val="0"/>
                </a:ext>
              </a:extLst>
            </a:blip>
            <a:stretch>
              <a:fillRect/>
            </a:stretch>
          </p:blipFill>
          <p:spPr>
            <a:xfrm>
              <a:off x="10568702" y="2535685"/>
              <a:ext cx="391816" cy="391816"/>
            </a:xfrm>
            <a:prstGeom prst="rect">
              <a:avLst/>
            </a:prstGeom>
            <a:grpFill/>
          </p:spPr>
        </p:pic>
      </p:grpSp>
      <p:grpSp>
        <p:nvGrpSpPr>
          <p:cNvPr id="55" name="组合 54"/>
          <p:cNvGrpSpPr/>
          <p:nvPr/>
        </p:nvGrpSpPr>
        <p:grpSpPr>
          <a:xfrm>
            <a:off x="6879307" y="2260530"/>
            <a:ext cx="899995" cy="899996"/>
            <a:chOff x="7244314" y="2281595"/>
            <a:chExt cx="899995" cy="899996"/>
          </a:xfrm>
          <a:solidFill>
            <a:srgbClr val="BCB7B3"/>
          </a:solidFill>
        </p:grpSpPr>
        <p:sp>
          <p:nvSpPr>
            <p:cNvPr id="56" name="任意多边形 55"/>
            <p:cNvSpPr/>
            <p:nvPr/>
          </p:nvSpPr>
          <p:spPr>
            <a:xfrm>
              <a:off x="7244314" y="2281595"/>
              <a:ext cx="899995" cy="899996"/>
            </a:xfrm>
            <a:custGeom>
              <a:gdLst>
                <a:gd fmla="*/ 0 w 899995" name="connsiteX0"/>
                <a:gd fmla="*/ 449998 h 899996" name="connsiteY0"/>
                <a:gd fmla="*/ 449998 w 899995" name="connsiteX1"/>
                <a:gd fmla="*/ 0 h 899996" name="connsiteY1"/>
                <a:gd fmla="*/ 899996 w 899995" name="connsiteX2"/>
                <a:gd fmla="*/ 449998 h 899996" name="connsiteY2"/>
                <a:gd fmla="*/ 449998 w 899995" name="connsiteX3"/>
                <a:gd fmla="*/ 899996 h 899996" name="connsiteY3"/>
                <a:gd fmla="*/ 0 w 899995" name="connsiteX4"/>
                <a:gd fmla="*/ 449998 h 8999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9996" w="899995">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b="0" g="0" r="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62094" lIns="262094" numCol="1" rIns="262094" spcCol="1270" spcFirstLastPara="0" tIns="262094" vert="horz" wrap="square">
              <a:noAutofit/>
            </a:bodyPr>
            <a:lstStyle/>
            <a:p>
              <a:pPr algn="ctr" defTabSz="566420">
                <a:lnSpc>
                  <a:spcPct val="90000"/>
                </a:lnSpc>
                <a:spcBef>
                  <a:spcPct val="0"/>
                </a:spcBef>
                <a:spcAft>
                  <a:spcPct val="35000"/>
                </a:spcAft>
              </a:pPr>
              <a:endParaRPr altLang="en-US" lang="zh-CN" sz="1735"/>
            </a:p>
          </p:txBody>
        </p:sp>
        <p:pic>
          <p:nvPicPr>
            <p:cNvPr id="57" name="图片 56"/>
            <p:cNvPicPr>
              <a:picLocks noChangeAspect="1"/>
            </p:cNvPicPr>
            <p:nvPr/>
          </p:nvPicPr>
          <p:blipFill>
            <a:blip r:embed="rId7">
              <a:extLst>
                <a:ext uri="{28A0092B-C50C-407E-A947-70E740481C1C}">
                  <a14:useLocalDpi val="0"/>
                </a:ext>
              </a:extLst>
            </a:blip>
            <a:stretch>
              <a:fillRect/>
            </a:stretch>
          </p:blipFill>
          <p:spPr>
            <a:xfrm>
              <a:off x="7496866" y="2533422"/>
              <a:ext cx="394890" cy="396343"/>
            </a:xfrm>
            <a:prstGeom prst="rect">
              <a:avLst/>
            </a:prstGeom>
            <a:grpFill/>
          </p:spPr>
        </p:pic>
      </p:grpSp>
      <p:grpSp>
        <p:nvGrpSpPr>
          <p:cNvPr id="58" name="组合 57"/>
          <p:cNvGrpSpPr/>
          <p:nvPr/>
        </p:nvGrpSpPr>
        <p:grpSpPr>
          <a:xfrm>
            <a:off x="1585281" y="1994132"/>
            <a:ext cx="2512485" cy="945610"/>
            <a:chOff x="1294421" y="2015194"/>
            <a:chExt cx="2512484" cy="945609"/>
          </a:xfrm>
        </p:grpSpPr>
        <p:sp>
          <p:nvSpPr>
            <p:cNvPr id="59" name="文本框 72"/>
            <p:cNvSpPr txBox="1"/>
            <p:nvPr/>
          </p:nvSpPr>
          <p:spPr>
            <a:xfrm>
              <a:off x="1294421" y="2015194"/>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60" name="文本框 73"/>
            <p:cNvSpPr txBox="1"/>
            <p:nvPr/>
          </p:nvSpPr>
          <p:spPr>
            <a:xfrm>
              <a:off x="1301340" y="2287704"/>
              <a:ext cx="2505565"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61" name="组合 60"/>
          <p:cNvGrpSpPr/>
          <p:nvPr/>
        </p:nvGrpSpPr>
        <p:grpSpPr>
          <a:xfrm>
            <a:off x="1585281" y="3135429"/>
            <a:ext cx="2512485" cy="945610"/>
            <a:chOff x="1294421" y="3156490"/>
            <a:chExt cx="2512484" cy="945609"/>
          </a:xfrm>
        </p:grpSpPr>
        <p:sp>
          <p:nvSpPr>
            <p:cNvPr id="62" name="文本框 74"/>
            <p:cNvSpPr txBox="1"/>
            <p:nvPr/>
          </p:nvSpPr>
          <p:spPr>
            <a:xfrm>
              <a:off x="1294421" y="3156490"/>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63" name="文本框 75"/>
            <p:cNvSpPr txBox="1"/>
            <p:nvPr/>
          </p:nvSpPr>
          <p:spPr>
            <a:xfrm>
              <a:off x="1301340" y="3429000"/>
              <a:ext cx="2505565"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64" name="组合 63"/>
          <p:cNvGrpSpPr/>
          <p:nvPr/>
        </p:nvGrpSpPr>
        <p:grpSpPr>
          <a:xfrm>
            <a:off x="1585281" y="4259893"/>
            <a:ext cx="2512484" cy="945610"/>
            <a:chOff x="1294421" y="4280954"/>
            <a:chExt cx="2512483" cy="945609"/>
          </a:xfrm>
        </p:grpSpPr>
        <p:sp>
          <p:nvSpPr>
            <p:cNvPr id="65" name="文本框 76"/>
            <p:cNvSpPr txBox="1"/>
            <p:nvPr/>
          </p:nvSpPr>
          <p:spPr>
            <a:xfrm>
              <a:off x="1294421" y="4280953"/>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66" name="文本框 77"/>
            <p:cNvSpPr txBox="1"/>
            <p:nvPr/>
          </p:nvSpPr>
          <p:spPr>
            <a:xfrm>
              <a:off x="1301338" y="4553464"/>
              <a:ext cx="2505566"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67" name="组合 66"/>
          <p:cNvGrpSpPr/>
          <p:nvPr/>
        </p:nvGrpSpPr>
        <p:grpSpPr>
          <a:xfrm>
            <a:off x="4196146" y="1994132"/>
            <a:ext cx="2589919" cy="945610"/>
            <a:chOff x="4274170" y="2015194"/>
            <a:chExt cx="2589918" cy="945609"/>
          </a:xfrm>
        </p:grpSpPr>
        <p:sp>
          <p:nvSpPr>
            <p:cNvPr id="68" name="文本框 78"/>
            <p:cNvSpPr txBox="1"/>
            <p:nvPr/>
          </p:nvSpPr>
          <p:spPr>
            <a:xfrm>
              <a:off x="4274171" y="2015194"/>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69" name="文本框 79"/>
            <p:cNvSpPr txBox="1"/>
            <p:nvPr/>
          </p:nvSpPr>
          <p:spPr>
            <a:xfrm>
              <a:off x="4281089" y="2287704"/>
              <a:ext cx="2582999"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70" name="组合 69"/>
          <p:cNvGrpSpPr/>
          <p:nvPr/>
        </p:nvGrpSpPr>
        <p:grpSpPr>
          <a:xfrm>
            <a:off x="4196147" y="3135429"/>
            <a:ext cx="2589917" cy="945610"/>
            <a:chOff x="4274170" y="3156490"/>
            <a:chExt cx="2589916" cy="945609"/>
          </a:xfrm>
        </p:grpSpPr>
        <p:sp>
          <p:nvSpPr>
            <p:cNvPr id="90" name="文本框 80"/>
            <p:cNvSpPr txBox="1"/>
            <p:nvPr/>
          </p:nvSpPr>
          <p:spPr>
            <a:xfrm>
              <a:off x="4274170" y="3156490"/>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91" name="文本框 81"/>
            <p:cNvSpPr txBox="1"/>
            <p:nvPr/>
          </p:nvSpPr>
          <p:spPr>
            <a:xfrm>
              <a:off x="4281089" y="3429000"/>
              <a:ext cx="2582997"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92" name="组合 91"/>
          <p:cNvGrpSpPr/>
          <p:nvPr/>
        </p:nvGrpSpPr>
        <p:grpSpPr>
          <a:xfrm>
            <a:off x="4196146" y="4259893"/>
            <a:ext cx="2589919" cy="945610"/>
            <a:chOff x="4274170" y="4280954"/>
            <a:chExt cx="2589918" cy="945609"/>
          </a:xfrm>
        </p:grpSpPr>
        <p:sp>
          <p:nvSpPr>
            <p:cNvPr id="93" name="文本框 82"/>
            <p:cNvSpPr txBox="1"/>
            <p:nvPr/>
          </p:nvSpPr>
          <p:spPr>
            <a:xfrm>
              <a:off x="4274171" y="4280953"/>
              <a:ext cx="2317999" cy="384277"/>
            </a:xfrm>
            <a:prstGeom prst="rect">
              <a:avLst/>
            </a:prstGeom>
            <a:noFill/>
          </p:spPr>
          <p:txBody>
            <a:bodyPr rtlCol="0" wrap="square">
              <a:spAutoFit/>
            </a:bodyPr>
            <a:lstStyle/>
            <a:p>
              <a:pPr>
                <a:lnSpc>
                  <a:spcPct val="90000"/>
                </a:lnSpc>
                <a:spcBef>
                  <a:spcPts val="750"/>
                </a:spcBef>
              </a:pPr>
              <a:r>
                <a:rPr altLang="en-US" b="1" lang="zh-CN" sz="2135">
                  <a:solidFill>
                    <a:schemeClr val="tx1">
                      <a:lumMod val="75000"/>
                      <a:lumOff val="25000"/>
                    </a:schemeClr>
                  </a:solidFill>
                  <a:effectLst/>
                  <a:latin charset="-122" panose="020b0503020204020204" typeface="微软雅黑"/>
                  <a:ea charset="-122" panose="020b0503020204020204" typeface="微软雅黑"/>
                </a:rPr>
                <a:t>添加标题</a:t>
              </a:r>
            </a:p>
          </p:txBody>
        </p:sp>
        <p:sp>
          <p:nvSpPr>
            <p:cNvPr id="94" name="文本框 83"/>
            <p:cNvSpPr txBox="1"/>
            <p:nvPr/>
          </p:nvSpPr>
          <p:spPr>
            <a:xfrm>
              <a:off x="4281089" y="4553464"/>
              <a:ext cx="2582999" cy="671932"/>
            </a:xfrm>
            <a:prstGeom prst="rect">
              <a:avLst/>
            </a:prstGeom>
            <a:noFill/>
          </p:spPr>
          <p:txBody>
            <a:bodyPr rtlCol="0" wrap="square">
              <a:spAutoFit/>
            </a:bodyPr>
            <a:lstStyle/>
            <a:p>
              <a:pPr algn="just">
                <a:lnSpc>
                  <a:spcPct val="130000"/>
                </a:lnSpc>
              </a:pPr>
              <a:r>
                <a:rPr altLang="en-US" lang="zh-CN" sz="1465">
                  <a:solidFill>
                    <a:schemeClr val="tx1">
                      <a:lumMod val="75000"/>
                      <a:lumOff val="25000"/>
                    </a:schemeClr>
                  </a:solidFill>
                  <a:effectLst/>
                  <a:latin charset="-122" panose="020b0503020204020204" typeface="微软雅黑"/>
                  <a:ea charset="-122" panose="020b0503020204020204" typeface="微软雅黑"/>
                </a:rPr>
                <a:t>单击添加文本单击添加文本单击添加文本单击添加文本</a:t>
              </a:r>
            </a:p>
          </p:txBody>
        </p:sp>
      </p:grpSp>
      <p:grpSp>
        <p:nvGrpSpPr>
          <p:cNvPr id="95" name="组合 94"/>
          <p:cNvGrpSpPr/>
          <p:nvPr/>
        </p:nvGrpSpPr>
        <p:grpSpPr>
          <a:xfrm>
            <a:off x="8081718" y="2907924"/>
            <a:ext cx="1564655" cy="1377847"/>
            <a:chOff x="8446724" y="2928989"/>
            <a:chExt cx="1564655" cy="1377846"/>
          </a:xfrm>
        </p:grpSpPr>
        <p:sp>
          <p:nvSpPr>
            <p:cNvPr id="96" name="椭圆 95"/>
            <p:cNvSpPr/>
            <p:nvPr/>
          </p:nvSpPr>
          <p:spPr>
            <a:xfrm>
              <a:off x="8540538" y="2928989"/>
              <a:ext cx="1377846" cy="1377846"/>
            </a:xfrm>
            <a:prstGeom prst="ellipse">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7" name="文本框 84"/>
            <p:cNvSpPr txBox="1"/>
            <p:nvPr/>
          </p:nvSpPr>
          <p:spPr>
            <a:xfrm>
              <a:off x="8446725" y="3425773"/>
              <a:ext cx="1564655" cy="384277"/>
            </a:xfrm>
            <a:prstGeom prst="rect">
              <a:avLst/>
            </a:prstGeom>
            <a:noFill/>
          </p:spPr>
          <p:txBody>
            <a:bodyPr anchor="ctr" rtlCol="0" wrap="square">
              <a:spAutoFit/>
            </a:bodyPr>
            <a:lstStyle/>
            <a:p>
              <a:pPr algn="ctr">
                <a:lnSpc>
                  <a:spcPct val="90000"/>
                </a:lnSpc>
                <a:spcBef>
                  <a:spcPts val="750"/>
                </a:spcBef>
              </a:pPr>
              <a:r>
                <a:rPr altLang="en-US" b="1" lang="zh-CN" sz="2135">
                  <a:solidFill>
                    <a:srgbClr val="DBF3F5"/>
                  </a:solidFill>
                  <a:latin charset="-122" panose="020b0503020204020204" typeface="微软雅黑"/>
                  <a:ea charset="-122" panose="020b0503020204020204" typeface="微软雅黑"/>
                </a:rPr>
                <a:t>添加标题</a:t>
              </a:r>
            </a:p>
          </p:txBody>
        </p:sp>
      </p:grpSp>
      <p:pic>
        <p:nvPicPr>
          <p:cNvPr id="98" name="图片 97"/>
          <p:cNvPicPr>
            <a:picLocks noChangeAspect="1"/>
          </p:cNvPicPr>
          <p:nvPr/>
        </p:nvPicPr>
        <p:blipFill>
          <a:blip r:embed="rId8">
            <a:biLevel thresh="50000"/>
            <a:extLst>
              <a:ext uri="{28A0092B-C50C-407E-A947-70E740481C1C}">
                <a14:useLocalDpi val="0"/>
              </a:ext>
            </a:extLst>
          </a:blip>
          <a:stretch>
            <a:fillRect/>
          </a:stretch>
        </p:blipFill>
        <p:spPr>
          <a:xfrm flipH="1">
            <a:off x="7130662" y="2512529"/>
            <a:ext cx="394551" cy="396000"/>
          </a:xfrm>
          <a:prstGeom prst="rect">
            <a:avLst/>
          </a:prstGeom>
          <a:noFill/>
        </p:spPr>
      </p:pic>
      <p:pic>
        <p:nvPicPr>
          <p:cNvPr id="99" name="图片 98"/>
          <p:cNvPicPr>
            <a:picLocks noChangeAspect="1"/>
          </p:cNvPicPr>
          <p:nvPr/>
        </p:nvPicPr>
        <p:blipFill>
          <a:blip r:embed="rId9">
            <a:biLevel thresh="25000"/>
            <a:extLst>
              <a:ext uri="{28A0092B-C50C-407E-A947-70E740481C1C}">
                <a14:useLocalDpi val="0"/>
              </a:ext>
            </a:extLst>
          </a:blip>
          <a:stretch>
            <a:fillRect/>
          </a:stretch>
        </p:blipFill>
        <p:spPr>
          <a:xfrm>
            <a:off x="8682558" y="1644554"/>
            <a:ext cx="363600" cy="363600"/>
          </a:xfrm>
          <a:prstGeom prst="rect">
            <a:avLst/>
          </a:prstGeom>
          <a:noFill/>
        </p:spPr>
      </p:pic>
      <p:pic>
        <p:nvPicPr>
          <p:cNvPr id="100" name="图片 99"/>
          <p:cNvPicPr>
            <a:picLocks noChangeAspect="1"/>
          </p:cNvPicPr>
          <p:nvPr/>
        </p:nvPicPr>
        <p:blipFill>
          <a:blip r:embed="rId10">
            <a:biLevel thresh="25000"/>
            <a:extLst>
              <a:ext uri="{28A0092B-C50C-407E-A947-70E740481C1C}">
                <a14:useLocalDpi val="0"/>
              </a:ext>
            </a:extLst>
          </a:blip>
          <a:stretch>
            <a:fillRect/>
          </a:stretch>
        </p:blipFill>
        <p:spPr>
          <a:xfrm>
            <a:off x="10207254" y="2523297"/>
            <a:ext cx="392400" cy="392400"/>
          </a:xfrm>
          <a:prstGeom prst="rect">
            <a:avLst/>
          </a:prstGeom>
          <a:noFill/>
        </p:spPr>
      </p:pic>
      <p:pic>
        <p:nvPicPr>
          <p:cNvPr id="101" name="图片 100"/>
          <p:cNvPicPr>
            <a:picLocks noChangeAspect="1"/>
          </p:cNvPicPr>
          <p:nvPr/>
        </p:nvPicPr>
        <p:blipFill>
          <a:blip r:embed="rId11">
            <a:biLevel thresh="25000"/>
            <a:extLst>
              <a:ext uri="{28A0092B-C50C-407E-A947-70E740481C1C}">
                <a14:useLocalDpi val="0"/>
              </a:ext>
            </a:extLst>
          </a:blip>
          <a:stretch>
            <a:fillRect/>
          </a:stretch>
        </p:blipFill>
        <p:spPr>
          <a:xfrm>
            <a:off x="7140737" y="4296076"/>
            <a:ext cx="374400" cy="374400"/>
          </a:xfrm>
          <a:prstGeom prst="rect">
            <a:avLst/>
          </a:prstGeom>
          <a:noFill/>
        </p:spPr>
      </p:pic>
      <p:pic>
        <p:nvPicPr>
          <p:cNvPr id="102" name="图片 101"/>
          <p:cNvPicPr>
            <a:picLocks noChangeAspect="1"/>
          </p:cNvPicPr>
          <p:nvPr/>
        </p:nvPicPr>
        <p:blipFill>
          <a:blip r:embed="rId12">
            <a:biLevel thresh="25000"/>
            <a:extLst>
              <a:ext uri="{28A0092B-C50C-407E-A947-70E740481C1C}">
                <a14:useLocalDpi val="0"/>
              </a:ext>
            </a:extLst>
          </a:blip>
          <a:stretch>
            <a:fillRect/>
          </a:stretch>
        </p:blipFill>
        <p:spPr>
          <a:xfrm>
            <a:off x="8809339" y="5313829"/>
            <a:ext cx="367200" cy="368295"/>
          </a:xfrm>
          <a:prstGeom prst="rect">
            <a:avLst/>
          </a:prstGeom>
          <a:noFill/>
        </p:spPr>
      </p:pic>
      <p:pic>
        <p:nvPicPr>
          <p:cNvPr id="103" name="图片 102"/>
          <p:cNvPicPr>
            <a:picLocks noChangeAspect="1"/>
          </p:cNvPicPr>
          <p:nvPr/>
        </p:nvPicPr>
        <p:blipFill>
          <a:blip r:embed="rId13">
            <a:biLevel thresh="25000"/>
            <a:extLst>
              <a:ext uri="{28A0092B-C50C-407E-A947-70E740481C1C}">
                <a14:useLocalDpi val="0"/>
              </a:ext>
            </a:extLst>
          </a:blip>
          <a:stretch>
            <a:fillRect/>
          </a:stretch>
        </p:blipFill>
        <p:spPr>
          <a:xfrm>
            <a:off x="10185811" y="4316921"/>
            <a:ext cx="422400" cy="316800"/>
          </a:xfrm>
          <a:prstGeom prst="rect">
            <a:avLst/>
          </a:prstGeom>
          <a:noFill/>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5"/>
                                        </p:tgtEl>
                                        <p:attrNameLst>
                                          <p:attrName>style.visibility</p:attrName>
                                        </p:attrNameLst>
                                      </p:cBhvr>
                                      <p:to>
                                        <p:strVal val="visible"/>
                                      </p:to>
                                    </p:set>
                                    <p:animEffect filter="fade" transition="in">
                                      <p:cBhvr>
                                        <p:cTn dur="250" id="7"/>
                                        <p:tgtEl>
                                          <p:spTgt spid="95"/>
                                        </p:tgtEl>
                                      </p:cBhvr>
                                    </p:animEffect>
                                    <p:anim calcmode="lin" valueType="num">
                                      <p:cBhvr>
                                        <p:cTn dur="250" fill="hold" id="8"/>
                                        <p:tgtEl>
                                          <p:spTgt spid="95"/>
                                        </p:tgtEl>
                                        <p:attrNameLst>
                                          <p:attrName>ppt_x</p:attrName>
                                        </p:attrNameLst>
                                      </p:cBhvr>
                                      <p:tavLst>
                                        <p:tav tm="0">
                                          <p:val>
                                            <p:strVal val="#ppt_x"/>
                                          </p:val>
                                        </p:tav>
                                        <p:tav tm="100000">
                                          <p:val>
                                            <p:strVal val="#ppt_x"/>
                                          </p:val>
                                        </p:tav>
                                      </p:tavLst>
                                    </p:anim>
                                    <p:anim calcmode="lin" valueType="num">
                                      <p:cBhvr>
                                        <p:cTn dur="250" fill="hold" id="9"/>
                                        <p:tgtEl>
                                          <p:spTgt spid="9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250" id="12"/>
                                        <p:tgtEl>
                                          <p:spTgt spid="4"/>
                                        </p:tgtEl>
                                      </p:cBhvr>
                                    </p:animEffect>
                                    <p:anim calcmode="lin" valueType="num">
                                      <p:cBhvr>
                                        <p:cTn dur="250" fill="hold" id="13"/>
                                        <p:tgtEl>
                                          <p:spTgt spid="4"/>
                                        </p:tgtEl>
                                        <p:attrNameLst>
                                          <p:attrName>ppt_x</p:attrName>
                                        </p:attrNameLst>
                                      </p:cBhvr>
                                      <p:tavLst>
                                        <p:tav tm="0">
                                          <p:val>
                                            <p:strVal val="#ppt_x"/>
                                          </p:val>
                                        </p:tav>
                                        <p:tav tm="100000">
                                          <p:val>
                                            <p:strVal val="#ppt_x"/>
                                          </p:val>
                                        </p:tav>
                                      </p:tavLst>
                                    </p:anim>
                                    <p:anim calcmode="lin" valueType="num">
                                      <p:cBhvr>
                                        <p:cTn dur="25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50"/>
                            </p:stCondLst>
                            <p:childTnLst>
                              <p:par>
                                <p:cTn fill="hold" grpId="0" id="16" nodeType="afterEffect" presetClass="entr" presetID="21" presetSubtype="1">
                                  <p:stCondLst>
                                    <p:cond delay="0"/>
                                  </p:stCondLst>
                                  <p:childTnLst>
                                    <p:set>
                                      <p:cBhvr>
                                        <p:cTn dur="1" fill="hold" id="17">
                                          <p:stCondLst>
                                            <p:cond delay="0"/>
                                          </p:stCondLst>
                                        </p:cTn>
                                        <p:tgtEl>
                                          <p:spTgt spid="3"/>
                                        </p:tgtEl>
                                        <p:attrNameLst>
                                          <p:attrName>style.visibility</p:attrName>
                                        </p:attrNameLst>
                                      </p:cBhvr>
                                      <p:to>
                                        <p:strVal val="visible"/>
                                      </p:to>
                                    </p:set>
                                    <p:animEffect filter="wheel(1)" transition="in">
                                      <p:cBhvr>
                                        <p:cTn dur="2000" id="18"/>
                                        <p:tgtEl>
                                          <p:spTgt spid="3"/>
                                        </p:tgtEl>
                                      </p:cBhvr>
                                    </p:animEffect>
                                  </p:childTnLst>
                                </p:cTn>
                              </p:par>
                              <p:par>
                                <p:cTn fill="hold" id="19" nodeType="withEffect" presetClass="entr" presetID="10" presetSubtype="0">
                                  <p:stCondLst>
                                    <p:cond delay="0"/>
                                  </p:stCondLst>
                                  <p:childTnLst>
                                    <p:set>
                                      <p:cBhvr>
                                        <p:cTn dur="1" fill="hold" id="20">
                                          <p:stCondLst>
                                            <p:cond delay="0"/>
                                          </p:stCondLst>
                                        </p:cTn>
                                        <p:tgtEl>
                                          <p:spTgt spid="43"/>
                                        </p:tgtEl>
                                        <p:attrNameLst>
                                          <p:attrName>style.visibility</p:attrName>
                                        </p:attrNameLst>
                                      </p:cBhvr>
                                      <p:to>
                                        <p:strVal val="visible"/>
                                      </p:to>
                                    </p:set>
                                    <p:animEffect filter="fade" transition="in">
                                      <p:cBhvr>
                                        <p:cTn dur="250" id="21"/>
                                        <p:tgtEl>
                                          <p:spTgt spid="43"/>
                                        </p:tgtEl>
                                      </p:cBhvr>
                                    </p:animEffect>
                                  </p:childTnLst>
                                </p:cTn>
                              </p:par>
                              <p:par>
                                <p:cTn fill="hold" id="22" nodeType="withEffect" presetClass="entr" presetID="10" presetSubtype="0">
                                  <p:stCondLst>
                                    <p:cond delay="250"/>
                                  </p:stCondLst>
                                  <p:childTnLst>
                                    <p:set>
                                      <p:cBhvr>
                                        <p:cTn dur="1" fill="hold" id="23">
                                          <p:stCondLst>
                                            <p:cond delay="0"/>
                                          </p:stCondLst>
                                        </p:cTn>
                                        <p:tgtEl>
                                          <p:spTgt spid="52"/>
                                        </p:tgtEl>
                                        <p:attrNameLst>
                                          <p:attrName>style.visibility</p:attrName>
                                        </p:attrNameLst>
                                      </p:cBhvr>
                                      <p:to>
                                        <p:strVal val="visible"/>
                                      </p:to>
                                    </p:set>
                                    <p:animEffect filter="fade" transition="in">
                                      <p:cBhvr>
                                        <p:cTn dur="250" id="24"/>
                                        <p:tgtEl>
                                          <p:spTgt spid="52"/>
                                        </p:tgtEl>
                                      </p:cBhvr>
                                    </p:animEffect>
                                  </p:childTnLst>
                                </p:cTn>
                              </p:par>
                              <p:par>
                                <p:cTn fill="hold" id="25" nodeType="withEffect" presetClass="entr" presetID="10" presetSubtype="0">
                                  <p:stCondLst>
                                    <p:cond delay="500"/>
                                  </p:stCondLst>
                                  <p:childTnLst>
                                    <p:set>
                                      <p:cBhvr>
                                        <p:cTn dur="1" fill="hold" id="26">
                                          <p:stCondLst>
                                            <p:cond delay="0"/>
                                          </p:stCondLst>
                                        </p:cTn>
                                        <p:tgtEl>
                                          <p:spTgt spid="46"/>
                                        </p:tgtEl>
                                        <p:attrNameLst>
                                          <p:attrName>style.visibility</p:attrName>
                                        </p:attrNameLst>
                                      </p:cBhvr>
                                      <p:to>
                                        <p:strVal val="visible"/>
                                      </p:to>
                                    </p:set>
                                    <p:animEffect filter="fade" transition="in">
                                      <p:cBhvr>
                                        <p:cTn dur="250" id="27"/>
                                        <p:tgtEl>
                                          <p:spTgt spid="46"/>
                                        </p:tgtEl>
                                      </p:cBhvr>
                                    </p:animEffect>
                                  </p:childTnLst>
                                </p:cTn>
                              </p:par>
                              <p:par>
                                <p:cTn fill="hold" id="28" nodeType="withEffect" presetClass="entr" presetID="10" presetSubtype="0">
                                  <p:stCondLst>
                                    <p:cond delay="750"/>
                                  </p:stCondLst>
                                  <p:childTnLst>
                                    <p:set>
                                      <p:cBhvr>
                                        <p:cTn dur="1" fill="hold" id="29">
                                          <p:stCondLst>
                                            <p:cond delay="0"/>
                                          </p:stCondLst>
                                        </p:cTn>
                                        <p:tgtEl>
                                          <p:spTgt spid="49"/>
                                        </p:tgtEl>
                                        <p:attrNameLst>
                                          <p:attrName>style.visibility</p:attrName>
                                        </p:attrNameLst>
                                      </p:cBhvr>
                                      <p:to>
                                        <p:strVal val="visible"/>
                                      </p:to>
                                    </p:set>
                                    <p:animEffect filter="fade" transition="in">
                                      <p:cBhvr>
                                        <p:cTn dur="250" id="30"/>
                                        <p:tgtEl>
                                          <p:spTgt spid="49"/>
                                        </p:tgtEl>
                                      </p:cBhvr>
                                    </p:animEffect>
                                  </p:childTnLst>
                                </p:cTn>
                              </p:par>
                              <p:par>
                                <p:cTn fill="hold" id="31" nodeType="withEffect" presetClass="entr" presetID="10" presetSubtype="0">
                                  <p:stCondLst>
                                    <p:cond delay="1000"/>
                                  </p:stCondLst>
                                  <p:childTnLst>
                                    <p:set>
                                      <p:cBhvr>
                                        <p:cTn dur="1" fill="hold" id="32">
                                          <p:stCondLst>
                                            <p:cond delay="0"/>
                                          </p:stCondLst>
                                        </p:cTn>
                                        <p:tgtEl>
                                          <p:spTgt spid="5"/>
                                        </p:tgtEl>
                                        <p:attrNameLst>
                                          <p:attrName>style.visibility</p:attrName>
                                        </p:attrNameLst>
                                      </p:cBhvr>
                                      <p:to>
                                        <p:strVal val="visible"/>
                                      </p:to>
                                    </p:set>
                                    <p:animEffect filter="fade" transition="in">
                                      <p:cBhvr>
                                        <p:cTn dur="250" id="33"/>
                                        <p:tgtEl>
                                          <p:spTgt spid="5"/>
                                        </p:tgtEl>
                                      </p:cBhvr>
                                    </p:animEffect>
                                  </p:childTnLst>
                                </p:cTn>
                              </p:par>
                              <p:par>
                                <p:cTn fill="hold" id="34" nodeType="withEffect" presetClass="entr" presetID="10" presetSubtype="0">
                                  <p:stCondLst>
                                    <p:cond delay="1250"/>
                                  </p:stCondLst>
                                  <p:childTnLst>
                                    <p:set>
                                      <p:cBhvr>
                                        <p:cTn dur="1" fill="hold" id="35">
                                          <p:stCondLst>
                                            <p:cond delay="0"/>
                                          </p:stCondLst>
                                        </p:cTn>
                                        <p:tgtEl>
                                          <p:spTgt spid="55"/>
                                        </p:tgtEl>
                                        <p:attrNameLst>
                                          <p:attrName>style.visibility</p:attrName>
                                        </p:attrNameLst>
                                      </p:cBhvr>
                                      <p:to>
                                        <p:strVal val="visible"/>
                                      </p:to>
                                    </p:set>
                                    <p:animEffect filter="fade" transition="in">
                                      <p:cBhvr>
                                        <p:cTn dur="250" id="36"/>
                                        <p:tgtEl>
                                          <p:spTgt spid="55"/>
                                        </p:tgtEl>
                                      </p:cBhvr>
                                    </p:animEffect>
                                  </p:childTnLst>
                                </p:cTn>
                              </p:par>
                            </p:childTnLst>
                          </p:cTn>
                        </p:par>
                        <p:par>
                          <p:cTn fill="hold" id="37" nodeType="afterGroup">
                            <p:stCondLst>
                              <p:cond delay="2250"/>
                            </p:stCondLst>
                            <p:childTnLst>
                              <p:par>
                                <p:cTn fill="hold" id="38" nodeType="afterEffect" presetClass="entr" presetID="1" presetSubtype="0">
                                  <p:stCondLst>
                                    <p:cond delay="0"/>
                                  </p:stCondLst>
                                  <p:childTnLst>
                                    <p:set>
                                      <p:cBhvr>
                                        <p:cTn dur="1" fill="hold" id="39">
                                          <p:stCondLst>
                                            <p:cond delay="0"/>
                                          </p:stCondLst>
                                        </p:cTn>
                                        <p:tgtEl>
                                          <p:spTgt spid="98"/>
                                        </p:tgtEl>
                                        <p:attrNameLst>
                                          <p:attrName>style.visibility</p:attrName>
                                        </p:attrNameLst>
                                      </p:cBhvr>
                                      <p:to>
                                        <p:strVal val="visible"/>
                                      </p:to>
                                    </p:set>
                                  </p:childTnLst>
                                </p:cTn>
                              </p:par>
                              <p:par>
                                <p:cTn fill="hold" id="40" nodeType="withEffect" presetClass="emph" presetID="6" presetSubtype="0">
                                  <p:stCondLst>
                                    <p:cond delay="0"/>
                                  </p:stCondLst>
                                  <p:childTnLst>
                                    <p:animScale>
                                      <p:cBhvr>
                                        <p:cTn dur="750" fill="hold" id="41"/>
                                        <p:tgtEl>
                                          <p:spTgt spid="98"/>
                                        </p:tgtEl>
                                      </p:cBhvr>
                                      <p:by x="50000" y="50000"/>
                                    </p:animScale>
                                  </p:childTnLst>
                                </p:cTn>
                              </p:par>
                              <p:par>
                                <p:cTn accel="50000" decel="50000" fill="hold" id="42" nodeType="withEffect" presetClass="path" presetID="35" presetSubtype="0">
                                  <p:stCondLst>
                                    <p:cond delay="0"/>
                                  </p:stCondLst>
                                  <p:childTnLst>
                                    <p:animMotion origin="layout" path="M 2.5E-06 4.34702E-06 L -0.47761 -0.07873" pathEditMode="relative" ptsTypes="AA" rAng="0">
                                      <p:cBhvr>
                                        <p:cTn dur="1000" fill="hold" id="43"/>
                                        <p:tgtEl>
                                          <p:spTgt spid="98"/>
                                        </p:tgtEl>
                                        <p:attrNameLst>
                                          <p:attrName>ppt_x</p:attrName>
                                          <p:attrName>ppt_y</p:attrName>
                                        </p:attrNameLst>
                                      </p:cBhvr>
                                      <p:rCtr x="-23889" y="-3952"/>
                                    </p:animMotion>
                                  </p:childTnLst>
                                </p:cTn>
                              </p:par>
                            </p:childTnLst>
                          </p:cTn>
                        </p:par>
                        <p:par>
                          <p:cTn fill="hold" id="44" nodeType="afterGroup">
                            <p:stCondLst>
                              <p:cond delay="3250"/>
                            </p:stCondLst>
                            <p:childTnLst>
                              <p:par>
                                <p:cTn fill="hold" id="45" nodeType="afterEffect" presetClass="entr" presetID="22" presetSubtype="8">
                                  <p:stCondLst>
                                    <p:cond delay="0"/>
                                  </p:stCondLst>
                                  <p:childTnLst>
                                    <p:set>
                                      <p:cBhvr>
                                        <p:cTn dur="1" fill="hold" id="46">
                                          <p:stCondLst>
                                            <p:cond delay="0"/>
                                          </p:stCondLst>
                                        </p:cTn>
                                        <p:tgtEl>
                                          <p:spTgt spid="58"/>
                                        </p:tgtEl>
                                        <p:attrNameLst>
                                          <p:attrName>style.visibility</p:attrName>
                                        </p:attrNameLst>
                                      </p:cBhvr>
                                      <p:to>
                                        <p:strVal val="visible"/>
                                      </p:to>
                                    </p:set>
                                    <p:animEffect filter="wipe(left)" transition="in">
                                      <p:cBhvr>
                                        <p:cTn dur="500" id="47"/>
                                        <p:tgtEl>
                                          <p:spTgt spid="58"/>
                                        </p:tgtEl>
                                      </p:cBhvr>
                                    </p:animEffect>
                                  </p:childTnLst>
                                </p:cTn>
                              </p:par>
                            </p:childTnLst>
                          </p:cTn>
                        </p:par>
                        <p:par>
                          <p:cTn fill="hold" id="48" nodeType="afterGroup">
                            <p:stCondLst>
                              <p:cond delay="3750"/>
                            </p:stCondLst>
                            <p:childTnLst>
                              <p:par>
                                <p:cTn fill="hold" id="49" nodeType="afterEffect" presetClass="entr" presetID="1" presetSubtype="0">
                                  <p:stCondLst>
                                    <p:cond delay="0"/>
                                  </p:stCondLst>
                                  <p:childTnLst>
                                    <p:set>
                                      <p:cBhvr>
                                        <p:cTn dur="1" fill="hold" id="50">
                                          <p:stCondLst>
                                            <p:cond delay="0"/>
                                          </p:stCondLst>
                                        </p:cTn>
                                        <p:tgtEl>
                                          <p:spTgt spid="99"/>
                                        </p:tgtEl>
                                        <p:attrNameLst>
                                          <p:attrName>style.visibility</p:attrName>
                                        </p:attrNameLst>
                                      </p:cBhvr>
                                      <p:to>
                                        <p:strVal val="visible"/>
                                      </p:to>
                                    </p:set>
                                  </p:childTnLst>
                                </p:cTn>
                              </p:par>
                              <p:par>
                                <p:cTn fill="hold" id="51" nodeType="withEffect" presetClass="emph" presetID="6" presetSubtype="0">
                                  <p:stCondLst>
                                    <p:cond delay="0"/>
                                  </p:stCondLst>
                                  <p:childTnLst>
                                    <p:animScale>
                                      <p:cBhvr>
                                        <p:cTn dur="750" fill="hold" id="52"/>
                                        <p:tgtEl>
                                          <p:spTgt spid="99"/>
                                        </p:tgtEl>
                                      </p:cBhvr>
                                      <p:by x="50000" y="50000"/>
                                    </p:animScale>
                                  </p:childTnLst>
                                </p:cTn>
                              </p:par>
                              <p:par>
                                <p:cTn accel="50000" decel="50000" fill="hold" id="53" nodeType="withEffect" presetClass="path" presetID="35" presetSubtype="0">
                                  <p:stCondLst>
                                    <p:cond delay="0"/>
                                  </p:stCondLst>
                                  <p:childTnLst>
                                    <p:animMotion origin="layout" path="M 8.33333E-07 -3.47638E-06 L -0.60365 0.23248" pathEditMode="relative" ptsTypes="AA" rAng="0">
                                      <p:cBhvr>
                                        <p:cTn dur="1000" fill="hold" id="54"/>
                                        <p:tgtEl>
                                          <p:spTgt spid="99"/>
                                        </p:tgtEl>
                                        <p:attrNameLst>
                                          <p:attrName>ppt_x</p:attrName>
                                          <p:attrName>ppt_y</p:attrName>
                                        </p:attrNameLst>
                                      </p:cBhvr>
                                      <p:rCtr x="-30191" y="11609"/>
                                    </p:animMotion>
                                  </p:childTnLst>
                                </p:cTn>
                              </p:par>
                            </p:childTnLst>
                          </p:cTn>
                        </p:par>
                        <p:par>
                          <p:cTn fill="hold" id="55" nodeType="afterGroup">
                            <p:stCondLst>
                              <p:cond delay="4750"/>
                            </p:stCondLst>
                            <p:childTnLst>
                              <p:par>
                                <p:cTn fill="hold" id="56" nodeType="afterEffect" presetClass="entr" presetID="22" presetSubtype="8">
                                  <p:stCondLst>
                                    <p:cond delay="0"/>
                                  </p:stCondLst>
                                  <p:childTnLst>
                                    <p:set>
                                      <p:cBhvr>
                                        <p:cTn dur="1" fill="hold" id="57">
                                          <p:stCondLst>
                                            <p:cond delay="0"/>
                                          </p:stCondLst>
                                        </p:cTn>
                                        <p:tgtEl>
                                          <p:spTgt spid="61"/>
                                        </p:tgtEl>
                                        <p:attrNameLst>
                                          <p:attrName>style.visibility</p:attrName>
                                        </p:attrNameLst>
                                      </p:cBhvr>
                                      <p:to>
                                        <p:strVal val="visible"/>
                                      </p:to>
                                    </p:set>
                                    <p:animEffect filter="wipe(left)" transition="in">
                                      <p:cBhvr>
                                        <p:cTn dur="500" id="58"/>
                                        <p:tgtEl>
                                          <p:spTgt spid="61"/>
                                        </p:tgtEl>
                                      </p:cBhvr>
                                    </p:animEffect>
                                  </p:childTnLst>
                                </p:cTn>
                              </p:par>
                            </p:childTnLst>
                          </p:cTn>
                        </p:par>
                        <p:par>
                          <p:cTn fill="hold" id="59" nodeType="afterGroup">
                            <p:stCondLst>
                              <p:cond delay="5250"/>
                            </p:stCondLst>
                            <p:childTnLst>
                              <p:par>
                                <p:cTn fill="hold" id="60" nodeType="afterEffect" presetClass="entr" presetID="1" presetSubtype="0">
                                  <p:stCondLst>
                                    <p:cond delay="0"/>
                                  </p:stCondLst>
                                  <p:childTnLst>
                                    <p:set>
                                      <p:cBhvr>
                                        <p:cTn dur="1" fill="hold" id="61">
                                          <p:stCondLst>
                                            <p:cond delay="0"/>
                                          </p:stCondLst>
                                        </p:cTn>
                                        <p:tgtEl>
                                          <p:spTgt spid="100"/>
                                        </p:tgtEl>
                                        <p:attrNameLst>
                                          <p:attrName>style.visibility</p:attrName>
                                        </p:attrNameLst>
                                      </p:cBhvr>
                                      <p:to>
                                        <p:strVal val="visible"/>
                                      </p:to>
                                    </p:set>
                                  </p:childTnLst>
                                </p:cTn>
                              </p:par>
                              <p:par>
                                <p:cTn fill="hold" id="62" nodeType="withEffect" presetClass="emph" presetID="6" presetSubtype="0">
                                  <p:stCondLst>
                                    <p:cond delay="0"/>
                                  </p:stCondLst>
                                  <p:childTnLst>
                                    <p:animScale>
                                      <p:cBhvr>
                                        <p:cTn dur="750" fill="hold" id="63"/>
                                        <p:tgtEl>
                                          <p:spTgt spid="100"/>
                                        </p:tgtEl>
                                      </p:cBhvr>
                                      <p:by x="50000" y="50000"/>
                                    </p:animScale>
                                  </p:childTnLst>
                                </p:cTn>
                              </p:par>
                              <p:par>
                                <p:cTn accel="50000" decel="50000" fill="hold" id="64" nodeType="withEffect" presetClass="path" presetID="35" presetSubtype="0">
                                  <p:stCondLst>
                                    <p:cond delay="0"/>
                                  </p:stCondLst>
                                  <p:childTnLst>
                                    <p:animMotion origin="layout" path="M -4.44444E-06 -6.02038E-07 L -0.72986 0.25625" pathEditMode="relative" ptsTypes="AA" rAng="0">
                                      <p:cBhvr>
                                        <p:cTn dur="1000" fill="hold" id="65"/>
                                        <p:tgtEl>
                                          <p:spTgt spid="100"/>
                                        </p:tgtEl>
                                        <p:attrNameLst>
                                          <p:attrName>ppt_x</p:attrName>
                                          <p:attrName>ppt_y</p:attrName>
                                        </p:attrNameLst>
                                      </p:cBhvr>
                                      <p:rCtr x="-36493" y="12813"/>
                                    </p:animMotion>
                                  </p:childTnLst>
                                </p:cTn>
                              </p:par>
                            </p:childTnLst>
                          </p:cTn>
                        </p:par>
                        <p:par>
                          <p:cTn fill="hold" id="66" nodeType="afterGroup">
                            <p:stCondLst>
                              <p:cond delay="6250"/>
                            </p:stCondLst>
                            <p:childTnLst>
                              <p:par>
                                <p:cTn fill="hold" id="67" nodeType="afterEffect" presetClass="entr" presetID="22" presetSubtype="8">
                                  <p:stCondLst>
                                    <p:cond delay="0"/>
                                  </p:stCondLst>
                                  <p:childTnLst>
                                    <p:set>
                                      <p:cBhvr>
                                        <p:cTn dur="1" fill="hold" id="68">
                                          <p:stCondLst>
                                            <p:cond delay="0"/>
                                          </p:stCondLst>
                                        </p:cTn>
                                        <p:tgtEl>
                                          <p:spTgt spid="64"/>
                                        </p:tgtEl>
                                        <p:attrNameLst>
                                          <p:attrName>style.visibility</p:attrName>
                                        </p:attrNameLst>
                                      </p:cBhvr>
                                      <p:to>
                                        <p:strVal val="visible"/>
                                      </p:to>
                                    </p:set>
                                    <p:animEffect filter="wipe(left)" transition="in">
                                      <p:cBhvr>
                                        <p:cTn dur="500" id="69"/>
                                        <p:tgtEl>
                                          <p:spTgt spid="64"/>
                                        </p:tgtEl>
                                      </p:cBhvr>
                                    </p:animEffect>
                                  </p:childTnLst>
                                </p:cTn>
                              </p:par>
                            </p:childTnLst>
                          </p:cTn>
                        </p:par>
                        <p:par>
                          <p:cTn fill="hold" id="70" nodeType="afterGroup">
                            <p:stCondLst>
                              <p:cond delay="6750"/>
                            </p:stCondLst>
                            <p:childTnLst>
                              <p:par>
                                <p:cTn fill="hold" id="71" nodeType="afterEffect" presetClass="entr" presetID="1" presetSubtype="0">
                                  <p:stCondLst>
                                    <p:cond delay="0"/>
                                  </p:stCondLst>
                                  <p:childTnLst>
                                    <p:set>
                                      <p:cBhvr>
                                        <p:cTn dur="1" fill="hold" id="72">
                                          <p:stCondLst>
                                            <p:cond delay="0"/>
                                          </p:stCondLst>
                                        </p:cTn>
                                        <p:tgtEl>
                                          <p:spTgt spid="101"/>
                                        </p:tgtEl>
                                        <p:attrNameLst>
                                          <p:attrName>style.visibility</p:attrName>
                                        </p:attrNameLst>
                                      </p:cBhvr>
                                      <p:to>
                                        <p:strVal val="visible"/>
                                      </p:to>
                                    </p:set>
                                  </p:childTnLst>
                                </p:cTn>
                              </p:par>
                              <p:par>
                                <p:cTn fill="hold" id="73" nodeType="withEffect" presetClass="emph" presetID="6" presetSubtype="0">
                                  <p:stCondLst>
                                    <p:cond delay="0"/>
                                  </p:stCondLst>
                                  <p:childTnLst>
                                    <p:animScale>
                                      <p:cBhvr>
                                        <p:cTn dur="750" fill="hold" id="74"/>
                                        <p:tgtEl>
                                          <p:spTgt spid="101"/>
                                        </p:tgtEl>
                                      </p:cBhvr>
                                      <p:by x="50000" y="50000"/>
                                    </p:animScale>
                                  </p:childTnLst>
                                </p:cTn>
                              </p:par>
                              <p:par>
                                <p:cTn accel="50000" decel="50000" fill="hold" id="75" nodeType="withEffect" presetClass="path" presetID="35" presetSubtype="0">
                                  <p:stCondLst>
                                    <p:cond delay="0"/>
                                  </p:stCondLst>
                                  <p:childTnLst>
                                    <p:animMotion origin="layout" path="M 0.03732 0.00278 L -0.25712 -0.33714" pathEditMode="relative" ptsTypes="AA" rAng="0">
                                      <p:cBhvr>
                                        <p:cTn dur="1000" fill="hold" id="76"/>
                                        <p:tgtEl>
                                          <p:spTgt spid="101"/>
                                        </p:tgtEl>
                                        <p:attrNameLst>
                                          <p:attrName>ppt_x</p:attrName>
                                          <p:attrName>ppt_y</p:attrName>
                                        </p:attrNameLst>
                                      </p:cBhvr>
                                      <p:rCtr x="-14722" y="-17011"/>
                                    </p:animMotion>
                                  </p:childTnLst>
                                </p:cTn>
                              </p:par>
                            </p:childTnLst>
                          </p:cTn>
                        </p:par>
                        <p:par>
                          <p:cTn fill="hold" id="77" nodeType="afterGroup">
                            <p:stCondLst>
                              <p:cond delay="7750"/>
                            </p:stCondLst>
                            <p:childTnLst>
                              <p:par>
                                <p:cTn fill="hold" id="78" nodeType="afterEffect" presetClass="entr" presetID="22" presetSubtype="8">
                                  <p:stCondLst>
                                    <p:cond delay="0"/>
                                  </p:stCondLst>
                                  <p:childTnLst>
                                    <p:set>
                                      <p:cBhvr>
                                        <p:cTn dur="1" fill="hold" id="79">
                                          <p:stCondLst>
                                            <p:cond delay="0"/>
                                          </p:stCondLst>
                                        </p:cTn>
                                        <p:tgtEl>
                                          <p:spTgt spid="67"/>
                                        </p:tgtEl>
                                        <p:attrNameLst>
                                          <p:attrName>style.visibility</p:attrName>
                                        </p:attrNameLst>
                                      </p:cBhvr>
                                      <p:to>
                                        <p:strVal val="visible"/>
                                      </p:to>
                                    </p:set>
                                    <p:animEffect filter="wipe(left)" transition="in">
                                      <p:cBhvr>
                                        <p:cTn dur="500" id="80"/>
                                        <p:tgtEl>
                                          <p:spTgt spid="67"/>
                                        </p:tgtEl>
                                      </p:cBhvr>
                                    </p:animEffect>
                                  </p:childTnLst>
                                </p:cTn>
                              </p:par>
                            </p:childTnLst>
                          </p:cTn>
                        </p:par>
                        <p:par>
                          <p:cTn fill="hold" id="81" nodeType="afterGroup">
                            <p:stCondLst>
                              <p:cond delay="8250"/>
                            </p:stCondLst>
                            <p:childTnLst>
                              <p:par>
                                <p:cTn fill="hold" id="82" nodeType="afterEffect" presetClass="entr" presetID="1" presetSubtype="0">
                                  <p:stCondLst>
                                    <p:cond delay="0"/>
                                  </p:stCondLst>
                                  <p:childTnLst>
                                    <p:set>
                                      <p:cBhvr>
                                        <p:cTn dur="1" fill="hold" id="83">
                                          <p:stCondLst>
                                            <p:cond delay="0"/>
                                          </p:stCondLst>
                                        </p:cTn>
                                        <p:tgtEl>
                                          <p:spTgt spid="102"/>
                                        </p:tgtEl>
                                        <p:attrNameLst>
                                          <p:attrName>style.visibility</p:attrName>
                                        </p:attrNameLst>
                                      </p:cBhvr>
                                      <p:to>
                                        <p:strVal val="visible"/>
                                      </p:to>
                                    </p:set>
                                  </p:childTnLst>
                                </p:cTn>
                              </p:par>
                              <p:par>
                                <p:cTn fill="hold" id="84" nodeType="withEffect" presetClass="emph" presetID="6" presetSubtype="0">
                                  <p:stCondLst>
                                    <p:cond delay="0"/>
                                  </p:stCondLst>
                                  <p:childTnLst>
                                    <p:animScale>
                                      <p:cBhvr>
                                        <p:cTn dur="750" fill="hold" id="85"/>
                                        <p:tgtEl>
                                          <p:spTgt spid="102"/>
                                        </p:tgtEl>
                                      </p:cBhvr>
                                      <p:by x="50000" y="50000"/>
                                    </p:animScale>
                                  </p:childTnLst>
                                </p:cTn>
                              </p:par>
                              <p:par>
                                <p:cTn accel="50000" decel="50000" fill="hold" id="86" nodeType="withEffect" presetClass="path" presetID="35" presetSubtype="0">
                                  <p:stCondLst>
                                    <p:cond delay="0"/>
                                  </p:stCondLst>
                                  <p:childTnLst>
                                    <p:animMotion origin="layout" path="M 8.33333E-07 1.60543E-06 L -0.38316 -0.29855" pathEditMode="relative" ptsTypes="AA" rAng="0">
                                      <p:cBhvr>
                                        <p:cTn dur="1000" fill="hold" id="87"/>
                                        <p:tgtEl>
                                          <p:spTgt spid="102"/>
                                        </p:tgtEl>
                                        <p:attrNameLst>
                                          <p:attrName>ppt_x</p:attrName>
                                          <p:attrName>ppt_y</p:attrName>
                                        </p:attrNameLst>
                                      </p:cBhvr>
                                      <p:rCtr x="-19167" y="-14943"/>
                                    </p:animMotion>
                                  </p:childTnLst>
                                </p:cTn>
                              </p:par>
                            </p:childTnLst>
                          </p:cTn>
                        </p:par>
                        <p:par>
                          <p:cTn fill="hold" id="88" nodeType="afterGroup">
                            <p:stCondLst>
                              <p:cond delay="9250"/>
                            </p:stCondLst>
                            <p:childTnLst>
                              <p:par>
                                <p:cTn fill="hold" id="89" nodeType="afterEffect" presetClass="entr" presetID="22" presetSubtype="8">
                                  <p:stCondLst>
                                    <p:cond delay="0"/>
                                  </p:stCondLst>
                                  <p:childTnLst>
                                    <p:set>
                                      <p:cBhvr>
                                        <p:cTn dur="1" fill="hold" id="90">
                                          <p:stCondLst>
                                            <p:cond delay="0"/>
                                          </p:stCondLst>
                                        </p:cTn>
                                        <p:tgtEl>
                                          <p:spTgt spid="70"/>
                                        </p:tgtEl>
                                        <p:attrNameLst>
                                          <p:attrName>style.visibility</p:attrName>
                                        </p:attrNameLst>
                                      </p:cBhvr>
                                      <p:to>
                                        <p:strVal val="visible"/>
                                      </p:to>
                                    </p:set>
                                    <p:animEffect filter="wipe(left)" transition="in">
                                      <p:cBhvr>
                                        <p:cTn dur="500" id="91"/>
                                        <p:tgtEl>
                                          <p:spTgt spid="70"/>
                                        </p:tgtEl>
                                      </p:cBhvr>
                                    </p:animEffect>
                                  </p:childTnLst>
                                </p:cTn>
                              </p:par>
                            </p:childTnLst>
                          </p:cTn>
                        </p:par>
                        <p:par>
                          <p:cTn fill="hold" id="92" nodeType="afterGroup">
                            <p:stCondLst>
                              <p:cond delay="9750"/>
                            </p:stCondLst>
                            <p:childTnLst>
                              <p:par>
                                <p:cTn fill="hold" id="93" nodeType="afterEffect" presetClass="entr" presetID="1" presetSubtype="0">
                                  <p:stCondLst>
                                    <p:cond delay="0"/>
                                  </p:stCondLst>
                                  <p:childTnLst>
                                    <p:set>
                                      <p:cBhvr>
                                        <p:cTn dur="1" fill="hold" id="94">
                                          <p:stCondLst>
                                            <p:cond delay="0"/>
                                          </p:stCondLst>
                                        </p:cTn>
                                        <p:tgtEl>
                                          <p:spTgt spid="103"/>
                                        </p:tgtEl>
                                        <p:attrNameLst>
                                          <p:attrName>style.visibility</p:attrName>
                                        </p:attrNameLst>
                                      </p:cBhvr>
                                      <p:to>
                                        <p:strVal val="visible"/>
                                      </p:to>
                                    </p:set>
                                  </p:childTnLst>
                                </p:cTn>
                              </p:par>
                              <p:par>
                                <p:cTn fill="hold" id="95" nodeType="withEffect" presetClass="emph" presetID="6" presetSubtype="0">
                                  <p:stCondLst>
                                    <p:cond delay="0"/>
                                  </p:stCondLst>
                                  <p:childTnLst>
                                    <p:animScale>
                                      <p:cBhvr>
                                        <p:cTn dur="750" fill="hold" id="96"/>
                                        <p:tgtEl>
                                          <p:spTgt spid="103"/>
                                        </p:tgtEl>
                                      </p:cBhvr>
                                      <p:by x="50000" y="50000"/>
                                    </p:animScale>
                                  </p:childTnLst>
                                </p:cTn>
                              </p:par>
                              <p:par>
                                <p:cTn accel="50000" decel="50000" fill="hold" id="97" nodeType="withEffect" presetClass="path" presetID="35" presetSubtype="0">
                                  <p:stCondLst>
                                    <p:cond delay="0"/>
                                  </p:stCondLst>
                                  <p:childTnLst>
                                    <p:animMotion origin="layout" path="M -3.61111E-06 -2.53165E-06 L -0.50885 -2.53165E-06" pathEditMode="relative" ptsTypes="AA" rAng="0">
                                      <p:cBhvr>
                                        <p:cTn dur="1000" fill="hold" id="98"/>
                                        <p:tgtEl>
                                          <p:spTgt spid="103"/>
                                        </p:tgtEl>
                                        <p:attrNameLst>
                                          <p:attrName>ppt_x</p:attrName>
                                          <p:attrName>ppt_y</p:attrName>
                                        </p:attrNameLst>
                                      </p:cBhvr>
                                      <p:rCtr x="-25451" y="0"/>
                                    </p:animMotion>
                                  </p:childTnLst>
                                </p:cTn>
                              </p:par>
                            </p:childTnLst>
                          </p:cTn>
                        </p:par>
                        <p:par>
                          <p:cTn fill="hold" id="99" nodeType="afterGroup">
                            <p:stCondLst>
                              <p:cond delay="10750"/>
                            </p:stCondLst>
                            <p:childTnLst>
                              <p:par>
                                <p:cTn fill="hold" id="100" nodeType="afterEffect" presetClass="entr" presetID="22" presetSubtype="8">
                                  <p:stCondLst>
                                    <p:cond delay="0"/>
                                  </p:stCondLst>
                                  <p:childTnLst>
                                    <p:set>
                                      <p:cBhvr>
                                        <p:cTn dur="1" fill="hold" id="101">
                                          <p:stCondLst>
                                            <p:cond delay="0"/>
                                          </p:stCondLst>
                                        </p:cTn>
                                        <p:tgtEl>
                                          <p:spTgt spid="92"/>
                                        </p:tgtEl>
                                        <p:attrNameLst>
                                          <p:attrName>style.visibility</p:attrName>
                                        </p:attrNameLst>
                                      </p:cBhvr>
                                      <p:to>
                                        <p:strVal val="visible"/>
                                      </p:to>
                                    </p:set>
                                    <p:animEffect filter="wipe(left)" transition="in">
                                      <p:cBhvr>
                                        <p:cTn dur="500" id="102"/>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AutoShape 28"/>
          <p:cNvSpPr>
            <a:spLocks noChangeArrowheads="1"/>
          </p:cNvSpPr>
          <p:nvPr/>
        </p:nvSpPr>
        <p:spPr bwMode="auto">
          <a:xfrm>
            <a:off x="4694536" y="2113523"/>
            <a:ext cx="2880100" cy="2879725"/>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cap="rnd" w="25400">
            <a:solidFill>
              <a:srgbClr val="B1A9A5"/>
            </a:solidFill>
            <a:prstDash val="sysDot"/>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bIns="45720" lIns="91440" rIns="91440" tIns="45720" wrap="none"/>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7" name="Oval 53"/>
          <p:cNvSpPr>
            <a:spLocks noChangeArrowheads="1"/>
          </p:cNvSpPr>
          <p:nvPr/>
        </p:nvSpPr>
        <p:spPr bwMode="auto">
          <a:xfrm>
            <a:off x="4817049" y="1729865"/>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8" name="Oval 53"/>
          <p:cNvSpPr>
            <a:spLocks noChangeArrowheads="1"/>
          </p:cNvSpPr>
          <p:nvPr/>
        </p:nvSpPr>
        <p:spPr bwMode="auto">
          <a:xfrm>
            <a:off x="4266115" y="3036378"/>
            <a:ext cx="1022367" cy="1022773"/>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9" name="Oval 53"/>
          <p:cNvSpPr>
            <a:spLocks noChangeArrowheads="1"/>
          </p:cNvSpPr>
          <p:nvPr/>
        </p:nvSpPr>
        <p:spPr bwMode="auto">
          <a:xfrm>
            <a:off x="4842453" y="42508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0" name="Oval 53"/>
          <p:cNvSpPr>
            <a:spLocks noChangeArrowheads="1"/>
          </p:cNvSpPr>
          <p:nvPr/>
        </p:nvSpPr>
        <p:spPr bwMode="auto">
          <a:xfrm>
            <a:off x="6353951" y="42508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1" name="Oval 53"/>
          <p:cNvSpPr>
            <a:spLocks noChangeArrowheads="1"/>
          </p:cNvSpPr>
          <p:nvPr/>
        </p:nvSpPr>
        <p:spPr bwMode="auto">
          <a:xfrm>
            <a:off x="6974743" y="2955414"/>
            <a:ext cx="1022367" cy="1022775"/>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2" name="Oval 53"/>
          <p:cNvSpPr>
            <a:spLocks noChangeArrowheads="1"/>
          </p:cNvSpPr>
          <p:nvPr/>
        </p:nvSpPr>
        <p:spPr bwMode="auto">
          <a:xfrm>
            <a:off x="6363476" y="1687003"/>
            <a:ext cx="1022367" cy="1022773"/>
          </a:xfrm>
          <a:prstGeom prst="ellipse">
            <a:avLst/>
          </a:prstGeom>
          <a:solidFill>
            <a:srgbClr val="B1A9A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3" name="Line 548"/>
          <p:cNvSpPr>
            <a:spLocks noChangeShapeType="1"/>
          </p:cNvSpPr>
          <p:nvPr/>
        </p:nvSpPr>
        <p:spPr bwMode="auto">
          <a:xfrm flipH="1">
            <a:off x="8008080" y="3839137"/>
            <a:ext cx="2448244"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typeface="+mn-lt"/>
              <a:ea charset="-122" panose="020b0503020204020204" typeface="微软雅黑"/>
            </a:endParaRPr>
          </a:p>
        </p:txBody>
      </p:sp>
      <p:sp>
        <p:nvSpPr>
          <p:cNvPr id="14" name="Line 548"/>
          <p:cNvSpPr>
            <a:spLocks noChangeShapeType="1"/>
          </p:cNvSpPr>
          <p:nvPr/>
        </p:nvSpPr>
        <p:spPr bwMode="auto">
          <a:xfrm flipH="1">
            <a:off x="7360296" y="5136123"/>
            <a:ext cx="2303761"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5" name="Line 548"/>
          <p:cNvSpPr>
            <a:spLocks noChangeShapeType="1"/>
          </p:cNvSpPr>
          <p:nvPr/>
        </p:nvSpPr>
        <p:spPr bwMode="auto">
          <a:xfrm flipH="1">
            <a:off x="7431743" y="2472298"/>
            <a:ext cx="2448244"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6" name="Line 548"/>
          <p:cNvSpPr>
            <a:spLocks noChangeShapeType="1"/>
          </p:cNvSpPr>
          <p:nvPr/>
        </p:nvSpPr>
        <p:spPr bwMode="auto">
          <a:xfrm>
            <a:off x="2462221" y="2472298"/>
            <a:ext cx="2303763"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17" name="Rectangle 42"/>
          <p:cNvSpPr>
            <a:spLocks noChangeArrowheads="1"/>
          </p:cNvSpPr>
          <p:nvPr/>
        </p:nvSpPr>
        <p:spPr bwMode="auto">
          <a:xfrm>
            <a:off x="2462220" y="1896037"/>
            <a:ext cx="2448244"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18" name="Rectangle 45"/>
          <p:cNvSpPr>
            <a:spLocks noChangeArrowheads="1"/>
          </p:cNvSpPr>
          <p:nvPr/>
        </p:nvSpPr>
        <p:spPr bwMode="auto">
          <a:xfrm>
            <a:off x="7431743" y="4631298"/>
            <a:ext cx="3384991"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19" name="Rectangle 46"/>
          <p:cNvSpPr>
            <a:spLocks noChangeArrowheads="1"/>
          </p:cNvSpPr>
          <p:nvPr/>
        </p:nvSpPr>
        <p:spPr bwMode="auto">
          <a:xfrm>
            <a:off x="8224010" y="3334311"/>
            <a:ext cx="2592724"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20" name="Rectangle 47"/>
          <p:cNvSpPr>
            <a:spLocks noChangeArrowheads="1"/>
          </p:cNvSpPr>
          <p:nvPr/>
        </p:nvSpPr>
        <p:spPr bwMode="auto">
          <a:xfrm>
            <a:off x="7574637" y="1970649"/>
            <a:ext cx="2376797"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21" name="Rectangle 49"/>
          <p:cNvSpPr>
            <a:spLocks noChangeArrowheads="1"/>
          </p:cNvSpPr>
          <p:nvPr/>
        </p:nvSpPr>
        <p:spPr bwMode="auto">
          <a:xfrm>
            <a:off x="3686341" y="1492270"/>
            <a:ext cx="1151088"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nSpc>
                <a:spcPct val="150000"/>
              </a:lnSpc>
            </a:pPr>
            <a:r>
              <a:rPr altLang="en-US" b="1" lang="zh-CN" smtClean="0"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2" name="Line 548"/>
          <p:cNvSpPr>
            <a:spLocks noChangeShapeType="1"/>
          </p:cNvSpPr>
          <p:nvPr/>
        </p:nvSpPr>
        <p:spPr bwMode="auto">
          <a:xfrm>
            <a:off x="1885883" y="3839137"/>
            <a:ext cx="2305351"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23" name="Rectangle 51"/>
          <p:cNvSpPr>
            <a:spLocks noChangeArrowheads="1"/>
          </p:cNvSpPr>
          <p:nvPr/>
        </p:nvSpPr>
        <p:spPr bwMode="auto">
          <a:xfrm>
            <a:off x="1885884" y="3266049"/>
            <a:ext cx="2448244"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24" name="Rectangle 52"/>
          <p:cNvSpPr>
            <a:spLocks noChangeArrowheads="1"/>
          </p:cNvSpPr>
          <p:nvPr/>
        </p:nvSpPr>
        <p:spPr bwMode="auto">
          <a:xfrm>
            <a:off x="3038557" y="2860694"/>
            <a:ext cx="1224123"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nSpc>
                <a:spcPct val="150000"/>
              </a:lnSpc>
            </a:pPr>
            <a:r>
              <a:rPr altLang="en-US" b="1" lang="zh-CN" smtClean="0"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5" name="Line 548"/>
          <p:cNvSpPr>
            <a:spLocks noChangeShapeType="1"/>
          </p:cNvSpPr>
          <p:nvPr/>
        </p:nvSpPr>
        <p:spPr bwMode="auto">
          <a:xfrm>
            <a:off x="2533667" y="5136123"/>
            <a:ext cx="2305351" cy="0"/>
          </a:xfrm>
          <a:prstGeom prst="line">
            <a:avLst/>
          </a:prstGeom>
          <a:noFill/>
          <a:ln w="19050">
            <a:solidFill>
              <a:srgbClr val="B1A9A5"/>
            </a:solidFill>
            <a:prstDash val="dash"/>
            <a:round/>
            <a:headEnd len="med" type="stealth" w="med"/>
            <a:tailEnd len="med" type="oval" w="med"/>
          </a:ln>
          <a:extLst>
            <a:ext uri="{909E8E84-426E-40DD-AFC4-6F175D3DCCD1}">
              <a14:hiddenFill>
                <a:noFill/>
              </a14:hiddenFill>
            </a:ext>
          </a:extLst>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26" name="Rectangle 54"/>
          <p:cNvSpPr>
            <a:spLocks noChangeArrowheads="1"/>
          </p:cNvSpPr>
          <p:nvPr/>
        </p:nvSpPr>
        <p:spPr bwMode="auto">
          <a:xfrm>
            <a:off x="2533668" y="4631298"/>
            <a:ext cx="2448244" cy="5189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a:p>
            <a:pPr>
              <a:lnSpc>
                <a:spcPct val="150000"/>
              </a:lnSpc>
            </a:pPr>
            <a:r>
              <a:rPr altLang="en-US" lang="zh-CN" sz="935">
                <a:solidFill>
                  <a:schemeClr val="tx1">
                    <a:lumMod val="75000"/>
                    <a:lumOff val="25000"/>
                  </a:schemeClr>
                </a:solidFill>
                <a:latin charset="-122" panose="020b0503020204020204" typeface="微软雅黑"/>
                <a:ea charset="-122" panose="020b0503020204020204" typeface="微软雅黑"/>
              </a:rPr>
              <a:t>添加文本内容添加文本内容添加文本内容</a:t>
            </a:r>
          </a:p>
        </p:txBody>
      </p:sp>
      <p:sp>
        <p:nvSpPr>
          <p:cNvPr id="27" name="Rectangle 55"/>
          <p:cNvSpPr>
            <a:spLocks noChangeArrowheads="1"/>
          </p:cNvSpPr>
          <p:nvPr/>
        </p:nvSpPr>
        <p:spPr bwMode="auto">
          <a:xfrm>
            <a:off x="3614103" y="4202131"/>
            <a:ext cx="1296361"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wrap="square">
            <a:spAutoFit/>
          </a:bodyPr>
          <a:lstStyle/>
          <a:p>
            <a:pPr>
              <a:lnSpc>
                <a:spcPct val="150000"/>
              </a:lnSpc>
            </a:pPr>
            <a:r>
              <a:rPr altLang="en-US" b="1" lang="zh-CN" smtClean="0"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8" name="Rectangle 59"/>
          <p:cNvSpPr>
            <a:spLocks noChangeArrowheads="1"/>
          </p:cNvSpPr>
          <p:nvPr/>
        </p:nvSpPr>
        <p:spPr bwMode="auto">
          <a:xfrm>
            <a:off x="7576224" y="1538306"/>
            <a:ext cx="1655977"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b="1" lang="zh-CN"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29" name="Rectangle 60"/>
          <p:cNvSpPr>
            <a:spLocks noChangeArrowheads="1"/>
          </p:cNvSpPr>
          <p:nvPr/>
        </p:nvSpPr>
        <p:spPr bwMode="auto">
          <a:xfrm>
            <a:off x="8224007" y="2905145"/>
            <a:ext cx="1440049"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b="1" lang="zh-CN" smtClean="0"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30" name="Rectangle 61"/>
          <p:cNvSpPr>
            <a:spLocks noChangeArrowheads="1"/>
          </p:cNvSpPr>
          <p:nvPr/>
        </p:nvSpPr>
        <p:spPr bwMode="auto">
          <a:xfrm>
            <a:off x="7431742" y="4229119"/>
            <a:ext cx="1511497" cy="5177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5720" lIns="91440" rIns="91440" tIns="45720">
            <a:spAutoFit/>
          </a:bodyPr>
          <a:lstStyle/>
          <a:p>
            <a:pPr>
              <a:lnSpc>
                <a:spcPct val="150000"/>
              </a:lnSpc>
            </a:pPr>
            <a:r>
              <a:rPr altLang="en-US" b="1" lang="zh-CN" smtClean="0" sz="1865">
                <a:solidFill>
                  <a:schemeClr val="tx1">
                    <a:lumMod val="75000"/>
                    <a:lumOff val="25000"/>
                  </a:schemeClr>
                </a:solidFill>
                <a:latin charset="-122" panose="020b0503020204020204" typeface="微软雅黑"/>
                <a:ea charset="-122" panose="020b0503020204020204" typeface="微软雅黑"/>
              </a:rPr>
              <a:t>添加标题</a:t>
            </a:r>
          </a:p>
        </p:txBody>
      </p:sp>
      <p:sp>
        <p:nvSpPr>
          <p:cNvPr id="31" name="Freeform 34"/>
          <p:cNvSpPr>
            <a:spLocks noEditPoints="1"/>
          </p:cNvSpPr>
          <p:nvPr/>
        </p:nvSpPr>
        <p:spPr bwMode="auto">
          <a:xfrm>
            <a:off x="5164497" y="2067486"/>
            <a:ext cx="379463" cy="368300"/>
          </a:xfrm>
          <a:custGeom>
            <a:gdLst>
              <a:gd fmla="*/ 353844 w 132" name="T0"/>
              <a:gd fmla="*/ 0 h 128" name="T1"/>
              <a:gd fmla="*/ 210801 w 132" name="T2"/>
              <a:gd fmla="*/ 101798 h 128" name="T3"/>
              <a:gd fmla="*/ 207036 w 132" name="T4"/>
              <a:gd fmla="*/ 101798 h 128" name="T5"/>
              <a:gd fmla="*/ 52700 w 132" name="T6"/>
              <a:gd fmla="*/ 260152 h 128" name="T7"/>
              <a:gd fmla="*/ 3764 w 132" name="T8"/>
              <a:gd fmla="*/ 414734 h 128" name="T9"/>
              <a:gd fmla="*/ 52700 w 132" name="T10"/>
              <a:gd fmla="*/ 482600 h 128" name="T11"/>
              <a:gd fmla="*/ 199508 w 132" name="T12"/>
              <a:gd fmla="*/ 444897 h 128" name="T13"/>
              <a:gd fmla="*/ 451715 w 132" name="T14"/>
              <a:gd fmla="*/ 199827 h 128" name="T15"/>
              <a:gd fmla="*/ 240915 w 132" name="T16"/>
              <a:gd fmla="*/ 358180 h 128" name="T17"/>
              <a:gd fmla="*/ 372665 w 132" name="T18"/>
              <a:gd fmla="*/ 177205 h 128" name="T19"/>
              <a:gd fmla="*/ 357608 w 132" name="T20"/>
              <a:gd fmla="*/ 252611 h 128" name="T21"/>
              <a:gd fmla="*/ 240915 w 132" name="T22"/>
              <a:gd fmla="*/ 369491 h 128" name="T23"/>
              <a:gd fmla="*/ 222093 w 132" name="T24"/>
              <a:gd fmla="*/ 305395 h 128" name="T25"/>
              <a:gd fmla="*/ 173158 w 132" name="T26"/>
              <a:gd fmla="*/ 256381 h 128" name="T27"/>
              <a:gd fmla="*/ 346315 w 132" name="T28"/>
              <a:gd fmla="*/ 135731 h 128" name="T29"/>
              <a:gd fmla="*/ 222093 w 132" name="T30"/>
              <a:gd fmla="*/ 305395 h 128" name="T31"/>
              <a:gd fmla="*/ 112929 w 132" name="T32"/>
              <a:gd fmla="*/ 241300 h 128" name="T33"/>
              <a:gd fmla="*/ 301144 w 132" name="T34"/>
              <a:gd fmla="*/ 109339 h 128" name="T35"/>
              <a:gd fmla="*/ 63993 w 132" name="T36"/>
              <a:gd fmla="*/ 448667 h 128" name="T37"/>
              <a:gd fmla="*/ 30114 w 132" name="T38"/>
              <a:gd fmla="*/ 429816 h 128" name="T39"/>
              <a:gd fmla="*/ 48936 w 132" name="T40"/>
              <a:gd fmla="*/ 361950 h 128" name="T41"/>
              <a:gd fmla="*/ 120457 w 132" name="T42"/>
              <a:gd fmla="*/ 437356 h 128" name="T43"/>
              <a:gd fmla="*/ 131750 w 132" name="T44"/>
              <a:gd fmla="*/ 433586 h 128" name="T45"/>
              <a:gd fmla="*/ 52700 w 132" name="T46"/>
              <a:gd fmla="*/ 346869 h 128" name="T47"/>
              <a:gd fmla="*/ 71522 w 132" name="T48"/>
              <a:gd fmla="*/ 282773 h 128" name="T49"/>
              <a:gd fmla="*/ 195743 w 132" name="T50"/>
              <a:gd fmla="*/ 414734 h 128" name="T51"/>
              <a:gd fmla="*/ 131750 w 132" name="T52"/>
              <a:gd fmla="*/ 433586 h 128" name="T53"/>
              <a:gd fmla="*/ 406544 w 132" name="T54"/>
              <a:gd fmla="*/ 203597 h 128" name="T55"/>
              <a:gd fmla="*/ 368901 w 132" name="T56"/>
              <a:gd fmla="*/ 113109 h 128" name="T57"/>
              <a:gd fmla="*/ 304908 w 132" name="T58"/>
              <a:gd fmla="*/ 49014 h 128" name="T59"/>
              <a:gd fmla="*/ 421601 w 132" name="T60"/>
              <a:gd fmla="*/ 60325 h 128" name="T61"/>
              <a:gd fmla="*/ 432894 w 132" name="T62"/>
              <a:gd fmla="*/ 177205 h 12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32" name="T96"/>
              <a:gd fmla="*/ 0 h 128" name="T97"/>
              <a:gd fmla="*/ 132 w 132" name="T98"/>
              <a:gd fmla="*/ 128 h 12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bIns="45720" lIns="91440" rIns="91440" tIns="45720"/>
          <a:lstStyle/>
          <a:p>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pic>
        <p:nvPicPr>
          <p:cNvPr id="32" name="Group 2"/>
          <p:cNvPicPr>
            <a:picLocks noChangeArrowheads="1"/>
          </p:cNvPicPr>
          <p:nvPr/>
        </p:nvPicPr>
        <p:blipFill>
          <a:blip r:embed="rId2">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4567520" y="3335898"/>
            <a:ext cx="427093" cy="431800"/>
          </a:xfrm>
          <a:prstGeom prst="rect">
            <a:avLst/>
          </a:prstGeom>
          <a:noFill/>
          <a:extLst>
            <a:ext uri="{909E8E84-426E-40DD-AFC4-6F175D3DCCD1}">
              <a14:hiddenFill>
                <a:solidFill>
                  <a:srgbClr val="333333"/>
                </a:solidFill>
              </a14:hiddenFill>
            </a:ext>
          </a:extLst>
        </p:spPr>
      </p:pic>
      <p:pic>
        <p:nvPicPr>
          <p:cNvPr id="33" name="Group 22"/>
          <p:cNvPicPr>
            <a:picLocks noChangeArrowheads="1"/>
          </p:cNvPicPr>
          <p:nvPr/>
        </p:nvPicPr>
        <p:blipFill>
          <a:blip r:embed="rId3">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6614073" y="4551923"/>
            <a:ext cx="500127" cy="517525"/>
          </a:xfrm>
          <a:prstGeom prst="rect">
            <a:avLst/>
          </a:prstGeom>
          <a:noFill/>
          <a:extLst>
            <a:ext uri="{909E8E84-426E-40DD-AFC4-6F175D3DCCD1}">
              <a14:hiddenFill>
                <a:solidFill>
                  <a:srgbClr val="333333"/>
                </a:solidFill>
              </a14:hiddenFill>
            </a:ext>
          </a:extLst>
        </p:spPr>
      </p:pic>
      <p:pic>
        <p:nvPicPr>
          <p:cNvPr id="34" name="Group 25"/>
          <p:cNvPicPr>
            <a:picLocks noChangeArrowheads="1"/>
          </p:cNvPicPr>
          <p:nvPr/>
        </p:nvPicPr>
        <p:blipFill>
          <a:blip r:embed="rId4">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6710923" y="2040498"/>
            <a:ext cx="357235" cy="381000"/>
          </a:xfrm>
          <a:prstGeom prst="rect">
            <a:avLst/>
          </a:prstGeom>
          <a:noFill/>
          <a:extLst>
            <a:ext uri="{909E8E84-426E-40DD-AFC4-6F175D3DCCD1}">
              <a14:hiddenFill>
                <a:solidFill>
                  <a:srgbClr val="333333"/>
                </a:solidFill>
              </a14:hiddenFill>
            </a:ext>
          </a:extLst>
        </p:spPr>
      </p:pic>
      <p:pic>
        <p:nvPicPr>
          <p:cNvPr id="35" name="Group 65"/>
          <p:cNvPicPr>
            <a:picLocks noChangeArrowheads="1"/>
          </p:cNvPicPr>
          <p:nvPr/>
        </p:nvPicPr>
        <p:blipFill>
          <a:blip r:embed="rId5">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5105752" y="4602723"/>
            <a:ext cx="493776" cy="403225"/>
          </a:xfrm>
          <a:prstGeom prst="rect">
            <a:avLst/>
          </a:prstGeom>
          <a:noFill/>
          <a:extLst>
            <a:ext uri="{909E8E84-426E-40DD-AFC4-6F175D3DCCD1}">
              <a14:hiddenFill>
                <a:solidFill>
                  <a:srgbClr val="333333"/>
                </a:solidFill>
              </a14:hiddenFill>
            </a:ext>
          </a:extLst>
        </p:spPr>
      </p:pic>
      <p:pic>
        <p:nvPicPr>
          <p:cNvPr id="36" name="Group 30"/>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val="0"/>
              </a:ext>
            </a:extLst>
          </a:blip>
          <a:stretch>
            <a:fillRect/>
          </a:stretch>
        </p:blipFill>
        <p:spPr bwMode="auto">
          <a:xfrm>
            <a:off x="7250744" y="3237474"/>
            <a:ext cx="493777" cy="493713"/>
          </a:xfrm>
          <a:prstGeom prst="rect">
            <a:avLst/>
          </a:prstGeom>
          <a:noFill/>
          <a:extLst>
            <a:ext uri="{909E8E84-426E-40DD-AFC4-6F175D3DCCD1}">
              <a14:hiddenFill>
                <a:solidFill>
                  <a:srgbClr val="333333"/>
                </a:solidFill>
              </a14:hiddenFill>
            </a:ext>
          </a:extLst>
        </p:spPr>
      </p:pic>
      <p:grpSp>
        <p:nvGrpSpPr>
          <p:cNvPr id="37" name="Group 99"/>
          <p:cNvGrpSpPr/>
          <p:nvPr/>
        </p:nvGrpSpPr>
        <p:grpSpPr>
          <a:xfrm>
            <a:off x="4931104" y="2472299"/>
            <a:ext cx="2356157" cy="2365375"/>
            <a:chOff x="3840" y="1570"/>
            <a:chExt cx="1770" cy="1776"/>
          </a:xfrm>
        </p:grpSpPr>
        <p:grpSp>
          <p:nvGrpSpPr>
            <p:cNvPr id="38" name="组合 54"/>
            <p:cNvGrpSpPr/>
            <p:nvPr/>
          </p:nvGrpSpPr>
          <p:grpSpPr>
            <a:xfrm>
              <a:off x="4334" y="1994"/>
              <a:ext cx="776" cy="776"/>
              <a:chOff x="4619504" y="2380975"/>
              <a:chExt cx="3138274" cy="3138274"/>
            </a:xfrm>
          </p:grpSpPr>
          <p:grpSp>
            <p:nvGrpSpPr>
              <p:cNvPr id="47" name="椭圆 56"/>
              <p:cNvGrpSpPr/>
              <p:nvPr/>
            </p:nvGrpSpPr>
            <p:grpSpPr>
              <a:xfrm>
                <a:off x="4603676" y="2372160"/>
                <a:ext cx="3169927" cy="3155901"/>
                <a:chOff x="5407152" y="2743200"/>
                <a:chExt cx="1377696" cy="1371600"/>
              </a:xfrm>
            </p:grpSpPr>
            <p:pic>
              <p:nvPicPr>
                <p:cNvPr id="49" name="椭圆 56"/>
                <p:cNvPicPr>
                  <a:picLocks noChangeArrowheads="1"/>
                </p:cNvPicPr>
                <p:nvPr/>
              </p:nvPicPr>
              <p:blipFill>
                <a:blip r:embed="rId7">
                  <a:extLst>
                    <a:ext uri="{28A0092B-C50C-407E-A947-70E740481C1C}">
                      <a14:useLocalDpi val="0"/>
                    </a:ext>
                  </a:extLst>
                </a:blip>
                <a:stretch>
                  <a:fillRect/>
                </a:stretch>
              </p:blipFill>
              <p:spPr bwMode="auto">
                <a:xfrm>
                  <a:off x="5407152" y="2743200"/>
                  <a:ext cx="1377696" cy="1371600"/>
                </a:xfrm>
                <a:prstGeom prst="rect">
                  <a:avLst/>
                </a:prstGeom>
                <a:noFill/>
                <a:extLst>
                  <a:ext uri="{909E8E84-426E-40DD-AFC4-6F175D3DCCD1}">
                    <a14:hiddenFill>
                      <a:solidFill>
                        <a:srgbClr val="FFFFFF"/>
                      </a:solidFill>
                    </a14:hiddenFill>
                  </a:ext>
                </a:extLst>
              </p:spPr>
            </p:pic>
            <p:sp>
              <p:nvSpPr>
                <p:cNvPr id="50"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rot="10800000" vert="eaVert"/>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endParaRPr altLang="zh-CN" lang="zh-CN" sz="2400">
                    <a:solidFill>
                      <a:schemeClr val="tx1">
                        <a:lumMod val="65000"/>
                        <a:lumOff val="35000"/>
                      </a:schemeClr>
                    </a:solidFill>
                    <a:latin charset="-122" panose="020b0503020204020204" typeface="微软雅黑"/>
                    <a:ea charset="-122" panose="020b0503020204020204" typeface="微软雅黑"/>
                  </a:endParaRPr>
                </a:p>
              </p:txBody>
            </p:sp>
          </p:grpSp>
          <p:sp>
            <p:nvSpPr>
              <p:cNvPr id="48" name="圆角矩形 57"/>
              <p:cNvSpPr>
                <a:spLocks noChangeArrowheads="1"/>
              </p:cNvSpPr>
              <p:nvPr/>
            </p:nvSpPr>
            <p:spPr bwMode="auto">
              <a:xfrm rot="2700000">
                <a:off x="5030747" y="2792218"/>
                <a:ext cx="2315789" cy="2315789"/>
              </a:xfrm>
              <a:prstGeom prst="roundRect">
                <a:avLst>
                  <a:gd fmla="val 50000" name="adj"/>
                </a:avLst>
              </a:prstGeom>
              <a:gradFill rotWithShape="1">
                <a:gsLst>
                  <a:gs pos="0">
                    <a:srgbClr val="B8BBBC"/>
                  </a:gs>
                  <a:gs pos="100000">
                    <a:schemeClr val="bg1"/>
                  </a:gs>
                </a:gsLst>
                <a:lin ang="5400000"/>
              </a:gradFill>
              <a:ln>
                <a:noFill/>
              </a:ln>
              <a:extLst>
                <a:ext uri="{91240B29-F687-4F45-9708-019B960494DF}">
                  <a14:hiddenLine w="12700">
                    <a:solidFill>
                      <a:srgbClr val="000000"/>
                    </a:solidFill>
                    <a:miter lim="800000"/>
                    <a:headEnd/>
                    <a:tailEnd/>
                  </a14:hiddenLine>
                </a:ext>
              </a:extLst>
            </p:spPr>
            <p:txBody>
              <a:bodyPr anchor="ctr" rot="10800000" vert="eaVert"/>
              <a:lstStyle/>
              <a:p>
                <a:pPr algn="ctr"/>
                <a:endParaRPr altLang="zh-CN" lang="zh-CN" sz="2400">
                  <a:solidFill>
                    <a:schemeClr val="tx1">
                      <a:lumMod val="65000"/>
                      <a:lumOff val="35000"/>
                    </a:schemeClr>
                  </a:solidFill>
                  <a:latin charset="-122" panose="020b0503020204020204" typeface="微软雅黑"/>
                  <a:ea charset="-122" panose="020b0503020204020204" typeface="微软雅黑"/>
                </a:endParaRPr>
              </a:p>
            </p:txBody>
          </p:sp>
        </p:grpSp>
        <p:grpSp>
          <p:nvGrpSpPr>
            <p:cNvPr id="39" name="组合 2"/>
            <p:cNvGrpSpPr/>
            <p:nvPr/>
          </p:nvGrpSpPr>
          <p:grpSpPr>
            <a:xfrm>
              <a:off x="4131" y="1792"/>
              <a:ext cx="1188" cy="1187"/>
              <a:chOff x="10012420" y="-396754"/>
              <a:chExt cx="1425600" cy="1425600"/>
            </a:xfrm>
            <a:effectLst>
              <a:outerShdw algn="t" blurRad="279400" dir="5400000" dist="63500" rotWithShape="0" sx="102000" sy="102000">
                <a:prstClr val="black">
                  <a:alpha val="28000"/>
                </a:prstClr>
              </a:outerShdw>
            </a:effectLst>
          </p:grpSpPr>
          <p:sp>
            <p:nvSpPr>
              <p:cNvPr id="45" name="Freeform 15"/>
              <p:cNvSpPr/>
              <p:nvPr/>
            </p:nvSpPr>
            <p:spPr bwMode="auto">
              <a:xfrm>
                <a:off x="10012420" y="-396754"/>
                <a:ext cx="1425600" cy="1425600"/>
              </a:xfrm>
              <a:custGeom>
                <a:gdLst>
                  <a:gd fmla="*/ 744 w 794" name="T0"/>
                  <a:gd fmla="*/ 323 h 794" name="T1"/>
                  <a:gd fmla="*/ 733 w 794" name="T2"/>
                  <a:gd fmla="*/ 284 h 794" name="T3"/>
                  <a:gd fmla="*/ 755 w 794" name="T4"/>
                  <a:gd fmla="*/ 224 h 794" name="T5"/>
                  <a:gd fmla="*/ 696 w 794" name="T6"/>
                  <a:gd fmla="*/ 219 h 794" name="T7"/>
                  <a:gd fmla="*/ 706 w 794" name="T8"/>
                  <a:gd fmla="*/ 157 h 794" name="T9"/>
                  <a:gd fmla="*/ 678 w 794" name="T10"/>
                  <a:gd fmla="*/ 124 h 794" name="T11"/>
                  <a:gd fmla="*/ 614 w 794" name="T12"/>
                  <a:gd fmla="*/ 125 h 794" name="T13"/>
                  <a:gd fmla="*/ 618 w 794" name="T14"/>
                  <a:gd fmla="*/ 67 h 794" name="T15"/>
                  <a:gd fmla="*/ 555 w 794" name="T16"/>
                  <a:gd fmla="*/ 80 h 794" name="T17"/>
                  <a:gd fmla="*/ 518 w 794" name="T18"/>
                  <a:gd fmla="*/ 65 h 794" name="T19"/>
                  <a:gd fmla="*/ 485 w 794" name="T20"/>
                  <a:gd fmla="*/ 10 h 794" name="T21"/>
                  <a:gd fmla="*/ 445 w 794" name="T22"/>
                  <a:gd fmla="*/ 53 h 794" name="T23"/>
                  <a:gd fmla="*/ 402 w 794" name="T24"/>
                  <a:gd fmla="*/ 6 h 794" name="T25"/>
                  <a:gd fmla="*/ 359 w 794" name="T26"/>
                  <a:gd fmla="*/ 8 h 794" name="T27"/>
                  <a:gd fmla="*/ 320 w 794" name="T28"/>
                  <a:gd fmla="*/ 59 h 794" name="T29"/>
                  <a:gd fmla="*/ 276 w 794" name="T30"/>
                  <a:gd fmla="*/ 19 h 794" name="T31"/>
                  <a:gd fmla="*/ 248 w 794" name="T32"/>
                  <a:gd fmla="*/ 77 h 794" name="T33"/>
                  <a:gd fmla="*/ 213 w 794" name="T34"/>
                  <a:gd fmla="*/ 96 h 794" name="T35"/>
                  <a:gd fmla="*/ 149 w 794" name="T36"/>
                  <a:gd fmla="*/ 88 h 794" name="T37"/>
                  <a:gd fmla="*/ 158 w 794" name="T38"/>
                  <a:gd fmla="*/ 146 h 794" name="T39"/>
                  <a:gd fmla="*/ 94 w 794" name="T40"/>
                  <a:gd fmla="*/ 150 h 794" name="T41"/>
                  <a:gd fmla="*/ 69 w 794" name="T42"/>
                  <a:gd fmla="*/ 185 h 794" name="T43"/>
                  <a:gd fmla="*/ 85 w 794" name="T44"/>
                  <a:gd fmla="*/ 247 h 794" name="T45"/>
                  <a:gd fmla="*/ 26 w 794" name="T46"/>
                  <a:gd fmla="*/ 257 h 794" name="T47"/>
                  <a:gd fmla="*/ 54 w 794" name="T48"/>
                  <a:gd fmla="*/ 314 h 794" name="T49"/>
                  <a:gd fmla="*/ 46 w 794" name="T50"/>
                  <a:gd fmla="*/ 354 h 794" name="T51"/>
                  <a:gd fmla="*/ 1 w 794" name="T52"/>
                  <a:gd fmla="*/ 399 h 794" name="T53"/>
                  <a:gd fmla="*/ 52 w 794" name="T54"/>
                  <a:gd fmla="*/ 428 h 794" name="T55"/>
                  <a:gd fmla="*/ 15 w 794" name="T56"/>
                  <a:gd fmla="*/ 480 h 794" name="T57"/>
                  <a:gd fmla="*/ 27 w 794" name="T58"/>
                  <a:gd fmla="*/ 522 h 794" name="T59"/>
                  <a:gd fmla="*/ 85 w 794" name="T60"/>
                  <a:gd fmla="*/ 548 h 794" name="T61"/>
                  <a:gd fmla="*/ 56 w 794" name="T62"/>
                  <a:gd fmla="*/ 600 h 794" name="T63"/>
                  <a:gd fmla="*/ 118 w 794" name="T64"/>
                  <a:gd fmla="*/ 615 h 794" name="T65"/>
                  <a:gd fmla="*/ 145 w 794" name="T66"/>
                  <a:gd fmla="*/ 645 h 794" name="T67"/>
                  <a:gd fmla="*/ 151 w 794" name="T68"/>
                  <a:gd fmla="*/ 709 h 794" name="T69"/>
                  <a:gd fmla="*/ 206 w 794" name="T70"/>
                  <a:gd fmla="*/ 687 h 794" name="T71"/>
                  <a:gd fmla="*/ 224 w 794" name="T72"/>
                  <a:gd fmla="*/ 748 h 794" name="T73"/>
                  <a:gd fmla="*/ 264 w 794" name="T74"/>
                  <a:gd fmla="*/ 765 h 794" name="T75"/>
                  <a:gd fmla="*/ 321 w 794" name="T76"/>
                  <a:gd fmla="*/ 736 h 794" name="T77"/>
                  <a:gd fmla="*/ 343 w 794" name="T78"/>
                  <a:gd fmla="*/ 791 h 794" name="T79"/>
                  <a:gd fmla="*/ 394 w 794" name="T80"/>
                  <a:gd fmla="*/ 751 h 794" name="T81"/>
                  <a:gd fmla="*/ 434 w 794" name="T82"/>
                  <a:gd fmla="*/ 750 h 794" name="T83"/>
                  <a:gd fmla="*/ 487 w 794" name="T84"/>
                  <a:gd fmla="*/ 784 h 794" name="T85"/>
                  <a:gd fmla="*/ 505 w 794" name="T86"/>
                  <a:gd fmla="*/ 728 h 794" name="T87"/>
                  <a:gd fmla="*/ 564 w 794" name="T88"/>
                  <a:gd fmla="*/ 752 h 794" name="T89"/>
                  <a:gd fmla="*/ 602 w 794" name="T90"/>
                  <a:gd fmla="*/ 731 h 794" name="T91"/>
                  <a:gd fmla="*/ 615 w 794" name="T92"/>
                  <a:gd fmla="*/ 669 h 794" name="T93"/>
                  <a:gd fmla="*/ 671 w 794" name="T94"/>
                  <a:gd fmla="*/ 685 h 794" name="T95"/>
                  <a:gd fmla="*/ 672 w 794" name="T96"/>
                  <a:gd fmla="*/ 621 h 794" name="T97"/>
                  <a:gd fmla="*/ 695 w 794" name="T98"/>
                  <a:gd fmla="*/ 589 h 794" name="T99"/>
                  <a:gd fmla="*/ 756 w 794" name="T100"/>
                  <a:gd fmla="*/ 569 h 794" name="T101"/>
                  <a:gd fmla="*/ 723 w 794" name="T102"/>
                  <a:gd fmla="*/ 520 h 794" name="T103"/>
                  <a:gd fmla="*/ 778 w 794" name="T104"/>
                  <a:gd fmla="*/ 488 h 794" name="T105"/>
                  <a:gd fmla="*/ 786 w 794" name="T106"/>
                  <a:gd fmla="*/ 446 h 794" name="T107"/>
                  <a:gd fmla="*/ 745 w 794" name="T108"/>
                  <a:gd fmla="*/ 397 h 794" name="T109"/>
                  <a:gd fmla="*/ 794 w 794" name="T110"/>
                  <a:gd fmla="*/ 363 h 79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4" w="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sp>
            <p:nvSpPr>
              <p:cNvPr id="46"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r="16200000" dist="889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2400">
                  <a:solidFill>
                    <a:schemeClr val="tx1">
                      <a:lumMod val="65000"/>
                      <a:lumOff val="35000"/>
                    </a:schemeClr>
                  </a:solidFill>
                  <a:latin charset="-122" panose="020b0503020204020204" typeface="微软雅黑"/>
                  <a:ea charset="-122" panose="020b0503020204020204" typeface="微软雅黑"/>
                </a:endParaRPr>
              </a:p>
            </p:txBody>
          </p:sp>
        </p:grpSp>
        <p:grpSp>
          <p:nvGrpSpPr>
            <p:cNvPr id="40" name="组合 54"/>
            <p:cNvGrpSpPr/>
            <p:nvPr/>
          </p:nvGrpSpPr>
          <p:grpSpPr>
            <a:xfrm>
              <a:off x="4289" y="1949"/>
              <a:ext cx="866" cy="866"/>
              <a:chOff x="4619504" y="2380975"/>
              <a:chExt cx="3138274" cy="3138274"/>
            </a:xfrm>
          </p:grpSpPr>
          <p:grpSp>
            <p:nvGrpSpPr>
              <p:cNvPr id="41" name="椭圆 56"/>
              <p:cNvGrpSpPr/>
              <p:nvPr/>
            </p:nvGrpSpPr>
            <p:grpSpPr>
              <a:xfrm>
                <a:off x="4603676" y="2372160"/>
                <a:ext cx="3169927" cy="3155901"/>
                <a:chOff x="5407152" y="2743200"/>
                <a:chExt cx="1377696" cy="1371600"/>
              </a:xfrm>
            </p:grpSpPr>
            <p:pic>
              <p:nvPicPr>
                <p:cNvPr id="43" name="椭圆 56"/>
                <p:cNvPicPr>
                  <a:picLocks noChangeArrowheads="1"/>
                </p:cNvPicPr>
                <p:nvPr/>
              </p:nvPicPr>
              <p:blipFill>
                <a:blip r:embed="rId8">
                  <a:extLst>
                    <a:ext uri="{28A0092B-C50C-407E-A947-70E740481C1C}">
                      <a14:useLocalDpi val="0"/>
                    </a:ext>
                  </a:extLst>
                </a:blip>
                <a:stretch>
                  <a:fillRect/>
                </a:stretch>
              </p:blipFill>
              <p:spPr bwMode="auto">
                <a:xfrm>
                  <a:off x="5407152" y="2743200"/>
                  <a:ext cx="1377696" cy="1371600"/>
                </a:xfrm>
                <a:prstGeom prst="rect">
                  <a:avLst/>
                </a:prstGeom>
                <a:noFill/>
                <a:extLst>
                  <a:ext uri="{909E8E84-426E-40DD-AFC4-6F175D3DCCD1}">
                    <a14:hiddenFill>
                      <a:solidFill>
                        <a:srgbClr val="FFFFFF"/>
                      </a:solidFill>
                    </a14:hiddenFill>
                  </a:ext>
                </a:extLst>
              </p:spPr>
            </p:pic>
            <p:sp>
              <p:nvSpPr>
                <p:cNvPr id="44"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rot="10800000" vert="eaVert"/>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endParaRPr altLang="zh-CN" lang="zh-CN" sz="2400">
                    <a:solidFill>
                      <a:schemeClr val="tx1">
                        <a:lumMod val="65000"/>
                        <a:lumOff val="35000"/>
                      </a:schemeClr>
                    </a:solidFill>
                    <a:latin charset="-122" panose="020b0503020204020204" typeface="微软雅黑"/>
                    <a:ea charset="-122" panose="020b0503020204020204" typeface="微软雅黑"/>
                  </a:endParaRPr>
                </a:p>
              </p:txBody>
            </p:sp>
          </p:grpSp>
          <p:sp>
            <p:nvSpPr>
              <p:cNvPr id="42" name="圆角矩形 57"/>
              <p:cNvSpPr>
                <a:spLocks noChangeArrowheads="1"/>
              </p:cNvSpPr>
              <p:nvPr/>
            </p:nvSpPr>
            <p:spPr bwMode="auto">
              <a:xfrm rot="2700000">
                <a:off x="5030747" y="2792218"/>
                <a:ext cx="2315789" cy="2315789"/>
              </a:xfrm>
              <a:prstGeom prst="roundRect">
                <a:avLst>
                  <a:gd fmla="val 50000" name="adj"/>
                </a:avLst>
              </a:prstGeom>
              <a:gradFill rotWithShape="1">
                <a:gsLst>
                  <a:gs pos="0">
                    <a:srgbClr val="B8BBBC"/>
                  </a:gs>
                  <a:gs pos="100000">
                    <a:schemeClr val="bg1"/>
                  </a:gs>
                </a:gsLst>
                <a:lin ang="5400000"/>
              </a:gradFill>
              <a:ln>
                <a:noFill/>
              </a:ln>
              <a:extLst>
                <a:ext uri="{91240B29-F687-4F45-9708-019B960494DF}">
                  <a14:hiddenLine w="12700">
                    <a:solidFill>
                      <a:srgbClr val="000000"/>
                    </a:solidFill>
                    <a:miter lim="800000"/>
                    <a:headEnd/>
                    <a:tailEnd/>
                  </a14:hiddenLine>
                </a:ext>
              </a:extLst>
            </p:spPr>
            <p:txBody>
              <a:bodyPr anchor="ctr" rot="10800000" vert="eaVert"/>
              <a:lstStyle/>
              <a:p>
                <a:pPr algn="ctr"/>
                <a:endParaRPr altLang="zh-CN" lang="zh-CN" sz="2400">
                  <a:solidFill>
                    <a:schemeClr val="tx1">
                      <a:lumMod val="65000"/>
                      <a:lumOff val="35000"/>
                    </a:schemeClr>
                  </a:solidFill>
                  <a:latin charset="-122" panose="020b0503020204020204" typeface="微软雅黑"/>
                  <a:ea charset="-122" panose="020b0503020204020204" typeface="微软雅黑"/>
                </a:endParaRP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6"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80" id="7">
                                          <p:stCondLst>
                                            <p:cond delay="0"/>
                                          </p:stCondLst>
                                        </p:cTn>
                                        <p:tgtEl>
                                          <p:spTgt spid="6"/>
                                        </p:tgtEl>
                                      </p:cBhvr>
                                    </p:animEffect>
                                    <p:anim calcmode="lin" valueType="num">
                                      <p:cBhvr>
                                        <p:cTn dur="1822" id="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6"/>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6"/>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6"/>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6"/>
                                        </p:tgtEl>
                                        <p:attrNameLst>
                                          <p:attrName>ppt_y</p:attrName>
                                        </p:attrNameLst>
                                      </p:cBhvr>
                                      <p:tavLst>
                                        <p:tav fmla="#ppt_y-sin(pi*$)/81" tm="0">
                                          <p:val>
                                            <p:fltVal val="0"/>
                                          </p:val>
                                        </p:tav>
                                        <p:tav tm="100000">
                                          <p:val>
                                            <p:fltVal val="1"/>
                                          </p:val>
                                        </p:tav>
                                      </p:tavLst>
                                    </p:anim>
                                    <p:animScale>
                                      <p:cBhvr>
                                        <p:cTn dur="26" id="13">
                                          <p:stCondLst>
                                            <p:cond delay="650"/>
                                          </p:stCondLst>
                                        </p:cTn>
                                        <p:tgtEl>
                                          <p:spTgt spid="6"/>
                                        </p:tgtEl>
                                      </p:cBhvr>
                                      <p:to x="100000" y="60000"/>
                                    </p:animScale>
                                    <p:animScale>
                                      <p:cBhvr>
                                        <p:cTn decel="50000" dur="166" id="14">
                                          <p:stCondLst>
                                            <p:cond delay="676"/>
                                          </p:stCondLst>
                                        </p:cTn>
                                        <p:tgtEl>
                                          <p:spTgt spid="6"/>
                                        </p:tgtEl>
                                      </p:cBhvr>
                                      <p:to x="100000" y="100000"/>
                                    </p:animScale>
                                    <p:animScale>
                                      <p:cBhvr>
                                        <p:cTn dur="26" id="15">
                                          <p:stCondLst>
                                            <p:cond delay="1312"/>
                                          </p:stCondLst>
                                        </p:cTn>
                                        <p:tgtEl>
                                          <p:spTgt spid="6"/>
                                        </p:tgtEl>
                                      </p:cBhvr>
                                      <p:to x="100000" y="80000"/>
                                    </p:animScale>
                                    <p:animScale>
                                      <p:cBhvr>
                                        <p:cTn decel="50000" dur="166" id="16">
                                          <p:stCondLst>
                                            <p:cond delay="1338"/>
                                          </p:stCondLst>
                                        </p:cTn>
                                        <p:tgtEl>
                                          <p:spTgt spid="6"/>
                                        </p:tgtEl>
                                      </p:cBhvr>
                                      <p:to x="100000" y="100000"/>
                                    </p:animScale>
                                    <p:animScale>
                                      <p:cBhvr>
                                        <p:cTn dur="26" id="17">
                                          <p:stCondLst>
                                            <p:cond delay="1642"/>
                                          </p:stCondLst>
                                        </p:cTn>
                                        <p:tgtEl>
                                          <p:spTgt spid="6"/>
                                        </p:tgtEl>
                                      </p:cBhvr>
                                      <p:to x="100000" y="90000"/>
                                    </p:animScale>
                                    <p:animScale>
                                      <p:cBhvr>
                                        <p:cTn decel="50000" dur="166" id="18">
                                          <p:stCondLst>
                                            <p:cond delay="1668"/>
                                          </p:stCondLst>
                                        </p:cTn>
                                        <p:tgtEl>
                                          <p:spTgt spid="6"/>
                                        </p:tgtEl>
                                      </p:cBhvr>
                                      <p:to x="100000" y="100000"/>
                                    </p:animScale>
                                    <p:animScale>
                                      <p:cBhvr>
                                        <p:cTn dur="26" id="19">
                                          <p:stCondLst>
                                            <p:cond delay="1808"/>
                                          </p:stCondLst>
                                        </p:cTn>
                                        <p:tgtEl>
                                          <p:spTgt spid="6"/>
                                        </p:tgtEl>
                                      </p:cBhvr>
                                      <p:to x="100000" y="95000"/>
                                    </p:animScale>
                                    <p:animScale>
                                      <p:cBhvr>
                                        <p:cTn decel="50000" dur="166" id="20">
                                          <p:stCondLst>
                                            <p:cond delay="1834"/>
                                          </p:stCondLst>
                                        </p:cTn>
                                        <p:tgtEl>
                                          <p:spTgt spid="6"/>
                                        </p:tgtEl>
                                      </p:cBhvr>
                                      <p:to x="100000" y="100000"/>
                                    </p:animScale>
                                  </p:childTnLst>
                                </p:cTn>
                              </p:par>
                            </p:childTnLst>
                          </p:cTn>
                        </p:par>
                        <p:par>
                          <p:cTn fill="hold" id="21" nodeType="afterGroup">
                            <p:stCondLst>
                              <p:cond delay="2000"/>
                            </p:stCondLst>
                            <p:childTnLst>
                              <p:par>
                                <p:cTn decel="100000" fill="hold" id="22" nodeType="afterEffect" presetClass="entr" presetID="49" presetSubtype="0">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p:cTn dur="500" fill="hold" id="24"/>
                                        <p:tgtEl>
                                          <p:spTgt spid="37"/>
                                        </p:tgtEl>
                                        <p:attrNameLst>
                                          <p:attrName>ppt_w</p:attrName>
                                        </p:attrNameLst>
                                      </p:cBhvr>
                                      <p:tavLst>
                                        <p:tav tm="0">
                                          <p:val>
                                            <p:fltVal val="0"/>
                                          </p:val>
                                        </p:tav>
                                        <p:tav tm="100000">
                                          <p:val>
                                            <p:strVal val="#ppt_w"/>
                                          </p:val>
                                        </p:tav>
                                      </p:tavLst>
                                    </p:anim>
                                    <p:anim calcmode="lin" valueType="num">
                                      <p:cBhvr>
                                        <p:cTn dur="500" fill="hold" id="25"/>
                                        <p:tgtEl>
                                          <p:spTgt spid="37"/>
                                        </p:tgtEl>
                                        <p:attrNameLst>
                                          <p:attrName>ppt_h</p:attrName>
                                        </p:attrNameLst>
                                      </p:cBhvr>
                                      <p:tavLst>
                                        <p:tav tm="0">
                                          <p:val>
                                            <p:fltVal val="0"/>
                                          </p:val>
                                        </p:tav>
                                        <p:tav tm="100000">
                                          <p:val>
                                            <p:strVal val="#ppt_h"/>
                                          </p:val>
                                        </p:tav>
                                      </p:tavLst>
                                    </p:anim>
                                    <p:anim calcmode="lin" valueType="num">
                                      <p:cBhvr>
                                        <p:cTn dur="500" fill="hold" id="26"/>
                                        <p:tgtEl>
                                          <p:spTgt spid="37"/>
                                        </p:tgtEl>
                                        <p:attrNameLst>
                                          <p:attrName>style.rotation</p:attrName>
                                        </p:attrNameLst>
                                      </p:cBhvr>
                                      <p:tavLst>
                                        <p:tav tm="0">
                                          <p:val>
                                            <p:fltVal val="360"/>
                                          </p:val>
                                        </p:tav>
                                        <p:tav tm="100000">
                                          <p:val>
                                            <p:fltVal val="0"/>
                                          </p:val>
                                        </p:tav>
                                      </p:tavLst>
                                    </p:anim>
                                    <p:animEffect filter="fade" transition="in">
                                      <p:cBhvr>
                                        <p:cTn dur="500" id="27"/>
                                        <p:tgtEl>
                                          <p:spTgt spid="37"/>
                                        </p:tgtEl>
                                      </p:cBhvr>
                                    </p:animEffect>
                                  </p:childTnLst>
                                </p:cTn>
                              </p:par>
                            </p:childTnLst>
                          </p:cTn>
                        </p:par>
                        <p:par>
                          <p:cTn fill="hold" id="28" nodeType="afterGroup">
                            <p:stCondLst>
                              <p:cond delay="2500"/>
                            </p:stCondLst>
                            <p:childTnLst>
                              <p:par>
                                <p:cTn fill="hold" id="29" nodeType="afterEffect" presetClass="entr" presetID="14" presetSubtype="10">
                                  <p:stCondLst>
                                    <p:cond delay="0"/>
                                  </p:stCondLst>
                                  <p:childTnLst>
                                    <p:set>
                                      <p:cBhvr>
                                        <p:cTn dur="1" fill="hold" id="30">
                                          <p:stCondLst>
                                            <p:cond delay="0"/>
                                          </p:stCondLst>
                                        </p:cTn>
                                        <p:tgtEl>
                                          <p:spTgt spid="7"/>
                                        </p:tgtEl>
                                        <p:attrNameLst>
                                          <p:attrName>style.visibility</p:attrName>
                                        </p:attrNameLst>
                                      </p:cBhvr>
                                      <p:to>
                                        <p:strVal val="visible"/>
                                      </p:to>
                                    </p:set>
                                    <p:animEffect filter="randombar(horizontal)" transition="in">
                                      <p:cBhvr>
                                        <p:cTn dur="500" id="31"/>
                                        <p:tgtEl>
                                          <p:spTgt spid="7"/>
                                        </p:tgtEl>
                                      </p:cBhvr>
                                    </p:animEffect>
                                  </p:childTnLst>
                                </p:cTn>
                              </p:par>
                            </p:childTnLst>
                          </p:cTn>
                        </p:par>
                        <p:par>
                          <p:cTn fill="hold" id="32" nodeType="afterGroup">
                            <p:stCondLst>
                              <p:cond delay="3000"/>
                            </p:stCondLst>
                            <p:childTnLst>
                              <p:par>
                                <p:cTn fill="hold" id="33" nodeType="afterEffect" presetClass="entr" presetID="14" presetSubtype="10">
                                  <p:stCondLst>
                                    <p:cond delay="0"/>
                                  </p:stCondLst>
                                  <p:childTnLst>
                                    <p:set>
                                      <p:cBhvr>
                                        <p:cTn dur="1" fill="hold" id="34">
                                          <p:stCondLst>
                                            <p:cond delay="0"/>
                                          </p:stCondLst>
                                        </p:cTn>
                                        <p:tgtEl>
                                          <p:spTgt spid="12"/>
                                        </p:tgtEl>
                                        <p:attrNameLst>
                                          <p:attrName>style.visibility</p:attrName>
                                        </p:attrNameLst>
                                      </p:cBhvr>
                                      <p:to>
                                        <p:strVal val="visible"/>
                                      </p:to>
                                    </p:set>
                                    <p:animEffect filter="randombar(horizontal)" transition="in">
                                      <p:cBhvr>
                                        <p:cTn dur="500" id="35"/>
                                        <p:tgtEl>
                                          <p:spTgt spid="12"/>
                                        </p:tgtEl>
                                      </p:cBhvr>
                                    </p:animEffect>
                                  </p:childTnLst>
                                </p:cTn>
                              </p:par>
                            </p:childTnLst>
                          </p:cTn>
                        </p:par>
                        <p:par>
                          <p:cTn fill="hold" id="36" nodeType="afterGroup">
                            <p:stCondLst>
                              <p:cond delay="3500"/>
                            </p:stCondLst>
                            <p:childTnLst>
                              <p:par>
                                <p:cTn fill="hold" id="37" nodeType="afterEffect" presetClass="entr" presetID="14" presetSubtype="10">
                                  <p:stCondLst>
                                    <p:cond delay="0"/>
                                  </p:stCondLst>
                                  <p:childTnLst>
                                    <p:set>
                                      <p:cBhvr>
                                        <p:cTn dur="1" fill="hold" id="38">
                                          <p:stCondLst>
                                            <p:cond delay="0"/>
                                          </p:stCondLst>
                                        </p:cTn>
                                        <p:tgtEl>
                                          <p:spTgt spid="11"/>
                                        </p:tgtEl>
                                        <p:attrNameLst>
                                          <p:attrName>style.visibility</p:attrName>
                                        </p:attrNameLst>
                                      </p:cBhvr>
                                      <p:to>
                                        <p:strVal val="visible"/>
                                      </p:to>
                                    </p:set>
                                    <p:animEffect filter="randombar(horizontal)" transition="in">
                                      <p:cBhvr>
                                        <p:cTn dur="500" id="39"/>
                                        <p:tgtEl>
                                          <p:spTgt spid="11"/>
                                        </p:tgtEl>
                                      </p:cBhvr>
                                    </p:animEffect>
                                  </p:childTnLst>
                                </p:cTn>
                              </p:par>
                            </p:childTnLst>
                          </p:cTn>
                        </p:par>
                        <p:par>
                          <p:cTn fill="hold" id="40" nodeType="afterGroup">
                            <p:stCondLst>
                              <p:cond delay="4000"/>
                            </p:stCondLst>
                            <p:childTnLst>
                              <p:par>
                                <p:cTn fill="hold" id="41" nodeType="afterEffect" presetClass="entr" presetID="14" presetSubtype="10">
                                  <p:stCondLst>
                                    <p:cond delay="0"/>
                                  </p:stCondLst>
                                  <p:childTnLst>
                                    <p:set>
                                      <p:cBhvr>
                                        <p:cTn dur="1" fill="hold" id="42">
                                          <p:stCondLst>
                                            <p:cond delay="0"/>
                                          </p:stCondLst>
                                        </p:cTn>
                                        <p:tgtEl>
                                          <p:spTgt spid="8"/>
                                        </p:tgtEl>
                                        <p:attrNameLst>
                                          <p:attrName>style.visibility</p:attrName>
                                        </p:attrNameLst>
                                      </p:cBhvr>
                                      <p:to>
                                        <p:strVal val="visible"/>
                                      </p:to>
                                    </p:set>
                                    <p:animEffect filter="randombar(horizontal)" transition="in">
                                      <p:cBhvr>
                                        <p:cTn dur="500" id="43"/>
                                        <p:tgtEl>
                                          <p:spTgt spid="8"/>
                                        </p:tgtEl>
                                      </p:cBhvr>
                                    </p:animEffect>
                                  </p:childTnLst>
                                </p:cTn>
                              </p:par>
                            </p:childTnLst>
                          </p:cTn>
                        </p:par>
                        <p:par>
                          <p:cTn fill="hold" id="44" nodeType="afterGroup">
                            <p:stCondLst>
                              <p:cond delay="4500"/>
                            </p:stCondLst>
                            <p:childTnLst>
                              <p:par>
                                <p:cTn fill="hold" id="45" nodeType="afterEffect" presetClass="entr" presetID="14" presetSubtype="10">
                                  <p:stCondLst>
                                    <p:cond delay="0"/>
                                  </p:stCondLst>
                                  <p:childTnLst>
                                    <p:set>
                                      <p:cBhvr>
                                        <p:cTn dur="1" fill="hold" id="46">
                                          <p:stCondLst>
                                            <p:cond delay="0"/>
                                          </p:stCondLst>
                                        </p:cTn>
                                        <p:tgtEl>
                                          <p:spTgt spid="9"/>
                                        </p:tgtEl>
                                        <p:attrNameLst>
                                          <p:attrName>style.visibility</p:attrName>
                                        </p:attrNameLst>
                                      </p:cBhvr>
                                      <p:to>
                                        <p:strVal val="visible"/>
                                      </p:to>
                                    </p:set>
                                    <p:animEffect filter="randombar(horizontal)" transition="in">
                                      <p:cBhvr>
                                        <p:cTn dur="500" id="47"/>
                                        <p:tgtEl>
                                          <p:spTgt spid="9"/>
                                        </p:tgtEl>
                                      </p:cBhvr>
                                    </p:animEffect>
                                  </p:childTnLst>
                                </p:cTn>
                              </p:par>
                            </p:childTnLst>
                          </p:cTn>
                        </p:par>
                        <p:par>
                          <p:cTn fill="hold" id="48" nodeType="afterGroup">
                            <p:stCondLst>
                              <p:cond delay="5000"/>
                            </p:stCondLst>
                            <p:childTnLst>
                              <p:par>
                                <p:cTn fill="hold" id="49" nodeType="afterEffect" presetClass="entr" presetID="14" presetSubtype="10">
                                  <p:stCondLst>
                                    <p:cond delay="0"/>
                                  </p:stCondLst>
                                  <p:childTnLst>
                                    <p:set>
                                      <p:cBhvr>
                                        <p:cTn dur="1" fill="hold" id="50">
                                          <p:stCondLst>
                                            <p:cond delay="0"/>
                                          </p:stCondLst>
                                        </p:cTn>
                                        <p:tgtEl>
                                          <p:spTgt spid="10"/>
                                        </p:tgtEl>
                                        <p:attrNameLst>
                                          <p:attrName>style.visibility</p:attrName>
                                        </p:attrNameLst>
                                      </p:cBhvr>
                                      <p:to>
                                        <p:strVal val="visible"/>
                                      </p:to>
                                    </p:set>
                                    <p:animEffect filter="randombar(horizontal)" transition="in">
                                      <p:cBhvr>
                                        <p:cTn dur="500" id="51"/>
                                        <p:tgtEl>
                                          <p:spTgt spid="10"/>
                                        </p:tgtEl>
                                      </p:cBhvr>
                                    </p:animEffect>
                                  </p:childTnLst>
                                </p:cTn>
                              </p:par>
                            </p:childTnLst>
                          </p:cTn>
                        </p:par>
                        <p:par>
                          <p:cTn fill="hold" id="52" nodeType="afterGroup">
                            <p:stCondLst>
                              <p:cond delay="5500"/>
                            </p:stCondLst>
                            <p:childTnLst>
                              <p:par>
                                <p:cTn decel="100000" fill="hold" id="53" nodeType="afterEffect" presetClass="entr" presetID="49" presetSubtype="0">
                                  <p:stCondLst>
                                    <p:cond delay="0"/>
                                  </p:stCondLst>
                                  <p:childTnLst>
                                    <p:set>
                                      <p:cBhvr>
                                        <p:cTn dur="1" fill="hold" id="54">
                                          <p:stCondLst>
                                            <p:cond delay="0"/>
                                          </p:stCondLst>
                                        </p:cTn>
                                        <p:tgtEl>
                                          <p:spTgt spid="35"/>
                                        </p:tgtEl>
                                        <p:attrNameLst>
                                          <p:attrName>style.visibility</p:attrName>
                                        </p:attrNameLst>
                                      </p:cBhvr>
                                      <p:to>
                                        <p:strVal val="visible"/>
                                      </p:to>
                                    </p:set>
                                    <p:anim calcmode="lin" valueType="num">
                                      <p:cBhvr>
                                        <p:cTn dur="500" fill="hold" id="55"/>
                                        <p:tgtEl>
                                          <p:spTgt spid="35"/>
                                        </p:tgtEl>
                                        <p:attrNameLst>
                                          <p:attrName>ppt_w</p:attrName>
                                        </p:attrNameLst>
                                      </p:cBhvr>
                                      <p:tavLst>
                                        <p:tav tm="0">
                                          <p:val>
                                            <p:fltVal val="0"/>
                                          </p:val>
                                        </p:tav>
                                        <p:tav tm="100000">
                                          <p:val>
                                            <p:strVal val="#ppt_w"/>
                                          </p:val>
                                        </p:tav>
                                      </p:tavLst>
                                    </p:anim>
                                    <p:anim calcmode="lin" valueType="num">
                                      <p:cBhvr>
                                        <p:cTn dur="500" fill="hold" id="56"/>
                                        <p:tgtEl>
                                          <p:spTgt spid="35"/>
                                        </p:tgtEl>
                                        <p:attrNameLst>
                                          <p:attrName>ppt_h</p:attrName>
                                        </p:attrNameLst>
                                      </p:cBhvr>
                                      <p:tavLst>
                                        <p:tav tm="0">
                                          <p:val>
                                            <p:fltVal val="0"/>
                                          </p:val>
                                        </p:tav>
                                        <p:tav tm="100000">
                                          <p:val>
                                            <p:strVal val="#ppt_h"/>
                                          </p:val>
                                        </p:tav>
                                      </p:tavLst>
                                    </p:anim>
                                    <p:anim calcmode="lin" valueType="num">
                                      <p:cBhvr>
                                        <p:cTn dur="500" fill="hold" id="57"/>
                                        <p:tgtEl>
                                          <p:spTgt spid="35"/>
                                        </p:tgtEl>
                                        <p:attrNameLst>
                                          <p:attrName>style.rotation</p:attrName>
                                        </p:attrNameLst>
                                      </p:cBhvr>
                                      <p:tavLst>
                                        <p:tav tm="0">
                                          <p:val>
                                            <p:fltVal val="360"/>
                                          </p:val>
                                        </p:tav>
                                        <p:tav tm="100000">
                                          <p:val>
                                            <p:fltVal val="0"/>
                                          </p:val>
                                        </p:tav>
                                      </p:tavLst>
                                    </p:anim>
                                    <p:animEffect filter="fade" transition="in">
                                      <p:cBhvr>
                                        <p:cTn dur="500" id="58"/>
                                        <p:tgtEl>
                                          <p:spTgt spid="35"/>
                                        </p:tgtEl>
                                      </p:cBhvr>
                                    </p:animEffect>
                                  </p:childTnLst>
                                </p:cTn>
                              </p:par>
                              <p:par>
                                <p:cTn decel="100000" fill="hold" id="59" nodeType="withEffect" presetClass="entr" presetID="49" presetSubtype="0">
                                  <p:stCondLst>
                                    <p:cond delay="0"/>
                                  </p:stCondLst>
                                  <p:childTnLst>
                                    <p:set>
                                      <p:cBhvr>
                                        <p:cTn dur="1" fill="hold" id="60">
                                          <p:stCondLst>
                                            <p:cond delay="0"/>
                                          </p:stCondLst>
                                        </p:cTn>
                                        <p:tgtEl>
                                          <p:spTgt spid="33"/>
                                        </p:tgtEl>
                                        <p:attrNameLst>
                                          <p:attrName>style.visibility</p:attrName>
                                        </p:attrNameLst>
                                      </p:cBhvr>
                                      <p:to>
                                        <p:strVal val="visible"/>
                                      </p:to>
                                    </p:set>
                                    <p:anim calcmode="lin" valueType="num">
                                      <p:cBhvr>
                                        <p:cTn dur="500" fill="hold" id="61"/>
                                        <p:tgtEl>
                                          <p:spTgt spid="33"/>
                                        </p:tgtEl>
                                        <p:attrNameLst>
                                          <p:attrName>ppt_w</p:attrName>
                                        </p:attrNameLst>
                                      </p:cBhvr>
                                      <p:tavLst>
                                        <p:tav tm="0">
                                          <p:val>
                                            <p:fltVal val="0"/>
                                          </p:val>
                                        </p:tav>
                                        <p:tav tm="100000">
                                          <p:val>
                                            <p:strVal val="#ppt_w"/>
                                          </p:val>
                                        </p:tav>
                                      </p:tavLst>
                                    </p:anim>
                                    <p:anim calcmode="lin" valueType="num">
                                      <p:cBhvr>
                                        <p:cTn dur="500" fill="hold" id="62"/>
                                        <p:tgtEl>
                                          <p:spTgt spid="33"/>
                                        </p:tgtEl>
                                        <p:attrNameLst>
                                          <p:attrName>ppt_h</p:attrName>
                                        </p:attrNameLst>
                                      </p:cBhvr>
                                      <p:tavLst>
                                        <p:tav tm="0">
                                          <p:val>
                                            <p:fltVal val="0"/>
                                          </p:val>
                                        </p:tav>
                                        <p:tav tm="100000">
                                          <p:val>
                                            <p:strVal val="#ppt_h"/>
                                          </p:val>
                                        </p:tav>
                                      </p:tavLst>
                                    </p:anim>
                                    <p:anim calcmode="lin" valueType="num">
                                      <p:cBhvr>
                                        <p:cTn dur="500" fill="hold" id="63"/>
                                        <p:tgtEl>
                                          <p:spTgt spid="33"/>
                                        </p:tgtEl>
                                        <p:attrNameLst>
                                          <p:attrName>style.rotation</p:attrName>
                                        </p:attrNameLst>
                                      </p:cBhvr>
                                      <p:tavLst>
                                        <p:tav tm="0">
                                          <p:val>
                                            <p:fltVal val="360"/>
                                          </p:val>
                                        </p:tav>
                                        <p:tav tm="100000">
                                          <p:val>
                                            <p:fltVal val="0"/>
                                          </p:val>
                                        </p:tav>
                                      </p:tavLst>
                                    </p:anim>
                                    <p:animEffect filter="fade" transition="in">
                                      <p:cBhvr>
                                        <p:cTn dur="500" id="64"/>
                                        <p:tgtEl>
                                          <p:spTgt spid="33"/>
                                        </p:tgtEl>
                                      </p:cBhvr>
                                    </p:animEffect>
                                  </p:childTnLst>
                                </p:cTn>
                              </p:par>
                              <p:par>
                                <p:cTn decel="100000" fill="hold" id="65" nodeType="withEffect" presetClass="entr" presetID="49" presetSubtype="0">
                                  <p:stCondLst>
                                    <p:cond delay="0"/>
                                  </p:stCondLst>
                                  <p:childTnLst>
                                    <p:set>
                                      <p:cBhvr>
                                        <p:cTn dur="1" fill="hold" id="66">
                                          <p:stCondLst>
                                            <p:cond delay="0"/>
                                          </p:stCondLst>
                                        </p:cTn>
                                        <p:tgtEl>
                                          <p:spTgt spid="36"/>
                                        </p:tgtEl>
                                        <p:attrNameLst>
                                          <p:attrName>style.visibility</p:attrName>
                                        </p:attrNameLst>
                                      </p:cBhvr>
                                      <p:to>
                                        <p:strVal val="visible"/>
                                      </p:to>
                                    </p:set>
                                    <p:anim calcmode="lin" valueType="num">
                                      <p:cBhvr>
                                        <p:cTn dur="500" fill="hold" id="67"/>
                                        <p:tgtEl>
                                          <p:spTgt spid="36"/>
                                        </p:tgtEl>
                                        <p:attrNameLst>
                                          <p:attrName>ppt_w</p:attrName>
                                        </p:attrNameLst>
                                      </p:cBhvr>
                                      <p:tavLst>
                                        <p:tav tm="0">
                                          <p:val>
                                            <p:fltVal val="0"/>
                                          </p:val>
                                        </p:tav>
                                        <p:tav tm="100000">
                                          <p:val>
                                            <p:strVal val="#ppt_w"/>
                                          </p:val>
                                        </p:tav>
                                      </p:tavLst>
                                    </p:anim>
                                    <p:anim calcmode="lin" valueType="num">
                                      <p:cBhvr>
                                        <p:cTn dur="500" fill="hold" id="68"/>
                                        <p:tgtEl>
                                          <p:spTgt spid="36"/>
                                        </p:tgtEl>
                                        <p:attrNameLst>
                                          <p:attrName>ppt_h</p:attrName>
                                        </p:attrNameLst>
                                      </p:cBhvr>
                                      <p:tavLst>
                                        <p:tav tm="0">
                                          <p:val>
                                            <p:fltVal val="0"/>
                                          </p:val>
                                        </p:tav>
                                        <p:tav tm="100000">
                                          <p:val>
                                            <p:strVal val="#ppt_h"/>
                                          </p:val>
                                        </p:tav>
                                      </p:tavLst>
                                    </p:anim>
                                    <p:anim calcmode="lin" valueType="num">
                                      <p:cBhvr>
                                        <p:cTn dur="500" fill="hold" id="69"/>
                                        <p:tgtEl>
                                          <p:spTgt spid="36"/>
                                        </p:tgtEl>
                                        <p:attrNameLst>
                                          <p:attrName>style.rotation</p:attrName>
                                        </p:attrNameLst>
                                      </p:cBhvr>
                                      <p:tavLst>
                                        <p:tav tm="0">
                                          <p:val>
                                            <p:fltVal val="360"/>
                                          </p:val>
                                        </p:tav>
                                        <p:tav tm="100000">
                                          <p:val>
                                            <p:fltVal val="0"/>
                                          </p:val>
                                        </p:tav>
                                      </p:tavLst>
                                    </p:anim>
                                    <p:animEffect filter="fade" transition="in">
                                      <p:cBhvr>
                                        <p:cTn dur="500" id="70"/>
                                        <p:tgtEl>
                                          <p:spTgt spid="36"/>
                                        </p:tgtEl>
                                      </p:cBhvr>
                                    </p:animEffect>
                                  </p:childTnLst>
                                </p:cTn>
                              </p:par>
                              <p:par>
                                <p:cTn decel="100000" fill="hold" id="71" nodeType="withEffect" presetClass="entr" presetID="49" presetSubtype="0">
                                  <p:stCondLst>
                                    <p:cond delay="0"/>
                                  </p:stCondLst>
                                  <p:childTnLst>
                                    <p:set>
                                      <p:cBhvr>
                                        <p:cTn dur="1" fill="hold" id="72">
                                          <p:stCondLst>
                                            <p:cond delay="0"/>
                                          </p:stCondLst>
                                        </p:cTn>
                                        <p:tgtEl>
                                          <p:spTgt spid="34"/>
                                        </p:tgtEl>
                                        <p:attrNameLst>
                                          <p:attrName>style.visibility</p:attrName>
                                        </p:attrNameLst>
                                      </p:cBhvr>
                                      <p:to>
                                        <p:strVal val="visible"/>
                                      </p:to>
                                    </p:set>
                                    <p:anim calcmode="lin" valueType="num">
                                      <p:cBhvr>
                                        <p:cTn dur="500" fill="hold" id="73"/>
                                        <p:tgtEl>
                                          <p:spTgt spid="34"/>
                                        </p:tgtEl>
                                        <p:attrNameLst>
                                          <p:attrName>ppt_w</p:attrName>
                                        </p:attrNameLst>
                                      </p:cBhvr>
                                      <p:tavLst>
                                        <p:tav tm="0">
                                          <p:val>
                                            <p:fltVal val="0"/>
                                          </p:val>
                                        </p:tav>
                                        <p:tav tm="100000">
                                          <p:val>
                                            <p:strVal val="#ppt_w"/>
                                          </p:val>
                                        </p:tav>
                                      </p:tavLst>
                                    </p:anim>
                                    <p:anim calcmode="lin" valueType="num">
                                      <p:cBhvr>
                                        <p:cTn dur="500" fill="hold" id="74"/>
                                        <p:tgtEl>
                                          <p:spTgt spid="34"/>
                                        </p:tgtEl>
                                        <p:attrNameLst>
                                          <p:attrName>ppt_h</p:attrName>
                                        </p:attrNameLst>
                                      </p:cBhvr>
                                      <p:tavLst>
                                        <p:tav tm="0">
                                          <p:val>
                                            <p:fltVal val="0"/>
                                          </p:val>
                                        </p:tav>
                                        <p:tav tm="100000">
                                          <p:val>
                                            <p:strVal val="#ppt_h"/>
                                          </p:val>
                                        </p:tav>
                                      </p:tavLst>
                                    </p:anim>
                                    <p:anim calcmode="lin" valueType="num">
                                      <p:cBhvr>
                                        <p:cTn dur="500" fill="hold" id="75"/>
                                        <p:tgtEl>
                                          <p:spTgt spid="34"/>
                                        </p:tgtEl>
                                        <p:attrNameLst>
                                          <p:attrName>style.rotation</p:attrName>
                                        </p:attrNameLst>
                                      </p:cBhvr>
                                      <p:tavLst>
                                        <p:tav tm="0">
                                          <p:val>
                                            <p:fltVal val="360"/>
                                          </p:val>
                                        </p:tav>
                                        <p:tav tm="100000">
                                          <p:val>
                                            <p:fltVal val="0"/>
                                          </p:val>
                                        </p:tav>
                                      </p:tavLst>
                                    </p:anim>
                                    <p:animEffect filter="fade" transition="in">
                                      <p:cBhvr>
                                        <p:cTn dur="500" id="76"/>
                                        <p:tgtEl>
                                          <p:spTgt spid="34"/>
                                        </p:tgtEl>
                                      </p:cBhvr>
                                    </p:animEffect>
                                  </p:childTnLst>
                                </p:cTn>
                              </p:par>
                              <p:par>
                                <p:cTn decel="100000" fill="hold" id="77" nodeType="withEffect" presetClass="entr" presetID="49" presetSubtype="0">
                                  <p:stCondLst>
                                    <p:cond delay="0"/>
                                  </p:stCondLst>
                                  <p:childTnLst>
                                    <p:set>
                                      <p:cBhvr>
                                        <p:cTn dur="1" fill="hold" id="78">
                                          <p:stCondLst>
                                            <p:cond delay="0"/>
                                          </p:stCondLst>
                                        </p:cTn>
                                        <p:tgtEl>
                                          <p:spTgt spid="32"/>
                                        </p:tgtEl>
                                        <p:attrNameLst>
                                          <p:attrName>style.visibility</p:attrName>
                                        </p:attrNameLst>
                                      </p:cBhvr>
                                      <p:to>
                                        <p:strVal val="visible"/>
                                      </p:to>
                                    </p:set>
                                    <p:anim calcmode="lin" valueType="num">
                                      <p:cBhvr>
                                        <p:cTn dur="500" fill="hold" id="79"/>
                                        <p:tgtEl>
                                          <p:spTgt spid="32"/>
                                        </p:tgtEl>
                                        <p:attrNameLst>
                                          <p:attrName>ppt_w</p:attrName>
                                        </p:attrNameLst>
                                      </p:cBhvr>
                                      <p:tavLst>
                                        <p:tav tm="0">
                                          <p:val>
                                            <p:fltVal val="0"/>
                                          </p:val>
                                        </p:tav>
                                        <p:tav tm="100000">
                                          <p:val>
                                            <p:strVal val="#ppt_w"/>
                                          </p:val>
                                        </p:tav>
                                      </p:tavLst>
                                    </p:anim>
                                    <p:anim calcmode="lin" valueType="num">
                                      <p:cBhvr>
                                        <p:cTn dur="500" fill="hold" id="80"/>
                                        <p:tgtEl>
                                          <p:spTgt spid="32"/>
                                        </p:tgtEl>
                                        <p:attrNameLst>
                                          <p:attrName>ppt_h</p:attrName>
                                        </p:attrNameLst>
                                      </p:cBhvr>
                                      <p:tavLst>
                                        <p:tav tm="0">
                                          <p:val>
                                            <p:fltVal val="0"/>
                                          </p:val>
                                        </p:tav>
                                        <p:tav tm="100000">
                                          <p:val>
                                            <p:strVal val="#ppt_h"/>
                                          </p:val>
                                        </p:tav>
                                      </p:tavLst>
                                    </p:anim>
                                    <p:anim calcmode="lin" valueType="num">
                                      <p:cBhvr>
                                        <p:cTn dur="500" fill="hold" id="81"/>
                                        <p:tgtEl>
                                          <p:spTgt spid="32"/>
                                        </p:tgtEl>
                                        <p:attrNameLst>
                                          <p:attrName>style.rotation</p:attrName>
                                        </p:attrNameLst>
                                      </p:cBhvr>
                                      <p:tavLst>
                                        <p:tav tm="0">
                                          <p:val>
                                            <p:fltVal val="360"/>
                                          </p:val>
                                        </p:tav>
                                        <p:tav tm="100000">
                                          <p:val>
                                            <p:fltVal val="0"/>
                                          </p:val>
                                        </p:tav>
                                      </p:tavLst>
                                    </p:anim>
                                    <p:animEffect filter="fade" transition="in">
                                      <p:cBhvr>
                                        <p:cTn dur="500" id="82"/>
                                        <p:tgtEl>
                                          <p:spTgt spid="32"/>
                                        </p:tgtEl>
                                      </p:cBhvr>
                                    </p:animEffect>
                                  </p:childTnLst>
                                </p:cTn>
                              </p:par>
                              <p:par>
                                <p:cTn decel="100000" fill="hold" grpId="0" id="83" nodeType="withEffect" presetClass="entr" presetID="49" presetSubtype="0">
                                  <p:stCondLst>
                                    <p:cond delay="0"/>
                                  </p:stCondLst>
                                  <p:childTnLst>
                                    <p:set>
                                      <p:cBhvr>
                                        <p:cTn dur="1" fill="hold" id="84">
                                          <p:stCondLst>
                                            <p:cond delay="0"/>
                                          </p:stCondLst>
                                        </p:cTn>
                                        <p:tgtEl>
                                          <p:spTgt spid="31"/>
                                        </p:tgtEl>
                                        <p:attrNameLst>
                                          <p:attrName>style.visibility</p:attrName>
                                        </p:attrNameLst>
                                      </p:cBhvr>
                                      <p:to>
                                        <p:strVal val="visible"/>
                                      </p:to>
                                    </p:set>
                                    <p:anim calcmode="lin" valueType="num">
                                      <p:cBhvr>
                                        <p:cTn dur="500" fill="hold" id="85"/>
                                        <p:tgtEl>
                                          <p:spTgt spid="31"/>
                                        </p:tgtEl>
                                        <p:attrNameLst>
                                          <p:attrName>ppt_w</p:attrName>
                                        </p:attrNameLst>
                                      </p:cBhvr>
                                      <p:tavLst>
                                        <p:tav tm="0">
                                          <p:val>
                                            <p:fltVal val="0"/>
                                          </p:val>
                                        </p:tav>
                                        <p:tav tm="100000">
                                          <p:val>
                                            <p:strVal val="#ppt_w"/>
                                          </p:val>
                                        </p:tav>
                                      </p:tavLst>
                                    </p:anim>
                                    <p:anim calcmode="lin" valueType="num">
                                      <p:cBhvr>
                                        <p:cTn dur="500" fill="hold" id="86"/>
                                        <p:tgtEl>
                                          <p:spTgt spid="31"/>
                                        </p:tgtEl>
                                        <p:attrNameLst>
                                          <p:attrName>ppt_h</p:attrName>
                                        </p:attrNameLst>
                                      </p:cBhvr>
                                      <p:tavLst>
                                        <p:tav tm="0">
                                          <p:val>
                                            <p:fltVal val="0"/>
                                          </p:val>
                                        </p:tav>
                                        <p:tav tm="100000">
                                          <p:val>
                                            <p:strVal val="#ppt_h"/>
                                          </p:val>
                                        </p:tav>
                                      </p:tavLst>
                                    </p:anim>
                                    <p:anim calcmode="lin" valueType="num">
                                      <p:cBhvr>
                                        <p:cTn dur="500" fill="hold" id="87"/>
                                        <p:tgtEl>
                                          <p:spTgt spid="31"/>
                                        </p:tgtEl>
                                        <p:attrNameLst>
                                          <p:attrName>style.rotation</p:attrName>
                                        </p:attrNameLst>
                                      </p:cBhvr>
                                      <p:tavLst>
                                        <p:tav tm="0">
                                          <p:val>
                                            <p:fltVal val="360"/>
                                          </p:val>
                                        </p:tav>
                                        <p:tav tm="100000">
                                          <p:val>
                                            <p:fltVal val="0"/>
                                          </p:val>
                                        </p:tav>
                                      </p:tavLst>
                                    </p:anim>
                                    <p:animEffect filter="fade" transition="in">
                                      <p:cBhvr>
                                        <p:cTn dur="500" id="88"/>
                                        <p:tgtEl>
                                          <p:spTgt spid="31"/>
                                        </p:tgtEl>
                                      </p:cBhvr>
                                    </p:animEffect>
                                  </p:childTnLst>
                                </p:cTn>
                              </p:par>
                            </p:childTnLst>
                          </p:cTn>
                        </p:par>
                        <p:par>
                          <p:cTn fill="hold" id="89" nodeType="afterGroup">
                            <p:stCondLst>
                              <p:cond delay="6000"/>
                            </p:stCondLst>
                            <p:childTnLst>
                              <p:par>
                                <p:cTn fill="hold" grpId="0" id="90" nodeType="afterEffect" presetClass="entr" presetID="2" presetSubtype="8">
                                  <p:stCondLst>
                                    <p:cond delay="0"/>
                                  </p:stCondLst>
                                  <p:childTnLst>
                                    <p:set>
                                      <p:cBhvr>
                                        <p:cTn dur="1" fill="hold" id="91">
                                          <p:stCondLst>
                                            <p:cond delay="0"/>
                                          </p:stCondLst>
                                        </p:cTn>
                                        <p:tgtEl>
                                          <p:spTgt spid="16"/>
                                        </p:tgtEl>
                                        <p:attrNameLst>
                                          <p:attrName>style.visibility</p:attrName>
                                        </p:attrNameLst>
                                      </p:cBhvr>
                                      <p:to>
                                        <p:strVal val="visible"/>
                                      </p:to>
                                    </p:set>
                                    <p:anim calcmode="lin" valueType="num">
                                      <p:cBhvr additive="base">
                                        <p:cTn dur="500" fill="hold" id="92"/>
                                        <p:tgtEl>
                                          <p:spTgt spid="16"/>
                                        </p:tgtEl>
                                        <p:attrNameLst>
                                          <p:attrName>ppt_x</p:attrName>
                                        </p:attrNameLst>
                                      </p:cBhvr>
                                      <p:tavLst>
                                        <p:tav tm="0">
                                          <p:val>
                                            <p:strVal val="0-#ppt_w/2"/>
                                          </p:val>
                                        </p:tav>
                                        <p:tav tm="100000">
                                          <p:val>
                                            <p:strVal val="#ppt_x"/>
                                          </p:val>
                                        </p:tav>
                                      </p:tavLst>
                                    </p:anim>
                                    <p:anim calcmode="lin" valueType="num">
                                      <p:cBhvr additive="base">
                                        <p:cTn dur="500" fill="hold" id="93"/>
                                        <p:tgtEl>
                                          <p:spTgt spid="16"/>
                                        </p:tgtEl>
                                        <p:attrNameLst>
                                          <p:attrName>ppt_y</p:attrName>
                                        </p:attrNameLst>
                                      </p:cBhvr>
                                      <p:tavLst>
                                        <p:tav tm="0">
                                          <p:val>
                                            <p:strVal val="#ppt_y"/>
                                          </p:val>
                                        </p:tav>
                                        <p:tav tm="100000">
                                          <p:val>
                                            <p:strVal val="#ppt_y"/>
                                          </p:val>
                                        </p:tav>
                                      </p:tavLst>
                                    </p:anim>
                                  </p:childTnLst>
                                </p:cTn>
                              </p:par>
                              <p:par>
                                <p:cTn fill="hold" grpId="0" id="94" nodeType="withEffect" presetClass="entr" presetID="2" presetSubtype="8">
                                  <p:stCondLst>
                                    <p:cond delay="0"/>
                                  </p:stCondLst>
                                  <p:childTnLst>
                                    <p:set>
                                      <p:cBhvr>
                                        <p:cTn dur="1" fill="hold" id="95">
                                          <p:stCondLst>
                                            <p:cond delay="0"/>
                                          </p:stCondLst>
                                        </p:cTn>
                                        <p:tgtEl>
                                          <p:spTgt spid="17"/>
                                        </p:tgtEl>
                                        <p:attrNameLst>
                                          <p:attrName>style.visibility</p:attrName>
                                        </p:attrNameLst>
                                      </p:cBhvr>
                                      <p:to>
                                        <p:strVal val="visible"/>
                                      </p:to>
                                    </p:set>
                                    <p:anim calcmode="lin" valueType="num">
                                      <p:cBhvr additive="base">
                                        <p:cTn dur="500" fill="hold" id="96"/>
                                        <p:tgtEl>
                                          <p:spTgt spid="17"/>
                                        </p:tgtEl>
                                        <p:attrNameLst>
                                          <p:attrName>ppt_x</p:attrName>
                                        </p:attrNameLst>
                                      </p:cBhvr>
                                      <p:tavLst>
                                        <p:tav tm="0">
                                          <p:val>
                                            <p:strVal val="0-#ppt_w/2"/>
                                          </p:val>
                                        </p:tav>
                                        <p:tav tm="100000">
                                          <p:val>
                                            <p:strVal val="#ppt_x"/>
                                          </p:val>
                                        </p:tav>
                                      </p:tavLst>
                                    </p:anim>
                                    <p:anim calcmode="lin" valueType="num">
                                      <p:cBhvr additive="base">
                                        <p:cTn dur="500" fill="hold" id="97"/>
                                        <p:tgtEl>
                                          <p:spTgt spid="17"/>
                                        </p:tgtEl>
                                        <p:attrNameLst>
                                          <p:attrName>ppt_y</p:attrName>
                                        </p:attrNameLst>
                                      </p:cBhvr>
                                      <p:tavLst>
                                        <p:tav tm="0">
                                          <p:val>
                                            <p:strVal val="#ppt_y"/>
                                          </p:val>
                                        </p:tav>
                                        <p:tav tm="100000">
                                          <p:val>
                                            <p:strVal val="#ppt_y"/>
                                          </p:val>
                                        </p:tav>
                                      </p:tavLst>
                                    </p:anim>
                                  </p:childTnLst>
                                </p:cTn>
                              </p:par>
                              <p:par>
                                <p:cTn fill="hold" grpId="0" id="98" nodeType="withEffect" presetClass="entr" presetID="2" presetSubtype="8">
                                  <p:stCondLst>
                                    <p:cond delay="0"/>
                                  </p:stCondLst>
                                  <p:childTnLst>
                                    <p:set>
                                      <p:cBhvr>
                                        <p:cTn dur="1" fill="hold" id="99">
                                          <p:stCondLst>
                                            <p:cond delay="0"/>
                                          </p:stCondLst>
                                        </p:cTn>
                                        <p:tgtEl>
                                          <p:spTgt spid="21"/>
                                        </p:tgtEl>
                                        <p:attrNameLst>
                                          <p:attrName>style.visibility</p:attrName>
                                        </p:attrNameLst>
                                      </p:cBhvr>
                                      <p:to>
                                        <p:strVal val="visible"/>
                                      </p:to>
                                    </p:set>
                                    <p:anim calcmode="lin" valueType="num">
                                      <p:cBhvr additive="base">
                                        <p:cTn dur="500" fill="hold" id="100"/>
                                        <p:tgtEl>
                                          <p:spTgt spid="21"/>
                                        </p:tgtEl>
                                        <p:attrNameLst>
                                          <p:attrName>ppt_x</p:attrName>
                                        </p:attrNameLst>
                                      </p:cBhvr>
                                      <p:tavLst>
                                        <p:tav tm="0">
                                          <p:val>
                                            <p:strVal val="0-#ppt_w/2"/>
                                          </p:val>
                                        </p:tav>
                                        <p:tav tm="100000">
                                          <p:val>
                                            <p:strVal val="#ppt_x"/>
                                          </p:val>
                                        </p:tav>
                                      </p:tavLst>
                                    </p:anim>
                                    <p:anim calcmode="lin" valueType="num">
                                      <p:cBhvr additive="base">
                                        <p:cTn dur="500" fill="hold" id="101"/>
                                        <p:tgtEl>
                                          <p:spTgt spid="21"/>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6500"/>
                            </p:stCondLst>
                            <p:childTnLst>
                              <p:par>
                                <p:cTn fill="hold" grpId="0" id="103" nodeType="afterEffect" presetClass="entr" presetID="2" presetSubtype="8">
                                  <p:stCondLst>
                                    <p:cond delay="0"/>
                                  </p:stCondLst>
                                  <p:childTnLst>
                                    <p:set>
                                      <p:cBhvr>
                                        <p:cTn dur="1" fill="hold" id="104">
                                          <p:stCondLst>
                                            <p:cond delay="0"/>
                                          </p:stCondLst>
                                        </p:cTn>
                                        <p:tgtEl>
                                          <p:spTgt spid="22"/>
                                        </p:tgtEl>
                                        <p:attrNameLst>
                                          <p:attrName>style.visibility</p:attrName>
                                        </p:attrNameLst>
                                      </p:cBhvr>
                                      <p:to>
                                        <p:strVal val="visible"/>
                                      </p:to>
                                    </p:set>
                                    <p:anim calcmode="lin" valueType="num">
                                      <p:cBhvr additive="base">
                                        <p:cTn dur="500" fill="hold" id="105"/>
                                        <p:tgtEl>
                                          <p:spTgt spid="22"/>
                                        </p:tgtEl>
                                        <p:attrNameLst>
                                          <p:attrName>ppt_x</p:attrName>
                                        </p:attrNameLst>
                                      </p:cBhvr>
                                      <p:tavLst>
                                        <p:tav tm="0">
                                          <p:val>
                                            <p:strVal val="0-#ppt_w/2"/>
                                          </p:val>
                                        </p:tav>
                                        <p:tav tm="100000">
                                          <p:val>
                                            <p:strVal val="#ppt_x"/>
                                          </p:val>
                                        </p:tav>
                                      </p:tavLst>
                                    </p:anim>
                                    <p:anim calcmode="lin" valueType="num">
                                      <p:cBhvr additive="base">
                                        <p:cTn dur="500" fill="hold" id="106"/>
                                        <p:tgtEl>
                                          <p:spTgt spid="22"/>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8">
                                  <p:stCondLst>
                                    <p:cond delay="0"/>
                                  </p:stCondLst>
                                  <p:childTnLst>
                                    <p:set>
                                      <p:cBhvr>
                                        <p:cTn dur="1" fill="hold" id="108">
                                          <p:stCondLst>
                                            <p:cond delay="0"/>
                                          </p:stCondLst>
                                        </p:cTn>
                                        <p:tgtEl>
                                          <p:spTgt spid="23"/>
                                        </p:tgtEl>
                                        <p:attrNameLst>
                                          <p:attrName>style.visibility</p:attrName>
                                        </p:attrNameLst>
                                      </p:cBhvr>
                                      <p:to>
                                        <p:strVal val="visible"/>
                                      </p:to>
                                    </p:set>
                                    <p:anim calcmode="lin" valueType="num">
                                      <p:cBhvr additive="base">
                                        <p:cTn dur="500" fill="hold" id="109"/>
                                        <p:tgtEl>
                                          <p:spTgt spid="23"/>
                                        </p:tgtEl>
                                        <p:attrNameLst>
                                          <p:attrName>ppt_x</p:attrName>
                                        </p:attrNameLst>
                                      </p:cBhvr>
                                      <p:tavLst>
                                        <p:tav tm="0">
                                          <p:val>
                                            <p:strVal val="0-#ppt_w/2"/>
                                          </p:val>
                                        </p:tav>
                                        <p:tav tm="100000">
                                          <p:val>
                                            <p:strVal val="#ppt_x"/>
                                          </p:val>
                                        </p:tav>
                                      </p:tavLst>
                                    </p:anim>
                                    <p:anim calcmode="lin" valueType="num">
                                      <p:cBhvr additive="base">
                                        <p:cTn dur="500" fill="hold" id="110"/>
                                        <p:tgtEl>
                                          <p:spTgt spid="23"/>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8">
                                  <p:stCondLst>
                                    <p:cond delay="0"/>
                                  </p:stCondLst>
                                  <p:childTnLst>
                                    <p:set>
                                      <p:cBhvr>
                                        <p:cTn dur="1" fill="hold" id="112">
                                          <p:stCondLst>
                                            <p:cond delay="0"/>
                                          </p:stCondLst>
                                        </p:cTn>
                                        <p:tgtEl>
                                          <p:spTgt spid="24"/>
                                        </p:tgtEl>
                                        <p:attrNameLst>
                                          <p:attrName>style.visibility</p:attrName>
                                        </p:attrNameLst>
                                      </p:cBhvr>
                                      <p:to>
                                        <p:strVal val="visible"/>
                                      </p:to>
                                    </p:set>
                                    <p:anim calcmode="lin" valueType="num">
                                      <p:cBhvr additive="base">
                                        <p:cTn dur="500" fill="hold" id="113"/>
                                        <p:tgtEl>
                                          <p:spTgt spid="24"/>
                                        </p:tgtEl>
                                        <p:attrNameLst>
                                          <p:attrName>ppt_x</p:attrName>
                                        </p:attrNameLst>
                                      </p:cBhvr>
                                      <p:tavLst>
                                        <p:tav tm="0">
                                          <p:val>
                                            <p:strVal val="0-#ppt_w/2"/>
                                          </p:val>
                                        </p:tav>
                                        <p:tav tm="100000">
                                          <p:val>
                                            <p:strVal val="#ppt_x"/>
                                          </p:val>
                                        </p:tav>
                                      </p:tavLst>
                                    </p:anim>
                                    <p:anim calcmode="lin" valueType="num">
                                      <p:cBhvr additive="base">
                                        <p:cTn dur="500" fill="hold" id="114"/>
                                        <p:tgtEl>
                                          <p:spTgt spid="24"/>
                                        </p:tgtEl>
                                        <p:attrNameLst>
                                          <p:attrName>ppt_y</p:attrName>
                                        </p:attrNameLst>
                                      </p:cBhvr>
                                      <p:tavLst>
                                        <p:tav tm="0">
                                          <p:val>
                                            <p:strVal val="#ppt_y"/>
                                          </p:val>
                                        </p:tav>
                                        <p:tav tm="100000">
                                          <p:val>
                                            <p:strVal val="#ppt_y"/>
                                          </p:val>
                                        </p:tav>
                                      </p:tavLst>
                                    </p:anim>
                                  </p:childTnLst>
                                </p:cTn>
                              </p:par>
                            </p:childTnLst>
                          </p:cTn>
                        </p:par>
                        <p:par>
                          <p:cTn fill="hold" id="115" nodeType="afterGroup">
                            <p:stCondLst>
                              <p:cond delay="7000"/>
                            </p:stCondLst>
                            <p:childTnLst>
                              <p:par>
                                <p:cTn fill="hold" grpId="0" id="116" nodeType="afterEffect" presetClass="entr" presetID="2" presetSubtype="4">
                                  <p:stCondLst>
                                    <p:cond delay="0"/>
                                  </p:stCondLst>
                                  <p:childTnLst>
                                    <p:set>
                                      <p:cBhvr>
                                        <p:cTn dur="1" fill="hold" id="117">
                                          <p:stCondLst>
                                            <p:cond delay="0"/>
                                          </p:stCondLst>
                                        </p:cTn>
                                        <p:tgtEl>
                                          <p:spTgt spid="25"/>
                                        </p:tgtEl>
                                        <p:attrNameLst>
                                          <p:attrName>style.visibility</p:attrName>
                                        </p:attrNameLst>
                                      </p:cBhvr>
                                      <p:to>
                                        <p:strVal val="visible"/>
                                      </p:to>
                                    </p:set>
                                    <p:anim calcmode="lin" valueType="num">
                                      <p:cBhvr additive="base">
                                        <p:cTn dur="500" fill="hold" id="118"/>
                                        <p:tgtEl>
                                          <p:spTgt spid="25"/>
                                        </p:tgtEl>
                                        <p:attrNameLst>
                                          <p:attrName>ppt_x</p:attrName>
                                        </p:attrNameLst>
                                      </p:cBhvr>
                                      <p:tavLst>
                                        <p:tav tm="0">
                                          <p:val>
                                            <p:strVal val="#ppt_x"/>
                                          </p:val>
                                        </p:tav>
                                        <p:tav tm="100000">
                                          <p:val>
                                            <p:strVal val="#ppt_x"/>
                                          </p:val>
                                        </p:tav>
                                      </p:tavLst>
                                    </p:anim>
                                    <p:anim calcmode="lin" valueType="num">
                                      <p:cBhvr additive="base">
                                        <p:cTn dur="500" fill="hold" id="119"/>
                                        <p:tgtEl>
                                          <p:spTgt spid="25"/>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26"/>
                                        </p:tgtEl>
                                        <p:attrNameLst>
                                          <p:attrName>style.visibility</p:attrName>
                                        </p:attrNameLst>
                                      </p:cBhvr>
                                      <p:to>
                                        <p:strVal val="visible"/>
                                      </p:to>
                                    </p:set>
                                    <p:anim calcmode="lin" valueType="num">
                                      <p:cBhvr additive="base">
                                        <p:cTn dur="500" fill="hold" id="122"/>
                                        <p:tgtEl>
                                          <p:spTgt spid="26"/>
                                        </p:tgtEl>
                                        <p:attrNameLst>
                                          <p:attrName>ppt_x</p:attrName>
                                        </p:attrNameLst>
                                      </p:cBhvr>
                                      <p:tavLst>
                                        <p:tav tm="0">
                                          <p:val>
                                            <p:strVal val="#ppt_x"/>
                                          </p:val>
                                        </p:tav>
                                        <p:tav tm="100000">
                                          <p:val>
                                            <p:strVal val="#ppt_x"/>
                                          </p:val>
                                        </p:tav>
                                      </p:tavLst>
                                    </p:anim>
                                    <p:anim calcmode="lin" valueType="num">
                                      <p:cBhvr additive="base">
                                        <p:cTn dur="500" fill="hold" id="123"/>
                                        <p:tgtEl>
                                          <p:spTgt spid="26"/>
                                        </p:tgtEl>
                                        <p:attrNameLst>
                                          <p:attrName>ppt_y</p:attrName>
                                        </p:attrNameLst>
                                      </p:cBhvr>
                                      <p:tavLst>
                                        <p:tav tm="0">
                                          <p:val>
                                            <p:strVal val="1+#ppt_h/2"/>
                                          </p:val>
                                        </p:tav>
                                        <p:tav tm="100000">
                                          <p:val>
                                            <p:strVal val="#ppt_y"/>
                                          </p:val>
                                        </p:tav>
                                      </p:tavLst>
                                    </p:anim>
                                  </p:childTnLst>
                                </p:cTn>
                              </p:par>
                              <p:par>
                                <p:cTn fill="hold" grpId="0" id="124" nodeType="withEffect" presetClass="entr" presetID="2" presetSubtype="4">
                                  <p:stCondLst>
                                    <p:cond delay="0"/>
                                  </p:stCondLst>
                                  <p:childTnLst>
                                    <p:set>
                                      <p:cBhvr>
                                        <p:cTn dur="1" fill="hold" id="125">
                                          <p:stCondLst>
                                            <p:cond delay="0"/>
                                          </p:stCondLst>
                                        </p:cTn>
                                        <p:tgtEl>
                                          <p:spTgt spid="27"/>
                                        </p:tgtEl>
                                        <p:attrNameLst>
                                          <p:attrName>style.visibility</p:attrName>
                                        </p:attrNameLst>
                                      </p:cBhvr>
                                      <p:to>
                                        <p:strVal val="visible"/>
                                      </p:to>
                                    </p:set>
                                    <p:anim calcmode="lin" valueType="num">
                                      <p:cBhvr additive="base">
                                        <p:cTn dur="500" fill="hold" id="126"/>
                                        <p:tgtEl>
                                          <p:spTgt spid="27"/>
                                        </p:tgtEl>
                                        <p:attrNameLst>
                                          <p:attrName>ppt_x</p:attrName>
                                        </p:attrNameLst>
                                      </p:cBhvr>
                                      <p:tavLst>
                                        <p:tav tm="0">
                                          <p:val>
                                            <p:strVal val="#ppt_x"/>
                                          </p:val>
                                        </p:tav>
                                        <p:tav tm="100000">
                                          <p:val>
                                            <p:strVal val="#ppt_x"/>
                                          </p:val>
                                        </p:tav>
                                      </p:tavLst>
                                    </p:anim>
                                    <p:anim calcmode="lin" valueType="num">
                                      <p:cBhvr additive="base">
                                        <p:cTn dur="500" fill="hold" id="127"/>
                                        <p:tgtEl>
                                          <p:spTgt spid="27"/>
                                        </p:tgtEl>
                                        <p:attrNameLst>
                                          <p:attrName>ppt_y</p:attrName>
                                        </p:attrNameLst>
                                      </p:cBhvr>
                                      <p:tavLst>
                                        <p:tav tm="0">
                                          <p:val>
                                            <p:strVal val="1+#ppt_h/2"/>
                                          </p:val>
                                        </p:tav>
                                        <p:tav tm="100000">
                                          <p:val>
                                            <p:strVal val="#ppt_y"/>
                                          </p:val>
                                        </p:tav>
                                      </p:tavLst>
                                    </p:anim>
                                  </p:childTnLst>
                                </p:cTn>
                              </p:par>
                            </p:childTnLst>
                          </p:cTn>
                        </p:par>
                        <p:par>
                          <p:cTn fill="hold" id="128" nodeType="afterGroup">
                            <p:stCondLst>
                              <p:cond delay="7500"/>
                            </p:stCondLst>
                            <p:childTnLst>
                              <p:par>
                                <p:cTn fill="hold" grpId="0" id="129" nodeType="afterEffect" presetClass="entr" presetID="2" presetSubtype="2">
                                  <p:stCondLst>
                                    <p:cond delay="0"/>
                                  </p:stCondLst>
                                  <p:childTnLst>
                                    <p:set>
                                      <p:cBhvr>
                                        <p:cTn dur="1" fill="hold" id="130">
                                          <p:stCondLst>
                                            <p:cond delay="0"/>
                                          </p:stCondLst>
                                        </p:cTn>
                                        <p:tgtEl>
                                          <p:spTgt spid="15"/>
                                        </p:tgtEl>
                                        <p:attrNameLst>
                                          <p:attrName>style.visibility</p:attrName>
                                        </p:attrNameLst>
                                      </p:cBhvr>
                                      <p:to>
                                        <p:strVal val="visible"/>
                                      </p:to>
                                    </p:set>
                                    <p:anim calcmode="lin" valueType="num">
                                      <p:cBhvr additive="base">
                                        <p:cTn dur="500" fill="hold" id="131"/>
                                        <p:tgtEl>
                                          <p:spTgt spid="15"/>
                                        </p:tgtEl>
                                        <p:attrNameLst>
                                          <p:attrName>ppt_x</p:attrName>
                                        </p:attrNameLst>
                                      </p:cBhvr>
                                      <p:tavLst>
                                        <p:tav tm="0">
                                          <p:val>
                                            <p:strVal val="1+#ppt_w/2"/>
                                          </p:val>
                                        </p:tav>
                                        <p:tav tm="100000">
                                          <p:val>
                                            <p:strVal val="#ppt_x"/>
                                          </p:val>
                                        </p:tav>
                                      </p:tavLst>
                                    </p:anim>
                                    <p:anim calcmode="lin" valueType="num">
                                      <p:cBhvr additive="base">
                                        <p:cTn dur="500" fill="hold" id="132"/>
                                        <p:tgtEl>
                                          <p:spTgt spid="15"/>
                                        </p:tgtEl>
                                        <p:attrNameLst>
                                          <p:attrName>ppt_y</p:attrName>
                                        </p:attrNameLst>
                                      </p:cBhvr>
                                      <p:tavLst>
                                        <p:tav tm="0">
                                          <p:val>
                                            <p:strVal val="#ppt_y"/>
                                          </p:val>
                                        </p:tav>
                                        <p:tav tm="100000">
                                          <p:val>
                                            <p:strVal val="#ppt_y"/>
                                          </p:val>
                                        </p:tav>
                                      </p:tavLst>
                                    </p:anim>
                                  </p:childTnLst>
                                </p:cTn>
                              </p:par>
                              <p:par>
                                <p:cTn fill="hold" grpId="0" id="133" nodeType="withEffect" presetClass="entr" presetID="2" presetSubtype="2">
                                  <p:stCondLst>
                                    <p:cond delay="0"/>
                                  </p:stCondLst>
                                  <p:childTnLst>
                                    <p:set>
                                      <p:cBhvr>
                                        <p:cTn dur="1" fill="hold" id="134">
                                          <p:stCondLst>
                                            <p:cond delay="0"/>
                                          </p:stCondLst>
                                        </p:cTn>
                                        <p:tgtEl>
                                          <p:spTgt spid="20"/>
                                        </p:tgtEl>
                                        <p:attrNameLst>
                                          <p:attrName>style.visibility</p:attrName>
                                        </p:attrNameLst>
                                      </p:cBhvr>
                                      <p:to>
                                        <p:strVal val="visible"/>
                                      </p:to>
                                    </p:set>
                                    <p:anim calcmode="lin" valueType="num">
                                      <p:cBhvr additive="base">
                                        <p:cTn dur="500" fill="hold" id="135"/>
                                        <p:tgtEl>
                                          <p:spTgt spid="20"/>
                                        </p:tgtEl>
                                        <p:attrNameLst>
                                          <p:attrName>ppt_x</p:attrName>
                                        </p:attrNameLst>
                                      </p:cBhvr>
                                      <p:tavLst>
                                        <p:tav tm="0">
                                          <p:val>
                                            <p:strVal val="1+#ppt_w/2"/>
                                          </p:val>
                                        </p:tav>
                                        <p:tav tm="100000">
                                          <p:val>
                                            <p:strVal val="#ppt_x"/>
                                          </p:val>
                                        </p:tav>
                                      </p:tavLst>
                                    </p:anim>
                                    <p:anim calcmode="lin" valueType="num">
                                      <p:cBhvr additive="base">
                                        <p:cTn dur="500" fill="hold" id="136"/>
                                        <p:tgtEl>
                                          <p:spTgt spid="20"/>
                                        </p:tgtEl>
                                        <p:attrNameLst>
                                          <p:attrName>ppt_y</p:attrName>
                                        </p:attrNameLst>
                                      </p:cBhvr>
                                      <p:tavLst>
                                        <p:tav tm="0">
                                          <p:val>
                                            <p:strVal val="#ppt_y"/>
                                          </p:val>
                                        </p:tav>
                                        <p:tav tm="100000">
                                          <p:val>
                                            <p:strVal val="#ppt_y"/>
                                          </p:val>
                                        </p:tav>
                                      </p:tavLst>
                                    </p:anim>
                                  </p:childTnLst>
                                </p:cTn>
                              </p:par>
                              <p:par>
                                <p:cTn fill="hold" grpId="0" id="137" nodeType="withEffect" presetClass="entr" presetID="2" presetSubtype="2">
                                  <p:stCondLst>
                                    <p:cond delay="0"/>
                                  </p:stCondLst>
                                  <p:childTnLst>
                                    <p:set>
                                      <p:cBhvr>
                                        <p:cTn dur="1" fill="hold" id="138">
                                          <p:stCondLst>
                                            <p:cond delay="0"/>
                                          </p:stCondLst>
                                        </p:cTn>
                                        <p:tgtEl>
                                          <p:spTgt spid="28"/>
                                        </p:tgtEl>
                                        <p:attrNameLst>
                                          <p:attrName>style.visibility</p:attrName>
                                        </p:attrNameLst>
                                      </p:cBhvr>
                                      <p:to>
                                        <p:strVal val="visible"/>
                                      </p:to>
                                    </p:set>
                                    <p:anim calcmode="lin" valueType="num">
                                      <p:cBhvr additive="base">
                                        <p:cTn dur="500" fill="hold" id="139"/>
                                        <p:tgtEl>
                                          <p:spTgt spid="28"/>
                                        </p:tgtEl>
                                        <p:attrNameLst>
                                          <p:attrName>ppt_x</p:attrName>
                                        </p:attrNameLst>
                                      </p:cBhvr>
                                      <p:tavLst>
                                        <p:tav tm="0">
                                          <p:val>
                                            <p:strVal val="1+#ppt_w/2"/>
                                          </p:val>
                                        </p:tav>
                                        <p:tav tm="100000">
                                          <p:val>
                                            <p:strVal val="#ppt_x"/>
                                          </p:val>
                                        </p:tav>
                                      </p:tavLst>
                                    </p:anim>
                                    <p:anim calcmode="lin" valueType="num">
                                      <p:cBhvr additive="base">
                                        <p:cTn dur="500" fill="hold" id="140"/>
                                        <p:tgtEl>
                                          <p:spTgt spid="28"/>
                                        </p:tgtEl>
                                        <p:attrNameLst>
                                          <p:attrName>ppt_y</p:attrName>
                                        </p:attrNameLst>
                                      </p:cBhvr>
                                      <p:tavLst>
                                        <p:tav tm="0">
                                          <p:val>
                                            <p:strVal val="#ppt_y"/>
                                          </p:val>
                                        </p:tav>
                                        <p:tav tm="100000">
                                          <p:val>
                                            <p:strVal val="#ppt_y"/>
                                          </p:val>
                                        </p:tav>
                                      </p:tavLst>
                                    </p:anim>
                                  </p:childTnLst>
                                </p:cTn>
                              </p:par>
                            </p:childTnLst>
                          </p:cTn>
                        </p:par>
                        <p:par>
                          <p:cTn fill="hold" id="141" nodeType="afterGroup">
                            <p:stCondLst>
                              <p:cond delay="8000"/>
                            </p:stCondLst>
                            <p:childTnLst>
                              <p:par>
                                <p:cTn fill="hold" grpId="0" id="142" nodeType="afterEffect" presetClass="entr" presetID="2" presetSubtype="2">
                                  <p:stCondLst>
                                    <p:cond delay="0"/>
                                  </p:stCondLst>
                                  <p:childTnLst>
                                    <p:set>
                                      <p:cBhvr>
                                        <p:cTn dur="1" fill="hold" id="143">
                                          <p:stCondLst>
                                            <p:cond delay="0"/>
                                          </p:stCondLst>
                                        </p:cTn>
                                        <p:tgtEl>
                                          <p:spTgt spid="13"/>
                                        </p:tgtEl>
                                        <p:attrNameLst>
                                          <p:attrName>style.visibility</p:attrName>
                                        </p:attrNameLst>
                                      </p:cBhvr>
                                      <p:to>
                                        <p:strVal val="visible"/>
                                      </p:to>
                                    </p:set>
                                    <p:anim calcmode="lin" valueType="num">
                                      <p:cBhvr additive="base">
                                        <p:cTn dur="500" fill="hold" id="144"/>
                                        <p:tgtEl>
                                          <p:spTgt spid="13"/>
                                        </p:tgtEl>
                                        <p:attrNameLst>
                                          <p:attrName>ppt_x</p:attrName>
                                        </p:attrNameLst>
                                      </p:cBhvr>
                                      <p:tavLst>
                                        <p:tav tm="0">
                                          <p:val>
                                            <p:strVal val="1+#ppt_w/2"/>
                                          </p:val>
                                        </p:tav>
                                        <p:tav tm="100000">
                                          <p:val>
                                            <p:strVal val="#ppt_x"/>
                                          </p:val>
                                        </p:tav>
                                      </p:tavLst>
                                    </p:anim>
                                    <p:anim calcmode="lin" valueType="num">
                                      <p:cBhvr additive="base">
                                        <p:cTn dur="500" fill="hold" id="145"/>
                                        <p:tgtEl>
                                          <p:spTgt spid="13"/>
                                        </p:tgtEl>
                                        <p:attrNameLst>
                                          <p:attrName>ppt_y</p:attrName>
                                        </p:attrNameLst>
                                      </p:cBhvr>
                                      <p:tavLst>
                                        <p:tav tm="0">
                                          <p:val>
                                            <p:strVal val="#ppt_y"/>
                                          </p:val>
                                        </p:tav>
                                        <p:tav tm="100000">
                                          <p:val>
                                            <p:strVal val="#ppt_y"/>
                                          </p:val>
                                        </p:tav>
                                      </p:tavLst>
                                    </p:anim>
                                  </p:childTnLst>
                                </p:cTn>
                              </p:par>
                              <p:par>
                                <p:cTn fill="hold" grpId="0" id="146" nodeType="withEffect" presetClass="entr" presetID="2" presetSubtype="2">
                                  <p:stCondLst>
                                    <p:cond delay="0"/>
                                  </p:stCondLst>
                                  <p:childTnLst>
                                    <p:set>
                                      <p:cBhvr>
                                        <p:cTn dur="1" fill="hold" id="147">
                                          <p:stCondLst>
                                            <p:cond delay="0"/>
                                          </p:stCondLst>
                                        </p:cTn>
                                        <p:tgtEl>
                                          <p:spTgt spid="19"/>
                                        </p:tgtEl>
                                        <p:attrNameLst>
                                          <p:attrName>style.visibility</p:attrName>
                                        </p:attrNameLst>
                                      </p:cBhvr>
                                      <p:to>
                                        <p:strVal val="visible"/>
                                      </p:to>
                                    </p:set>
                                    <p:anim calcmode="lin" valueType="num">
                                      <p:cBhvr additive="base">
                                        <p:cTn dur="500" fill="hold" id="148"/>
                                        <p:tgtEl>
                                          <p:spTgt spid="19"/>
                                        </p:tgtEl>
                                        <p:attrNameLst>
                                          <p:attrName>ppt_x</p:attrName>
                                        </p:attrNameLst>
                                      </p:cBhvr>
                                      <p:tavLst>
                                        <p:tav tm="0">
                                          <p:val>
                                            <p:strVal val="1+#ppt_w/2"/>
                                          </p:val>
                                        </p:tav>
                                        <p:tav tm="100000">
                                          <p:val>
                                            <p:strVal val="#ppt_x"/>
                                          </p:val>
                                        </p:tav>
                                      </p:tavLst>
                                    </p:anim>
                                    <p:anim calcmode="lin" valueType="num">
                                      <p:cBhvr additive="base">
                                        <p:cTn dur="500" fill="hold" id="149"/>
                                        <p:tgtEl>
                                          <p:spTgt spid="19"/>
                                        </p:tgtEl>
                                        <p:attrNameLst>
                                          <p:attrName>ppt_y</p:attrName>
                                        </p:attrNameLst>
                                      </p:cBhvr>
                                      <p:tavLst>
                                        <p:tav tm="0">
                                          <p:val>
                                            <p:strVal val="#ppt_y"/>
                                          </p:val>
                                        </p:tav>
                                        <p:tav tm="100000">
                                          <p:val>
                                            <p:strVal val="#ppt_y"/>
                                          </p:val>
                                        </p:tav>
                                      </p:tavLst>
                                    </p:anim>
                                  </p:childTnLst>
                                </p:cTn>
                              </p:par>
                              <p:par>
                                <p:cTn fill="hold" grpId="0" id="150" nodeType="withEffect" presetClass="entr" presetID="2" presetSubtype="2">
                                  <p:stCondLst>
                                    <p:cond delay="0"/>
                                  </p:stCondLst>
                                  <p:childTnLst>
                                    <p:set>
                                      <p:cBhvr>
                                        <p:cTn dur="1" fill="hold" id="151">
                                          <p:stCondLst>
                                            <p:cond delay="0"/>
                                          </p:stCondLst>
                                        </p:cTn>
                                        <p:tgtEl>
                                          <p:spTgt spid="29"/>
                                        </p:tgtEl>
                                        <p:attrNameLst>
                                          <p:attrName>style.visibility</p:attrName>
                                        </p:attrNameLst>
                                      </p:cBhvr>
                                      <p:to>
                                        <p:strVal val="visible"/>
                                      </p:to>
                                    </p:set>
                                    <p:anim calcmode="lin" valueType="num">
                                      <p:cBhvr additive="base">
                                        <p:cTn dur="500" fill="hold" id="152"/>
                                        <p:tgtEl>
                                          <p:spTgt spid="29"/>
                                        </p:tgtEl>
                                        <p:attrNameLst>
                                          <p:attrName>ppt_x</p:attrName>
                                        </p:attrNameLst>
                                      </p:cBhvr>
                                      <p:tavLst>
                                        <p:tav tm="0">
                                          <p:val>
                                            <p:strVal val="1+#ppt_w/2"/>
                                          </p:val>
                                        </p:tav>
                                        <p:tav tm="100000">
                                          <p:val>
                                            <p:strVal val="#ppt_x"/>
                                          </p:val>
                                        </p:tav>
                                      </p:tavLst>
                                    </p:anim>
                                    <p:anim calcmode="lin" valueType="num">
                                      <p:cBhvr additive="base">
                                        <p:cTn dur="500" fill="hold" id="153"/>
                                        <p:tgtEl>
                                          <p:spTgt spid="29"/>
                                        </p:tgtEl>
                                        <p:attrNameLst>
                                          <p:attrName>ppt_y</p:attrName>
                                        </p:attrNameLst>
                                      </p:cBhvr>
                                      <p:tavLst>
                                        <p:tav tm="0">
                                          <p:val>
                                            <p:strVal val="#ppt_y"/>
                                          </p:val>
                                        </p:tav>
                                        <p:tav tm="100000">
                                          <p:val>
                                            <p:strVal val="#ppt_y"/>
                                          </p:val>
                                        </p:tav>
                                      </p:tavLst>
                                    </p:anim>
                                  </p:childTnLst>
                                </p:cTn>
                              </p:par>
                            </p:childTnLst>
                          </p:cTn>
                        </p:par>
                        <p:par>
                          <p:cTn fill="hold" id="154" nodeType="afterGroup">
                            <p:stCondLst>
                              <p:cond delay="8500"/>
                            </p:stCondLst>
                            <p:childTnLst>
                              <p:par>
                                <p:cTn fill="hold" grpId="0" id="155" nodeType="afterEffect" presetClass="entr" presetID="2" presetSubtype="4">
                                  <p:stCondLst>
                                    <p:cond delay="0"/>
                                  </p:stCondLst>
                                  <p:childTnLst>
                                    <p:set>
                                      <p:cBhvr>
                                        <p:cTn dur="1" fill="hold" id="156">
                                          <p:stCondLst>
                                            <p:cond delay="0"/>
                                          </p:stCondLst>
                                        </p:cTn>
                                        <p:tgtEl>
                                          <p:spTgt spid="14"/>
                                        </p:tgtEl>
                                        <p:attrNameLst>
                                          <p:attrName>style.visibility</p:attrName>
                                        </p:attrNameLst>
                                      </p:cBhvr>
                                      <p:to>
                                        <p:strVal val="visible"/>
                                      </p:to>
                                    </p:set>
                                    <p:anim calcmode="lin" valueType="num">
                                      <p:cBhvr additive="base">
                                        <p:cTn dur="500" fill="hold" id="157"/>
                                        <p:tgtEl>
                                          <p:spTgt spid="14"/>
                                        </p:tgtEl>
                                        <p:attrNameLst>
                                          <p:attrName>ppt_x</p:attrName>
                                        </p:attrNameLst>
                                      </p:cBhvr>
                                      <p:tavLst>
                                        <p:tav tm="0">
                                          <p:val>
                                            <p:strVal val="#ppt_x"/>
                                          </p:val>
                                        </p:tav>
                                        <p:tav tm="100000">
                                          <p:val>
                                            <p:strVal val="#ppt_x"/>
                                          </p:val>
                                        </p:tav>
                                      </p:tavLst>
                                    </p:anim>
                                    <p:anim calcmode="lin" valueType="num">
                                      <p:cBhvr additive="base">
                                        <p:cTn dur="500" fill="hold" id="158"/>
                                        <p:tgtEl>
                                          <p:spTgt spid="14"/>
                                        </p:tgtEl>
                                        <p:attrNameLst>
                                          <p:attrName>ppt_y</p:attrName>
                                        </p:attrNameLst>
                                      </p:cBhvr>
                                      <p:tavLst>
                                        <p:tav tm="0">
                                          <p:val>
                                            <p:strVal val="1+#ppt_h/2"/>
                                          </p:val>
                                        </p:tav>
                                        <p:tav tm="100000">
                                          <p:val>
                                            <p:strVal val="#ppt_y"/>
                                          </p:val>
                                        </p:tav>
                                      </p:tavLst>
                                    </p:anim>
                                  </p:childTnLst>
                                </p:cTn>
                              </p:par>
                              <p:par>
                                <p:cTn fill="hold" grpId="0" id="159" nodeType="withEffect" presetClass="entr" presetID="2" presetSubtype="4">
                                  <p:stCondLst>
                                    <p:cond delay="0"/>
                                  </p:stCondLst>
                                  <p:childTnLst>
                                    <p:set>
                                      <p:cBhvr>
                                        <p:cTn dur="1" fill="hold" id="160">
                                          <p:stCondLst>
                                            <p:cond delay="0"/>
                                          </p:stCondLst>
                                        </p:cTn>
                                        <p:tgtEl>
                                          <p:spTgt spid="18"/>
                                        </p:tgtEl>
                                        <p:attrNameLst>
                                          <p:attrName>style.visibility</p:attrName>
                                        </p:attrNameLst>
                                      </p:cBhvr>
                                      <p:to>
                                        <p:strVal val="visible"/>
                                      </p:to>
                                    </p:set>
                                    <p:anim calcmode="lin" valueType="num">
                                      <p:cBhvr additive="base">
                                        <p:cTn dur="500" fill="hold" id="161"/>
                                        <p:tgtEl>
                                          <p:spTgt spid="18"/>
                                        </p:tgtEl>
                                        <p:attrNameLst>
                                          <p:attrName>ppt_x</p:attrName>
                                        </p:attrNameLst>
                                      </p:cBhvr>
                                      <p:tavLst>
                                        <p:tav tm="0">
                                          <p:val>
                                            <p:strVal val="#ppt_x"/>
                                          </p:val>
                                        </p:tav>
                                        <p:tav tm="100000">
                                          <p:val>
                                            <p:strVal val="#ppt_x"/>
                                          </p:val>
                                        </p:tav>
                                      </p:tavLst>
                                    </p:anim>
                                    <p:anim calcmode="lin" valueType="num">
                                      <p:cBhvr additive="base">
                                        <p:cTn dur="500" fill="hold" id="162"/>
                                        <p:tgtEl>
                                          <p:spTgt spid="18"/>
                                        </p:tgtEl>
                                        <p:attrNameLst>
                                          <p:attrName>ppt_y</p:attrName>
                                        </p:attrNameLst>
                                      </p:cBhvr>
                                      <p:tavLst>
                                        <p:tav tm="0">
                                          <p:val>
                                            <p:strVal val="1+#ppt_h/2"/>
                                          </p:val>
                                        </p:tav>
                                        <p:tav tm="100000">
                                          <p:val>
                                            <p:strVal val="#ppt_y"/>
                                          </p:val>
                                        </p:tav>
                                      </p:tavLst>
                                    </p:anim>
                                  </p:childTnLst>
                                </p:cTn>
                              </p:par>
                              <p:par>
                                <p:cTn fill="hold" grpId="0" id="163" nodeType="withEffect" presetClass="entr" presetID="2" presetSubtype="4">
                                  <p:stCondLst>
                                    <p:cond delay="0"/>
                                  </p:stCondLst>
                                  <p:childTnLst>
                                    <p:set>
                                      <p:cBhvr>
                                        <p:cTn dur="1" fill="hold" id="164">
                                          <p:stCondLst>
                                            <p:cond delay="0"/>
                                          </p:stCondLst>
                                        </p:cTn>
                                        <p:tgtEl>
                                          <p:spTgt spid="30"/>
                                        </p:tgtEl>
                                        <p:attrNameLst>
                                          <p:attrName>style.visibility</p:attrName>
                                        </p:attrNameLst>
                                      </p:cBhvr>
                                      <p:to>
                                        <p:strVal val="visible"/>
                                      </p:to>
                                    </p:set>
                                    <p:anim calcmode="lin" valueType="num">
                                      <p:cBhvr additive="base">
                                        <p:cTn dur="500" fill="hold" id="165"/>
                                        <p:tgtEl>
                                          <p:spTgt spid="30"/>
                                        </p:tgtEl>
                                        <p:attrNameLst>
                                          <p:attrName>ppt_x</p:attrName>
                                        </p:attrNameLst>
                                      </p:cBhvr>
                                      <p:tavLst>
                                        <p:tav tm="0">
                                          <p:val>
                                            <p:strVal val="#ppt_x"/>
                                          </p:val>
                                        </p:tav>
                                        <p:tav tm="100000">
                                          <p:val>
                                            <p:strVal val="#ppt_x"/>
                                          </p:val>
                                        </p:tav>
                                      </p:tavLst>
                                    </p:anim>
                                    <p:anim calcmode="lin" valueType="num">
                                      <p:cBhvr additive="base">
                                        <p:cTn dur="500" fill="hold" id="166"/>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pSp>
        <p:nvGrpSpPr>
          <p:cNvPr id="6" name="组合 5"/>
          <p:cNvGrpSpPr/>
          <p:nvPr/>
        </p:nvGrpSpPr>
        <p:grpSpPr>
          <a:xfrm>
            <a:off x="2161549" y="1726639"/>
            <a:ext cx="1295807" cy="1399387"/>
            <a:chOff x="2546623" y="2154579"/>
            <a:chExt cx="1296144" cy="1399387"/>
          </a:xfrm>
        </p:grpSpPr>
        <p:sp>
          <p:nvSpPr>
            <p:cNvPr id="7" name="菱形 6"/>
            <p:cNvSpPr/>
            <p:nvPr/>
          </p:nvSpPr>
          <p:spPr>
            <a:xfrm>
              <a:off x="2546623" y="2257822"/>
              <a:ext cx="1296144" cy="1296144"/>
            </a:xfrm>
            <a:prstGeom prst="diamond">
              <a:avLst/>
            </a:prstGeom>
            <a:solidFill>
              <a:srgbClr val="BCB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8" name="椭圆 7"/>
            <p:cNvSpPr/>
            <p:nvPr/>
          </p:nvSpPr>
          <p:spPr>
            <a:xfrm>
              <a:off x="3126197" y="2154579"/>
              <a:ext cx="482333" cy="482333"/>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9" name="椭圆 8"/>
            <p:cNvSpPr/>
            <p:nvPr/>
          </p:nvSpPr>
          <p:spPr>
            <a:xfrm>
              <a:off x="3174818" y="2207744"/>
              <a:ext cx="385091" cy="376002"/>
            </a:xfrm>
            <a:prstGeom prst="ellipse">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pic>
          <p:nvPicPr>
            <p:cNvPr descr="C:\Users\Administrator\Downloads\20140811011225727_easyicon_net_301.951672862.png" id="10" name="Picture 7"/>
            <p:cNvPicPr>
              <a:picLocks noChangeArrowheads="1" noChangeAspect="1"/>
            </p:cNvPicPr>
            <p:nvPr/>
          </p:nvPicPr>
          <p:blipFill>
            <a:blip r:embed="rId2">
              <a:extLst>
                <a:ext uri="{28A0092B-C50C-407E-A947-70E740481C1C}">
                  <a14:useLocalDpi val="0"/>
                </a:ext>
              </a:extLst>
            </a:blip>
            <a:stretch>
              <a:fillRect/>
            </a:stretch>
          </p:blipFill>
          <p:spPr bwMode="auto">
            <a:xfrm>
              <a:off x="3001243" y="2702070"/>
              <a:ext cx="432048" cy="407647"/>
            </a:xfrm>
            <a:prstGeom prst="rect">
              <a:avLst/>
            </a:prstGeom>
            <a:noFill/>
            <a:extLst>
              <a:ext uri="{909E8E84-426E-40DD-AFC4-6F175D3DCCD1}">
                <a14:hiddenFill>
                  <a:solidFill>
                    <a:srgbClr val="FFFFFF"/>
                  </a:solidFill>
                </a14:hiddenFill>
              </a:ext>
            </a:extLst>
          </p:spPr>
        </p:pic>
        <p:sp>
          <p:nvSpPr>
            <p:cNvPr id="11" name="TextBox 10"/>
            <p:cNvSpPr txBox="1"/>
            <p:nvPr/>
          </p:nvSpPr>
          <p:spPr>
            <a:xfrm>
              <a:off x="3166983" y="2195004"/>
              <a:ext cx="424290" cy="375666"/>
            </a:xfrm>
            <a:prstGeom prst="rect">
              <a:avLst/>
            </a:prstGeom>
            <a:noFill/>
          </p:spPr>
          <p:txBody>
            <a:bodyPr rtlCol="0" wrap="none">
              <a:spAutoFit/>
            </a:bodyPr>
            <a:lstStyle/>
            <a:p>
              <a:r>
                <a:rPr altLang="zh-CN" lang="en-US" smtClean="0" sz="1865">
                  <a:solidFill>
                    <a:schemeClr val="bg1"/>
                  </a:solidFill>
                </a:rPr>
                <a:t>01</a:t>
              </a:r>
            </a:p>
          </p:txBody>
        </p:sp>
      </p:grpSp>
      <p:grpSp>
        <p:nvGrpSpPr>
          <p:cNvPr id="12" name="组合 11"/>
          <p:cNvGrpSpPr/>
          <p:nvPr/>
        </p:nvGrpSpPr>
        <p:grpSpPr>
          <a:xfrm>
            <a:off x="4471530" y="1726639"/>
            <a:ext cx="1295807" cy="1399387"/>
            <a:chOff x="4460433" y="1988840"/>
            <a:chExt cx="1296144" cy="1399387"/>
          </a:xfrm>
        </p:grpSpPr>
        <p:grpSp>
          <p:nvGrpSpPr>
            <p:cNvPr id="13" name="组合 12"/>
            <p:cNvGrpSpPr/>
            <p:nvPr/>
          </p:nvGrpSpPr>
          <p:grpSpPr>
            <a:xfrm>
              <a:off x="4460433" y="1988840"/>
              <a:ext cx="1296144" cy="1399387"/>
              <a:chOff x="2546623" y="2154579"/>
              <a:chExt cx="1296144" cy="1399387"/>
            </a:xfrm>
          </p:grpSpPr>
          <p:sp>
            <p:nvSpPr>
              <p:cNvPr id="15" name="菱形 14"/>
              <p:cNvSpPr/>
              <p:nvPr/>
            </p:nvSpPr>
            <p:spPr>
              <a:xfrm>
                <a:off x="2546623" y="2257822"/>
                <a:ext cx="1296144" cy="1296144"/>
              </a:xfrm>
              <a:prstGeom prst="diamond">
                <a:avLst/>
              </a:prstGeom>
              <a:solidFill>
                <a:srgbClr val="BBB0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16" name="椭圆 15"/>
              <p:cNvSpPr/>
              <p:nvPr/>
            </p:nvSpPr>
            <p:spPr>
              <a:xfrm>
                <a:off x="3126197" y="2154579"/>
                <a:ext cx="482333" cy="482333"/>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17" name="椭圆 16"/>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18" name="TextBox 17"/>
              <p:cNvSpPr txBox="1"/>
              <p:nvPr/>
            </p:nvSpPr>
            <p:spPr>
              <a:xfrm>
                <a:off x="3181058" y="2195300"/>
                <a:ext cx="424290" cy="375666"/>
              </a:xfrm>
              <a:prstGeom prst="rect">
                <a:avLst/>
              </a:prstGeom>
              <a:noFill/>
            </p:spPr>
            <p:txBody>
              <a:bodyPr rtlCol="0" wrap="none">
                <a:spAutoFit/>
              </a:bodyPr>
              <a:lstStyle/>
              <a:p>
                <a:r>
                  <a:rPr altLang="zh-CN" lang="en-US" smtClean="0" sz="1865">
                    <a:solidFill>
                      <a:schemeClr val="bg1"/>
                    </a:solidFill>
                  </a:rPr>
                  <a:t>02</a:t>
                </a:r>
              </a:p>
            </p:txBody>
          </p:sp>
        </p:grpSp>
        <p:pic>
          <p:nvPicPr>
            <p:cNvPr descr="C:\Users\Administrator\Downloads\20140811010613621_easyicon_net_251.png" id="14" name="Picture 5"/>
            <p:cNvPicPr>
              <a:picLocks noChangeArrowheads="1" noChangeAspect="1"/>
            </p:cNvPicPr>
            <p:nvPr/>
          </p:nvPicPr>
          <p:blipFill>
            <a:blip r:embed="rId3">
              <a:extLst>
                <a:ext uri="{28A0092B-C50C-407E-A947-70E740481C1C}">
                  <a14:useLocalDpi val="0"/>
                </a:ext>
              </a:extLst>
            </a:blip>
            <a:stretch>
              <a:fillRect/>
            </a:stretch>
          </p:blipFill>
          <p:spPr bwMode="auto">
            <a:xfrm>
              <a:off x="4916513" y="2578669"/>
              <a:ext cx="383983" cy="383983"/>
            </a:xfrm>
            <a:prstGeom prst="rect">
              <a:avLst/>
            </a:prstGeom>
            <a:noFill/>
            <a:extLst>
              <a:ext uri="{909E8E84-426E-40DD-AFC4-6F175D3DCCD1}">
                <a14:hiddenFill>
                  <a:solidFill>
                    <a:srgbClr val="FFFFFF"/>
                  </a:solidFill>
                </a14:hiddenFill>
              </a:ext>
            </a:extLst>
          </p:spPr>
        </p:pic>
      </p:grpSp>
      <p:grpSp>
        <p:nvGrpSpPr>
          <p:cNvPr id="19" name="组合 18"/>
          <p:cNvGrpSpPr/>
          <p:nvPr/>
        </p:nvGrpSpPr>
        <p:grpSpPr>
          <a:xfrm>
            <a:off x="6754938" y="1726639"/>
            <a:ext cx="1295807" cy="1399387"/>
            <a:chOff x="6731732" y="1988840"/>
            <a:chExt cx="1296144" cy="1399387"/>
          </a:xfrm>
        </p:grpSpPr>
        <p:grpSp>
          <p:nvGrpSpPr>
            <p:cNvPr id="20" name="组合 19"/>
            <p:cNvGrpSpPr/>
            <p:nvPr/>
          </p:nvGrpSpPr>
          <p:grpSpPr>
            <a:xfrm>
              <a:off x="6731732" y="1988840"/>
              <a:ext cx="1296144" cy="1399387"/>
              <a:chOff x="2546623" y="2154579"/>
              <a:chExt cx="1296144" cy="1399387"/>
            </a:xfrm>
          </p:grpSpPr>
          <p:sp>
            <p:nvSpPr>
              <p:cNvPr id="22" name="菱形 21"/>
              <p:cNvSpPr/>
              <p:nvPr/>
            </p:nvSpPr>
            <p:spPr>
              <a:xfrm>
                <a:off x="2546623" y="2257822"/>
                <a:ext cx="1296144" cy="1296144"/>
              </a:xfrm>
              <a:prstGeom prst="diamond">
                <a:avLst/>
              </a:pr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23" name="椭圆 22"/>
              <p:cNvSpPr/>
              <p:nvPr/>
            </p:nvSpPr>
            <p:spPr>
              <a:xfrm>
                <a:off x="3126197" y="2154579"/>
                <a:ext cx="482333" cy="482333"/>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24" name="椭圆 23"/>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25" name="TextBox 24"/>
              <p:cNvSpPr txBox="1"/>
              <p:nvPr/>
            </p:nvSpPr>
            <p:spPr>
              <a:xfrm>
                <a:off x="3159217" y="2201186"/>
                <a:ext cx="424290" cy="375666"/>
              </a:xfrm>
              <a:prstGeom prst="rect">
                <a:avLst/>
              </a:prstGeom>
              <a:noFill/>
            </p:spPr>
            <p:txBody>
              <a:bodyPr rtlCol="0" wrap="none">
                <a:spAutoFit/>
              </a:bodyPr>
              <a:lstStyle/>
              <a:p>
                <a:r>
                  <a:rPr altLang="zh-CN" lang="en-US" smtClean="0" sz="1865">
                    <a:solidFill>
                      <a:schemeClr val="bg1"/>
                    </a:solidFill>
                  </a:rPr>
                  <a:t>03</a:t>
                </a:r>
              </a:p>
            </p:txBody>
          </p:sp>
        </p:grpSp>
        <p:pic>
          <p:nvPicPr>
            <p:cNvPr descr="C:\Users\Administrator\Downloads\20140811010827497_easyicon_net_512.png" id="21" name="Picture 6"/>
            <p:cNvPicPr>
              <a:picLocks noChangeArrowheads="1" noChangeAspect="1"/>
            </p:cNvPicPr>
            <p:nvPr/>
          </p:nvPicPr>
          <p:blipFill>
            <a:blip r:embed="rId4">
              <a:extLst>
                <a:ext uri="{28A0092B-C50C-407E-A947-70E740481C1C}">
                  <a14:useLocalDpi val="0"/>
                </a:ext>
              </a:extLst>
            </a:blip>
            <a:stretch>
              <a:fillRect/>
            </a:stretch>
          </p:blipFill>
          <p:spPr bwMode="auto">
            <a:xfrm>
              <a:off x="7191235" y="2578669"/>
              <a:ext cx="398389" cy="398389"/>
            </a:xfrm>
            <a:prstGeom prst="rect">
              <a:avLst/>
            </a:prstGeom>
            <a:noFill/>
            <a:extLst>
              <a:ext uri="{909E8E84-426E-40DD-AFC4-6F175D3DCCD1}">
                <a14:hiddenFill>
                  <a:solidFill>
                    <a:srgbClr val="FFFFFF"/>
                  </a:solidFill>
                </a14:hiddenFill>
              </a:ext>
            </a:extLst>
          </p:spPr>
        </p:pic>
      </p:grpSp>
      <p:grpSp>
        <p:nvGrpSpPr>
          <p:cNvPr id="26" name="组合 25"/>
          <p:cNvGrpSpPr/>
          <p:nvPr/>
        </p:nvGrpSpPr>
        <p:grpSpPr>
          <a:xfrm>
            <a:off x="9025645" y="1726639"/>
            <a:ext cx="1295807" cy="1399387"/>
            <a:chOff x="9003030" y="1988840"/>
            <a:chExt cx="1296144" cy="1399387"/>
          </a:xfrm>
        </p:grpSpPr>
        <p:grpSp>
          <p:nvGrpSpPr>
            <p:cNvPr id="27" name="组合 26"/>
            <p:cNvGrpSpPr/>
            <p:nvPr/>
          </p:nvGrpSpPr>
          <p:grpSpPr>
            <a:xfrm>
              <a:off x="9003030" y="1988840"/>
              <a:ext cx="1296144" cy="1399387"/>
              <a:chOff x="2546623" y="2154579"/>
              <a:chExt cx="1296144" cy="1399387"/>
            </a:xfrm>
          </p:grpSpPr>
          <p:sp>
            <p:nvSpPr>
              <p:cNvPr id="29" name="菱形 28"/>
              <p:cNvSpPr/>
              <p:nvPr/>
            </p:nvSpPr>
            <p:spPr>
              <a:xfrm>
                <a:off x="2546623" y="2257822"/>
                <a:ext cx="1296144" cy="1296144"/>
              </a:xfrm>
              <a:prstGeom prst="diamond">
                <a:avLst/>
              </a:pr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30" name="椭圆 29"/>
              <p:cNvSpPr/>
              <p:nvPr/>
            </p:nvSpPr>
            <p:spPr>
              <a:xfrm>
                <a:off x="3126197" y="2154579"/>
                <a:ext cx="482333" cy="482333"/>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31" name="椭圆 30"/>
              <p:cNvSpPr/>
              <p:nvPr/>
            </p:nvSpPr>
            <p:spPr>
              <a:xfrm>
                <a:off x="3174818" y="2207744"/>
                <a:ext cx="385091" cy="376002"/>
              </a:xfrm>
              <a:prstGeom prst="ellipse">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32" name="TextBox 31"/>
              <p:cNvSpPr txBox="1"/>
              <p:nvPr/>
            </p:nvSpPr>
            <p:spPr>
              <a:xfrm>
                <a:off x="3140490" y="2181884"/>
                <a:ext cx="424290" cy="375666"/>
              </a:xfrm>
              <a:prstGeom prst="rect">
                <a:avLst/>
              </a:prstGeom>
              <a:noFill/>
            </p:spPr>
            <p:txBody>
              <a:bodyPr rtlCol="0" wrap="square">
                <a:spAutoFit/>
              </a:bodyPr>
              <a:lstStyle/>
              <a:p>
                <a:r>
                  <a:rPr altLang="zh-CN" lang="en-US" smtClean="0" sz="1865">
                    <a:solidFill>
                      <a:schemeClr val="bg1"/>
                    </a:solidFill>
                  </a:rPr>
                  <a:t>04</a:t>
                </a:r>
              </a:p>
            </p:txBody>
          </p:sp>
        </p:grpSp>
        <p:pic>
          <p:nvPicPr>
            <p:cNvPr descr="C:\Users\Administrator\Downloads\1.png" id="28" name="Picture 4"/>
            <p:cNvPicPr>
              <a:picLocks noChangeArrowheads="1" noChangeAspect="1"/>
            </p:cNvPicPr>
            <p:nvPr/>
          </p:nvPicPr>
          <p:blipFill>
            <a:blip r:embed="rId5">
              <a:extLst>
                <a:ext uri="{28A0092B-C50C-407E-A947-70E740481C1C}">
                  <a14:useLocalDpi val="0"/>
                </a:ext>
              </a:extLst>
            </a:blip>
            <a:stretch>
              <a:fillRect/>
            </a:stretch>
          </p:blipFill>
          <p:spPr bwMode="auto">
            <a:xfrm>
              <a:off x="9448147" y="2547703"/>
              <a:ext cx="413434" cy="413434"/>
            </a:xfrm>
            <a:prstGeom prst="rect">
              <a:avLst/>
            </a:prstGeom>
            <a:noFill/>
            <a:extLst>
              <a:ext uri="{909E8E84-426E-40DD-AFC4-6F175D3DCCD1}">
                <a14:hiddenFill>
                  <a:solidFill>
                    <a:srgbClr val="FFFFFF"/>
                  </a:solidFill>
                </a14:hiddenFill>
              </a:ext>
            </a:extLst>
          </p:spPr>
        </p:pic>
      </p:grpSp>
      <p:grpSp>
        <p:nvGrpSpPr>
          <p:cNvPr id="33" name="组合 32"/>
          <p:cNvGrpSpPr/>
          <p:nvPr/>
        </p:nvGrpSpPr>
        <p:grpSpPr>
          <a:xfrm>
            <a:off x="2201849" y="3130983"/>
            <a:ext cx="1364287" cy="364999"/>
            <a:chOff x="2177457" y="3393185"/>
            <a:chExt cx="1364642" cy="364998"/>
          </a:xfrm>
        </p:grpSpPr>
        <p:sp>
          <p:nvSpPr>
            <p:cNvPr id="34" name="矩形 33"/>
            <p:cNvSpPr/>
            <p:nvPr/>
          </p:nvSpPr>
          <p:spPr>
            <a:xfrm>
              <a:off x="2177457" y="3393185"/>
              <a:ext cx="1364642" cy="364998"/>
            </a:xfrm>
            <a:prstGeom prst="rect">
              <a:avLst/>
            </a:prstGeom>
            <a:solidFill>
              <a:srgbClr val="BCB7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35" name="TextBox 8"/>
            <p:cNvSpPr txBox="1">
              <a:spLocks noChangeArrowheads="1"/>
            </p:cNvSpPr>
            <p:nvPr/>
          </p:nvSpPr>
          <p:spPr bwMode="auto">
            <a:xfrm>
              <a:off x="2258595" y="3411874"/>
              <a:ext cx="1202368" cy="294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b="1" lang="zh-CN" sz="1335">
                  <a:solidFill>
                    <a:schemeClr val="bg1"/>
                  </a:solidFill>
                  <a:latin charset="-122" panose="020b0503020204020204" typeface="微软雅黑"/>
                  <a:ea charset="-122" panose="020b0503020204020204" typeface="微软雅黑"/>
                </a:rPr>
                <a:t>点击添加标题</a:t>
              </a:r>
            </a:p>
          </p:txBody>
        </p:sp>
      </p:grpSp>
      <p:grpSp>
        <p:nvGrpSpPr>
          <p:cNvPr id="36" name="组合 35"/>
          <p:cNvGrpSpPr/>
          <p:nvPr/>
        </p:nvGrpSpPr>
        <p:grpSpPr>
          <a:xfrm>
            <a:off x="4484230" y="3130983"/>
            <a:ext cx="1364287" cy="364999"/>
            <a:chOff x="4460433" y="3393185"/>
            <a:chExt cx="1364642" cy="364998"/>
          </a:xfrm>
        </p:grpSpPr>
        <p:sp>
          <p:nvSpPr>
            <p:cNvPr id="37" name="矩形 36"/>
            <p:cNvSpPr/>
            <p:nvPr/>
          </p:nvSpPr>
          <p:spPr>
            <a:xfrm>
              <a:off x="4460433" y="3393185"/>
              <a:ext cx="1364642" cy="364998"/>
            </a:xfrm>
            <a:prstGeom prst="rect">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38" name="TextBox 8"/>
            <p:cNvSpPr txBox="1">
              <a:spLocks noChangeArrowheads="1"/>
            </p:cNvSpPr>
            <p:nvPr/>
          </p:nvSpPr>
          <p:spPr bwMode="auto">
            <a:xfrm>
              <a:off x="4529260" y="3411874"/>
              <a:ext cx="1202368" cy="294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b="1" lang="zh-CN" sz="1335">
                  <a:solidFill>
                    <a:schemeClr val="bg1"/>
                  </a:solidFill>
                  <a:latin charset="-122" panose="020b0503020204020204" typeface="微软雅黑"/>
                  <a:ea charset="-122" panose="020b0503020204020204" typeface="微软雅黑"/>
                </a:rPr>
                <a:t>点击添加标题</a:t>
              </a:r>
            </a:p>
          </p:txBody>
        </p:sp>
      </p:grpSp>
      <p:grpSp>
        <p:nvGrpSpPr>
          <p:cNvPr id="39" name="组合 38"/>
          <p:cNvGrpSpPr/>
          <p:nvPr/>
        </p:nvGrpSpPr>
        <p:grpSpPr>
          <a:xfrm>
            <a:off x="6706868" y="3130983"/>
            <a:ext cx="1364287" cy="364999"/>
            <a:chOff x="6683650" y="3393185"/>
            <a:chExt cx="1364642" cy="364998"/>
          </a:xfrm>
        </p:grpSpPr>
        <p:sp>
          <p:nvSpPr>
            <p:cNvPr id="40" name="矩形 39"/>
            <p:cNvSpPr/>
            <p:nvPr/>
          </p:nvSpPr>
          <p:spPr>
            <a:xfrm>
              <a:off x="6683650" y="3393185"/>
              <a:ext cx="1364642" cy="364998"/>
            </a:xfrm>
            <a:prstGeom prst="rect">
              <a:avLst/>
            </a:prstGeom>
            <a:solidFill>
              <a:srgbClr val="BBB1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41" name="TextBox 8"/>
            <p:cNvSpPr txBox="1">
              <a:spLocks noChangeArrowheads="1"/>
            </p:cNvSpPr>
            <p:nvPr/>
          </p:nvSpPr>
          <p:spPr bwMode="auto">
            <a:xfrm>
              <a:off x="6778619" y="3411874"/>
              <a:ext cx="1202368" cy="294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b="1" lang="zh-CN" sz="1335">
                  <a:solidFill>
                    <a:schemeClr val="bg1"/>
                  </a:solidFill>
                  <a:latin charset="-122" panose="020b0503020204020204" typeface="微软雅黑"/>
                  <a:ea charset="-122" panose="020b0503020204020204" typeface="微软雅黑"/>
                </a:rPr>
                <a:t>点击添加标题</a:t>
              </a:r>
            </a:p>
          </p:txBody>
        </p:sp>
      </p:grpSp>
      <p:grpSp>
        <p:nvGrpSpPr>
          <p:cNvPr id="42" name="组合 41"/>
          <p:cNvGrpSpPr/>
          <p:nvPr/>
        </p:nvGrpSpPr>
        <p:grpSpPr>
          <a:xfrm>
            <a:off x="8991405" y="3130983"/>
            <a:ext cx="1364287" cy="364999"/>
            <a:chOff x="8968781" y="3393185"/>
            <a:chExt cx="1364642" cy="364998"/>
          </a:xfrm>
        </p:grpSpPr>
        <p:sp>
          <p:nvSpPr>
            <p:cNvPr id="43" name="矩形 42"/>
            <p:cNvSpPr/>
            <p:nvPr/>
          </p:nvSpPr>
          <p:spPr>
            <a:xfrm>
              <a:off x="8968781" y="3393185"/>
              <a:ext cx="1364642" cy="364998"/>
            </a:xfrm>
            <a:prstGeom prst="rect">
              <a:avLst/>
            </a:pr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ndParaRPr>
            </a:p>
          </p:txBody>
        </p:sp>
        <p:sp>
          <p:nvSpPr>
            <p:cNvPr id="44" name="TextBox 8"/>
            <p:cNvSpPr txBox="1">
              <a:spLocks noChangeArrowheads="1"/>
            </p:cNvSpPr>
            <p:nvPr/>
          </p:nvSpPr>
          <p:spPr bwMode="auto">
            <a:xfrm>
              <a:off x="9071856" y="3411874"/>
              <a:ext cx="1202368" cy="294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fontAlgn="base"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fontAlgn="base"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fontAlgn="base"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fontAlgn="base"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b="1" lang="zh-CN" sz="1335">
                  <a:solidFill>
                    <a:schemeClr val="bg1"/>
                  </a:solidFill>
                  <a:latin charset="-122" panose="020b0503020204020204" typeface="微软雅黑"/>
                  <a:ea charset="-122" panose="020b0503020204020204" typeface="微软雅黑"/>
                </a:rPr>
                <a:t>点击添加标题</a:t>
              </a:r>
            </a:p>
          </p:txBody>
        </p:sp>
      </p:grpSp>
      <p:sp>
        <p:nvSpPr>
          <p:cNvPr id="45" name="TextBox 44"/>
          <p:cNvSpPr txBox="1"/>
          <p:nvPr/>
        </p:nvSpPr>
        <p:spPr>
          <a:xfrm>
            <a:off x="2017572" y="3730715"/>
            <a:ext cx="1710281" cy="1617321"/>
          </a:xfrm>
          <a:prstGeom prst="rect">
            <a:avLst/>
          </a:prstGeom>
          <a:noFill/>
        </p:spPr>
        <p:txBody>
          <a:bodyPr bIns="45708" lIns="91416" rIns="91416" rtlCol="0" tIns="45708" wrap="square">
            <a:spAutoFit/>
          </a:bodyPr>
          <a:lstStyle/>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p:txBody>
      </p:sp>
      <p:sp>
        <p:nvSpPr>
          <p:cNvPr id="46" name="TextBox 45"/>
          <p:cNvSpPr txBox="1"/>
          <p:nvPr/>
        </p:nvSpPr>
        <p:spPr>
          <a:xfrm>
            <a:off x="4298926" y="3730715"/>
            <a:ext cx="1710281" cy="1617321"/>
          </a:xfrm>
          <a:prstGeom prst="rect">
            <a:avLst/>
          </a:prstGeom>
          <a:noFill/>
        </p:spPr>
        <p:txBody>
          <a:bodyPr bIns="45708" lIns="91416" rIns="91416" rtlCol="0" tIns="45708" wrap="square">
            <a:spAutoFit/>
          </a:bodyPr>
          <a:lstStyle/>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p:txBody>
      </p:sp>
      <p:sp>
        <p:nvSpPr>
          <p:cNvPr id="47" name="TextBox 46"/>
          <p:cNvSpPr txBox="1"/>
          <p:nvPr/>
        </p:nvSpPr>
        <p:spPr>
          <a:xfrm>
            <a:off x="6529368" y="3730715"/>
            <a:ext cx="1710281" cy="1617321"/>
          </a:xfrm>
          <a:prstGeom prst="rect">
            <a:avLst/>
          </a:prstGeom>
          <a:noFill/>
        </p:spPr>
        <p:txBody>
          <a:bodyPr bIns="45708" lIns="91416" rIns="91416" rtlCol="0" tIns="45708" wrap="square">
            <a:spAutoFit/>
          </a:bodyPr>
          <a:lstStyle/>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p:txBody>
      </p:sp>
      <p:sp>
        <p:nvSpPr>
          <p:cNvPr id="48" name="TextBox 47"/>
          <p:cNvSpPr txBox="1"/>
          <p:nvPr/>
        </p:nvSpPr>
        <p:spPr>
          <a:xfrm>
            <a:off x="8833024" y="3730715"/>
            <a:ext cx="1710281" cy="1617321"/>
          </a:xfrm>
          <a:prstGeom prst="rect">
            <a:avLst/>
          </a:prstGeom>
          <a:noFill/>
        </p:spPr>
        <p:txBody>
          <a:bodyPr bIns="45708" lIns="91416" rIns="91416" rtlCol="0" tIns="45708" wrap="square">
            <a:spAutoFit/>
          </a:bodyPr>
          <a:lstStyle/>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a:p>
            <a:pPr algn="just">
              <a:lnSpc>
                <a:spcPct val="150000"/>
              </a:lnSpc>
            </a:pPr>
            <a:r>
              <a:rPr altLang="en-US" lang="zh-CN" sz="1335">
                <a:latin charset="-122" panose="020b0503020204020204" typeface="微软雅黑"/>
                <a:ea charset="-122" panose="020b0503020204020204" typeface="微软雅黑"/>
              </a:rPr>
              <a:t>点击添加文本内容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0-#ppt_w/2"/>
                                          </p:val>
                                        </p:tav>
                                        <p:tav tm="100000">
                                          <p:val>
                                            <p:strVal val="#ppt_x"/>
                                          </p:val>
                                        </p:tav>
                                      </p:tavLst>
                                    </p:anim>
                                    <p:anim calcmode="lin" valueType="num">
                                      <p:cBhvr additive="base">
                                        <p:cTn dur="500" fill="hold" id="8"/>
                                        <p:tgtEl>
                                          <p:spTgt spid="3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0-#ppt_w/2"/>
                                          </p:val>
                                        </p:tav>
                                        <p:tav tm="100000">
                                          <p:val>
                                            <p:strVal val="#ppt_x"/>
                                          </p:val>
                                        </p:tav>
                                      </p:tavLst>
                                    </p:anim>
                                    <p:anim calcmode="lin" valueType="num">
                                      <p:cBhvr additive="base">
                                        <p:cTn dur="500" fill="hold" id="12"/>
                                        <p:tgtEl>
                                          <p:spTgt spid="36"/>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additive="base">
                                        <p:cTn dur="500" fill="hold" id="15"/>
                                        <p:tgtEl>
                                          <p:spTgt spid="39"/>
                                        </p:tgtEl>
                                        <p:attrNameLst>
                                          <p:attrName>ppt_x</p:attrName>
                                        </p:attrNameLst>
                                      </p:cBhvr>
                                      <p:tavLst>
                                        <p:tav tm="0">
                                          <p:val>
                                            <p:strVal val="0-#ppt_w/2"/>
                                          </p:val>
                                        </p:tav>
                                        <p:tav tm="100000">
                                          <p:val>
                                            <p:strVal val="#ppt_x"/>
                                          </p:val>
                                        </p:tav>
                                      </p:tavLst>
                                    </p:anim>
                                    <p:anim calcmode="lin" valueType="num">
                                      <p:cBhvr additive="base">
                                        <p:cTn dur="500" fill="hold" id="16"/>
                                        <p:tgtEl>
                                          <p:spTgt spid="39"/>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500" fill="hold" id="19"/>
                                        <p:tgtEl>
                                          <p:spTgt spid="42"/>
                                        </p:tgtEl>
                                        <p:attrNameLst>
                                          <p:attrName>ppt_x</p:attrName>
                                        </p:attrNameLst>
                                      </p:cBhvr>
                                      <p:tavLst>
                                        <p:tav tm="0">
                                          <p:val>
                                            <p:strVal val="0-#ppt_w/2"/>
                                          </p:val>
                                        </p:tav>
                                        <p:tav tm="100000">
                                          <p:val>
                                            <p:strVal val="#ppt_x"/>
                                          </p:val>
                                        </p:tav>
                                      </p:tavLst>
                                    </p:anim>
                                    <p:anim calcmode="lin" valueType="num">
                                      <p:cBhvr additive="base">
                                        <p:cTn dur="500" fill="hold" id="20"/>
                                        <p:tgtEl>
                                          <p:spTgt spid="42"/>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3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0-#ppt_w/2"/>
                                          </p:val>
                                        </p:tav>
                                        <p:tav tm="100000">
                                          <p:val>
                                            <p:strVal val="#ppt_x"/>
                                          </p:val>
                                        </p:tav>
                                      </p:tavLst>
                                    </p:anim>
                                    <p:anim calcmode="lin" valueType="num">
                                      <p:cBhvr additive="base">
                                        <p:cTn dur="500" fill="hold" id="24"/>
                                        <p:tgtEl>
                                          <p:spTgt spid="6"/>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30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0-#ppt_w/2"/>
                                          </p:val>
                                        </p:tav>
                                        <p:tav tm="100000">
                                          <p:val>
                                            <p:strVal val="#ppt_x"/>
                                          </p:val>
                                        </p:tav>
                                      </p:tavLst>
                                    </p:anim>
                                    <p:anim calcmode="lin" valueType="num">
                                      <p:cBhvr additive="base">
                                        <p:cTn dur="500" fill="hold" id="28"/>
                                        <p:tgtEl>
                                          <p:spTgt spid="12"/>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30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0-#ppt_w/2"/>
                                          </p:val>
                                        </p:tav>
                                        <p:tav tm="100000">
                                          <p:val>
                                            <p:strVal val="#ppt_x"/>
                                          </p:val>
                                        </p:tav>
                                      </p:tavLst>
                                    </p:anim>
                                    <p:anim calcmode="lin" valueType="num">
                                      <p:cBhvr additive="base">
                                        <p:cTn dur="500" fill="hold" id="32"/>
                                        <p:tgtEl>
                                          <p:spTgt spid="19"/>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300"/>
                                  </p:stCondLst>
                                  <p:childTnLst>
                                    <p:set>
                                      <p:cBhvr>
                                        <p:cTn dur="1" fill="hold" id="34">
                                          <p:stCondLst>
                                            <p:cond delay="0"/>
                                          </p:stCondLst>
                                        </p:cTn>
                                        <p:tgtEl>
                                          <p:spTgt spid="26"/>
                                        </p:tgtEl>
                                        <p:attrNameLst>
                                          <p:attrName>style.visibility</p:attrName>
                                        </p:attrNameLst>
                                      </p:cBhvr>
                                      <p:to>
                                        <p:strVal val="visible"/>
                                      </p:to>
                                    </p:set>
                                    <p:anim calcmode="lin" valueType="num">
                                      <p:cBhvr additive="base">
                                        <p:cTn dur="500" fill="hold" id="35"/>
                                        <p:tgtEl>
                                          <p:spTgt spid="26"/>
                                        </p:tgtEl>
                                        <p:attrNameLst>
                                          <p:attrName>ppt_x</p:attrName>
                                        </p:attrNameLst>
                                      </p:cBhvr>
                                      <p:tavLst>
                                        <p:tav tm="0">
                                          <p:val>
                                            <p:strVal val="0-#ppt_w/2"/>
                                          </p:val>
                                        </p:tav>
                                        <p:tav tm="100000">
                                          <p:val>
                                            <p:strVal val="#ppt_x"/>
                                          </p:val>
                                        </p:tav>
                                      </p:tavLst>
                                    </p:anim>
                                    <p:anim calcmode="lin" valueType="num">
                                      <p:cBhvr additive="base">
                                        <p:cTn dur="500" fill="hold" id="36"/>
                                        <p:tgtEl>
                                          <p:spTgt spid="2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800"/>
                            </p:stCondLst>
                            <p:childTnLst>
                              <p:par>
                                <p:cTn fill="hold" grpId="0" id="38" nodeType="afterEffect" presetClass="entr" presetID="47" presetSubtype="0">
                                  <p:stCondLst>
                                    <p:cond delay="0"/>
                                  </p:stCondLst>
                                  <p:childTnLst>
                                    <p:set>
                                      <p:cBhvr>
                                        <p:cTn dur="1" fill="hold" id="39">
                                          <p:stCondLst>
                                            <p:cond delay="0"/>
                                          </p:stCondLst>
                                        </p:cTn>
                                        <p:tgtEl>
                                          <p:spTgt spid="45"/>
                                        </p:tgtEl>
                                        <p:attrNameLst>
                                          <p:attrName>style.visibility</p:attrName>
                                        </p:attrNameLst>
                                      </p:cBhvr>
                                      <p:to>
                                        <p:strVal val="visible"/>
                                      </p:to>
                                    </p:set>
                                    <p:animEffect filter="fade" transition="in">
                                      <p:cBhvr>
                                        <p:cTn dur="500" id="40"/>
                                        <p:tgtEl>
                                          <p:spTgt spid="45"/>
                                        </p:tgtEl>
                                      </p:cBhvr>
                                    </p:animEffect>
                                    <p:anim calcmode="lin" valueType="num">
                                      <p:cBhvr>
                                        <p:cTn dur="500" fill="hold" id="41"/>
                                        <p:tgtEl>
                                          <p:spTgt spid="45"/>
                                        </p:tgtEl>
                                        <p:attrNameLst>
                                          <p:attrName>ppt_x</p:attrName>
                                        </p:attrNameLst>
                                      </p:cBhvr>
                                      <p:tavLst>
                                        <p:tav tm="0">
                                          <p:val>
                                            <p:strVal val="#ppt_x"/>
                                          </p:val>
                                        </p:tav>
                                        <p:tav tm="100000">
                                          <p:val>
                                            <p:strVal val="#ppt_x"/>
                                          </p:val>
                                        </p:tav>
                                      </p:tavLst>
                                    </p:anim>
                                    <p:anim calcmode="lin" valueType="num">
                                      <p:cBhvr>
                                        <p:cTn dur="500" fill="hold" id="42"/>
                                        <p:tgtEl>
                                          <p:spTgt spid="45"/>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0"/>
                                  </p:stCondLst>
                                  <p:childTnLst>
                                    <p:set>
                                      <p:cBhvr>
                                        <p:cTn dur="1" fill="hold" id="44">
                                          <p:stCondLst>
                                            <p:cond delay="0"/>
                                          </p:stCondLst>
                                        </p:cTn>
                                        <p:tgtEl>
                                          <p:spTgt spid="46"/>
                                        </p:tgtEl>
                                        <p:attrNameLst>
                                          <p:attrName>style.visibility</p:attrName>
                                        </p:attrNameLst>
                                      </p:cBhvr>
                                      <p:to>
                                        <p:strVal val="visible"/>
                                      </p:to>
                                    </p:set>
                                    <p:animEffect filter="fade" transition="in">
                                      <p:cBhvr>
                                        <p:cTn dur="500" id="45"/>
                                        <p:tgtEl>
                                          <p:spTgt spid="46"/>
                                        </p:tgtEl>
                                      </p:cBhvr>
                                    </p:animEffect>
                                    <p:anim calcmode="lin" valueType="num">
                                      <p:cBhvr>
                                        <p:cTn dur="500" fill="hold" id="46"/>
                                        <p:tgtEl>
                                          <p:spTgt spid="46"/>
                                        </p:tgtEl>
                                        <p:attrNameLst>
                                          <p:attrName>ppt_x</p:attrName>
                                        </p:attrNameLst>
                                      </p:cBhvr>
                                      <p:tavLst>
                                        <p:tav tm="0">
                                          <p:val>
                                            <p:strVal val="#ppt_x"/>
                                          </p:val>
                                        </p:tav>
                                        <p:tav tm="100000">
                                          <p:val>
                                            <p:strVal val="#ppt_x"/>
                                          </p:val>
                                        </p:tav>
                                      </p:tavLst>
                                    </p:anim>
                                    <p:anim calcmode="lin" valueType="num">
                                      <p:cBhvr>
                                        <p:cTn dur="500" fill="hold" id="47"/>
                                        <p:tgtEl>
                                          <p:spTgt spid="46"/>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0"/>
                                  </p:stCondLst>
                                  <p:childTnLst>
                                    <p:set>
                                      <p:cBhvr>
                                        <p:cTn dur="1" fill="hold" id="49">
                                          <p:stCondLst>
                                            <p:cond delay="0"/>
                                          </p:stCondLst>
                                        </p:cTn>
                                        <p:tgtEl>
                                          <p:spTgt spid="47"/>
                                        </p:tgtEl>
                                        <p:attrNameLst>
                                          <p:attrName>style.visibility</p:attrName>
                                        </p:attrNameLst>
                                      </p:cBhvr>
                                      <p:to>
                                        <p:strVal val="visible"/>
                                      </p:to>
                                    </p:set>
                                    <p:animEffect filter="fade" transition="in">
                                      <p:cBhvr>
                                        <p:cTn dur="500" id="50"/>
                                        <p:tgtEl>
                                          <p:spTgt spid="47"/>
                                        </p:tgtEl>
                                      </p:cBhvr>
                                    </p:animEffect>
                                    <p:anim calcmode="lin" valueType="num">
                                      <p:cBhvr>
                                        <p:cTn dur="500" fill="hold" id="51"/>
                                        <p:tgtEl>
                                          <p:spTgt spid="47"/>
                                        </p:tgtEl>
                                        <p:attrNameLst>
                                          <p:attrName>ppt_x</p:attrName>
                                        </p:attrNameLst>
                                      </p:cBhvr>
                                      <p:tavLst>
                                        <p:tav tm="0">
                                          <p:val>
                                            <p:strVal val="#ppt_x"/>
                                          </p:val>
                                        </p:tav>
                                        <p:tav tm="100000">
                                          <p:val>
                                            <p:strVal val="#ppt_x"/>
                                          </p:val>
                                        </p:tav>
                                      </p:tavLst>
                                    </p:anim>
                                    <p:anim calcmode="lin" valueType="num">
                                      <p:cBhvr>
                                        <p:cTn dur="500" fill="hold" id="52"/>
                                        <p:tgtEl>
                                          <p:spTgt spid="47"/>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0"/>
                                  </p:stCondLst>
                                  <p:childTnLst>
                                    <p:set>
                                      <p:cBhvr>
                                        <p:cTn dur="1" fill="hold" id="54">
                                          <p:stCondLst>
                                            <p:cond delay="0"/>
                                          </p:stCondLst>
                                        </p:cTn>
                                        <p:tgtEl>
                                          <p:spTgt spid="48"/>
                                        </p:tgtEl>
                                        <p:attrNameLst>
                                          <p:attrName>style.visibility</p:attrName>
                                        </p:attrNameLst>
                                      </p:cBhvr>
                                      <p:to>
                                        <p:strVal val="visible"/>
                                      </p:to>
                                    </p:set>
                                    <p:animEffect filter="fade" transition="in">
                                      <p:cBhvr>
                                        <p:cTn dur="500" id="55"/>
                                        <p:tgtEl>
                                          <p:spTgt spid="48"/>
                                        </p:tgtEl>
                                      </p:cBhvr>
                                    </p:animEffect>
                                    <p:anim calcmode="lin" valueType="num">
                                      <p:cBhvr>
                                        <p:cTn dur="500" fill="hold" id="56"/>
                                        <p:tgtEl>
                                          <p:spTgt spid="48"/>
                                        </p:tgtEl>
                                        <p:attrNameLst>
                                          <p:attrName>ppt_x</p:attrName>
                                        </p:attrNameLst>
                                      </p:cBhvr>
                                      <p:tavLst>
                                        <p:tav tm="0">
                                          <p:val>
                                            <p:strVal val="#ppt_x"/>
                                          </p:val>
                                        </p:tav>
                                        <p:tav tm="100000">
                                          <p:val>
                                            <p:strVal val="#ppt_x"/>
                                          </p:val>
                                        </p:tav>
                                      </p:tavLst>
                                    </p:anim>
                                    <p:anim calcmode="lin" valueType="num">
                                      <p:cBhvr>
                                        <p:cTn dur="500" fill="hold" id="57"/>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pSp>
        <p:nvGrpSpPr>
          <p:cNvPr id="6" name="组合 5"/>
          <p:cNvGrpSpPr/>
          <p:nvPr/>
        </p:nvGrpSpPr>
        <p:grpSpPr>
          <a:xfrm>
            <a:off x="2803409" y="1903422"/>
            <a:ext cx="4410005" cy="1825625"/>
            <a:chOff x="1980253" y="2205769"/>
            <a:chExt cx="5194887" cy="1826048"/>
          </a:xfrm>
        </p:grpSpPr>
        <p:sp>
          <p:nvSpPr>
            <p:cNvPr id="7" name="圆角矩形 6"/>
            <p:cNvSpPr/>
            <p:nvPr/>
          </p:nvSpPr>
          <p:spPr>
            <a:xfrm>
              <a:off x="1980253" y="3815867"/>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8" name="圆角矩形 7"/>
            <p:cNvSpPr/>
            <p:nvPr/>
          </p:nvSpPr>
          <p:spPr>
            <a:xfrm>
              <a:off x="1980253" y="3287108"/>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9" name="圆角矩形 8"/>
            <p:cNvSpPr/>
            <p:nvPr/>
          </p:nvSpPr>
          <p:spPr>
            <a:xfrm>
              <a:off x="1980253" y="2737706"/>
              <a:ext cx="5194887" cy="217537"/>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10" name="圆角矩形 9"/>
            <p:cNvSpPr/>
            <p:nvPr/>
          </p:nvSpPr>
          <p:spPr>
            <a:xfrm>
              <a:off x="1980253" y="2205769"/>
              <a:ext cx="5194887" cy="215950"/>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grpSp>
      <p:sp>
        <p:nvSpPr>
          <p:cNvPr id="11" name="文本框 8"/>
          <p:cNvSpPr txBox="1">
            <a:spLocks noChangeArrowheads="1"/>
          </p:cNvSpPr>
          <p:nvPr/>
        </p:nvSpPr>
        <p:spPr bwMode="auto">
          <a:xfrm>
            <a:off x="1395822" y="1785947"/>
            <a:ext cx="12192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54418" lIns="108837" rIns="108837" tIns="54418"/>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r" eaLnBrk="1" hangingPunct="1"/>
            <a:r>
              <a:rPr altLang="en-US" lang="zh-CN" sz="1865">
                <a:latin charset="-122" panose="020b0503020204020204" typeface="微软雅黑"/>
                <a:ea charset="-122" panose="020b0503020204020204" typeface="微软雅黑"/>
              </a:rPr>
              <a:t>输入标题</a:t>
            </a:r>
          </a:p>
        </p:txBody>
      </p:sp>
      <p:sp>
        <p:nvSpPr>
          <p:cNvPr id="12" name="文本框 9"/>
          <p:cNvSpPr txBox="1">
            <a:spLocks noChangeArrowheads="1"/>
          </p:cNvSpPr>
          <p:nvPr/>
        </p:nvSpPr>
        <p:spPr bwMode="auto">
          <a:xfrm>
            <a:off x="7405434" y="1812935"/>
            <a:ext cx="958849" cy="3492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2935">
                <a:ea charset="-122" panose="020b0503020204020204" typeface="微软雅黑"/>
              </a:rPr>
              <a:t>40%</a:t>
            </a:r>
          </a:p>
        </p:txBody>
      </p:sp>
      <p:sp>
        <p:nvSpPr>
          <p:cNvPr id="13" name="文本框 23"/>
          <p:cNvSpPr txBox="1">
            <a:spLocks noChangeArrowheads="1"/>
          </p:cNvSpPr>
          <p:nvPr/>
        </p:nvSpPr>
        <p:spPr bwMode="auto">
          <a:xfrm>
            <a:off x="1395822" y="2322522"/>
            <a:ext cx="12192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54418" lIns="108837" rIns="108837" tIns="54418"/>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r"/>
            <a:r>
              <a:rPr altLang="en-US" lang="zh-CN" sz="1865">
                <a:latin charset="-122" panose="020b0503020204020204" typeface="微软雅黑"/>
                <a:ea charset="-122" panose="020b0503020204020204" typeface="微软雅黑"/>
              </a:rPr>
              <a:t>输入标题</a:t>
            </a:r>
          </a:p>
        </p:txBody>
      </p:sp>
      <p:sp>
        <p:nvSpPr>
          <p:cNvPr id="14" name="文本框 24"/>
          <p:cNvSpPr txBox="1">
            <a:spLocks noChangeArrowheads="1"/>
          </p:cNvSpPr>
          <p:nvPr/>
        </p:nvSpPr>
        <p:spPr bwMode="auto">
          <a:xfrm>
            <a:off x="7405434" y="2349510"/>
            <a:ext cx="958849" cy="350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2935">
                <a:ea charset="-122" panose="020b0503020204020204" typeface="微软雅黑"/>
              </a:rPr>
              <a:t>50%</a:t>
            </a:r>
          </a:p>
        </p:txBody>
      </p:sp>
      <p:sp>
        <p:nvSpPr>
          <p:cNvPr id="15" name="文本框 27"/>
          <p:cNvSpPr txBox="1">
            <a:spLocks noChangeArrowheads="1"/>
          </p:cNvSpPr>
          <p:nvPr/>
        </p:nvSpPr>
        <p:spPr bwMode="auto">
          <a:xfrm>
            <a:off x="1395822" y="2859098"/>
            <a:ext cx="12192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54418" lIns="108837" rIns="108837" tIns="54418"/>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r"/>
            <a:r>
              <a:rPr altLang="en-US" lang="zh-CN" sz="1865">
                <a:latin charset="-122" panose="020b0503020204020204" typeface="微软雅黑"/>
                <a:ea charset="-122" panose="020b0503020204020204" typeface="微软雅黑"/>
              </a:rPr>
              <a:t>输入标题</a:t>
            </a:r>
          </a:p>
        </p:txBody>
      </p:sp>
      <p:sp>
        <p:nvSpPr>
          <p:cNvPr id="16" name="文本框 28"/>
          <p:cNvSpPr txBox="1">
            <a:spLocks noChangeArrowheads="1"/>
          </p:cNvSpPr>
          <p:nvPr/>
        </p:nvSpPr>
        <p:spPr bwMode="auto">
          <a:xfrm>
            <a:off x="7405434" y="2887673"/>
            <a:ext cx="958849" cy="3492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2935">
                <a:ea charset="-122" panose="020b0503020204020204" typeface="微软雅黑"/>
              </a:rPr>
              <a:t>80%</a:t>
            </a:r>
          </a:p>
        </p:txBody>
      </p:sp>
      <p:sp>
        <p:nvSpPr>
          <p:cNvPr id="17" name="文本框 31"/>
          <p:cNvSpPr txBox="1">
            <a:spLocks noChangeArrowheads="1"/>
          </p:cNvSpPr>
          <p:nvPr/>
        </p:nvSpPr>
        <p:spPr bwMode="auto">
          <a:xfrm>
            <a:off x="1395822" y="3395673"/>
            <a:ext cx="1219200" cy="36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54418" lIns="108837" rIns="108837" tIns="54418"/>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r"/>
            <a:r>
              <a:rPr altLang="en-US" lang="zh-CN" sz="1865">
                <a:latin charset="-122" panose="020b0503020204020204" typeface="微软雅黑"/>
                <a:ea charset="-122" panose="020b0503020204020204" typeface="微软雅黑"/>
              </a:rPr>
              <a:t>输入标题</a:t>
            </a:r>
          </a:p>
        </p:txBody>
      </p:sp>
      <p:sp>
        <p:nvSpPr>
          <p:cNvPr id="18" name="文本框 32"/>
          <p:cNvSpPr txBox="1">
            <a:spLocks noChangeArrowheads="1"/>
          </p:cNvSpPr>
          <p:nvPr/>
        </p:nvSpPr>
        <p:spPr bwMode="auto">
          <a:xfrm>
            <a:off x="7405434" y="3424249"/>
            <a:ext cx="958849" cy="350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lang="en-US" sz="2935">
                <a:ea charset="-122" panose="020b0503020204020204" typeface="微软雅黑"/>
              </a:rPr>
              <a:t>20%</a:t>
            </a:r>
          </a:p>
        </p:txBody>
      </p:sp>
      <p:sp>
        <p:nvSpPr>
          <p:cNvPr id="19" name="矩形 18"/>
          <p:cNvSpPr/>
          <p:nvPr/>
        </p:nvSpPr>
        <p:spPr>
          <a:xfrm>
            <a:off x="1356762" y="4207034"/>
            <a:ext cx="6720747" cy="1266824"/>
          </a:xfrm>
          <a:prstGeom prst="rect">
            <a:avLst/>
          </a:prstGeom>
        </p:spPr>
        <p:txBody>
          <a:bodyPr bIns="54418" lIns="108837" rIns="108837" tIns="54418"/>
          <a:lstStyle/>
          <a:p>
            <a:pPr algn="just">
              <a:lnSpc>
                <a:spcPct val="130000"/>
              </a:lnSpc>
              <a:spcBef>
                <a:spcPts val="535"/>
              </a:spcBef>
              <a:spcAft>
                <a:spcPts val="535"/>
              </a:spcAft>
              <a:buClr>
                <a:srgbClr val="00B050"/>
              </a:buClr>
              <a:buSzPct val="80000"/>
              <a:defRPr/>
            </a:pPr>
            <a:r>
              <a:rPr altLang="en-US" lang="zh-CN" sz="1865">
                <a:latin charset="-122" panose="020b0503020204020204" typeface="微软雅黑"/>
                <a:ea charset="-122" panose="020b0503020204020204" typeface="微软雅黑"/>
              </a:rPr>
              <a:t>请在此处输入您的文本或者复制您的文本粘贴到此处，请在此处输入您的文本或者复制您的文本粘贴到此处。请在此处输入您的文本或者复制您的文本粘贴到此处。</a:t>
            </a:r>
          </a:p>
        </p:txBody>
      </p:sp>
      <p:grpSp>
        <p:nvGrpSpPr>
          <p:cNvPr id="20" name="组合 19"/>
          <p:cNvGrpSpPr/>
          <p:nvPr/>
        </p:nvGrpSpPr>
        <p:grpSpPr>
          <a:xfrm>
            <a:off x="2803406" y="1903422"/>
            <a:ext cx="3545911" cy="1825625"/>
            <a:chOff x="1980252" y="2205769"/>
            <a:chExt cx="4464257" cy="1826048"/>
          </a:xfrm>
        </p:grpSpPr>
        <p:sp>
          <p:nvSpPr>
            <p:cNvPr id="21" name="圆角矩形 20"/>
            <p:cNvSpPr/>
            <p:nvPr/>
          </p:nvSpPr>
          <p:spPr>
            <a:xfrm>
              <a:off x="1980253" y="2737706"/>
              <a:ext cx="2551911" cy="217537"/>
            </a:xfrm>
            <a:prstGeom prst="roundRect">
              <a:avLst>
                <a:gd fmla="val 50000" name="adj"/>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22" name="圆角矩形 21"/>
            <p:cNvSpPr/>
            <p:nvPr/>
          </p:nvSpPr>
          <p:spPr>
            <a:xfrm>
              <a:off x="1980252" y="3287108"/>
              <a:ext cx="4464257" cy="215950"/>
            </a:xfrm>
            <a:prstGeom prst="roundRect">
              <a:avLst>
                <a:gd fmla="val 50000" name="adj"/>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23" name="圆角矩形 22"/>
            <p:cNvSpPr/>
            <p:nvPr/>
          </p:nvSpPr>
          <p:spPr>
            <a:xfrm>
              <a:off x="1980253" y="3815867"/>
              <a:ext cx="1274897" cy="215950"/>
            </a:xfrm>
            <a:prstGeom prst="roundRect">
              <a:avLst>
                <a:gd fmla="val 50000" name="adj"/>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sp>
          <p:nvSpPr>
            <p:cNvPr id="24" name="圆角矩形 23"/>
            <p:cNvSpPr/>
            <p:nvPr/>
          </p:nvSpPr>
          <p:spPr>
            <a:xfrm>
              <a:off x="1980252" y="2205769"/>
              <a:ext cx="1912345" cy="215950"/>
            </a:xfrm>
            <a:prstGeom prst="roundRect">
              <a:avLst>
                <a:gd fmla="val 50000" name="adj"/>
              </a:avLst>
            </a:prstGeom>
            <a:solidFill>
              <a:srgbClr val="BBB0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2597" lIns="145194" rIns="145194" tIns="72597"/>
            <a:lstStyle/>
            <a:p>
              <a:pPr algn="ctr">
                <a:defRPr/>
              </a:pPr>
              <a:endParaRPr altLang="en-US" lang="zh-CN" sz="2400">
                <a:solidFill>
                  <a:schemeClr val="tx1"/>
                </a:solidFill>
                <a:latin charset="-122" panose="020b0503020204020204" typeface="微软雅黑"/>
                <a:ea charset="-122" panose="020b0503020204020204" typeface="微软雅黑"/>
              </a:endParaRPr>
            </a:p>
          </p:txBody>
        </p:sp>
      </p:grpSp>
      <p:sp>
        <p:nvSpPr>
          <p:cNvPr id="25" name="圆角矩形 24"/>
          <p:cNvSpPr>
            <a:spLocks noChangeAspect="1"/>
          </p:cNvSpPr>
          <p:nvPr/>
        </p:nvSpPr>
        <p:spPr>
          <a:xfrm>
            <a:off x="8158698" y="1545287"/>
            <a:ext cx="2774725" cy="3927705"/>
          </a:xfrm>
          <a:prstGeom prst="roundRect">
            <a:avLst>
              <a:gd fmla="val 1429" name="adj"/>
            </a:avLst>
          </a:prstGeom>
          <a:noFill/>
          <a:ln w="3175">
            <a:solidFill>
              <a:srgbClr val="BBB0AC"/>
            </a:solidFill>
            <a:prstDash val="solid"/>
          </a:ln>
        </p:spPr>
        <p:style>
          <a:lnRef idx="1">
            <a:schemeClr val="accent6"/>
          </a:lnRef>
          <a:fillRef idx="0">
            <a:schemeClr val="accent6"/>
          </a:fillRef>
          <a:effectRef idx="0">
            <a:schemeClr val="accent6"/>
          </a:effectRef>
          <a:fontRef idx="minor">
            <a:schemeClr val="tx1"/>
          </a:fontRef>
        </p:style>
        <p:txBody>
          <a:bodyPr anchor="ctr" bIns="428496" lIns="342796" rIns="342796" tIns="856990"/>
          <a:lstStyle/>
          <a:p>
            <a:pPr algn="just">
              <a:lnSpc>
                <a:spcPct val="120000"/>
              </a:lnSpc>
              <a:spcBef>
                <a:spcPts val="535"/>
              </a:spcBef>
              <a:spcAft>
                <a:spcPts val="535"/>
              </a:spcAft>
              <a:defRPr/>
            </a:pPr>
            <a:endParaRPr altLang="en-US" lang="zh-CN" sz="1865">
              <a:solidFill>
                <a:srgbClr val="454545"/>
              </a:solidFill>
              <a:latin charset="-122" panose="020b0503020204020204" typeface="微软雅黑"/>
            </a:endParaRPr>
          </a:p>
        </p:txBody>
      </p:sp>
      <p:sp>
        <p:nvSpPr>
          <p:cNvPr id="26" name="任意多边形 25"/>
          <p:cNvSpPr/>
          <p:nvPr/>
        </p:nvSpPr>
        <p:spPr>
          <a:xfrm>
            <a:off x="8599433" y="1463742"/>
            <a:ext cx="206149" cy="81545"/>
          </a:xfrm>
          <a:custGeom>
            <a:gdLst>
              <a:gd fmla="*/ 131005 w 311731" name="connsiteX0"/>
              <a:gd fmla="*/ 0 h 121823" name="connsiteY0"/>
              <a:gd fmla="*/ 180725 w 311731" name="connsiteX1"/>
              <a:gd fmla="*/ 0 h 121823" name="connsiteY1"/>
              <a:gd fmla="*/ 205433 w 311731" name="connsiteX2"/>
              <a:gd fmla="*/ 4162 h 121823" name="connsiteY2"/>
              <a:gd fmla="*/ 309453 w 311731" name="connsiteX3"/>
              <a:gd fmla="*/ 109253 h 121823" name="connsiteY3"/>
              <a:gd fmla="*/ 311731 w 311731" name="connsiteX4"/>
              <a:gd fmla="*/ 121823 h 121823" name="connsiteY4"/>
              <a:gd fmla="*/ 0 w 311731" name="connsiteX5"/>
              <a:gd fmla="*/ 121823 h 121823" name="connsiteY5"/>
              <a:gd fmla="*/ 2277 w 311731" name="connsiteX6"/>
              <a:gd fmla="*/ 109253 h 121823" name="connsiteY6"/>
              <a:gd fmla="*/ 106298 w 311731" name="connsiteX7"/>
              <a:gd fmla="*/ 4162 h 121823"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21823" w="311731">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2400">
              <a:latin charset="-122" panose="020b0503020204020204" typeface="微软雅黑"/>
            </a:endParaRPr>
          </a:p>
        </p:txBody>
      </p:sp>
      <p:sp>
        <p:nvSpPr>
          <p:cNvPr id="27" name="任意多边形 26"/>
          <p:cNvSpPr/>
          <p:nvPr/>
        </p:nvSpPr>
        <p:spPr>
          <a:xfrm>
            <a:off x="10336301" y="1463742"/>
            <a:ext cx="195487" cy="81545"/>
          </a:xfrm>
          <a:custGeom>
            <a:gdLst>
              <a:gd fmla="*/ 145370 w 318081" name="connsiteX0"/>
              <a:gd fmla="*/ 0 h 130555" name="connsiteY0"/>
              <a:gd fmla="*/ 172710 w 318081" name="connsiteX1"/>
              <a:gd fmla="*/ 0 h 130555" name="connsiteY1"/>
              <a:gd fmla="*/ 209618 w 318081" name="connsiteX2"/>
              <a:gd fmla="*/ 6428 h 130555" name="connsiteY2"/>
              <a:gd fmla="*/ 315757 w 318081" name="connsiteX3"/>
              <a:gd fmla="*/ 117294 h 130555" name="connsiteY3"/>
              <a:gd fmla="*/ 318081 w 318081" name="connsiteX4"/>
              <a:gd fmla="*/ 130555 h 130555" name="connsiteY4"/>
              <a:gd fmla="*/ 0 w 318081" name="connsiteX5"/>
              <a:gd fmla="*/ 130555 h 130555" name="connsiteY5"/>
              <a:gd fmla="*/ 2324 w 318081" name="connsiteX6"/>
              <a:gd fmla="*/ 117294 h 130555" name="connsiteY6"/>
              <a:gd fmla="*/ 108463 w 318081" name="connsiteX7"/>
              <a:gd fmla="*/ 6428 h 13055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553" w="318081">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2400">
              <a:latin charset="-122" panose="020b0503020204020204" typeface="微软雅黑"/>
            </a:endParaRPr>
          </a:p>
        </p:txBody>
      </p:sp>
      <p:sp>
        <p:nvSpPr>
          <p:cNvPr id="28" name="任意多边形 27"/>
          <p:cNvSpPr/>
          <p:nvPr/>
        </p:nvSpPr>
        <p:spPr>
          <a:xfrm>
            <a:off x="8703693" y="1463743"/>
            <a:ext cx="1722652" cy="438840"/>
          </a:xfrm>
          <a:custGeom>
            <a:gdLst>
              <a:gd fmla="*/ 0 w 2600830" name="connsiteX0"/>
              <a:gd fmla="*/ 0 h 649288" name="connsiteY0"/>
              <a:gd fmla="*/ 2600830 w 2600830" name="connsiteX1"/>
              <a:gd fmla="*/ 0 h 649288" name="connsiteY1"/>
              <a:gd fmla="*/ 2520047 w 2600830" name="connsiteX2"/>
              <a:gd fmla="*/ 89402 h 649288" name="connsiteY2"/>
              <a:gd fmla="*/ 1945040 w 2600830" name="connsiteX3"/>
              <a:gd fmla="*/ 646112 h 649288" name="connsiteY3"/>
              <a:gd fmla="*/ 648052 w 2600830" name="connsiteX4"/>
              <a:gd fmla="*/ 649287 h 649288" name="connsiteY4"/>
              <a:gd fmla="*/ 77908 w 2600830" name="connsiteX5"/>
              <a:gd fmla="*/ 84156 h 6492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9288" w="2600830">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B1A9A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bIns="54418" lIns="108837" rIns="108837" tIns="54418"/>
          <a:lstStyle/>
          <a:p>
            <a:pPr algn="ctr">
              <a:defRPr/>
            </a:pPr>
            <a:r>
              <a:rPr altLang="en-US" lang="zh-CN" sz="2000">
                <a:solidFill>
                  <a:schemeClr val="bg1"/>
                </a:solidFill>
                <a:latin charset="-122" panose="020b0503020204020204" typeface="微软雅黑"/>
                <a:ea charset="-122" panose="020b0503020204020204" typeface="微软雅黑"/>
              </a:rPr>
              <a:t>输入标题</a:t>
            </a:r>
          </a:p>
        </p:txBody>
      </p:sp>
      <p:sp>
        <p:nvSpPr>
          <p:cNvPr id="29" name="矩形 28"/>
          <p:cNvSpPr/>
          <p:nvPr/>
        </p:nvSpPr>
        <p:spPr>
          <a:xfrm>
            <a:off x="8374612" y="2004645"/>
            <a:ext cx="2446571" cy="3324365"/>
          </a:xfrm>
          <a:prstGeom prst="rect">
            <a:avLst/>
          </a:prstGeom>
        </p:spPr>
        <p:txBody>
          <a:bodyPr bIns="54418" lIns="108837" rIns="108837" tIns="54418"/>
          <a:lstStyle/>
          <a:p>
            <a:pPr algn="just">
              <a:lnSpc>
                <a:spcPct val="130000"/>
              </a:lnSpc>
              <a:spcBef>
                <a:spcPts val="535"/>
              </a:spcBef>
              <a:spcAft>
                <a:spcPts val="535"/>
              </a:spcAft>
              <a:buClr>
                <a:srgbClr val="00B050"/>
              </a:buClr>
              <a:buSzPct val="80000"/>
              <a:defRPr/>
            </a:pPr>
            <a:r>
              <a:rPr altLang="en-US" lang="zh-CN" sz="1865">
                <a:latin charset="-122" panose="020b0503020204020204" typeface="微软雅黑"/>
                <a:ea charset="-122" panose="020b0503020204020204" typeface="微软雅黑"/>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0-#ppt_w/2"/>
                                          </p:val>
                                        </p:tav>
                                        <p:tav tm="100000">
                                          <p:val>
                                            <p:strVal val="#ppt_x"/>
                                          </p:val>
                                        </p:tav>
                                      </p:tavLst>
                                    </p:anim>
                                    <p:anim calcmode="lin" valueType="num">
                                      <p:cBhvr additive="base">
                                        <p:cTn dur="500" fill="hold" id="16"/>
                                        <p:tgtEl>
                                          <p:spTgt spid="1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0-#ppt_w/2"/>
                                          </p:val>
                                        </p:tav>
                                        <p:tav tm="100000">
                                          <p:val>
                                            <p:strVal val="#ppt_x"/>
                                          </p:val>
                                        </p:tav>
                                      </p:tavLst>
                                    </p:anim>
                                    <p:anim calcmode="lin" valueType="num">
                                      <p:cBhvr additive="base">
                                        <p:cTn dur="500" fill="hold" id="20"/>
                                        <p:tgtEl>
                                          <p:spTgt spid="17"/>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1250" id="24"/>
                                        <p:tgtEl>
                                          <p:spTgt spid="6"/>
                                        </p:tgtEl>
                                      </p:cBhvr>
                                    </p:animEffect>
                                  </p:childTnLst>
                                </p:cTn>
                              </p:par>
                              <p:par>
                                <p:cTn fill="hold" id="25" nodeType="withEffect" presetClass="entr" presetID="22" presetSubtype="8">
                                  <p:stCondLst>
                                    <p:cond delay="25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1250" id="27"/>
                                        <p:tgtEl>
                                          <p:spTgt spid="20"/>
                                        </p:tgtEl>
                                      </p:cBhvr>
                                    </p:animEffect>
                                  </p:childTnLst>
                                </p:cTn>
                              </p:par>
                            </p:childTnLst>
                          </p:cTn>
                        </p:par>
                        <p:par>
                          <p:cTn fill="hold" id="28" nodeType="afterGroup">
                            <p:stCondLst>
                              <p:cond delay="2000"/>
                            </p:stCondLst>
                            <p:childTnLst>
                              <p:par>
                                <p:cTn fill="hold" grpId="0" id="29" nodeType="afterEffect" presetClass="entr" presetID="22" presetSubtype="4">
                                  <p:stCondLst>
                                    <p:cond delay="0"/>
                                  </p:stCondLst>
                                  <p:childTnLst>
                                    <p:set>
                                      <p:cBhvr>
                                        <p:cTn dur="1" fill="hold" id="30">
                                          <p:stCondLst>
                                            <p:cond delay="0"/>
                                          </p:stCondLst>
                                        </p:cTn>
                                        <p:tgtEl>
                                          <p:spTgt spid="12"/>
                                        </p:tgtEl>
                                        <p:attrNameLst>
                                          <p:attrName>style.visibility</p:attrName>
                                        </p:attrNameLst>
                                      </p:cBhvr>
                                      <p:to>
                                        <p:strVal val="visible"/>
                                      </p:to>
                                    </p:set>
                                    <p:animEffect filter="wipe(down)" transition="in">
                                      <p:cBhvr>
                                        <p:cTn dur="500" id="31"/>
                                        <p:tgtEl>
                                          <p:spTgt spid="12"/>
                                        </p:tgtEl>
                                      </p:cBhvr>
                                    </p:animEffect>
                                  </p:childTnLst>
                                </p:cTn>
                              </p:par>
                              <p:par>
                                <p:cTn fill="hold" grpId="0" id="32" nodeType="withEffect" presetClass="entr" presetID="22" presetSubtype="4">
                                  <p:stCondLst>
                                    <p:cond delay="0"/>
                                  </p:stCondLst>
                                  <p:childTnLst>
                                    <p:set>
                                      <p:cBhvr>
                                        <p:cTn dur="1" fill="hold" id="33">
                                          <p:stCondLst>
                                            <p:cond delay="0"/>
                                          </p:stCondLst>
                                        </p:cTn>
                                        <p:tgtEl>
                                          <p:spTgt spid="14"/>
                                        </p:tgtEl>
                                        <p:attrNameLst>
                                          <p:attrName>style.visibility</p:attrName>
                                        </p:attrNameLst>
                                      </p:cBhvr>
                                      <p:to>
                                        <p:strVal val="visible"/>
                                      </p:to>
                                    </p:set>
                                    <p:animEffect filter="wipe(down)" transition="in">
                                      <p:cBhvr>
                                        <p:cTn dur="500" id="34"/>
                                        <p:tgtEl>
                                          <p:spTgt spid="14"/>
                                        </p:tgtEl>
                                      </p:cBhvr>
                                    </p:animEffect>
                                  </p:childTnLst>
                                </p:cTn>
                              </p:par>
                              <p:par>
                                <p:cTn fill="hold" grpId="0" id="35" nodeType="withEffect" presetClass="entr" presetID="22" presetSubtype="4">
                                  <p:stCondLst>
                                    <p:cond delay="0"/>
                                  </p:stCondLst>
                                  <p:childTnLst>
                                    <p:set>
                                      <p:cBhvr>
                                        <p:cTn dur="1" fill="hold" id="36">
                                          <p:stCondLst>
                                            <p:cond delay="0"/>
                                          </p:stCondLst>
                                        </p:cTn>
                                        <p:tgtEl>
                                          <p:spTgt spid="16"/>
                                        </p:tgtEl>
                                        <p:attrNameLst>
                                          <p:attrName>style.visibility</p:attrName>
                                        </p:attrNameLst>
                                      </p:cBhvr>
                                      <p:to>
                                        <p:strVal val="visible"/>
                                      </p:to>
                                    </p:set>
                                    <p:animEffect filter="wipe(down)" transition="in">
                                      <p:cBhvr>
                                        <p:cTn dur="500" id="37"/>
                                        <p:tgtEl>
                                          <p:spTgt spid="16"/>
                                        </p:tgtEl>
                                      </p:cBhvr>
                                    </p:animEffect>
                                  </p:childTnLst>
                                </p:cTn>
                              </p:par>
                              <p:par>
                                <p:cTn fill="hold" grpId="0" id="38" nodeType="withEffect" presetClass="entr" presetID="22" presetSubtype="4">
                                  <p:stCondLst>
                                    <p:cond delay="0"/>
                                  </p:stCondLst>
                                  <p:childTnLst>
                                    <p:set>
                                      <p:cBhvr>
                                        <p:cTn dur="1" fill="hold" id="39">
                                          <p:stCondLst>
                                            <p:cond delay="0"/>
                                          </p:stCondLst>
                                        </p:cTn>
                                        <p:tgtEl>
                                          <p:spTgt spid="18"/>
                                        </p:tgtEl>
                                        <p:attrNameLst>
                                          <p:attrName>style.visibility</p:attrName>
                                        </p:attrNameLst>
                                      </p:cBhvr>
                                      <p:to>
                                        <p:strVal val="visible"/>
                                      </p:to>
                                    </p:set>
                                    <p:animEffect filter="wipe(down)" transition="in">
                                      <p:cBhvr>
                                        <p:cTn dur="500" id="40"/>
                                        <p:tgtEl>
                                          <p:spTgt spid="18"/>
                                        </p:tgtEl>
                                      </p:cBhvr>
                                    </p:animEffect>
                                  </p:childTnLst>
                                </p:cTn>
                              </p:par>
                            </p:childTnLst>
                          </p:cTn>
                        </p:par>
                        <p:par>
                          <p:cTn fill="hold" id="41" nodeType="afterGroup">
                            <p:stCondLst>
                              <p:cond delay="2500"/>
                            </p:stCondLst>
                            <p:childTnLst>
                              <p:par>
                                <p:cTn fill="hold" grpId="0" id="42" nodeType="afterEffect" presetClass="entr" presetID="42"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1000" id="44"/>
                                        <p:tgtEl>
                                          <p:spTgt spid="19"/>
                                        </p:tgtEl>
                                      </p:cBhvr>
                                    </p:animEffect>
                                    <p:anim calcmode="lin" valueType="num">
                                      <p:cBhvr>
                                        <p:cTn dur="1000" fill="hold" id="45"/>
                                        <p:tgtEl>
                                          <p:spTgt spid="19"/>
                                        </p:tgtEl>
                                        <p:attrNameLst>
                                          <p:attrName>ppt_x</p:attrName>
                                        </p:attrNameLst>
                                      </p:cBhvr>
                                      <p:tavLst>
                                        <p:tav tm="0">
                                          <p:val>
                                            <p:strVal val="#ppt_x"/>
                                          </p:val>
                                        </p:tav>
                                        <p:tav tm="100000">
                                          <p:val>
                                            <p:strVal val="#ppt_x"/>
                                          </p:val>
                                        </p:tav>
                                      </p:tavLst>
                                    </p:anim>
                                    <p:anim calcmode="lin" valueType="num">
                                      <p:cBhvr>
                                        <p:cTn dur="1000" fill="hold" id="46"/>
                                        <p:tgtEl>
                                          <p:spTgt spid="1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14" presetSubtype="10">
                                  <p:stCondLst>
                                    <p:cond delay="0"/>
                                  </p:stCondLst>
                                  <p:childTnLst>
                                    <p:set>
                                      <p:cBhvr>
                                        <p:cTn dur="1" fill="hold" id="49">
                                          <p:stCondLst>
                                            <p:cond delay="0"/>
                                          </p:stCondLst>
                                        </p:cTn>
                                        <p:tgtEl>
                                          <p:spTgt spid="26"/>
                                        </p:tgtEl>
                                        <p:attrNameLst>
                                          <p:attrName>style.visibility</p:attrName>
                                        </p:attrNameLst>
                                      </p:cBhvr>
                                      <p:to>
                                        <p:strVal val="visible"/>
                                      </p:to>
                                    </p:set>
                                    <p:animEffect filter="randombar(horizontal)" transition="in">
                                      <p:cBhvr>
                                        <p:cTn dur="500" id="50"/>
                                        <p:tgtEl>
                                          <p:spTgt spid="26"/>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7"/>
                                        </p:tgtEl>
                                        <p:attrNameLst>
                                          <p:attrName>style.visibility</p:attrName>
                                        </p:attrNameLst>
                                      </p:cBhvr>
                                      <p:to>
                                        <p:strVal val="visible"/>
                                      </p:to>
                                    </p:set>
                                    <p:animEffect filter="randombar(horizontal)" transition="in">
                                      <p:cBhvr>
                                        <p:cTn dur="500" id="53"/>
                                        <p:tgtEl>
                                          <p:spTgt spid="27"/>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28"/>
                                        </p:tgtEl>
                                        <p:attrNameLst>
                                          <p:attrName>style.visibility</p:attrName>
                                        </p:attrNameLst>
                                      </p:cBhvr>
                                      <p:to>
                                        <p:strVal val="visible"/>
                                      </p:to>
                                    </p:set>
                                    <p:animEffect filter="randombar(horizontal)" transition="in">
                                      <p:cBhvr>
                                        <p:cTn dur="500" id="56"/>
                                        <p:tgtEl>
                                          <p:spTgt spid="28"/>
                                        </p:tgtEl>
                                      </p:cBhvr>
                                    </p:animEffect>
                                  </p:childTnLst>
                                </p:cTn>
                              </p:par>
                            </p:childTnLst>
                          </p:cTn>
                        </p:par>
                        <p:par>
                          <p:cTn fill="hold" id="57" nodeType="afterGroup">
                            <p:stCondLst>
                              <p:cond delay="4000"/>
                            </p:stCondLst>
                            <p:childTnLst>
                              <p:par>
                                <p:cTn fill="hold" grpId="0" id="58" nodeType="afterEffect" presetClass="entr" presetID="22" presetSubtype="1">
                                  <p:stCondLst>
                                    <p:cond delay="0"/>
                                  </p:stCondLst>
                                  <p:childTnLst>
                                    <p:set>
                                      <p:cBhvr>
                                        <p:cTn dur="1" fill="hold" id="59">
                                          <p:stCondLst>
                                            <p:cond delay="0"/>
                                          </p:stCondLst>
                                        </p:cTn>
                                        <p:tgtEl>
                                          <p:spTgt spid="25"/>
                                        </p:tgtEl>
                                        <p:attrNameLst>
                                          <p:attrName>style.visibility</p:attrName>
                                        </p:attrNameLst>
                                      </p:cBhvr>
                                      <p:to>
                                        <p:strVal val="visible"/>
                                      </p:to>
                                    </p:set>
                                    <p:animEffect filter="wipe(up)" transition="in">
                                      <p:cBhvr>
                                        <p:cTn dur="500" id="60"/>
                                        <p:tgtEl>
                                          <p:spTgt spid="25"/>
                                        </p:tgtEl>
                                      </p:cBhvr>
                                    </p:animEffect>
                                  </p:childTnLst>
                                </p:cTn>
                              </p:par>
                            </p:childTnLst>
                          </p:cTn>
                        </p:par>
                        <p:par>
                          <p:cTn fill="hold" id="61" nodeType="afterGroup">
                            <p:stCondLst>
                              <p:cond delay="4500"/>
                            </p:stCondLst>
                            <p:childTnLst>
                              <p:par>
                                <p:cTn fill="hold" grpId="0" id="62" nodeType="afterEffect" presetClass="entr" presetID="42" presetSubtype="0">
                                  <p:stCondLst>
                                    <p:cond delay="0"/>
                                  </p:stCondLst>
                                  <p:childTnLst>
                                    <p:set>
                                      <p:cBhvr>
                                        <p:cTn dur="1" fill="hold" id="63">
                                          <p:stCondLst>
                                            <p:cond delay="0"/>
                                          </p:stCondLst>
                                        </p:cTn>
                                        <p:tgtEl>
                                          <p:spTgt spid="29"/>
                                        </p:tgtEl>
                                        <p:attrNameLst>
                                          <p:attrName>style.visibility</p:attrName>
                                        </p:attrNameLst>
                                      </p:cBhvr>
                                      <p:to>
                                        <p:strVal val="visible"/>
                                      </p:to>
                                    </p:set>
                                    <p:animEffect filter="fade" transition="in">
                                      <p:cBhvr>
                                        <p:cTn dur="1000" id="64"/>
                                        <p:tgtEl>
                                          <p:spTgt spid="29"/>
                                        </p:tgtEl>
                                      </p:cBhvr>
                                    </p:animEffect>
                                    <p:anim calcmode="lin" valueType="num">
                                      <p:cBhvr>
                                        <p:cTn dur="1000" fill="hold" id="65"/>
                                        <p:tgtEl>
                                          <p:spTgt spid="29"/>
                                        </p:tgtEl>
                                        <p:attrNameLst>
                                          <p:attrName>ppt_x</p:attrName>
                                        </p:attrNameLst>
                                      </p:cBhvr>
                                      <p:tavLst>
                                        <p:tav tm="0">
                                          <p:val>
                                            <p:strVal val="#ppt_x"/>
                                          </p:val>
                                        </p:tav>
                                        <p:tav tm="100000">
                                          <p:val>
                                            <p:strVal val="#ppt_x"/>
                                          </p:val>
                                        </p:tav>
                                      </p:tavLst>
                                    </p:anim>
                                    <p:anim calcmode="lin" valueType="num">
                                      <p:cBhvr>
                                        <p:cTn dur="1000" fill="hold" id="6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5"/>
      <p:bldP grpId="0" spid="26"/>
      <p:bldP grpId="0" spid="27"/>
      <p:bldP grpId="0" spid="28"/>
      <p:bldP grpId="0" spid="2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谢</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谢</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2" name="Rectangle 4"/>
          <p:cNvSpPr txBox="1">
            <a:spLocks noChangeArrowheads="1"/>
          </p:cNvSpPr>
          <p:nvPr/>
        </p:nvSpPr>
        <p:spPr bwMode="auto">
          <a:xfrm>
            <a:off x="5675630" y="222504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a:p>
            <a:pPr algn="l"/>
            <a:r>
              <a:rPr altLang="en-US" b="0" lang="zh-CN" sz="1400">
                <a:solidFill>
                  <a:schemeClr val="tx1"/>
                </a:solidFill>
                <a:latin charset="-122" panose="02010600040101010101" typeface="华文中宋"/>
                <a:ea charset="-122" panose="02010600040101010101" typeface="华文中宋"/>
              </a:rPr>
              <a:t>名</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
                                        </p:tgtEl>
                                        <p:attrNameLst>
                                          <p:attrName>style.visibility</p:attrName>
                                        </p:attrNameLst>
                                      </p:cBhvr>
                                      <p:to>
                                        <p:strVal val="visible"/>
                                      </p:to>
                                    </p:set>
                                    <p:animEffect filter="wipe(left)" transition="in">
                                      <p:cBhvr>
                                        <p:cTn dur="500" id="15"/>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http://www.youyedoc.com/article/2017/3481.html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2993571" y="1395191"/>
            <a:ext cx="1981372" cy="646232"/>
          </a:xfrm>
          <a:prstGeom prst="rect">
            <a:avLst/>
          </a:prstGeom>
        </p:spPr>
      </p:pic>
    </p:spTree>
    <p:extLst>
      <p:ext uri="{BB962C8B-B14F-4D97-AF65-F5344CB8AC3E}">
        <p14:creationId val="23827632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章</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3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189" name="椭圆 7"/>
          <p:cNvSpPr/>
          <p:nvPr/>
        </p:nvSpPr>
        <p:spPr>
          <a:xfrm>
            <a:off x="3537553" y="3514750"/>
            <a:ext cx="5141439" cy="1208639"/>
          </a:xfrm>
          <a:custGeom>
            <a:gdLst>
              <a:gd fmla="*/ 5141438 w 5232878" name="connsiteX0"/>
              <a:gd fmla="*/ 0 h 1208638" name="connsiteY0"/>
              <a:gd fmla="*/ 2570719 w 5232878" name="connsiteX1"/>
              <a:gd fmla="*/ 1208638 h 1208638" name="connsiteY1"/>
              <a:gd fmla="*/ 0 w 5232878" name="connsiteX2"/>
              <a:gd fmla="*/ 0 h 1208638" name="connsiteY2"/>
              <a:gd fmla="*/ 5232878 w 5232878" name="connsiteX3"/>
              <a:gd fmla="*/ 91440 h 1208638" name="connsiteY3"/>
              <a:gd fmla="*/ 5141438 w 5141438" name="connsiteX0-1"/>
              <a:gd fmla="*/ 0 h 1208638" name="connsiteY0-2"/>
              <a:gd fmla="*/ 2570719 w 5141438" name="connsiteX1-3"/>
              <a:gd fmla="*/ 1208638 h 1208638" name="connsiteY1-4"/>
              <a:gd fmla="*/ 0 w 5141438" name="connsiteX2-5"/>
              <a:gd fmla="*/ 0 h 1208638" name="connsiteY2-6"/>
            </a:gdLst>
            <a:cxnLst>
              <a:cxn ang="0">
                <a:pos x="connsiteX0-1" y="connsiteY0-2"/>
              </a:cxn>
              <a:cxn ang="0">
                <a:pos x="connsiteX1-3" y="connsiteY1-4"/>
              </a:cxn>
              <a:cxn ang="0">
                <a:pos x="connsiteX2-5" y="connsiteY2-6"/>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latin charset="-122" panose="020b0503020204020204" typeface="微软雅黑"/>
              <a:ea charset="-122" panose="020b0503020204020204" typeface="微软雅黑"/>
            </a:endParaRPr>
          </a:p>
        </p:txBody>
      </p:sp>
      <p:cxnSp>
        <p:nvCxnSpPr>
          <p:cNvPr id="190" name="直接连接符 189"/>
          <p:cNvCxnSpPr>
            <a:endCxn id="189" idx="1"/>
          </p:cNvCxnSpPr>
          <p:nvPr/>
        </p:nvCxnSpPr>
        <p:spPr>
          <a:xfrm>
            <a:off x="6105218" y="2915817"/>
            <a:ext cx="3691" cy="180757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1" name="TextBox 40"/>
          <p:cNvSpPr txBox="1"/>
          <p:nvPr/>
        </p:nvSpPr>
        <p:spPr>
          <a:xfrm>
            <a:off x="2291595" y="4255230"/>
            <a:ext cx="1944216" cy="962177"/>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此处添加文本内容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p:txBody>
      </p:sp>
      <p:sp>
        <p:nvSpPr>
          <p:cNvPr id="192" name="TextBox 41"/>
          <p:cNvSpPr txBox="1"/>
          <p:nvPr/>
        </p:nvSpPr>
        <p:spPr>
          <a:xfrm>
            <a:off x="3995784" y="5283784"/>
            <a:ext cx="1944216" cy="962177"/>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p:txBody>
      </p:sp>
      <p:sp>
        <p:nvSpPr>
          <p:cNvPr id="193" name="TextBox 42"/>
          <p:cNvSpPr txBox="1"/>
          <p:nvPr/>
        </p:nvSpPr>
        <p:spPr>
          <a:xfrm>
            <a:off x="6341550" y="5283784"/>
            <a:ext cx="1944216" cy="962177"/>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p:txBody>
      </p:sp>
      <p:sp>
        <p:nvSpPr>
          <p:cNvPr id="194" name="TextBox 43"/>
          <p:cNvSpPr txBox="1"/>
          <p:nvPr/>
        </p:nvSpPr>
        <p:spPr>
          <a:xfrm>
            <a:off x="8028232" y="4317124"/>
            <a:ext cx="1944216" cy="962177"/>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a:p>
            <a:pPr algn="ctr">
              <a:lnSpc>
                <a:spcPct val="130000"/>
              </a:lnSpc>
            </a:pPr>
            <a:r>
              <a:rPr altLang="en-US" lang="zh-CN" smtClean="0" sz="1465">
                <a:solidFill>
                  <a:schemeClr val="tx1">
                    <a:lumMod val="75000"/>
                    <a:lumOff val="25000"/>
                  </a:schemeClr>
                </a:solidFill>
                <a:latin charset="-122" panose="020b0503020204020204" typeface="微软雅黑"/>
                <a:ea charset="-122" panose="020b0503020204020204" typeface="微软雅黑"/>
              </a:rPr>
              <a:t>此次添加文本内容</a:t>
            </a:r>
          </a:p>
        </p:txBody>
      </p:sp>
      <p:grpSp>
        <p:nvGrpSpPr>
          <p:cNvPr id="195" name="组合 194"/>
          <p:cNvGrpSpPr/>
          <p:nvPr/>
        </p:nvGrpSpPr>
        <p:grpSpPr>
          <a:xfrm>
            <a:off x="5058045" y="1196073"/>
            <a:ext cx="2084515" cy="2084515"/>
            <a:chOff x="2848131" y="1860029"/>
            <a:chExt cx="3807502" cy="3807502"/>
          </a:xfrm>
        </p:grpSpPr>
        <p:sp>
          <p:nvSpPr>
            <p:cNvPr id="196" name="椭圆 195"/>
            <p:cNvSpPr/>
            <p:nvPr/>
          </p:nvSpPr>
          <p:spPr>
            <a:xfrm>
              <a:off x="2848131" y="1860029"/>
              <a:ext cx="3807502" cy="3807502"/>
            </a:xfrm>
            <a:prstGeom prst="ellipse">
              <a:avLst/>
            </a:prstGeom>
            <a:solidFill>
              <a:srgbClr val="BCB7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typeface="微软雅黑"/>
                <a:ea charset="-122" panose="020b0503020204020204" typeface="微软雅黑"/>
              </a:endParaRPr>
            </a:p>
          </p:txBody>
        </p:sp>
        <p:sp>
          <p:nvSpPr>
            <p:cNvPr id="197" name="文本框 91"/>
            <p:cNvSpPr txBox="1"/>
            <p:nvPr/>
          </p:nvSpPr>
          <p:spPr>
            <a:xfrm>
              <a:off x="3293307" y="3335068"/>
              <a:ext cx="2932148" cy="946453"/>
            </a:xfrm>
            <a:prstGeom prst="rect">
              <a:avLst/>
            </a:prstGeom>
            <a:noFill/>
          </p:spPr>
          <p:txBody>
            <a:bodyPr rtlCol="0" wrap="none">
              <a:spAutoFit/>
            </a:bodyPr>
            <a:lstStyle/>
            <a:p>
              <a:pPr algn="ctr"/>
              <a:r>
                <a:rPr altLang="en-US" b="1" lang="zh-CN" smtClean="0" sz="2800">
                  <a:solidFill>
                    <a:schemeClr val="bg1"/>
                  </a:solidFill>
                  <a:latin charset="-122" panose="020b0503020204020204" typeface="微软雅黑"/>
                  <a:ea charset="-122" panose="020b0503020204020204" typeface="微软雅黑"/>
                </a:rPr>
                <a:t>您的标题</a:t>
              </a:r>
            </a:p>
          </p:txBody>
        </p:sp>
      </p:grpSp>
      <p:grpSp>
        <p:nvGrpSpPr>
          <p:cNvPr id="198" name="组合 197"/>
          <p:cNvGrpSpPr/>
          <p:nvPr/>
        </p:nvGrpSpPr>
        <p:grpSpPr>
          <a:xfrm>
            <a:off x="2896477" y="2949189"/>
            <a:ext cx="1075144" cy="1075144"/>
            <a:chOff x="2800449" y="3260788"/>
            <a:chExt cx="1075144" cy="1075144"/>
          </a:xfrm>
        </p:grpSpPr>
        <p:sp>
          <p:nvSpPr>
            <p:cNvPr id="199" name="椭圆 198"/>
            <p:cNvSpPr/>
            <p:nvPr/>
          </p:nvSpPr>
          <p:spPr>
            <a:xfrm>
              <a:off x="2800449" y="3260788"/>
              <a:ext cx="1075144" cy="1075144"/>
            </a:xfrm>
            <a:prstGeom prst="ellipse">
              <a:avLst/>
            </a:prstGeom>
            <a:solidFill>
              <a:srgbClr val="BCB7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typeface="微软雅黑"/>
                <a:ea charset="-122" panose="020b0503020204020204" typeface="微软雅黑"/>
              </a:endParaRPr>
            </a:p>
          </p:txBody>
        </p:sp>
        <p:sp>
          <p:nvSpPr>
            <p:cNvPr id="200" name="Freeform 12"/>
            <p:cNvSpPr>
              <a:spLocks noEditPoints="1"/>
            </p:cNvSpPr>
            <p:nvPr/>
          </p:nvSpPr>
          <p:spPr bwMode="black">
            <a:xfrm>
              <a:off x="3115247" y="3529914"/>
              <a:ext cx="450199" cy="498101"/>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anchor="t" anchorCtr="0" bIns="54870" compatLnSpc="1" lIns="109740" numCol="1" rIns="109740" tIns="54870" vert="horz" wrap="square"/>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endParaRPr lang="en-US" sz="2400">
                <a:solidFill>
                  <a:srgbClr val="FFFFFF"/>
                </a:solidFill>
                <a:latin charset="-122" panose="020b0503020204020204" typeface="微软雅黑"/>
                <a:ea charset="-122" panose="020b0503020204020204" typeface="微软雅黑"/>
              </a:endParaRPr>
            </a:p>
          </p:txBody>
        </p:sp>
      </p:grpSp>
      <p:grpSp>
        <p:nvGrpSpPr>
          <p:cNvPr id="201" name="组合 200"/>
          <p:cNvGrpSpPr/>
          <p:nvPr/>
        </p:nvGrpSpPr>
        <p:grpSpPr>
          <a:xfrm>
            <a:off x="4375035" y="3832562"/>
            <a:ext cx="1075144" cy="1075144"/>
            <a:chOff x="4279007" y="4144161"/>
            <a:chExt cx="1075144" cy="1075144"/>
          </a:xfrm>
        </p:grpSpPr>
        <p:sp>
          <p:nvSpPr>
            <p:cNvPr id="202" name="椭圆 201"/>
            <p:cNvSpPr/>
            <p:nvPr/>
          </p:nvSpPr>
          <p:spPr>
            <a:xfrm>
              <a:off x="4279007" y="4144161"/>
              <a:ext cx="1075144" cy="1075144"/>
            </a:xfrm>
            <a:prstGeom prst="ellipse">
              <a:avLst/>
            </a:prstGeom>
            <a:solidFill>
              <a:srgbClr val="BBB0A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typeface="微软雅黑"/>
                <a:ea charset="-122" panose="020b0503020204020204" typeface="微软雅黑"/>
              </a:endParaRPr>
            </a:p>
          </p:txBody>
        </p:sp>
        <p:pic>
          <p:nvPicPr>
            <p:cNvPr descr="C:\Users\Jonahs\Dropbox\Projects SCOTT\MEET Windows Azure\source\Background\tile-icon-CDN.png" id="203" name="Picture 5"/>
            <p:cNvPicPr>
              <a:picLocks noChangeArrowheads="1" noChangeAspect="1"/>
            </p:cNvPicPr>
            <p:nvPr/>
          </p:nvPicPr>
          <p:blipFill>
            <a:blip r:embed="rId2">
              <a:extLst>
                <a:ext uri="{28A0092B-C50C-407E-A947-70E740481C1C}">
                  <a14:useLocalDpi val="0"/>
                </a:ext>
              </a:extLst>
            </a:blip>
            <a:stretch>
              <a:fillRect/>
            </a:stretch>
          </p:blipFill>
          <p:spPr bwMode="auto">
            <a:xfrm>
              <a:off x="4503176" y="4333642"/>
              <a:ext cx="638782" cy="638616"/>
            </a:xfrm>
            <a:prstGeom prst="rect">
              <a:avLst/>
            </a:prstGeom>
            <a:noFill/>
            <a:extLst>
              <a:ext uri="{909E8E84-426E-40DD-AFC4-6F175D3DCCD1}">
                <a14:hiddenFill>
                  <a:solidFill>
                    <a:srgbClr val="FFFFFF"/>
                  </a:solidFill>
                </a14:hiddenFill>
              </a:ext>
            </a:extLst>
          </p:spPr>
        </p:pic>
      </p:grpSp>
      <p:grpSp>
        <p:nvGrpSpPr>
          <p:cNvPr id="204" name="组合 203"/>
          <p:cNvGrpSpPr/>
          <p:nvPr/>
        </p:nvGrpSpPr>
        <p:grpSpPr>
          <a:xfrm>
            <a:off x="6613652" y="3923926"/>
            <a:ext cx="1075144" cy="1075144"/>
            <a:chOff x="6517624" y="4235525"/>
            <a:chExt cx="1075144" cy="1075144"/>
          </a:xfrm>
        </p:grpSpPr>
        <p:sp>
          <p:nvSpPr>
            <p:cNvPr id="205" name="椭圆 204"/>
            <p:cNvSpPr/>
            <p:nvPr/>
          </p:nvSpPr>
          <p:spPr>
            <a:xfrm>
              <a:off x="6517624" y="4235525"/>
              <a:ext cx="1075144" cy="1075144"/>
            </a:xfrm>
            <a:prstGeom prst="ellipse">
              <a:avLst/>
            </a:prstGeom>
            <a:solidFill>
              <a:srgbClr val="BCB7B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typeface="微软雅黑"/>
                <a:ea charset="-122" panose="020b0503020204020204" typeface="微软雅黑"/>
              </a:endParaRPr>
            </a:p>
          </p:txBody>
        </p:sp>
        <p:pic>
          <p:nvPicPr>
            <p:cNvPr descr="C:\Users\Jonahs\Dropbox\Projects SCOTT\MEET Windows Azure\source\Background\tile-icon-network.png" id="206" name="Picture 10"/>
            <p:cNvPicPr>
              <a:picLocks noChangeArrowheads="1" noChangeAspect="1"/>
            </p:cNvPicPr>
            <p:nvPr/>
          </p:nvPicPr>
          <p:blipFill>
            <a:blip r:embed="rId3">
              <a:extLst>
                <a:ext uri="{28A0092B-C50C-407E-A947-70E740481C1C}">
                  <a14:useLocalDpi val="0"/>
                </a:ext>
              </a:extLst>
            </a:blip>
            <a:stretch>
              <a:fillRect/>
            </a:stretch>
          </p:blipFill>
          <p:spPr bwMode="auto">
            <a:xfrm>
              <a:off x="6731404" y="4453789"/>
              <a:ext cx="638782" cy="638616"/>
            </a:xfrm>
            <a:prstGeom prst="rect">
              <a:avLst/>
            </a:prstGeom>
            <a:noFill/>
            <a:extLst>
              <a:ext uri="{909E8E84-426E-40DD-AFC4-6F175D3DCCD1}">
                <a14:hiddenFill>
                  <a:solidFill>
                    <a:srgbClr val="FFFFFF"/>
                  </a:solidFill>
                </a14:hiddenFill>
              </a:ext>
            </a:extLst>
          </p:spPr>
        </p:pic>
      </p:grpSp>
      <p:grpSp>
        <p:nvGrpSpPr>
          <p:cNvPr id="207" name="组合 206"/>
          <p:cNvGrpSpPr/>
          <p:nvPr/>
        </p:nvGrpSpPr>
        <p:grpSpPr>
          <a:xfrm>
            <a:off x="8141420" y="2949189"/>
            <a:ext cx="1075144" cy="1075144"/>
            <a:chOff x="8045392" y="3260788"/>
            <a:chExt cx="1075144" cy="1075144"/>
          </a:xfrm>
        </p:grpSpPr>
        <p:sp>
          <p:nvSpPr>
            <p:cNvPr id="208" name="椭圆 207"/>
            <p:cNvSpPr/>
            <p:nvPr/>
          </p:nvSpPr>
          <p:spPr>
            <a:xfrm>
              <a:off x="8045392" y="3260788"/>
              <a:ext cx="1075144" cy="1075144"/>
            </a:xfrm>
            <a:prstGeom prst="ellipse">
              <a:avLst/>
            </a:prstGeom>
            <a:solidFill>
              <a:srgbClr val="BBB0AC"/>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typeface="微软雅黑"/>
                <a:ea charset="-122" panose="020b0503020204020204" typeface="微软雅黑"/>
              </a:endParaRPr>
            </a:p>
          </p:txBody>
        </p:sp>
        <p:sp>
          <p:nvSpPr>
            <p:cNvPr id="209" name="Freeform 45"/>
            <p:cNvSpPr>
              <a:spLocks noEditPoints="1"/>
            </p:cNvSpPr>
            <p:nvPr/>
          </p:nvSpPr>
          <p:spPr bwMode="black">
            <a:xfrm>
              <a:off x="8341545" y="3499152"/>
              <a:ext cx="470167" cy="507079"/>
            </a:xfrm>
            <a:custGeom>
              <a:gdLst>
                <a:gd fmla="*/ 135 w 140" name="T0"/>
                <a:gd fmla="*/ 85 h 151" name="T1"/>
                <a:gd fmla="*/ 140 w 140" name="T2"/>
                <a:gd fmla="*/ 96 h 151" name="T3"/>
                <a:gd fmla="*/ 134 w 140" name="T4"/>
                <a:gd fmla="*/ 106 h 151" name="T5"/>
                <a:gd fmla="*/ 137 w 140" name="T6"/>
                <a:gd fmla="*/ 117 h 151" name="T7"/>
                <a:gd fmla="*/ 129 w 140" name="T8"/>
                <a:gd fmla="*/ 128 h 151" name="T9"/>
                <a:gd fmla="*/ 128 w 140" name="T10"/>
                <a:gd fmla="*/ 137 h 151" name="T11"/>
                <a:gd fmla="*/ 116 w 140" name="T12"/>
                <a:gd fmla="*/ 148 h 151" name="T13"/>
                <a:gd fmla="*/ 65 w 140" name="T14"/>
                <a:gd fmla="*/ 148 h 151" name="T15"/>
                <a:gd fmla="*/ 33 w 140" name="T16"/>
                <a:gd fmla="*/ 142 h 151" name="T17"/>
                <a:gd fmla="*/ 33 w 140" name="T18"/>
                <a:gd fmla="*/ 82 h 151" name="T19"/>
                <a:gd fmla="*/ 34 w 140" name="T20"/>
                <a:gd fmla="*/ 82 h 151" name="T21"/>
                <a:gd fmla="*/ 34 w 140" name="T22"/>
                <a:gd fmla="*/ 82 h 151" name="T23"/>
                <a:gd fmla="*/ 37 w 140" name="T24"/>
                <a:gd fmla="*/ 82 h 151" name="T25"/>
                <a:gd fmla="*/ 60 w 140" name="T26"/>
                <a:gd fmla="*/ 48 h 151" name="T27"/>
                <a:gd fmla="*/ 68 w 140" name="T28"/>
                <a:gd fmla="*/ 39 h 151" name="T29"/>
                <a:gd fmla="*/ 81 w 140" name="T30"/>
                <a:gd fmla="*/ 3 h 151" name="T31"/>
                <a:gd fmla="*/ 97 w 140" name="T32"/>
                <a:gd fmla="*/ 8 h 151" name="T33"/>
                <a:gd fmla="*/ 99 w 140" name="T34"/>
                <a:gd fmla="*/ 35 h 151" name="T35"/>
                <a:gd fmla="*/ 90 w 140" name="T36"/>
                <a:gd fmla="*/ 60 h 151" name="T37"/>
                <a:gd fmla="*/ 130 w 140" name="T38"/>
                <a:gd fmla="*/ 62 h 151" name="T39"/>
                <a:gd fmla="*/ 140 w 140" name="T40"/>
                <a:gd fmla="*/ 77 h 151" name="T41"/>
                <a:gd fmla="*/ 135 w 140" name="T42"/>
                <a:gd fmla="*/ 85 h 151" name="T43"/>
                <a:gd fmla="*/ 30 w 140" name="T44"/>
                <a:gd fmla="*/ 137 h 151" name="T45"/>
                <a:gd fmla="*/ 30 w 140" name="T46"/>
                <a:gd fmla="*/ 137 h 151" name="T47"/>
                <a:gd fmla="*/ 30 w 140" name="T48"/>
                <a:gd fmla="*/ 82 h 151" name="T49"/>
                <a:gd fmla="*/ 23 w 140" name="T50"/>
                <a:gd fmla="*/ 76 h 151" name="T51"/>
                <a:gd fmla="*/ 7 w 140" name="T52"/>
                <a:gd fmla="*/ 76 h 151" name="T53"/>
                <a:gd fmla="*/ 0 w 140" name="T54"/>
                <a:gd fmla="*/ 82 h 151" name="T55"/>
                <a:gd fmla="*/ 0 w 140" name="T56"/>
                <a:gd fmla="*/ 137 h 151" name="T57"/>
                <a:gd fmla="*/ 7 w 140" name="T58"/>
                <a:gd fmla="*/ 144 h 151" name="T59"/>
                <a:gd fmla="*/ 23 w 140" name="T60"/>
                <a:gd fmla="*/ 144 h 151" name="T61"/>
                <a:gd fmla="*/ 30 w 140" name="T62"/>
                <a:gd fmla="*/ 137 h 15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1" w="140">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13" compatLnSpc="1" lIns="91424" numCol="1" rIns="91424" tIns="45713" vert="horz" wrap="square"/>
            <a:lstStyle>
              <a:defPPr>
                <a:defRPr lang="en-US"/>
              </a:defPPr>
              <a:lvl1pPr algn="l" defTabSz="685165" eaLnBrk="1" hangingPunct="1" latinLnBrk="0" marL="0" rtl="0">
                <a:defRPr kern="1200" sz="1400">
                  <a:solidFill>
                    <a:schemeClr val="tx1"/>
                  </a:solidFill>
                  <a:latin typeface="+mn-lt"/>
                  <a:ea typeface="+mn-ea"/>
                  <a:cs typeface="+mn-cs"/>
                </a:defRPr>
              </a:lvl1pPr>
              <a:lvl2pPr algn="l" defTabSz="685165" eaLnBrk="1" hangingPunct="1" latinLnBrk="0" marL="342900" rtl="0">
                <a:defRPr kern="1200" sz="1400">
                  <a:solidFill>
                    <a:schemeClr val="tx1"/>
                  </a:solidFill>
                  <a:latin typeface="+mn-lt"/>
                  <a:ea typeface="+mn-ea"/>
                  <a:cs typeface="+mn-cs"/>
                </a:defRPr>
              </a:lvl2pPr>
              <a:lvl3pPr algn="l" defTabSz="685165" eaLnBrk="1" hangingPunct="1" latinLnBrk="0" marL="685800" rtl="0">
                <a:defRPr kern="1200" sz="1400">
                  <a:solidFill>
                    <a:schemeClr val="tx1"/>
                  </a:solidFill>
                  <a:latin typeface="+mn-lt"/>
                  <a:ea typeface="+mn-ea"/>
                  <a:cs typeface="+mn-cs"/>
                </a:defRPr>
              </a:lvl3pPr>
              <a:lvl4pPr algn="l" defTabSz="685165" eaLnBrk="1" hangingPunct="1" latinLnBrk="0" marL="1028065" rtl="0">
                <a:defRPr kern="1200" sz="1400">
                  <a:solidFill>
                    <a:schemeClr val="tx1"/>
                  </a:solidFill>
                  <a:latin typeface="+mn-lt"/>
                  <a:ea typeface="+mn-ea"/>
                  <a:cs typeface="+mn-cs"/>
                </a:defRPr>
              </a:lvl4pPr>
              <a:lvl5pPr algn="l" defTabSz="685165" eaLnBrk="1" hangingPunct="1" latinLnBrk="0" marL="1370965" rtl="0">
                <a:defRPr kern="1200" sz="1400">
                  <a:solidFill>
                    <a:schemeClr val="tx1"/>
                  </a:solidFill>
                  <a:latin typeface="+mn-lt"/>
                  <a:ea typeface="+mn-ea"/>
                  <a:cs typeface="+mn-cs"/>
                </a:defRPr>
              </a:lvl5pPr>
              <a:lvl6pPr algn="l" defTabSz="685165" eaLnBrk="1" hangingPunct="1" latinLnBrk="0" marL="1713865" rtl="0">
                <a:defRPr kern="1200" sz="1400">
                  <a:solidFill>
                    <a:schemeClr val="tx1"/>
                  </a:solidFill>
                  <a:latin typeface="+mn-lt"/>
                  <a:ea typeface="+mn-ea"/>
                  <a:cs typeface="+mn-cs"/>
                </a:defRPr>
              </a:lvl6pPr>
              <a:lvl7pPr algn="l" defTabSz="685165" eaLnBrk="1" hangingPunct="1" latinLnBrk="0" marL="2056765" rtl="0">
                <a:defRPr kern="1200" sz="1400">
                  <a:solidFill>
                    <a:schemeClr val="tx1"/>
                  </a:solidFill>
                  <a:latin typeface="+mn-lt"/>
                  <a:ea typeface="+mn-ea"/>
                  <a:cs typeface="+mn-cs"/>
                </a:defRPr>
              </a:lvl7pPr>
              <a:lvl8pPr algn="l" defTabSz="685165" eaLnBrk="1" hangingPunct="1" latinLnBrk="0" marL="2399030" rtl="0">
                <a:defRPr kern="1200" sz="1400">
                  <a:solidFill>
                    <a:schemeClr val="tx1"/>
                  </a:solidFill>
                  <a:latin typeface="+mn-lt"/>
                  <a:ea typeface="+mn-ea"/>
                  <a:cs typeface="+mn-cs"/>
                </a:defRPr>
              </a:lvl8pPr>
              <a:lvl9pPr algn="l" defTabSz="685165" eaLnBrk="1" hangingPunct="1" latinLnBrk="0" marL="2741930" rtl="0">
                <a:defRPr kern="1200" sz="1400">
                  <a:solidFill>
                    <a:schemeClr val="tx1"/>
                  </a:solidFill>
                  <a:latin typeface="+mn-lt"/>
                  <a:ea typeface="+mn-ea"/>
                  <a:cs typeface="+mn-cs"/>
                </a:defRPr>
              </a:lvl9pPr>
            </a:lstStyle>
            <a:p>
              <a:pPr defTabSz="513715"/>
              <a:endParaRPr lang="en-US" sz="1865">
                <a:solidFill>
                  <a:srgbClr val="FFFFFF"/>
                </a:solidFill>
                <a:latin charset="-122" panose="020b0503020204020204" typeface="微软雅黑"/>
                <a:ea charset="-122" panose="020b0503020204020204" typeface="微软雅黑"/>
              </a:endParaRP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195"/>
                                        </p:tgtEl>
                                        <p:attrNameLst>
                                          <p:attrName>style.visibility</p:attrName>
                                        </p:attrNameLst>
                                      </p:cBhvr>
                                      <p:to>
                                        <p:strVal val="visible"/>
                                      </p:to>
                                    </p:set>
                                    <p:animEffect filter="fade" transition="in">
                                      <p:cBhvr>
                                        <p:cTn dur="1000" id="7"/>
                                        <p:tgtEl>
                                          <p:spTgt spid="195"/>
                                        </p:tgtEl>
                                      </p:cBhvr>
                                    </p:animEffect>
                                    <p:anim calcmode="lin" valueType="num">
                                      <p:cBhvr>
                                        <p:cTn dur="1000" fill="hold" id="8"/>
                                        <p:tgtEl>
                                          <p:spTgt spid="195"/>
                                        </p:tgtEl>
                                        <p:attrNameLst>
                                          <p:attrName>ppt_x</p:attrName>
                                        </p:attrNameLst>
                                      </p:cBhvr>
                                      <p:tavLst>
                                        <p:tav tm="0">
                                          <p:val>
                                            <p:strVal val="#ppt_x"/>
                                          </p:val>
                                        </p:tav>
                                        <p:tav tm="100000">
                                          <p:val>
                                            <p:strVal val="#ppt_x"/>
                                          </p:val>
                                        </p:tav>
                                      </p:tavLst>
                                    </p:anim>
                                    <p:anim calcmode="lin" valueType="num">
                                      <p:cBhvr>
                                        <p:cTn dur="1000" fill="hold" id="9"/>
                                        <p:tgtEl>
                                          <p:spTgt spid="19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1">
                                  <p:stCondLst>
                                    <p:cond delay="0"/>
                                  </p:stCondLst>
                                  <p:childTnLst>
                                    <p:set>
                                      <p:cBhvr>
                                        <p:cTn dur="1" fill="hold" id="12">
                                          <p:stCondLst>
                                            <p:cond delay="0"/>
                                          </p:stCondLst>
                                        </p:cTn>
                                        <p:tgtEl>
                                          <p:spTgt spid="190"/>
                                        </p:tgtEl>
                                        <p:attrNameLst>
                                          <p:attrName>style.visibility</p:attrName>
                                        </p:attrNameLst>
                                      </p:cBhvr>
                                      <p:to>
                                        <p:strVal val="visible"/>
                                      </p:to>
                                    </p:set>
                                    <p:animEffect filter="wipe(up)" transition="in">
                                      <p:cBhvr>
                                        <p:cTn dur="500" id="13"/>
                                        <p:tgtEl>
                                          <p:spTgt spid="190"/>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189"/>
                                        </p:tgtEl>
                                        <p:attrNameLst>
                                          <p:attrName>style.visibility</p:attrName>
                                        </p:attrNameLst>
                                      </p:cBhvr>
                                      <p:to>
                                        <p:strVal val="visible"/>
                                      </p:to>
                                    </p:set>
                                    <p:animEffect filter="wipe(left)" transition="in">
                                      <p:cBhvr>
                                        <p:cTn dur="500" id="17"/>
                                        <p:tgtEl>
                                          <p:spTgt spid="189"/>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98"/>
                                        </p:tgtEl>
                                        <p:attrNameLst>
                                          <p:attrName>style.visibility</p:attrName>
                                        </p:attrNameLst>
                                      </p:cBhvr>
                                      <p:to>
                                        <p:strVal val="visible"/>
                                      </p:to>
                                    </p:set>
                                    <p:animEffect filter="fade" transition="in">
                                      <p:cBhvr>
                                        <p:cTn dur="1000" id="21"/>
                                        <p:tgtEl>
                                          <p:spTgt spid="198"/>
                                        </p:tgtEl>
                                      </p:cBhvr>
                                    </p:animEffect>
                                    <p:anim calcmode="lin" valueType="num">
                                      <p:cBhvr>
                                        <p:cTn dur="1000" fill="hold" id="22"/>
                                        <p:tgtEl>
                                          <p:spTgt spid="198"/>
                                        </p:tgtEl>
                                        <p:attrNameLst>
                                          <p:attrName>ppt_x</p:attrName>
                                        </p:attrNameLst>
                                      </p:cBhvr>
                                      <p:tavLst>
                                        <p:tav tm="0">
                                          <p:val>
                                            <p:strVal val="#ppt_x"/>
                                          </p:val>
                                        </p:tav>
                                        <p:tav tm="100000">
                                          <p:val>
                                            <p:strVal val="#ppt_x"/>
                                          </p:val>
                                        </p:tav>
                                      </p:tavLst>
                                    </p:anim>
                                    <p:anim calcmode="lin" valueType="num">
                                      <p:cBhvr>
                                        <p:cTn dur="1000" fill="hold" id="23"/>
                                        <p:tgtEl>
                                          <p:spTgt spid="198"/>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01"/>
                                        </p:tgtEl>
                                        <p:attrNameLst>
                                          <p:attrName>style.visibility</p:attrName>
                                        </p:attrNameLst>
                                      </p:cBhvr>
                                      <p:to>
                                        <p:strVal val="visible"/>
                                      </p:to>
                                    </p:set>
                                    <p:animEffect filter="fade" transition="in">
                                      <p:cBhvr>
                                        <p:cTn dur="1000" id="26"/>
                                        <p:tgtEl>
                                          <p:spTgt spid="201"/>
                                        </p:tgtEl>
                                      </p:cBhvr>
                                    </p:animEffect>
                                    <p:anim calcmode="lin" valueType="num">
                                      <p:cBhvr>
                                        <p:cTn dur="1000" fill="hold" id="27"/>
                                        <p:tgtEl>
                                          <p:spTgt spid="201"/>
                                        </p:tgtEl>
                                        <p:attrNameLst>
                                          <p:attrName>ppt_x</p:attrName>
                                        </p:attrNameLst>
                                      </p:cBhvr>
                                      <p:tavLst>
                                        <p:tav tm="0">
                                          <p:val>
                                            <p:strVal val="#ppt_x"/>
                                          </p:val>
                                        </p:tav>
                                        <p:tav tm="100000">
                                          <p:val>
                                            <p:strVal val="#ppt_x"/>
                                          </p:val>
                                        </p:tav>
                                      </p:tavLst>
                                    </p:anim>
                                    <p:anim calcmode="lin" valueType="num">
                                      <p:cBhvr>
                                        <p:cTn dur="1000" fill="hold" id="28"/>
                                        <p:tgtEl>
                                          <p:spTgt spid="201"/>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204"/>
                                        </p:tgtEl>
                                        <p:attrNameLst>
                                          <p:attrName>style.visibility</p:attrName>
                                        </p:attrNameLst>
                                      </p:cBhvr>
                                      <p:to>
                                        <p:strVal val="visible"/>
                                      </p:to>
                                    </p:set>
                                    <p:animEffect filter="fade" transition="in">
                                      <p:cBhvr>
                                        <p:cTn dur="1000" id="31"/>
                                        <p:tgtEl>
                                          <p:spTgt spid="204"/>
                                        </p:tgtEl>
                                      </p:cBhvr>
                                    </p:animEffect>
                                    <p:anim calcmode="lin" valueType="num">
                                      <p:cBhvr>
                                        <p:cTn dur="1000" fill="hold" id="32"/>
                                        <p:tgtEl>
                                          <p:spTgt spid="204"/>
                                        </p:tgtEl>
                                        <p:attrNameLst>
                                          <p:attrName>ppt_x</p:attrName>
                                        </p:attrNameLst>
                                      </p:cBhvr>
                                      <p:tavLst>
                                        <p:tav tm="0">
                                          <p:val>
                                            <p:strVal val="#ppt_x"/>
                                          </p:val>
                                        </p:tav>
                                        <p:tav tm="100000">
                                          <p:val>
                                            <p:strVal val="#ppt_x"/>
                                          </p:val>
                                        </p:tav>
                                      </p:tavLst>
                                    </p:anim>
                                    <p:anim calcmode="lin" valueType="num">
                                      <p:cBhvr>
                                        <p:cTn dur="1000" fill="hold" id="33"/>
                                        <p:tgtEl>
                                          <p:spTgt spid="204"/>
                                        </p:tgtEl>
                                        <p:attrNameLst>
                                          <p:attrName>ppt_y</p:attrName>
                                        </p:attrNameLst>
                                      </p:cBhvr>
                                      <p:tavLst>
                                        <p:tav tm="0">
                                          <p:val>
                                            <p:strVal val="#ppt_y+.1"/>
                                          </p:val>
                                        </p:tav>
                                        <p:tav tm="100000">
                                          <p:val>
                                            <p:strVal val="#ppt_y"/>
                                          </p:val>
                                        </p:tav>
                                      </p:tavLst>
                                    </p:anim>
                                  </p:childTnLst>
                                </p:cTn>
                              </p:par>
                              <p:par>
                                <p:cTn fill="hold" id="34" nodeType="withEffect" presetClass="entr" presetID="42" presetSubtype="0">
                                  <p:stCondLst>
                                    <p:cond delay="0"/>
                                  </p:stCondLst>
                                  <p:childTnLst>
                                    <p:set>
                                      <p:cBhvr>
                                        <p:cTn dur="1" fill="hold" id="35">
                                          <p:stCondLst>
                                            <p:cond delay="0"/>
                                          </p:stCondLst>
                                        </p:cTn>
                                        <p:tgtEl>
                                          <p:spTgt spid="207"/>
                                        </p:tgtEl>
                                        <p:attrNameLst>
                                          <p:attrName>style.visibility</p:attrName>
                                        </p:attrNameLst>
                                      </p:cBhvr>
                                      <p:to>
                                        <p:strVal val="visible"/>
                                      </p:to>
                                    </p:set>
                                    <p:animEffect filter="fade" transition="in">
                                      <p:cBhvr>
                                        <p:cTn dur="1000" id="36"/>
                                        <p:tgtEl>
                                          <p:spTgt spid="207"/>
                                        </p:tgtEl>
                                      </p:cBhvr>
                                    </p:animEffect>
                                    <p:anim calcmode="lin" valueType="num">
                                      <p:cBhvr>
                                        <p:cTn dur="1000" fill="hold" id="37"/>
                                        <p:tgtEl>
                                          <p:spTgt spid="207"/>
                                        </p:tgtEl>
                                        <p:attrNameLst>
                                          <p:attrName>ppt_x</p:attrName>
                                        </p:attrNameLst>
                                      </p:cBhvr>
                                      <p:tavLst>
                                        <p:tav tm="0">
                                          <p:val>
                                            <p:strVal val="#ppt_x"/>
                                          </p:val>
                                        </p:tav>
                                        <p:tav tm="100000">
                                          <p:val>
                                            <p:strVal val="#ppt_x"/>
                                          </p:val>
                                        </p:tav>
                                      </p:tavLst>
                                    </p:anim>
                                    <p:anim calcmode="lin" valueType="num">
                                      <p:cBhvr>
                                        <p:cTn dur="1000" fill="hold" id="38"/>
                                        <p:tgtEl>
                                          <p:spTgt spid="207"/>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191"/>
                                        </p:tgtEl>
                                        <p:attrNameLst>
                                          <p:attrName>style.visibility</p:attrName>
                                        </p:attrNameLst>
                                      </p:cBhvr>
                                      <p:to>
                                        <p:strVal val="visible"/>
                                      </p:to>
                                    </p:set>
                                    <p:animEffect filter="fade" transition="in">
                                      <p:cBhvr>
                                        <p:cTn dur="1000" id="41"/>
                                        <p:tgtEl>
                                          <p:spTgt spid="191"/>
                                        </p:tgtEl>
                                      </p:cBhvr>
                                    </p:animEffect>
                                    <p:anim calcmode="lin" valueType="num">
                                      <p:cBhvr>
                                        <p:cTn dur="1000" fill="hold" id="42"/>
                                        <p:tgtEl>
                                          <p:spTgt spid="191"/>
                                        </p:tgtEl>
                                        <p:attrNameLst>
                                          <p:attrName>ppt_x</p:attrName>
                                        </p:attrNameLst>
                                      </p:cBhvr>
                                      <p:tavLst>
                                        <p:tav tm="0">
                                          <p:val>
                                            <p:strVal val="#ppt_x"/>
                                          </p:val>
                                        </p:tav>
                                        <p:tav tm="100000">
                                          <p:val>
                                            <p:strVal val="#ppt_x"/>
                                          </p:val>
                                        </p:tav>
                                      </p:tavLst>
                                    </p:anim>
                                    <p:anim calcmode="lin" valueType="num">
                                      <p:cBhvr>
                                        <p:cTn dur="1000" fill="hold" id="43"/>
                                        <p:tgtEl>
                                          <p:spTgt spid="191"/>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192"/>
                                        </p:tgtEl>
                                        <p:attrNameLst>
                                          <p:attrName>style.visibility</p:attrName>
                                        </p:attrNameLst>
                                      </p:cBhvr>
                                      <p:to>
                                        <p:strVal val="visible"/>
                                      </p:to>
                                    </p:set>
                                    <p:animEffect filter="fade" transition="in">
                                      <p:cBhvr>
                                        <p:cTn dur="1000" id="46"/>
                                        <p:tgtEl>
                                          <p:spTgt spid="192"/>
                                        </p:tgtEl>
                                      </p:cBhvr>
                                    </p:animEffect>
                                    <p:anim calcmode="lin" valueType="num">
                                      <p:cBhvr>
                                        <p:cTn dur="1000" fill="hold" id="47"/>
                                        <p:tgtEl>
                                          <p:spTgt spid="192"/>
                                        </p:tgtEl>
                                        <p:attrNameLst>
                                          <p:attrName>ppt_x</p:attrName>
                                        </p:attrNameLst>
                                      </p:cBhvr>
                                      <p:tavLst>
                                        <p:tav tm="0">
                                          <p:val>
                                            <p:strVal val="#ppt_x"/>
                                          </p:val>
                                        </p:tav>
                                        <p:tav tm="100000">
                                          <p:val>
                                            <p:strVal val="#ppt_x"/>
                                          </p:val>
                                        </p:tav>
                                      </p:tavLst>
                                    </p:anim>
                                    <p:anim calcmode="lin" valueType="num">
                                      <p:cBhvr>
                                        <p:cTn dur="1000" fill="hold" id="48"/>
                                        <p:tgtEl>
                                          <p:spTgt spid="192"/>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193"/>
                                        </p:tgtEl>
                                        <p:attrNameLst>
                                          <p:attrName>style.visibility</p:attrName>
                                        </p:attrNameLst>
                                      </p:cBhvr>
                                      <p:to>
                                        <p:strVal val="visible"/>
                                      </p:to>
                                    </p:set>
                                    <p:animEffect filter="fade" transition="in">
                                      <p:cBhvr>
                                        <p:cTn dur="1000" id="51"/>
                                        <p:tgtEl>
                                          <p:spTgt spid="193"/>
                                        </p:tgtEl>
                                      </p:cBhvr>
                                    </p:animEffect>
                                    <p:anim calcmode="lin" valueType="num">
                                      <p:cBhvr>
                                        <p:cTn dur="1000" fill="hold" id="52"/>
                                        <p:tgtEl>
                                          <p:spTgt spid="193"/>
                                        </p:tgtEl>
                                        <p:attrNameLst>
                                          <p:attrName>ppt_x</p:attrName>
                                        </p:attrNameLst>
                                      </p:cBhvr>
                                      <p:tavLst>
                                        <p:tav tm="0">
                                          <p:val>
                                            <p:strVal val="#ppt_x"/>
                                          </p:val>
                                        </p:tav>
                                        <p:tav tm="100000">
                                          <p:val>
                                            <p:strVal val="#ppt_x"/>
                                          </p:val>
                                        </p:tav>
                                      </p:tavLst>
                                    </p:anim>
                                    <p:anim calcmode="lin" valueType="num">
                                      <p:cBhvr>
                                        <p:cTn dur="1000" fill="hold" id="53"/>
                                        <p:tgtEl>
                                          <p:spTgt spid="193"/>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0"/>
                                  </p:stCondLst>
                                  <p:childTnLst>
                                    <p:set>
                                      <p:cBhvr>
                                        <p:cTn dur="1" fill="hold" id="55">
                                          <p:stCondLst>
                                            <p:cond delay="0"/>
                                          </p:stCondLst>
                                        </p:cTn>
                                        <p:tgtEl>
                                          <p:spTgt spid="194"/>
                                        </p:tgtEl>
                                        <p:attrNameLst>
                                          <p:attrName>style.visibility</p:attrName>
                                        </p:attrNameLst>
                                      </p:cBhvr>
                                      <p:to>
                                        <p:strVal val="visible"/>
                                      </p:to>
                                    </p:set>
                                    <p:animEffect filter="fade" transition="in">
                                      <p:cBhvr>
                                        <p:cTn dur="1000" id="56"/>
                                        <p:tgtEl>
                                          <p:spTgt spid="194"/>
                                        </p:tgtEl>
                                      </p:cBhvr>
                                    </p:animEffect>
                                    <p:anim calcmode="lin" valueType="num">
                                      <p:cBhvr>
                                        <p:cTn dur="1000" fill="hold" id="57"/>
                                        <p:tgtEl>
                                          <p:spTgt spid="194"/>
                                        </p:tgtEl>
                                        <p:attrNameLst>
                                          <p:attrName>ppt_x</p:attrName>
                                        </p:attrNameLst>
                                      </p:cBhvr>
                                      <p:tavLst>
                                        <p:tav tm="0">
                                          <p:val>
                                            <p:strVal val="#ppt_x"/>
                                          </p:val>
                                        </p:tav>
                                        <p:tav tm="100000">
                                          <p:val>
                                            <p:strVal val="#ppt_x"/>
                                          </p:val>
                                        </p:tav>
                                      </p:tavLst>
                                    </p:anim>
                                    <p:anim calcmode="lin" valueType="num">
                                      <p:cBhvr>
                                        <p:cTn dur="1000" fill="hold" id="58"/>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9"/>
      <p:bldP grpId="0" spid="191"/>
      <p:bldP grpId="0" spid="192"/>
      <p:bldP grpId="0" spid="193"/>
      <p:bldP grpId="0" spid="19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7" name="Oval 22"/>
          <p:cNvSpPr>
            <a:spLocks noChangeArrowheads="1"/>
          </p:cNvSpPr>
          <p:nvPr/>
        </p:nvSpPr>
        <p:spPr bwMode="auto">
          <a:xfrm>
            <a:off x="5042217" y="1403332"/>
            <a:ext cx="1302980" cy="1302141"/>
          </a:xfrm>
          <a:prstGeom prst="ellipse">
            <a:avLst/>
          </a:prstGeom>
          <a:solidFill>
            <a:srgbClr val="BBB0AC"/>
          </a:solidFill>
          <a:ln>
            <a:noFill/>
          </a:ln>
        </p:spPr>
        <p:txBody>
          <a:bodyPr anchor="ctr" anchorCtr="0" bIns="37746" compatLnSpc="1" lIns="75490" numCol="1" rIns="75490" tIns="37746" vert="horz" wrap="square"/>
          <a:lstStyle/>
          <a:p>
            <a:pPr algn="ctr"/>
            <a:r>
              <a:rPr altLang="en-US" b="1" lang="zh-CN" sz="2000">
                <a:solidFill>
                  <a:schemeClr val="bg1"/>
                </a:solidFill>
                <a:latin charset="-122" panose="020b0503020204020204" typeface="微软雅黑"/>
                <a:ea charset="-122" panose="020b0503020204020204" typeface="微软雅黑"/>
              </a:rPr>
              <a:t>主要</a:t>
            </a:r>
          </a:p>
          <a:p>
            <a:pPr algn="ctr"/>
            <a:r>
              <a:rPr altLang="en-US" b="1" lang="zh-CN" sz="2000">
                <a:solidFill>
                  <a:schemeClr val="bg1"/>
                </a:solidFill>
                <a:latin charset="-122" panose="020b0503020204020204" typeface="微软雅黑"/>
                <a:ea charset="-122" panose="020b0503020204020204" typeface="微软雅黑"/>
              </a:rPr>
              <a:t>创新</a:t>
            </a:r>
          </a:p>
        </p:txBody>
      </p:sp>
      <p:sp>
        <p:nvSpPr>
          <p:cNvPr id="68" name="Line 23"/>
          <p:cNvSpPr>
            <a:spLocks noChangeShapeType="1"/>
          </p:cNvSpPr>
          <p:nvPr/>
        </p:nvSpPr>
        <p:spPr bwMode="auto">
          <a:xfrm flipH="1">
            <a:off x="1879274" y="2056051"/>
            <a:ext cx="3162941" cy="0"/>
          </a:xfrm>
          <a:prstGeom prst="line">
            <a:avLst/>
          </a:prstGeom>
          <a:noFill/>
          <a:ln cap="flat" w="5">
            <a:solidFill>
              <a:srgbClr val="BBB0AC"/>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69" name="Freeform 24"/>
          <p:cNvSpPr>
            <a:spLocks noEditPoints="1"/>
          </p:cNvSpPr>
          <p:nvPr/>
        </p:nvSpPr>
        <p:spPr bwMode="auto">
          <a:xfrm>
            <a:off x="4086477" y="1878039"/>
            <a:ext cx="367084" cy="365919"/>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BBB0AC"/>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0" name="Freeform 25"/>
          <p:cNvSpPr>
            <a:spLocks noEditPoints="1"/>
          </p:cNvSpPr>
          <p:nvPr/>
        </p:nvSpPr>
        <p:spPr bwMode="auto">
          <a:xfrm>
            <a:off x="3226642" y="1878039"/>
            <a:ext cx="370391" cy="365919"/>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BBB0AC"/>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1" name="Freeform 26"/>
          <p:cNvSpPr>
            <a:spLocks noEditPoints="1"/>
          </p:cNvSpPr>
          <p:nvPr/>
        </p:nvSpPr>
        <p:spPr bwMode="auto">
          <a:xfrm>
            <a:off x="2370116" y="1878039"/>
            <a:ext cx="373697" cy="365919"/>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BBB0AC"/>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2" name="Freeform 27"/>
          <p:cNvSpPr/>
          <p:nvPr/>
        </p:nvSpPr>
        <p:spPr bwMode="auto">
          <a:xfrm>
            <a:off x="4195608" y="2158245"/>
            <a:ext cx="1742819" cy="1480155"/>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BCB7B3"/>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3" name="Freeform 28"/>
          <p:cNvSpPr/>
          <p:nvPr/>
        </p:nvSpPr>
        <p:spPr bwMode="auto">
          <a:xfrm>
            <a:off x="3312626" y="2158245"/>
            <a:ext cx="2625803" cy="2360336"/>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BCB7B3"/>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4" name="Freeform 29"/>
          <p:cNvSpPr/>
          <p:nvPr/>
        </p:nvSpPr>
        <p:spPr bwMode="auto">
          <a:xfrm>
            <a:off x="2456100" y="2158245"/>
            <a:ext cx="3482331" cy="321744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BCB7B3"/>
          </a:solidFill>
          <a:ln>
            <a:noFill/>
          </a:ln>
        </p:spPr>
        <p:txBody>
          <a:bodyPr anchor="t" anchorCtr="0" bIns="37746" compatLnSpc="1" lIns="75490" numCol="1" rIns="75490" tIns="37746" vert="horz" wrap="square"/>
          <a:lstStyle/>
          <a:p>
            <a:endParaRPr altLang="en-US" lang="zh-CN" sz="2400">
              <a:solidFill>
                <a:schemeClr val="tx1">
                  <a:lumMod val="75000"/>
                  <a:lumOff val="25000"/>
                </a:schemeClr>
              </a:solidFill>
            </a:endParaRPr>
          </a:p>
        </p:txBody>
      </p:sp>
      <p:sp>
        <p:nvSpPr>
          <p:cNvPr id="75" name="TextBox 74"/>
          <p:cNvSpPr txBox="1"/>
          <p:nvPr/>
        </p:nvSpPr>
        <p:spPr>
          <a:xfrm>
            <a:off x="5999862" y="3026756"/>
            <a:ext cx="555793" cy="766626"/>
          </a:xfrm>
          <a:prstGeom prst="rect">
            <a:avLst/>
          </a:prstGeom>
          <a:noFill/>
        </p:spPr>
        <p:txBody>
          <a:bodyPr anchor="ctr" bIns="37746" lIns="75490" rIns="75490" rtlCol="0" tIns="37746" wrap="none">
            <a:spAutoFit/>
          </a:bodyPr>
          <a:lstStyle/>
          <a:p>
            <a:r>
              <a:rPr altLang="zh-CN" lang="en-US" sz="4535">
                <a:solidFill>
                  <a:schemeClr val="tx1">
                    <a:lumMod val="75000"/>
                    <a:lumOff val="25000"/>
                  </a:schemeClr>
                </a:solidFill>
                <a:latin charset="-122" panose="020b0503020204020204" typeface="微软雅黑"/>
                <a:ea charset="-122" panose="020b0503020204020204" typeface="微软雅黑"/>
              </a:rPr>
              <a:t>A</a:t>
            </a:r>
          </a:p>
        </p:txBody>
      </p:sp>
      <p:sp>
        <p:nvSpPr>
          <p:cNvPr id="76" name="TextBox 75"/>
          <p:cNvSpPr txBox="1"/>
          <p:nvPr/>
        </p:nvSpPr>
        <p:spPr>
          <a:xfrm>
            <a:off x="5999864" y="3889012"/>
            <a:ext cx="512930" cy="766626"/>
          </a:xfrm>
          <a:prstGeom prst="rect">
            <a:avLst/>
          </a:prstGeom>
          <a:noFill/>
        </p:spPr>
        <p:txBody>
          <a:bodyPr anchor="ctr" bIns="37746" lIns="75490" rIns="75490" rtlCol="0" tIns="37746" wrap="none">
            <a:spAutoFit/>
          </a:bodyPr>
          <a:lstStyle/>
          <a:p>
            <a:r>
              <a:rPr altLang="zh-CN" lang="en-US" sz="4535">
                <a:solidFill>
                  <a:schemeClr val="tx1">
                    <a:lumMod val="75000"/>
                    <a:lumOff val="25000"/>
                  </a:schemeClr>
                </a:solidFill>
                <a:latin charset="-122" panose="020b0503020204020204" typeface="微软雅黑"/>
                <a:ea charset="-122" panose="020b0503020204020204" typeface="微软雅黑"/>
              </a:rPr>
              <a:t>B</a:t>
            </a:r>
          </a:p>
        </p:txBody>
      </p:sp>
      <p:sp>
        <p:nvSpPr>
          <p:cNvPr id="77" name="TextBox 76"/>
          <p:cNvSpPr txBox="1"/>
          <p:nvPr/>
        </p:nvSpPr>
        <p:spPr>
          <a:xfrm>
            <a:off x="5999862" y="4779361"/>
            <a:ext cx="536743" cy="766626"/>
          </a:xfrm>
          <a:prstGeom prst="rect">
            <a:avLst/>
          </a:prstGeom>
          <a:noFill/>
        </p:spPr>
        <p:txBody>
          <a:bodyPr anchor="ctr" bIns="37746" lIns="75490" rIns="75490" rtlCol="0" tIns="37746" wrap="none">
            <a:spAutoFit/>
          </a:bodyPr>
          <a:lstStyle/>
          <a:p>
            <a:r>
              <a:rPr altLang="zh-CN" lang="en-US" sz="4535">
                <a:solidFill>
                  <a:schemeClr val="tx1">
                    <a:lumMod val="75000"/>
                    <a:lumOff val="25000"/>
                  </a:schemeClr>
                </a:solidFill>
                <a:latin charset="-122" panose="020b0503020204020204" typeface="微软雅黑"/>
                <a:ea charset="-122" panose="020b0503020204020204" typeface="微软雅黑"/>
              </a:rPr>
              <a:t>C</a:t>
            </a:r>
          </a:p>
        </p:txBody>
      </p:sp>
      <p:sp>
        <p:nvSpPr>
          <p:cNvPr id="78" name="TextBox 77"/>
          <p:cNvSpPr txBox="1"/>
          <p:nvPr/>
        </p:nvSpPr>
        <p:spPr>
          <a:xfrm>
            <a:off x="6642922" y="3071948"/>
            <a:ext cx="3878125" cy="807926"/>
          </a:xfrm>
          <a:prstGeom prst="rect">
            <a:avLst/>
          </a:prstGeom>
          <a:noFill/>
        </p:spPr>
        <p:txBody>
          <a:bodyPr bIns="37746" lIns="75490" rIns="75490" rtlCol="0" tIns="37746" wrap="square">
            <a:spAutoFit/>
          </a:bodyPr>
          <a:lstStyle/>
          <a:p>
            <a:pPr>
              <a:lnSpc>
                <a:spcPct val="120000"/>
              </a:lnSpc>
              <a:spcBef>
                <a:spcPct val="0"/>
              </a:spcBef>
              <a:buNone/>
            </a:pPr>
            <a:r>
              <a:rPr altLang="en-US" lang="zh-CN" sz="133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79" name="TextBox 78"/>
          <p:cNvSpPr txBox="1"/>
          <p:nvPr/>
        </p:nvSpPr>
        <p:spPr>
          <a:xfrm>
            <a:off x="6642922" y="3990903"/>
            <a:ext cx="3878125" cy="807926"/>
          </a:xfrm>
          <a:prstGeom prst="rect">
            <a:avLst/>
          </a:prstGeom>
          <a:noFill/>
        </p:spPr>
        <p:txBody>
          <a:bodyPr bIns="37746" lIns="75490" rIns="75490" rtlCol="0" tIns="37746" wrap="square">
            <a:spAutoFit/>
          </a:bodyPr>
          <a:lstStyle/>
          <a:p>
            <a:pPr>
              <a:lnSpc>
                <a:spcPct val="120000"/>
              </a:lnSpc>
              <a:spcBef>
                <a:spcPct val="0"/>
              </a:spcBef>
              <a:buNone/>
            </a:pPr>
            <a:r>
              <a:rPr altLang="en-US" lang="zh-CN" sz="133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
        <p:nvSpPr>
          <p:cNvPr id="80" name="TextBox 79"/>
          <p:cNvSpPr txBox="1"/>
          <p:nvPr/>
        </p:nvSpPr>
        <p:spPr>
          <a:xfrm>
            <a:off x="6642922" y="4890924"/>
            <a:ext cx="3878125" cy="807926"/>
          </a:xfrm>
          <a:prstGeom prst="rect">
            <a:avLst/>
          </a:prstGeom>
          <a:noFill/>
        </p:spPr>
        <p:txBody>
          <a:bodyPr bIns="37746" lIns="75490" rIns="75490" rtlCol="0" tIns="37746" wrap="square">
            <a:spAutoFit/>
          </a:bodyPr>
          <a:lstStyle/>
          <a:p>
            <a:pPr>
              <a:lnSpc>
                <a:spcPct val="120000"/>
              </a:lnSpc>
            </a:pPr>
            <a:r>
              <a:rPr altLang="en-US" lang="zh-CN" sz="1335">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您的内容打在这里，或者通过复制您的文本后，在此框中选择粘贴，并选择只保留文字，在此录入上述图表的综合描述说明。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p:cTn dur="500" fill="hold" id="7"/>
                                        <p:tgtEl>
                                          <p:spTgt spid="67"/>
                                        </p:tgtEl>
                                        <p:attrNameLst>
                                          <p:attrName>ppt_w</p:attrName>
                                        </p:attrNameLst>
                                      </p:cBhvr>
                                      <p:tavLst>
                                        <p:tav tm="0">
                                          <p:val>
                                            <p:fltVal val="0"/>
                                          </p:val>
                                        </p:tav>
                                        <p:tav tm="100000">
                                          <p:val>
                                            <p:strVal val="#ppt_w"/>
                                          </p:val>
                                        </p:tav>
                                      </p:tavLst>
                                    </p:anim>
                                    <p:anim calcmode="lin" valueType="num">
                                      <p:cBhvr>
                                        <p:cTn dur="500" fill="hold" id="8"/>
                                        <p:tgtEl>
                                          <p:spTgt spid="67"/>
                                        </p:tgtEl>
                                        <p:attrNameLst>
                                          <p:attrName>ppt_h</p:attrName>
                                        </p:attrNameLst>
                                      </p:cBhvr>
                                      <p:tavLst>
                                        <p:tav tm="0">
                                          <p:val>
                                            <p:fltVal val="0"/>
                                          </p:val>
                                        </p:tav>
                                        <p:tav tm="100000">
                                          <p:val>
                                            <p:strVal val="#ppt_h"/>
                                          </p:val>
                                        </p:tav>
                                      </p:tavLst>
                                    </p:anim>
                                    <p:animEffect filter="fade" transition="in">
                                      <p:cBhvr>
                                        <p:cTn dur="500" id="9"/>
                                        <p:tgtEl>
                                          <p:spTgt spid="67"/>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68"/>
                                        </p:tgtEl>
                                        <p:attrNameLst>
                                          <p:attrName>style.visibility</p:attrName>
                                        </p:attrNameLst>
                                      </p:cBhvr>
                                      <p:to>
                                        <p:strVal val="visible"/>
                                      </p:to>
                                    </p:set>
                                    <p:animEffect filter="wipe(right)" transition="in">
                                      <p:cBhvr>
                                        <p:cTn dur="500" id="13"/>
                                        <p:tgtEl>
                                          <p:spTgt spid="68"/>
                                        </p:tgtEl>
                                      </p:cBhvr>
                                    </p:animEffect>
                                  </p:childTnLst>
                                </p:cTn>
                              </p:par>
                            </p:childTnLst>
                          </p:cTn>
                        </p:par>
                        <p:par>
                          <p:cTn fill="hold" id="14" nodeType="afterGroup">
                            <p:stCondLst>
                              <p:cond delay="1000"/>
                            </p:stCondLst>
                            <p:childTnLst>
                              <p:par>
                                <p:cTn decel="100000" fill="hold" grpId="0" id="15" nodeType="afterEffect" presetClass="entr" presetID="49" presetSubtype="0">
                                  <p:stCondLst>
                                    <p:cond delay="0"/>
                                  </p:stCondLst>
                                  <p:childTnLst>
                                    <p:set>
                                      <p:cBhvr>
                                        <p:cTn dur="1" fill="hold" id="16">
                                          <p:stCondLst>
                                            <p:cond delay="0"/>
                                          </p:stCondLst>
                                        </p:cTn>
                                        <p:tgtEl>
                                          <p:spTgt spid="69"/>
                                        </p:tgtEl>
                                        <p:attrNameLst>
                                          <p:attrName>style.visibility</p:attrName>
                                        </p:attrNameLst>
                                      </p:cBhvr>
                                      <p:to>
                                        <p:strVal val="visible"/>
                                      </p:to>
                                    </p:set>
                                    <p:anim calcmode="lin" valueType="num">
                                      <p:cBhvr>
                                        <p:cTn dur="500" fill="hold" id="17"/>
                                        <p:tgtEl>
                                          <p:spTgt spid="69"/>
                                        </p:tgtEl>
                                        <p:attrNameLst>
                                          <p:attrName>ppt_w</p:attrName>
                                        </p:attrNameLst>
                                      </p:cBhvr>
                                      <p:tavLst>
                                        <p:tav tm="0">
                                          <p:val>
                                            <p:fltVal val="0"/>
                                          </p:val>
                                        </p:tav>
                                        <p:tav tm="100000">
                                          <p:val>
                                            <p:strVal val="#ppt_w"/>
                                          </p:val>
                                        </p:tav>
                                      </p:tavLst>
                                    </p:anim>
                                    <p:anim calcmode="lin" valueType="num">
                                      <p:cBhvr>
                                        <p:cTn dur="500" fill="hold" id="18"/>
                                        <p:tgtEl>
                                          <p:spTgt spid="69"/>
                                        </p:tgtEl>
                                        <p:attrNameLst>
                                          <p:attrName>ppt_h</p:attrName>
                                        </p:attrNameLst>
                                      </p:cBhvr>
                                      <p:tavLst>
                                        <p:tav tm="0">
                                          <p:val>
                                            <p:fltVal val="0"/>
                                          </p:val>
                                        </p:tav>
                                        <p:tav tm="100000">
                                          <p:val>
                                            <p:strVal val="#ppt_h"/>
                                          </p:val>
                                        </p:tav>
                                      </p:tavLst>
                                    </p:anim>
                                    <p:anim calcmode="lin" valueType="num">
                                      <p:cBhvr>
                                        <p:cTn dur="500" fill="hold" id="19"/>
                                        <p:tgtEl>
                                          <p:spTgt spid="69"/>
                                        </p:tgtEl>
                                        <p:attrNameLst>
                                          <p:attrName>style.rotation</p:attrName>
                                        </p:attrNameLst>
                                      </p:cBhvr>
                                      <p:tavLst>
                                        <p:tav tm="0">
                                          <p:val>
                                            <p:fltVal val="360"/>
                                          </p:val>
                                        </p:tav>
                                        <p:tav tm="100000">
                                          <p:val>
                                            <p:fltVal val="0"/>
                                          </p:val>
                                        </p:tav>
                                      </p:tavLst>
                                    </p:anim>
                                    <p:animEffect filter="fade" transition="in">
                                      <p:cBhvr>
                                        <p:cTn dur="500" id="20"/>
                                        <p:tgtEl>
                                          <p:spTgt spid="69"/>
                                        </p:tgtEl>
                                      </p:cBhvr>
                                    </p:animEffect>
                                  </p:childTnLst>
                                </p:cTn>
                              </p:par>
                              <p:par>
                                <p:cTn decel="100000" fill="hold" grpId="0" id="21" nodeType="withEffect" presetClass="entr" presetID="49" presetSubtype="0">
                                  <p:stCondLst>
                                    <p:cond delay="200"/>
                                  </p:stCondLst>
                                  <p:childTnLst>
                                    <p:set>
                                      <p:cBhvr>
                                        <p:cTn dur="1" fill="hold" id="22">
                                          <p:stCondLst>
                                            <p:cond delay="0"/>
                                          </p:stCondLst>
                                        </p:cTn>
                                        <p:tgtEl>
                                          <p:spTgt spid="70"/>
                                        </p:tgtEl>
                                        <p:attrNameLst>
                                          <p:attrName>style.visibility</p:attrName>
                                        </p:attrNameLst>
                                      </p:cBhvr>
                                      <p:to>
                                        <p:strVal val="visible"/>
                                      </p:to>
                                    </p:set>
                                    <p:anim calcmode="lin" valueType="num">
                                      <p:cBhvr>
                                        <p:cTn dur="500" fill="hold" id="23"/>
                                        <p:tgtEl>
                                          <p:spTgt spid="70"/>
                                        </p:tgtEl>
                                        <p:attrNameLst>
                                          <p:attrName>ppt_w</p:attrName>
                                        </p:attrNameLst>
                                      </p:cBhvr>
                                      <p:tavLst>
                                        <p:tav tm="0">
                                          <p:val>
                                            <p:fltVal val="0"/>
                                          </p:val>
                                        </p:tav>
                                        <p:tav tm="100000">
                                          <p:val>
                                            <p:strVal val="#ppt_w"/>
                                          </p:val>
                                        </p:tav>
                                      </p:tavLst>
                                    </p:anim>
                                    <p:anim calcmode="lin" valueType="num">
                                      <p:cBhvr>
                                        <p:cTn dur="500" fill="hold" id="24"/>
                                        <p:tgtEl>
                                          <p:spTgt spid="70"/>
                                        </p:tgtEl>
                                        <p:attrNameLst>
                                          <p:attrName>ppt_h</p:attrName>
                                        </p:attrNameLst>
                                      </p:cBhvr>
                                      <p:tavLst>
                                        <p:tav tm="0">
                                          <p:val>
                                            <p:fltVal val="0"/>
                                          </p:val>
                                        </p:tav>
                                        <p:tav tm="100000">
                                          <p:val>
                                            <p:strVal val="#ppt_h"/>
                                          </p:val>
                                        </p:tav>
                                      </p:tavLst>
                                    </p:anim>
                                    <p:anim calcmode="lin" valueType="num">
                                      <p:cBhvr>
                                        <p:cTn dur="500" fill="hold" id="25"/>
                                        <p:tgtEl>
                                          <p:spTgt spid="70"/>
                                        </p:tgtEl>
                                        <p:attrNameLst>
                                          <p:attrName>style.rotation</p:attrName>
                                        </p:attrNameLst>
                                      </p:cBhvr>
                                      <p:tavLst>
                                        <p:tav tm="0">
                                          <p:val>
                                            <p:fltVal val="360"/>
                                          </p:val>
                                        </p:tav>
                                        <p:tav tm="100000">
                                          <p:val>
                                            <p:fltVal val="0"/>
                                          </p:val>
                                        </p:tav>
                                      </p:tavLst>
                                    </p:anim>
                                    <p:animEffect filter="fade" transition="in">
                                      <p:cBhvr>
                                        <p:cTn dur="500" id="26"/>
                                        <p:tgtEl>
                                          <p:spTgt spid="70"/>
                                        </p:tgtEl>
                                      </p:cBhvr>
                                    </p:animEffect>
                                  </p:childTnLst>
                                </p:cTn>
                              </p:par>
                              <p:par>
                                <p:cTn decel="100000" fill="hold" grpId="0" id="27" nodeType="withEffect" presetClass="entr" presetID="49" presetSubtype="0">
                                  <p:stCondLst>
                                    <p:cond delay="400"/>
                                  </p:stCondLst>
                                  <p:childTnLst>
                                    <p:set>
                                      <p:cBhvr>
                                        <p:cTn dur="1" fill="hold" id="28">
                                          <p:stCondLst>
                                            <p:cond delay="0"/>
                                          </p:stCondLst>
                                        </p:cTn>
                                        <p:tgtEl>
                                          <p:spTgt spid="71"/>
                                        </p:tgtEl>
                                        <p:attrNameLst>
                                          <p:attrName>style.visibility</p:attrName>
                                        </p:attrNameLst>
                                      </p:cBhvr>
                                      <p:to>
                                        <p:strVal val="visible"/>
                                      </p:to>
                                    </p:set>
                                    <p:anim calcmode="lin" valueType="num">
                                      <p:cBhvr>
                                        <p:cTn dur="500" fill="hold" id="29"/>
                                        <p:tgtEl>
                                          <p:spTgt spid="71"/>
                                        </p:tgtEl>
                                        <p:attrNameLst>
                                          <p:attrName>ppt_w</p:attrName>
                                        </p:attrNameLst>
                                      </p:cBhvr>
                                      <p:tavLst>
                                        <p:tav tm="0">
                                          <p:val>
                                            <p:fltVal val="0"/>
                                          </p:val>
                                        </p:tav>
                                        <p:tav tm="100000">
                                          <p:val>
                                            <p:strVal val="#ppt_w"/>
                                          </p:val>
                                        </p:tav>
                                      </p:tavLst>
                                    </p:anim>
                                    <p:anim calcmode="lin" valueType="num">
                                      <p:cBhvr>
                                        <p:cTn dur="500" fill="hold" id="30"/>
                                        <p:tgtEl>
                                          <p:spTgt spid="71"/>
                                        </p:tgtEl>
                                        <p:attrNameLst>
                                          <p:attrName>ppt_h</p:attrName>
                                        </p:attrNameLst>
                                      </p:cBhvr>
                                      <p:tavLst>
                                        <p:tav tm="0">
                                          <p:val>
                                            <p:fltVal val="0"/>
                                          </p:val>
                                        </p:tav>
                                        <p:tav tm="100000">
                                          <p:val>
                                            <p:strVal val="#ppt_h"/>
                                          </p:val>
                                        </p:tav>
                                      </p:tavLst>
                                    </p:anim>
                                    <p:anim calcmode="lin" valueType="num">
                                      <p:cBhvr>
                                        <p:cTn dur="500" fill="hold" id="31"/>
                                        <p:tgtEl>
                                          <p:spTgt spid="71"/>
                                        </p:tgtEl>
                                        <p:attrNameLst>
                                          <p:attrName>style.rotation</p:attrName>
                                        </p:attrNameLst>
                                      </p:cBhvr>
                                      <p:tavLst>
                                        <p:tav tm="0">
                                          <p:val>
                                            <p:fltVal val="360"/>
                                          </p:val>
                                        </p:tav>
                                        <p:tav tm="100000">
                                          <p:val>
                                            <p:fltVal val="0"/>
                                          </p:val>
                                        </p:tav>
                                      </p:tavLst>
                                    </p:anim>
                                    <p:animEffect filter="fade" transition="in">
                                      <p:cBhvr>
                                        <p:cTn dur="500" id="32"/>
                                        <p:tgtEl>
                                          <p:spTgt spid="71"/>
                                        </p:tgtEl>
                                      </p:cBhvr>
                                    </p:animEffect>
                                  </p:childTnLst>
                                </p:cTn>
                              </p:par>
                            </p:childTnLst>
                          </p:cTn>
                        </p:par>
                        <p:par>
                          <p:cTn fill="hold" id="33" nodeType="afterGroup">
                            <p:stCondLst>
                              <p:cond delay="1900"/>
                            </p:stCondLst>
                            <p:childTnLst>
                              <p:par>
                                <p:cTn fill="hold" grpId="0" id="34" nodeType="afterEffect" presetClass="entr" presetID="22" presetSubtype="8">
                                  <p:stCondLst>
                                    <p:cond delay="0"/>
                                  </p:stCondLst>
                                  <p:childTnLst>
                                    <p:set>
                                      <p:cBhvr>
                                        <p:cTn dur="1" fill="hold" id="35">
                                          <p:stCondLst>
                                            <p:cond delay="0"/>
                                          </p:stCondLst>
                                        </p:cTn>
                                        <p:tgtEl>
                                          <p:spTgt spid="72"/>
                                        </p:tgtEl>
                                        <p:attrNameLst>
                                          <p:attrName>style.visibility</p:attrName>
                                        </p:attrNameLst>
                                      </p:cBhvr>
                                      <p:to>
                                        <p:strVal val="visible"/>
                                      </p:to>
                                    </p:set>
                                    <p:animEffect filter="wipe(left)" transition="in">
                                      <p:cBhvr>
                                        <p:cTn dur="500" id="36"/>
                                        <p:tgtEl>
                                          <p:spTgt spid="72"/>
                                        </p:tgtEl>
                                      </p:cBhvr>
                                    </p:animEffect>
                                  </p:childTnLst>
                                </p:cTn>
                              </p:par>
                            </p:childTnLst>
                          </p:cTn>
                        </p:par>
                        <p:par>
                          <p:cTn fill="hold" id="37" nodeType="afterGroup">
                            <p:stCondLst>
                              <p:cond delay="2400"/>
                            </p:stCondLst>
                            <p:childTnLst>
                              <p:par>
                                <p:cTn fill="hold" grpId="0" id="38" nodeType="afterEffect" presetClass="entr" presetID="45" presetSubtype="0">
                                  <p:stCondLst>
                                    <p:cond delay="0"/>
                                  </p:stCondLst>
                                  <p:childTnLst>
                                    <p:set>
                                      <p:cBhvr>
                                        <p:cTn dur="1" fill="hold" id="39">
                                          <p:stCondLst>
                                            <p:cond delay="0"/>
                                          </p:stCondLst>
                                        </p:cTn>
                                        <p:tgtEl>
                                          <p:spTgt spid="75"/>
                                        </p:tgtEl>
                                        <p:attrNameLst>
                                          <p:attrName>style.visibility</p:attrName>
                                        </p:attrNameLst>
                                      </p:cBhvr>
                                      <p:to>
                                        <p:strVal val="visible"/>
                                      </p:to>
                                    </p:set>
                                    <p:animEffect filter="fade" transition="in">
                                      <p:cBhvr>
                                        <p:cTn dur="500" id="40"/>
                                        <p:tgtEl>
                                          <p:spTgt spid="75"/>
                                        </p:tgtEl>
                                      </p:cBhvr>
                                    </p:animEffect>
                                    <p:anim calcmode="lin" valueType="num">
                                      <p:cBhvr>
                                        <p:cTn dur="500" fill="hold" id="41"/>
                                        <p:tgtEl>
                                          <p:spTgt spid="75"/>
                                        </p:tgtEl>
                                        <p:attrNameLst>
                                          <p:attrName>ppt_w</p:attrName>
                                        </p:attrNameLst>
                                      </p:cBhvr>
                                      <p:tavLst>
                                        <p:tav fmla="#ppt_w*sin(2.5*pi*$)" tm="0">
                                          <p:val>
                                            <p:fltVal val="0"/>
                                          </p:val>
                                        </p:tav>
                                        <p:tav tm="100000">
                                          <p:val>
                                            <p:fltVal val="1"/>
                                          </p:val>
                                        </p:tav>
                                      </p:tavLst>
                                    </p:anim>
                                    <p:anim calcmode="lin" valueType="num">
                                      <p:cBhvr>
                                        <p:cTn dur="500" fill="hold" id="42"/>
                                        <p:tgtEl>
                                          <p:spTgt spid="75"/>
                                        </p:tgtEl>
                                        <p:attrNameLst>
                                          <p:attrName>ppt_h</p:attrName>
                                        </p:attrNameLst>
                                      </p:cBhvr>
                                      <p:tavLst>
                                        <p:tav tm="0">
                                          <p:val>
                                            <p:strVal val="#ppt_h"/>
                                          </p:val>
                                        </p:tav>
                                        <p:tav tm="100000">
                                          <p:val>
                                            <p:strVal val="#ppt_h"/>
                                          </p:val>
                                        </p:tav>
                                      </p:tavLst>
                                    </p:anim>
                                  </p:childTnLst>
                                </p:cTn>
                              </p:par>
                              <p:par>
                                <p:cTn fill="hold" grpId="0" id="43" nodeType="withEffect" presetClass="entr" presetID="22" presetSubtype="8">
                                  <p:stCondLst>
                                    <p:cond delay="0"/>
                                  </p:stCondLst>
                                  <p:childTnLst>
                                    <p:set>
                                      <p:cBhvr>
                                        <p:cTn dur="1" fill="hold" id="44">
                                          <p:stCondLst>
                                            <p:cond delay="0"/>
                                          </p:stCondLst>
                                        </p:cTn>
                                        <p:tgtEl>
                                          <p:spTgt spid="78"/>
                                        </p:tgtEl>
                                        <p:attrNameLst>
                                          <p:attrName>style.visibility</p:attrName>
                                        </p:attrNameLst>
                                      </p:cBhvr>
                                      <p:to>
                                        <p:strVal val="visible"/>
                                      </p:to>
                                    </p:set>
                                    <p:animEffect filter="wipe(left)" transition="in">
                                      <p:cBhvr>
                                        <p:cTn dur="500" id="45"/>
                                        <p:tgtEl>
                                          <p:spTgt spid="78"/>
                                        </p:tgtEl>
                                      </p:cBhvr>
                                    </p:animEffect>
                                  </p:childTnLst>
                                </p:cTn>
                              </p:par>
                            </p:childTnLst>
                          </p:cTn>
                        </p:par>
                        <p:par>
                          <p:cTn fill="hold" id="46" nodeType="afterGroup">
                            <p:stCondLst>
                              <p:cond delay="2900"/>
                            </p:stCondLst>
                            <p:childTnLst>
                              <p:par>
                                <p:cTn fill="hold" grpId="0" id="47" nodeType="afterEffect" presetClass="entr" presetID="22" presetSubtype="8">
                                  <p:stCondLst>
                                    <p:cond delay="0"/>
                                  </p:stCondLst>
                                  <p:childTnLst>
                                    <p:set>
                                      <p:cBhvr>
                                        <p:cTn dur="1" fill="hold" id="48">
                                          <p:stCondLst>
                                            <p:cond delay="0"/>
                                          </p:stCondLst>
                                        </p:cTn>
                                        <p:tgtEl>
                                          <p:spTgt spid="73"/>
                                        </p:tgtEl>
                                        <p:attrNameLst>
                                          <p:attrName>style.visibility</p:attrName>
                                        </p:attrNameLst>
                                      </p:cBhvr>
                                      <p:to>
                                        <p:strVal val="visible"/>
                                      </p:to>
                                    </p:set>
                                    <p:animEffect filter="wipe(left)" transition="in">
                                      <p:cBhvr>
                                        <p:cTn dur="500" id="49"/>
                                        <p:tgtEl>
                                          <p:spTgt spid="73"/>
                                        </p:tgtEl>
                                      </p:cBhvr>
                                    </p:animEffect>
                                  </p:childTnLst>
                                </p:cTn>
                              </p:par>
                            </p:childTnLst>
                          </p:cTn>
                        </p:par>
                        <p:par>
                          <p:cTn fill="hold" id="50" nodeType="afterGroup">
                            <p:stCondLst>
                              <p:cond delay="3400"/>
                            </p:stCondLst>
                            <p:childTnLst>
                              <p:par>
                                <p:cTn fill="hold" grpId="0" id="51" nodeType="afterEffect" presetClass="entr" presetID="45" presetSubtype="0">
                                  <p:stCondLst>
                                    <p:cond delay="0"/>
                                  </p:stCondLst>
                                  <p:childTnLst>
                                    <p:set>
                                      <p:cBhvr>
                                        <p:cTn dur="1" fill="hold" id="52">
                                          <p:stCondLst>
                                            <p:cond delay="0"/>
                                          </p:stCondLst>
                                        </p:cTn>
                                        <p:tgtEl>
                                          <p:spTgt spid="76"/>
                                        </p:tgtEl>
                                        <p:attrNameLst>
                                          <p:attrName>style.visibility</p:attrName>
                                        </p:attrNameLst>
                                      </p:cBhvr>
                                      <p:to>
                                        <p:strVal val="visible"/>
                                      </p:to>
                                    </p:set>
                                    <p:animEffect filter="fade" transition="in">
                                      <p:cBhvr>
                                        <p:cTn dur="500" id="53"/>
                                        <p:tgtEl>
                                          <p:spTgt spid="76"/>
                                        </p:tgtEl>
                                      </p:cBhvr>
                                    </p:animEffect>
                                    <p:anim calcmode="lin" valueType="num">
                                      <p:cBhvr>
                                        <p:cTn dur="500" fill="hold" id="54"/>
                                        <p:tgtEl>
                                          <p:spTgt spid="76"/>
                                        </p:tgtEl>
                                        <p:attrNameLst>
                                          <p:attrName>ppt_w</p:attrName>
                                        </p:attrNameLst>
                                      </p:cBhvr>
                                      <p:tavLst>
                                        <p:tav fmla="#ppt_w*sin(2.5*pi*$)" tm="0">
                                          <p:val>
                                            <p:fltVal val="0"/>
                                          </p:val>
                                        </p:tav>
                                        <p:tav tm="100000">
                                          <p:val>
                                            <p:fltVal val="1"/>
                                          </p:val>
                                        </p:tav>
                                      </p:tavLst>
                                    </p:anim>
                                    <p:anim calcmode="lin" valueType="num">
                                      <p:cBhvr>
                                        <p:cTn dur="500" fill="hold" id="55"/>
                                        <p:tgtEl>
                                          <p:spTgt spid="76"/>
                                        </p:tgtEl>
                                        <p:attrNameLst>
                                          <p:attrName>ppt_h</p:attrName>
                                        </p:attrNameLst>
                                      </p:cBhvr>
                                      <p:tavLst>
                                        <p:tav tm="0">
                                          <p:val>
                                            <p:strVal val="#ppt_h"/>
                                          </p:val>
                                        </p:tav>
                                        <p:tav tm="100000">
                                          <p:val>
                                            <p:strVal val="#ppt_h"/>
                                          </p:val>
                                        </p:tav>
                                      </p:tavLst>
                                    </p:anim>
                                  </p:childTnLst>
                                </p:cTn>
                              </p:par>
                              <p:par>
                                <p:cTn fill="hold" grpId="0" id="56" nodeType="withEffect" presetClass="entr" presetID="22" presetSubtype="8">
                                  <p:stCondLst>
                                    <p:cond delay="0"/>
                                  </p:stCondLst>
                                  <p:childTnLst>
                                    <p:set>
                                      <p:cBhvr>
                                        <p:cTn dur="1" fill="hold" id="57">
                                          <p:stCondLst>
                                            <p:cond delay="0"/>
                                          </p:stCondLst>
                                        </p:cTn>
                                        <p:tgtEl>
                                          <p:spTgt spid="79"/>
                                        </p:tgtEl>
                                        <p:attrNameLst>
                                          <p:attrName>style.visibility</p:attrName>
                                        </p:attrNameLst>
                                      </p:cBhvr>
                                      <p:to>
                                        <p:strVal val="visible"/>
                                      </p:to>
                                    </p:set>
                                    <p:animEffect filter="wipe(left)" transition="in">
                                      <p:cBhvr>
                                        <p:cTn dur="500" id="58"/>
                                        <p:tgtEl>
                                          <p:spTgt spid="79"/>
                                        </p:tgtEl>
                                      </p:cBhvr>
                                    </p:animEffect>
                                  </p:childTnLst>
                                </p:cTn>
                              </p:par>
                            </p:childTnLst>
                          </p:cTn>
                        </p:par>
                        <p:par>
                          <p:cTn fill="hold" id="59" nodeType="afterGroup">
                            <p:stCondLst>
                              <p:cond delay="3900"/>
                            </p:stCondLst>
                            <p:childTnLst>
                              <p:par>
                                <p:cTn fill="hold" grpId="0" id="60" nodeType="afterEffect" presetClass="entr" presetID="22" presetSubtype="8">
                                  <p:stCondLst>
                                    <p:cond delay="0"/>
                                  </p:stCondLst>
                                  <p:childTnLst>
                                    <p:set>
                                      <p:cBhvr>
                                        <p:cTn dur="1" fill="hold" id="61">
                                          <p:stCondLst>
                                            <p:cond delay="0"/>
                                          </p:stCondLst>
                                        </p:cTn>
                                        <p:tgtEl>
                                          <p:spTgt spid="74"/>
                                        </p:tgtEl>
                                        <p:attrNameLst>
                                          <p:attrName>style.visibility</p:attrName>
                                        </p:attrNameLst>
                                      </p:cBhvr>
                                      <p:to>
                                        <p:strVal val="visible"/>
                                      </p:to>
                                    </p:set>
                                    <p:animEffect filter="wipe(left)" transition="in">
                                      <p:cBhvr>
                                        <p:cTn dur="500" id="62"/>
                                        <p:tgtEl>
                                          <p:spTgt spid="74"/>
                                        </p:tgtEl>
                                      </p:cBhvr>
                                    </p:animEffect>
                                  </p:childTnLst>
                                </p:cTn>
                              </p:par>
                            </p:childTnLst>
                          </p:cTn>
                        </p:par>
                        <p:par>
                          <p:cTn fill="hold" id="63" nodeType="afterGroup">
                            <p:stCondLst>
                              <p:cond delay="4400"/>
                            </p:stCondLst>
                            <p:childTnLst>
                              <p:par>
                                <p:cTn fill="hold" grpId="0" id="64" nodeType="afterEffect" presetClass="entr" presetID="45" presetSubtype="0">
                                  <p:stCondLst>
                                    <p:cond delay="0"/>
                                  </p:stCondLst>
                                  <p:childTnLst>
                                    <p:set>
                                      <p:cBhvr>
                                        <p:cTn dur="1" fill="hold" id="65">
                                          <p:stCondLst>
                                            <p:cond delay="0"/>
                                          </p:stCondLst>
                                        </p:cTn>
                                        <p:tgtEl>
                                          <p:spTgt spid="77"/>
                                        </p:tgtEl>
                                        <p:attrNameLst>
                                          <p:attrName>style.visibility</p:attrName>
                                        </p:attrNameLst>
                                      </p:cBhvr>
                                      <p:to>
                                        <p:strVal val="visible"/>
                                      </p:to>
                                    </p:set>
                                    <p:animEffect filter="fade" transition="in">
                                      <p:cBhvr>
                                        <p:cTn dur="500" id="66"/>
                                        <p:tgtEl>
                                          <p:spTgt spid="77"/>
                                        </p:tgtEl>
                                      </p:cBhvr>
                                    </p:animEffect>
                                    <p:anim calcmode="lin" valueType="num">
                                      <p:cBhvr>
                                        <p:cTn dur="500" fill="hold" id="67"/>
                                        <p:tgtEl>
                                          <p:spTgt spid="77"/>
                                        </p:tgtEl>
                                        <p:attrNameLst>
                                          <p:attrName>ppt_w</p:attrName>
                                        </p:attrNameLst>
                                      </p:cBhvr>
                                      <p:tavLst>
                                        <p:tav fmla="#ppt_w*sin(2.5*pi*$)" tm="0">
                                          <p:val>
                                            <p:fltVal val="0"/>
                                          </p:val>
                                        </p:tav>
                                        <p:tav tm="100000">
                                          <p:val>
                                            <p:fltVal val="1"/>
                                          </p:val>
                                        </p:tav>
                                      </p:tavLst>
                                    </p:anim>
                                    <p:anim calcmode="lin" valueType="num">
                                      <p:cBhvr>
                                        <p:cTn dur="500" fill="hold" id="68"/>
                                        <p:tgtEl>
                                          <p:spTgt spid="77"/>
                                        </p:tgtEl>
                                        <p:attrNameLst>
                                          <p:attrName>ppt_h</p:attrName>
                                        </p:attrNameLst>
                                      </p:cBhvr>
                                      <p:tavLst>
                                        <p:tav tm="0">
                                          <p:val>
                                            <p:strVal val="#ppt_h"/>
                                          </p:val>
                                        </p:tav>
                                        <p:tav tm="100000">
                                          <p:val>
                                            <p:strVal val="#ppt_h"/>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80"/>
                                        </p:tgtEl>
                                        <p:attrNameLst>
                                          <p:attrName>style.visibility</p:attrName>
                                        </p:attrNameLst>
                                      </p:cBhvr>
                                      <p:to>
                                        <p:strVal val="visible"/>
                                      </p:to>
                                    </p:set>
                                    <p:animEffect filter="wipe(left)" transition="in">
                                      <p:cBhvr>
                                        <p:cTn dur="500" id="71"/>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6" name="Freeform 471"/>
          <p:cNvSpPr>
            <a:spLocks noEditPoints="1"/>
          </p:cNvSpPr>
          <p:nvPr/>
        </p:nvSpPr>
        <p:spPr bwMode="auto">
          <a:xfrm>
            <a:off x="6555307" y="3797031"/>
            <a:ext cx="967236" cy="738967"/>
          </a:xfrm>
          <a:custGeom>
            <a:gdLst>
              <a:gd fmla="*/ 103 w 106" name="T0"/>
              <a:gd fmla="*/ 44 h 81" name="T1"/>
              <a:gd fmla="*/ 85 w 106" name="T2"/>
              <a:gd fmla="*/ 26 h 81" name="T3"/>
              <a:gd fmla="*/ 66 w 106" name="T4"/>
              <a:gd fmla="*/ 7 h 81" name="T5"/>
              <a:gd fmla="*/ 47 w 106" name="T6"/>
              <a:gd fmla="*/ 26 h 81" name="T7"/>
              <a:gd fmla="*/ 29 w 106" name="T8"/>
              <a:gd fmla="*/ 44 h 81" name="T9"/>
              <a:gd fmla="*/ 4 w 106" name="T10"/>
              <a:gd fmla="*/ 44 h 81" name="T11"/>
              <a:gd fmla="*/ 4 w 106" name="T12"/>
              <a:gd fmla="*/ 81 h 81" name="T13"/>
              <a:gd fmla="*/ 66 w 106" name="T14"/>
              <a:gd fmla="*/ 81 h 81" name="T15"/>
              <a:gd fmla="*/ 66 w 106" name="T16"/>
              <a:gd fmla="*/ 53 h 81" name="T17"/>
              <a:gd fmla="*/ 84 w 106" name="T18"/>
              <a:gd fmla="*/ 53 h 81" name="T19"/>
              <a:gd fmla="*/ 84 w 106" name="T20"/>
              <a:gd fmla="*/ 81 h 81" name="T21"/>
              <a:gd fmla="*/ 103 w 106" name="T22"/>
              <a:gd fmla="*/ 81 h 81" name="T23"/>
              <a:gd fmla="*/ 103 w 106" name="T24"/>
              <a:gd fmla="*/ 44 h 81" name="T25"/>
              <a:gd fmla="*/ 25 w 106" name="T26"/>
              <a:gd fmla="*/ 66 h 81" name="T27"/>
              <a:gd fmla="*/ 11 w 106" name="T28"/>
              <a:gd fmla="*/ 66 h 81" name="T29"/>
              <a:gd fmla="*/ 11 w 106" name="T30"/>
              <a:gd fmla="*/ 52 h 81" name="T31"/>
              <a:gd fmla="*/ 25 w 106" name="T32"/>
              <a:gd fmla="*/ 52 h 81" name="T33"/>
              <a:gd fmla="*/ 25 w 106" name="T34"/>
              <a:gd fmla="*/ 66 h 81" name="T35"/>
              <a:gd fmla="*/ 47 w 106" name="T36"/>
              <a:gd fmla="*/ 66 h 81" name="T37"/>
              <a:gd fmla="*/ 33 w 106" name="T38"/>
              <a:gd fmla="*/ 66 h 81" name="T39"/>
              <a:gd fmla="*/ 33 w 106" name="T40"/>
              <a:gd fmla="*/ 52 h 81" name="T41"/>
              <a:gd fmla="*/ 47 w 106" name="T42"/>
              <a:gd fmla="*/ 52 h 81" name="T43"/>
              <a:gd fmla="*/ 47 w 106" name="T44"/>
              <a:gd fmla="*/ 66 h 81" name="T45"/>
              <a:gd fmla="*/ 63 w 106" name="T46"/>
              <a:gd fmla="*/ 38 h 81" name="T47"/>
              <a:gd fmla="*/ 56 w 106" name="T48"/>
              <a:gd fmla="*/ 31 h 81" name="T49"/>
              <a:gd fmla="*/ 63 w 106" name="T50"/>
              <a:gd fmla="*/ 25 h 81" name="T51"/>
              <a:gd fmla="*/ 70 w 106" name="T52"/>
              <a:gd fmla="*/ 31 h 81" name="T53"/>
              <a:gd fmla="*/ 63 w 106" name="T54"/>
              <a:gd fmla="*/ 38 h 81" name="T55"/>
              <a:gd fmla="*/ 106 w 106" name="T56"/>
              <a:gd fmla="*/ 40 h 81" name="T57"/>
              <a:gd fmla="*/ 104 w 106" name="T58"/>
              <a:gd fmla="*/ 42 h 81" name="T59"/>
              <a:gd fmla="*/ 66 w 106" name="T60"/>
              <a:gd fmla="*/ 3 h 81" name="T61"/>
              <a:gd fmla="*/ 28 w 106" name="T62"/>
              <a:gd fmla="*/ 41 h 81" name="T63"/>
              <a:gd fmla="*/ 28 w 106" name="T64"/>
              <a:gd fmla="*/ 42 h 81" name="T65"/>
              <a:gd fmla="*/ 0 w 106" name="T66"/>
              <a:gd fmla="*/ 42 h 81" name="T67"/>
              <a:gd fmla="*/ 21 w 106" name="T68"/>
              <a:gd fmla="*/ 20 h 81" name="T69"/>
              <a:gd fmla="*/ 47 w 106" name="T70"/>
              <a:gd fmla="*/ 20 h 81" name="T71"/>
              <a:gd fmla="*/ 66 w 106" name="T72"/>
              <a:gd fmla="*/ 0 h 81" name="T73"/>
              <a:gd fmla="*/ 87 w 106" name="T74"/>
              <a:gd fmla="*/ 21 h 81" name="T75"/>
              <a:gd fmla="*/ 87 w 106" name="T76"/>
              <a:gd fmla="*/ 9 h 81" name="T77"/>
              <a:gd fmla="*/ 95 w 106" name="T78"/>
              <a:gd fmla="*/ 9 h 81" name="T79"/>
              <a:gd fmla="*/ 95 w 106" name="T80"/>
              <a:gd fmla="*/ 30 h 81" name="T81"/>
              <a:gd fmla="*/ 106 w 106" name="T82"/>
              <a:gd fmla="*/ 40 h 8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1" w="105">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B1A9A5"/>
          </a:solidFill>
          <a:ln>
            <a:noFill/>
          </a:ln>
          <a:effectLst/>
        </p:spPr>
        <p:txBody>
          <a:bodyPr anchor="t" anchorCtr="0" bIns="45718" compatLnSpc="1" lIns="91438" numCol="1" rIns="91438" tIns="45718" vert="horz" wrap="square"/>
          <a:lstStyle/>
          <a:p>
            <a:endParaRPr altLang="en-US" lang="zh-CN" sz="2400">
              <a:solidFill>
                <a:schemeClr val="tx1">
                  <a:lumMod val="75000"/>
                  <a:lumOff val="25000"/>
                </a:schemeClr>
              </a:solidFill>
            </a:endParaRPr>
          </a:p>
        </p:txBody>
      </p:sp>
      <p:sp>
        <p:nvSpPr>
          <p:cNvPr id="7" name="Freeform 476"/>
          <p:cNvSpPr>
            <a:spLocks noEditPoints="1"/>
          </p:cNvSpPr>
          <p:nvPr/>
        </p:nvSpPr>
        <p:spPr bwMode="auto">
          <a:xfrm>
            <a:off x="2133291" y="1492775"/>
            <a:ext cx="1041341" cy="754547"/>
          </a:xfrm>
          <a:custGeom>
            <a:gdLst>
              <a:gd fmla="*/ 125 w 125" name="T0"/>
              <a:gd fmla="*/ 71 h 73" name="T1"/>
              <a:gd fmla="*/ 124 w 125" name="T2"/>
              <a:gd fmla="*/ 73 h 73" name="T3"/>
              <a:gd fmla="*/ 2 w 125" name="T4"/>
              <a:gd fmla="*/ 73 h 73" name="T5"/>
              <a:gd fmla="*/ 0 w 125" name="T6"/>
              <a:gd fmla="*/ 71 h 73" name="T7"/>
              <a:gd fmla="*/ 0 w 125" name="T8"/>
              <a:gd fmla="*/ 68 h 73" name="T9"/>
              <a:gd fmla="*/ 2 w 125" name="T10"/>
              <a:gd fmla="*/ 66 h 73" name="T11"/>
              <a:gd fmla="*/ 124 w 125" name="T12"/>
              <a:gd fmla="*/ 66 h 73" name="T13"/>
              <a:gd fmla="*/ 125 w 125" name="T14"/>
              <a:gd fmla="*/ 68 h 73" name="T15"/>
              <a:gd fmla="*/ 125 w 125" name="T16"/>
              <a:gd fmla="*/ 71 h 73" name="T17"/>
              <a:gd fmla="*/ 118 w 125" name="T18"/>
              <a:gd fmla="*/ 5 h 73" name="T19"/>
              <a:gd fmla="*/ 118 w 125" name="T20"/>
              <a:gd fmla="*/ 58 h 73" name="T21"/>
              <a:gd fmla="*/ 113 w 125" name="T22"/>
              <a:gd fmla="*/ 63 h 73" name="T23"/>
              <a:gd fmla="*/ 12 w 125" name="T24"/>
              <a:gd fmla="*/ 63 h 73" name="T25"/>
              <a:gd fmla="*/ 7 w 125" name="T26"/>
              <a:gd fmla="*/ 58 h 73" name="T27"/>
              <a:gd fmla="*/ 7 w 125" name="T28"/>
              <a:gd fmla="*/ 5 h 73" name="T29"/>
              <a:gd fmla="*/ 12 w 125" name="T30"/>
              <a:gd fmla="*/ 0 h 73" name="T31"/>
              <a:gd fmla="*/ 113 w 125" name="T32"/>
              <a:gd fmla="*/ 0 h 73" name="T33"/>
              <a:gd fmla="*/ 118 w 125" name="T34"/>
              <a:gd fmla="*/ 5 h 73" name="T35"/>
              <a:gd fmla="*/ 113 w 125" name="T36"/>
              <a:gd fmla="*/ 6 h 73" name="T37"/>
              <a:gd fmla="*/ 12 w 125" name="T38"/>
              <a:gd fmla="*/ 6 h 73" name="T39"/>
              <a:gd fmla="*/ 12 w 125" name="T40"/>
              <a:gd fmla="*/ 59 h 73" name="T41"/>
              <a:gd fmla="*/ 113 w 125" name="T42"/>
              <a:gd fmla="*/ 59 h 73" name="T43"/>
              <a:gd fmla="*/ 113 w 125" name="T44"/>
              <a:gd fmla="*/ 6 h 7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3" w="125">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B1A9A5"/>
          </a:solidFill>
          <a:ln>
            <a:noFill/>
          </a:ln>
          <a:effectLst/>
        </p:spPr>
        <p:txBody>
          <a:bodyPr anchor="t" anchorCtr="0" bIns="45718" compatLnSpc="1" lIns="91438" numCol="1" rIns="91438" tIns="45718" vert="horz" wrap="square"/>
          <a:lstStyle/>
          <a:p>
            <a:endParaRPr altLang="en-US" lang="zh-CN" sz="2400">
              <a:solidFill>
                <a:schemeClr val="tx1">
                  <a:lumMod val="75000"/>
                  <a:lumOff val="25000"/>
                </a:schemeClr>
              </a:solidFill>
            </a:endParaRPr>
          </a:p>
        </p:txBody>
      </p:sp>
      <p:sp>
        <p:nvSpPr>
          <p:cNvPr id="8" name="Oval 493"/>
          <p:cNvSpPr>
            <a:spLocks noChangeArrowheads="1"/>
          </p:cNvSpPr>
          <p:nvPr/>
        </p:nvSpPr>
        <p:spPr bwMode="auto">
          <a:xfrm>
            <a:off x="2133290" y="3873315"/>
            <a:ext cx="730404" cy="662683"/>
          </a:xfrm>
          <a:custGeom>
            <a:rect b="b" l="l" r="r" t="t"/>
            <a:pathLst>
              <a:path h="217487" w="239712">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BBB0AC"/>
          </a:solidFill>
          <a:ln>
            <a:noFill/>
          </a:ln>
          <a:effectLst/>
        </p:spPr>
        <p:txBody>
          <a:bodyPr anchor="t" anchorCtr="0" bIns="45718" compatLnSpc="1" lIns="91438" numCol="1" rIns="91438" tIns="45718" vert="horz" wrap="square"/>
          <a:lstStyle/>
          <a:p>
            <a:endParaRPr altLang="en-US" lang="zh-CN" sz="2400">
              <a:solidFill>
                <a:schemeClr val="tx1">
                  <a:lumMod val="75000"/>
                  <a:lumOff val="25000"/>
                </a:schemeClr>
              </a:solidFill>
            </a:endParaRPr>
          </a:p>
        </p:txBody>
      </p:sp>
      <p:sp>
        <p:nvSpPr>
          <p:cNvPr id="9" name="Freeform 497"/>
          <p:cNvSpPr>
            <a:spLocks noEditPoints="1"/>
          </p:cNvSpPr>
          <p:nvPr/>
        </p:nvSpPr>
        <p:spPr bwMode="auto">
          <a:xfrm>
            <a:off x="6555308" y="1492775"/>
            <a:ext cx="563836" cy="777833"/>
          </a:xfrm>
          <a:custGeom>
            <a:gdLst>
              <a:gd fmla="*/ 125 w 128" name="T0"/>
              <a:gd fmla="*/ 83 h 177" name="T1"/>
              <a:gd fmla="*/ 64 w 128" name="T2"/>
              <a:gd fmla="*/ 177 h 177" name="T3"/>
              <a:gd fmla="*/ 0 w 128" name="T4"/>
              <a:gd fmla="*/ 71 h 177" name="T5"/>
              <a:gd fmla="*/ 0 w 128" name="T6"/>
              <a:gd fmla="*/ 70 h 177" name="T7"/>
              <a:gd fmla="*/ 0 w 128" name="T8"/>
              <a:gd fmla="*/ 64 h 177" name="T9"/>
              <a:gd fmla="*/ 64 w 128" name="T10"/>
              <a:gd fmla="*/ 0 h 177" name="T11"/>
              <a:gd fmla="*/ 128 w 128" name="T12"/>
              <a:gd fmla="*/ 64 h 177" name="T13"/>
              <a:gd fmla="*/ 127 w 128" name="T14"/>
              <a:gd fmla="*/ 68 h 177" name="T15"/>
              <a:gd fmla="*/ 125 w 128" name="T16"/>
              <a:gd fmla="*/ 83 h 177" name="T17"/>
              <a:gd fmla="*/ 64 w 128" name="T18"/>
              <a:gd fmla="*/ 20 h 177" name="T19"/>
              <a:gd fmla="*/ 22 w 128" name="T20"/>
              <a:gd fmla="*/ 62 h 177" name="T21"/>
              <a:gd fmla="*/ 64 w 128" name="T22"/>
              <a:gd fmla="*/ 104 h 177" name="T23"/>
              <a:gd fmla="*/ 106 w 128" name="T24"/>
              <a:gd fmla="*/ 62 h 177" name="T25"/>
              <a:gd fmla="*/ 64 w 128" name="T26"/>
              <a:gd fmla="*/ 20 h 177" name="T27"/>
              <a:gd fmla="*/ 64 w 128" name="T28"/>
              <a:gd fmla="*/ 40 h 177" name="T29"/>
              <a:gd fmla="*/ 44 w 128" name="T30"/>
              <a:gd fmla="*/ 60 h 177" name="T31"/>
              <a:gd fmla="*/ 64 w 128" name="T32"/>
              <a:gd fmla="*/ 80 h 177" name="T33"/>
              <a:gd fmla="*/ 84 w 128" name="T34"/>
              <a:gd fmla="*/ 60 h 177" name="T35"/>
              <a:gd fmla="*/ 64 w 128" name="T36"/>
              <a:gd fmla="*/ 40 h 1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7" w="128">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BBB0AC"/>
          </a:solidFill>
          <a:ln>
            <a:noFill/>
          </a:ln>
          <a:effectLst/>
        </p:spPr>
        <p:txBody>
          <a:bodyPr anchor="t" anchorCtr="0" bIns="45718" compatLnSpc="1" lIns="91438" numCol="1" rIns="91438" tIns="45718" vert="horz" wrap="square"/>
          <a:lstStyle/>
          <a:p>
            <a:endParaRPr altLang="en-US" lang="zh-CN" sz="2400">
              <a:solidFill>
                <a:schemeClr val="tx1">
                  <a:lumMod val="75000"/>
                  <a:lumOff val="25000"/>
                </a:schemeClr>
              </a:solidFill>
            </a:endParaRPr>
          </a:p>
        </p:txBody>
      </p:sp>
      <p:cxnSp>
        <p:nvCxnSpPr>
          <p:cNvPr id="10" name="直接连接符 9"/>
          <p:cNvCxnSpPr/>
          <p:nvPr/>
        </p:nvCxnSpPr>
        <p:spPr>
          <a:xfrm>
            <a:off x="2133290" y="2339552"/>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55306" y="2339552"/>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33290" y="4694991"/>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55306" y="4694991"/>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4147522" y="1749608"/>
            <a:ext cx="1811651" cy="416810"/>
          </a:xfrm>
          <a:prstGeom prst="rect">
            <a:avLst/>
          </a:prstGeom>
          <a:noFill/>
        </p:spPr>
        <p:txBody>
          <a:bodyPr anchor="ctr" bIns="45718" lIns="91438" rIns="91438" rtlCol="0" tIns="45718" wrap="none">
            <a:spAutoFit/>
          </a:bodyPr>
          <a:lstStyle/>
          <a:p>
            <a:pPr algn="r" lvl="0"/>
            <a:r>
              <a:rPr altLang="en-US" b="1" lang="zh-CN" sz="2135">
                <a:solidFill>
                  <a:schemeClr val="tx1">
                    <a:lumMod val="75000"/>
                    <a:lumOff val="25000"/>
                  </a:schemeClr>
                </a:solidFill>
                <a:latin charset="-122" panose="020b0503020204020204" typeface="微软雅黑"/>
                <a:ea charset="-122" panose="020b0503020204020204" typeface="微软雅黑"/>
                <a:cs charset="0" pitchFamily="18" typeface="UKIJ Qolyazma"/>
              </a:rPr>
              <a:t>点击添加内容</a:t>
            </a:r>
          </a:p>
        </p:txBody>
      </p:sp>
      <p:sp>
        <p:nvSpPr>
          <p:cNvPr id="15" name="TextBox 499"/>
          <p:cNvSpPr txBox="1"/>
          <p:nvPr/>
        </p:nvSpPr>
        <p:spPr>
          <a:xfrm>
            <a:off x="8540333" y="1749608"/>
            <a:ext cx="1811651" cy="416810"/>
          </a:xfrm>
          <a:prstGeom prst="rect">
            <a:avLst/>
          </a:prstGeom>
          <a:noFill/>
        </p:spPr>
        <p:txBody>
          <a:bodyPr anchor="ctr" bIns="45718" lIns="91438" rIns="91438" rtlCol="0" tIns="45718" wrap="none">
            <a:spAutoFit/>
          </a:bodyPr>
          <a:lstStyle/>
          <a:p>
            <a:pPr algn="r" lvl="0"/>
            <a:r>
              <a:rPr altLang="en-US" b="1" lang="zh-CN" sz="2135">
                <a:solidFill>
                  <a:schemeClr val="tx1">
                    <a:lumMod val="75000"/>
                    <a:lumOff val="25000"/>
                  </a:schemeClr>
                </a:solidFill>
                <a:latin charset="-122" panose="020b0503020204020204" typeface="微软雅黑"/>
                <a:ea charset="-122" panose="020b0503020204020204" typeface="微软雅黑"/>
                <a:cs charset="0" pitchFamily="18" typeface="UKIJ Qolyazma"/>
              </a:rPr>
              <a:t>点击添加内容</a:t>
            </a:r>
          </a:p>
        </p:txBody>
      </p:sp>
      <p:sp>
        <p:nvSpPr>
          <p:cNvPr id="16" name="TextBox 500"/>
          <p:cNvSpPr txBox="1"/>
          <p:nvPr/>
        </p:nvSpPr>
        <p:spPr>
          <a:xfrm>
            <a:off x="4147522" y="4074591"/>
            <a:ext cx="1811651" cy="416810"/>
          </a:xfrm>
          <a:prstGeom prst="rect">
            <a:avLst/>
          </a:prstGeom>
          <a:noFill/>
        </p:spPr>
        <p:txBody>
          <a:bodyPr anchor="ctr" bIns="45718" lIns="91438" rIns="91438" rtlCol="0" tIns="45718" wrap="none">
            <a:spAutoFit/>
          </a:bodyPr>
          <a:lstStyle/>
          <a:p>
            <a:pPr algn="r" lvl="0"/>
            <a:r>
              <a:rPr altLang="en-US" b="1" lang="zh-CN" sz="2135">
                <a:solidFill>
                  <a:schemeClr val="tx1">
                    <a:lumMod val="75000"/>
                    <a:lumOff val="25000"/>
                  </a:schemeClr>
                </a:solidFill>
                <a:latin charset="-122" panose="020b0503020204020204" typeface="微软雅黑"/>
                <a:ea charset="-122" panose="020b0503020204020204" typeface="微软雅黑"/>
                <a:cs charset="0" pitchFamily="18" typeface="UKIJ Qolyazma"/>
              </a:rPr>
              <a:t>点击添加内容</a:t>
            </a:r>
          </a:p>
        </p:txBody>
      </p:sp>
      <p:sp>
        <p:nvSpPr>
          <p:cNvPr id="17" name="TextBox 501"/>
          <p:cNvSpPr txBox="1"/>
          <p:nvPr/>
        </p:nvSpPr>
        <p:spPr>
          <a:xfrm>
            <a:off x="8540333" y="4074591"/>
            <a:ext cx="1811651" cy="416810"/>
          </a:xfrm>
          <a:prstGeom prst="rect">
            <a:avLst/>
          </a:prstGeom>
          <a:noFill/>
        </p:spPr>
        <p:txBody>
          <a:bodyPr anchor="ctr" bIns="45718" lIns="91438" rIns="91438" rtlCol="0" tIns="45718" wrap="none">
            <a:spAutoFit/>
          </a:bodyPr>
          <a:lstStyle/>
          <a:p>
            <a:pPr algn="r" lvl="0"/>
            <a:r>
              <a:rPr altLang="en-US" b="1" lang="zh-CN" sz="2135">
                <a:solidFill>
                  <a:schemeClr val="tx1">
                    <a:lumMod val="75000"/>
                    <a:lumOff val="25000"/>
                  </a:schemeClr>
                </a:solidFill>
                <a:latin charset="-122" panose="020b0503020204020204" typeface="微软雅黑"/>
                <a:ea charset="-122" panose="020b0503020204020204" typeface="微软雅黑"/>
                <a:cs charset="0" pitchFamily="18" typeface="UKIJ Qolyazma"/>
              </a:rPr>
              <a:t>点击添加内容</a:t>
            </a:r>
          </a:p>
        </p:txBody>
      </p:sp>
      <p:sp>
        <p:nvSpPr>
          <p:cNvPr id="18" name="TextBox 503"/>
          <p:cNvSpPr txBox="1"/>
          <p:nvPr/>
        </p:nvSpPr>
        <p:spPr>
          <a:xfrm>
            <a:off x="2008067" y="2429601"/>
            <a:ext cx="4061599" cy="1042412"/>
          </a:xfrm>
          <a:prstGeom prst="rect">
            <a:avLst/>
          </a:prstGeom>
          <a:noFill/>
        </p:spPr>
        <p:txBody>
          <a:bodyPr bIns="45718" lIns="91438" rIns="91438" rtlCol="0" tIns="45718" wrap="square">
            <a:spAutoFit/>
          </a:bodyPr>
          <a:lstStyle/>
          <a:p>
            <a:pPr>
              <a:lnSpc>
                <a:spcPct val="130000"/>
              </a:lnSpc>
            </a:pPr>
            <a:r>
              <a:rPr altLang="en-US" lang="zh-CN" sz="1600">
                <a:solidFill>
                  <a:schemeClr val="tx1">
                    <a:lumMod val="75000"/>
                    <a:lumOff val="25000"/>
                  </a:schemeClr>
                </a:solidFill>
                <a:latin charset="-122" panose="020b0503020204020204" typeface="微软雅黑"/>
                <a:ea charset="-122" panose="020b0503020204020204" typeface="微软雅黑"/>
              </a:rPr>
              <a:t>您的内容打在这里，或者通过复制您的文本后，在此框中选择粘贴，并选择只保留文字，在此录入上述图表的描述说明。</a:t>
            </a:r>
          </a:p>
        </p:txBody>
      </p:sp>
      <p:sp>
        <p:nvSpPr>
          <p:cNvPr id="19" name="TextBox 504"/>
          <p:cNvSpPr txBox="1"/>
          <p:nvPr/>
        </p:nvSpPr>
        <p:spPr>
          <a:xfrm>
            <a:off x="6453708" y="2429601"/>
            <a:ext cx="4061599" cy="1042412"/>
          </a:xfrm>
          <a:prstGeom prst="rect">
            <a:avLst/>
          </a:prstGeom>
          <a:noFill/>
        </p:spPr>
        <p:txBody>
          <a:bodyPr bIns="45718" lIns="91438" rIns="91438" rtlCol="0" tIns="45718" wrap="square">
            <a:spAutoFit/>
          </a:bodyPr>
          <a:lstStyle>
            <a:defPPr>
              <a:defRPr lang="zh-CN"/>
            </a:defPPr>
            <a:lvl1pPr>
              <a:lnSpc>
                <a:spcPct val="13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600">
                <a:solidFill>
                  <a:schemeClr val="tx1">
                    <a:lumMod val="75000"/>
                    <a:lumOff val="25000"/>
                  </a:schemeClr>
                </a:solidFill>
              </a:rPr>
              <a:t>您的内容打在这里，或者通过复制您的文本后，在此框中选择粘贴，并选择只保留文字，在此录入上述图表的描述说明。</a:t>
            </a:r>
          </a:p>
        </p:txBody>
      </p:sp>
      <p:sp>
        <p:nvSpPr>
          <p:cNvPr id="20" name="TextBox 505"/>
          <p:cNvSpPr txBox="1"/>
          <p:nvPr/>
        </p:nvSpPr>
        <p:spPr>
          <a:xfrm>
            <a:off x="2008067" y="4795465"/>
            <a:ext cx="4061599" cy="1042412"/>
          </a:xfrm>
          <a:prstGeom prst="rect">
            <a:avLst/>
          </a:prstGeom>
          <a:noFill/>
        </p:spPr>
        <p:txBody>
          <a:bodyPr bIns="45718" lIns="91438" rIns="91438" rtlCol="0" tIns="45718" wrap="square">
            <a:spAutoFit/>
          </a:bodyPr>
          <a:lstStyle>
            <a:defPPr>
              <a:defRPr lang="zh-CN"/>
            </a:defPPr>
            <a:lvl1pPr>
              <a:lnSpc>
                <a:spcPct val="13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600">
                <a:solidFill>
                  <a:schemeClr val="tx1">
                    <a:lumMod val="75000"/>
                    <a:lumOff val="25000"/>
                  </a:schemeClr>
                </a:solidFill>
              </a:rPr>
              <a:t>您的内容打在这里，或者通过复制您的文本后，在此框中选择粘贴，并选择只保留文字，在此录入上述图表的描述说明。</a:t>
            </a:r>
          </a:p>
        </p:txBody>
      </p:sp>
      <p:sp>
        <p:nvSpPr>
          <p:cNvPr id="21" name="TextBox 506"/>
          <p:cNvSpPr txBox="1"/>
          <p:nvPr/>
        </p:nvSpPr>
        <p:spPr>
          <a:xfrm>
            <a:off x="6453708" y="4795465"/>
            <a:ext cx="4061599" cy="1042412"/>
          </a:xfrm>
          <a:prstGeom prst="rect">
            <a:avLst/>
          </a:prstGeom>
          <a:noFill/>
        </p:spPr>
        <p:txBody>
          <a:bodyPr bIns="45718" lIns="91438" rIns="91438" rtlCol="0" tIns="45718" wrap="square">
            <a:spAutoFit/>
          </a:bodyPr>
          <a:lstStyle>
            <a:defPPr>
              <a:defRPr lang="zh-CN"/>
            </a:defPPr>
            <a:lvl1pPr>
              <a:lnSpc>
                <a:spcPct val="130000"/>
              </a:lnSpc>
              <a:defRPr sz="1400">
                <a:solidFill>
                  <a:schemeClr val="tx1">
                    <a:lumMod val="75000"/>
                    <a:lumOff val="25000"/>
                  </a:schemeClr>
                </a:solidFill>
                <a:latin charset="-122" panose="020b0503020204020204" typeface="微软雅黑"/>
                <a:ea charset="-122" panose="020b0503020204020204" typeface="微软雅黑"/>
              </a:defRPr>
            </a:lvl1pPr>
          </a:lstStyle>
          <a:p>
            <a:r>
              <a:rPr altLang="en-US" lang="zh-CN" sz="1600">
                <a:solidFill>
                  <a:schemeClr val="tx1">
                    <a:lumMod val="75000"/>
                    <a:lumOff val="25000"/>
                  </a:schemeClr>
                </a:solidFill>
              </a:rPr>
              <a:t>您的内容打在这里，或者通过复制您的文本后，在此框中选择粘贴，并选择只保留文字，在此录入上述图表的描述说明。</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750" fill="hold" id="7"/>
                                        <p:tgtEl>
                                          <p:spTgt spid="7"/>
                                        </p:tgtEl>
                                        <p:attrNameLst>
                                          <p:attrName>ppt_x</p:attrName>
                                        </p:attrNameLst>
                                      </p:cBhvr>
                                      <p:tavLst>
                                        <p:tav tm="0">
                                          <p:val>
                                            <p:strVal val="1+#ppt_w/2"/>
                                          </p:val>
                                        </p:tav>
                                        <p:tav tm="100000">
                                          <p:val>
                                            <p:strVal val="#ppt_x"/>
                                          </p:val>
                                        </p:tav>
                                      </p:tavLst>
                                    </p:anim>
                                    <p:anim calcmode="lin" valueType="num">
                                      <p:cBhvr additive="base">
                                        <p:cTn dur="75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750" fill="hold" id="15"/>
                                        <p:tgtEl>
                                          <p:spTgt spid="8"/>
                                        </p:tgtEl>
                                        <p:attrNameLst>
                                          <p:attrName>ppt_x</p:attrName>
                                        </p:attrNameLst>
                                      </p:cBhvr>
                                      <p:tavLst>
                                        <p:tav tm="0">
                                          <p:val>
                                            <p:strVal val="1+#ppt_w/2"/>
                                          </p:val>
                                        </p:tav>
                                        <p:tav tm="100000">
                                          <p:val>
                                            <p:strVal val="#ppt_x"/>
                                          </p:val>
                                        </p:tav>
                                      </p:tavLst>
                                    </p:anim>
                                    <p:anim calcmode="lin" valueType="num">
                                      <p:cBhvr additive="base">
                                        <p:cTn dur="750" fill="hold" id="16"/>
                                        <p:tgtEl>
                                          <p:spTgt spid="8"/>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2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1+#ppt_w/2"/>
                                          </p:val>
                                        </p:tav>
                                        <p:tav tm="100000">
                                          <p:val>
                                            <p:strVal val="#ppt_x"/>
                                          </p:val>
                                        </p:tav>
                                      </p:tavLst>
                                    </p:anim>
                                    <p:anim calcmode="lin" valueType="num">
                                      <p:cBhvr additive="base">
                                        <p:cTn dur="500" fill="hold" id="20"/>
                                        <p:tgtEl>
                                          <p:spTgt spid="6"/>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750"/>
                            </p:stCondLst>
                            <p:childTnLst>
                              <p:par>
                                <p:cTn fill="hold" id="22" nodeType="after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par>
                                <p:cTn fill="hold" id="25" nodeType="with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par>
                                <p:cTn fill="hold" id="28" nodeType="withEffect" presetClass="entr" presetID="22" presetSubtype="8">
                                  <p:stCondLst>
                                    <p:cond delay="0"/>
                                  </p:stCondLst>
                                  <p:childTnLst>
                                    <p:set>
                                      <p:cBhvr>
                                        <p:cTn dur="1" fill="hold" id="29">
                                          <p:stCondLst>
                                            <p:cond delay="0"/>
                                          </p:stCondLst>
                                        </p:cTn>
                                        <p:tgtEl>
                                          <p:spTgt spid="12"/>
                                        </p:tgtEl>
                                        <p:attrNameLst>
                                          <p:attrName>style.visibility</p:attrName>
                                        </p:attrNameLst>
                                      </p:cBhvr>
                                      <p:to>
                                        <p:strVal val="visible"/>
                                      </p:to>
                                    </p:set>
                                    <p:animEffect filter="wipe(left)" transition="in">
                                      <p:cBhvr>
                                        <p:cTn dur="500" id="30"/>
                                        <p:tgtEl>
                                          <p:spTgt spid="12"/>
                                        </p:tgtEl>
                                      </p:cBhvr>
                                    </p:animEffect>
                                  </p:childTnLst>
                                </p:cTn>
                              </p:par>
                              <p:par>
                                <p:cTn fill="hold" id="31" nodeType="withEffect" presetClass="entr" presetID="22" presetSubtype="8">
                                  <p:stCondLst>
                                    <p:cond delay="0"/>
                                  </p:stCondLst>
                                  <p:childTnLst>
                                    <p:set>
                                      <p:cBhvr>
                                        <p:cTn dur="1" fill="hold" id="32">
                                          <p:stCondLst>
                                            <p:cond delay="0"/>
                                          </p:stCondLst>
                                        </p:cTn>
                                        <p:tgtEl>
                                          <p:spTgt spid="13"/>
                                        </p:tgtEl>
                                        <p:attrNameLst>
                                          <p:attrName>style.visibility</p:attrName>
                                        </p:attrNameLst>
                                      </p:cBhvr>
                                      <p:to>
                                        <p:strVal val="visible"/>
                                      </p:to>
                                    </p:set>
                                    <p:animEffect filter="wipe(left)" transition="in">
                                      <p:cBhvr>
                                        <p:cTn dur="500" id="33"/>
                                        <p:tgtEl>
                                          <p:spTgt spid="13"/>
                                        </p:tgtEl>
                                      </p:cBhvr>
                                    </p:animEffect>
                                  </p:childTnLst>
                                </p:cTn>
                              </p:par>
                            </p:childTnLst>
                          </p:cTn>
                        </p:par>
                        <p:par>
                          <p:cTn fill="hold" id="34" nodeType="afterGroup">
                            <p:stCondLst>
                              <p:cond delay="1250"/>
                            </p:stCondLst>
                            <p:childTnLst>
                              <p:par>
                                <p:cTn fill="hold" grpId="0" id="35" nodeType="afterEffect" presetClass="entr" presetID="12" presetSubtype="4">
                                  <p:stCondLst>
                                    <p:cond delay="0"/>
                                  </p:stCondLst>
                                  <p:iterate type="lt">
                                    <p:tmPct val="50000"/>
                                  </p:iterate>
                                  <p:childTnLst>
                                    <p:set>
                                      <p:cBhvr>
                                        <p:cTn dur="1" fill="hold" id="36">
                                          <p:stCondLst>
                                            <p:cond delay="0"/>
                                          </p:stCondLst>
                                        </p:cTn>
                                        <p:tgtEl>
                                          <p:spTgt spid="14"/>
                                        </p:tgtEl>
                                        <p:attrNameLst>
                                          <p:attrName>style.visibility</p:attrName>
                                        </p:attrNameLst>
                                      </p:cBhvr>
                                      <p:to>
                                        <p:strVal val="visible"/>
                                      </p:to>
                                    </p:set>
                                    <p:anim calcmode="lin" valueType="num">
                                      <p:cBhvr additive="base">
                                        <p:cTn dur="300" id="37"/>
                                        <p:tgtEl>
                                          <p:spTgt spid="14"/>
                                        </p:tgtEl>
                                        <p:attrNameLst>
                                          <p:attrName>ppt_y</p:attrName>
                                        </p:attrNameLst>
                                      </p:cBhvr>
                                      <p:tavLst>
                                        <p:tav tm="0">
                                          <p:val>
                                            <p:strVal val="#ppt_y+#ppt_h*1.125000"/>
                                          </p:val>
                                        </p:tav>
                                        <p:tav tm="100000">
                                          <p:val>
                                            <p:strVal val="#ppt_y"/>
                                          </p:val>
                                        </p:tav>
                                      </p:tavLst>
                                    </p:anim>
                                    <p:animEffect filter="wipe(up)" transition="in">
                                      <p:cBhvr>
                                        <p:cTn dur="300" id="38"/>
                                        <p:tgtEl>
                                          <p:spTgt spid="14"/>
                                        </p:tgtEl>
                                      </p:cBhvr>
                                    </p:animEffect>
                                  </p:childTnLst>
                                </p:cTn>
                              </p:par>
                              <p:par>
                                <p:cTn fill="hold" grpId="0" id="39" nodeType="withEffect" presetClass="entr" presetID="12" presetSubtype="4">
                                  <p:stCondLst>
                                    <p:cond delay="0"/>
                                  </p:stCondLst>
                                  <p:iterate type="lt">
                                    <p:tmPct val="50000"/>
                                  </p:iterate>
                                  <p:childTnLst>
                                    <p:set>
                                      <p:cBhvr>
                                        <p:cTn dur="1" fill="hold" id="40">
                                          <p:stCondLst>
                                            <p:cond delay="0"/>
                                          </p:stCondLst>
                                        </p:cTn>
                                        <p:tgtEl>
                                          <p:spTgt spid="15"/>
                                        </p:tgtEl>
                                        <p:attrNameLst>
                                          <p:attrName>style.visibility</p:attrName>
                                        </p:attrNameLst>
                                      </p:cBhvr>
                                      <p:to>
                                        <p:strVal val="visible"/>
                                      </p:to>
                                    </p:set>
                                    <p:anim calcmode="lin" valueType="num">
                                      <p:cBhvr additive="base">
                                        <p:cTn dur="300" id="41"/>
                                        <p:tgtEl>
                                          <p:spTgt spid="15"/>
                                        </p:tgtEl>
                                        <p:attrNameLst>
                                          <p:attrName>ppt_y</p:attrName>
                                        </p:attrNameLst>
                                      </p:cBhvr>
                                      <p:tavLst>
                                        <p:tav tm="0">
                                          <p:val>
                                            <p:strVal val="#ppt_y+#ppt_h*1.125000"/>
                                          </p:val>
                                        </p:tav>
                                        <p:tav tm="100000">
                                          <p:val>
                                            <p:strVal val="#ppt_y"/>
                                          </p:val>
                                        </p:tav>
                                      </p:tavLst>
                                    </p:anim>
                                    <p:animEffect filter="wipe(up)" transition="in">
                                      <p:cBhvr>
                                        <p:cTn dur="300" id="42"/>
                                        <p:tgtEl>
                                          <p:spTgt spid="15"/>
                                        </p:tgtEl>
                                      </p:cBhvr>
                                    </p:animEffect>
                                  </p:childTnLst>
                                </p:cTn>
                              </p:par>
                              <p:par>
                                <p:cTn fill="hold" grpId="0" id="43" nodeType="withEffect" presetClass="entr" presetID="12" presetSubtype="4">
                                  <p:stCondLst>
                                    <p:cond delay="0"/>
                                  </p:stCondLst>
                                  <p:iterate type="lt">
                                    <p:tmPct val="50000"/>
                                  </p:iterate>
                                  <p:childTnLst>
                                    <p:set>
                                      <p:cBhvr>
                                        <p:cTn dur="1" fill="hold" id="44">
                                          <p:stCondLst>
                                            <p:cond delay="0"/>
                                          </p:stCondLst>
                                        </p:cTn>
                                        <p:tgtEl>
                                          <p:spTgt spid="16"/>
                                        </p:tgtEl>
                                        <p:attrNameLst>
                                          <p:attrName>style.visibility</p:attrName>
                                        </p:attrNameLst>
                                      </p:cBhvr>
                                      <p:to>
                                        <p:strVal val="visible"/>
                                      </p:to>
                                    </p:set>
                                    <p:anim calcmode="lin" valueType="num">
                                      <p:cBhvr additive="base">
                                        <p:cTn dur="300" id="45"/>
                                        <p:tgtEl>
                                          <p:spTgt spid="16"/>
                                        </p:tgtEl>
                                        <p:attrNameLst>
                                          <p:attrName>ppt_y</p:attrName>
                                        </p:attrNameLst>
                                      </p:cBhvr>
                                      <p:tavLst>
                                        <p:tav tm="0">
                                          <p:val>
                                            <p:strVal val="#ppt_y+#ppt_h*1.125000"/>
                                          </p:val>
                                        </p:tav>
                                        <p:tav tm="100000">
                                          <p:val>
                                            <p:strVal val="#ppt_y"/>
                                          </p:val>
                                        </p:tav>
                                      </p:tavLst>
                                    </p:anim>
                                    <p:animEffect filter="wipe(up)" transition="in">
                                      <p:cBhvr>
                                        <p:cTn dur="300" id="46"/>
                                        <p:tgtEl>
                                          <p:spTgt spid="16"/>
                                        </p:tgtEl>
                                      </p:cBhvr>
                                    </p:animEffect>
                                  </p:childTnLst>
                                </p:cTn>
                              </p:par>
                              <p:par>
                                <p:cTn fill="hold" grpId="0" id="47" nodeType="withEffect" presetClass="entr" presetID="12" presetSubtype="4">
                                  <p:stCondLst>
                                    <p:cond delay="0"/>
                                  </p:stCondLst>
                                  <p:iterate type="lt">
                                    <p:tmPct val="50000"/>
                                  </p:iterate>
                                  <p:childTnLst>
                                    <p:set>
                                      <p:cBhvr>
                                        <p:cTn dur="1" fill="hold" id="48">
                                          <p:stCondLst>
                                            <p:cond delay="0"/>
                                          </p:stCondLst>
                                        </p:cTn>
                                        <p:tgtEl>
                                          <p:spTgt spid="17"/>
                                        </p:tgtEl>
                                        <p:attrNameLst>
                                          <p:attrName>style.visibility</p:attrName>
                                        </p:attrNameLst>
                                      </p:cBhvr>
                                      <p:to>
                                        <p:strVal val="visible"/>
                                      </p:to>
                                    </p:set>
                                    <p:anim calcmode="lin" valueType="num">
                                      <p:cBhvr additive="base">
                                        <p:cTn dur="300" id="49"/>
                                        <p:tgtEl>
                                          <p:spTgt spid="17"/>
                                        </p:tgtEl>
                                        <p:attrNameLst>
                                          <p:attrName>ppt_y</p:attrName>
                                        </p:attrNameLst>
                                      </p:cBhvr>
                                      <p:tavLst>
                                        <p:tav tm="0">
                                          <p:val>
                                            <p:strVal val="#ppt_y+#ppt_h*1.125000"/>
                                          </p:val>
                                        </p:tav>
                                        <p:tav tm="100000">
                                          <p:val>
                                            <p:strVal val="#ppt_y"/>
                                          </p:val>
                                        </p:tav>
                                      </p:tavLst>
                                    </p:anim>
                                    <p:animEffect filter="wipe(up)" transition="in">
                                      <p:cBhvr>
                                        <p:cTn dur="300" id="50"/>
                                        <p:tgtEl>
                                          <p:spTgt spid="17"/>
                                        </p:tgtEl>
                                      </p:cBhvr>
                                    </p:animEffect>
                                  </p:childTnLst>
                                </p:cTn>
                              </p:par>
                              <p:par>
                                <p:cTn fill="hold" grpId="0" id="51" nodeType="withEffect" presetClass="entr" presetID="10" presetSubtype="0">
                                  <p:stCondLst>
                                    <p:cond delay="1000"/>
                                  </p:stCondLst>
                                  <p:iterate type="lt">
                                    <p:tmPct val="10000"/>
                                  </p:iterate>
                                  <p:childTnLst>
                                    <p:set>
                                      <p:cBhvr>
                                        <p:cTn dur="1" fill="hold" id="52">
                                          <p:stCondLst>
                                            <p:cond delay="0"/>
                                          </p:stCondLst>
                                        </p:cTn>
                                        <p:tgtEl>
                                          <p:spTgt spid="18"/>
                                        </p:tgtEl>
                                        <p:attrNameLst>
                                          <p:attrName>style.visibility</p:attrName>
                                        </p:attrNameLst>
                                      </p:cBhvr>
                                      <p:to>
                                        <p:strVal val="visible"/>
                                      </p:to>
                                    </p:set>
                                    <p:animEffect filter="fade" transition="in">
                                      <p:cBhvr>
                                        <p:cTn dur="100" id="53"/>
                                        <p:tgtEl>
                                          <p:spTgt spid="18"/>
                                        </p:tgtEl>
                                      </p:cBhvr>
                                    </p:animEffect>
                                  </p:childTnLst>
                                </p:cTn>
                              </p:par>
                              <p:par>
                                <p:cTn fill="hold" grpId="0" id="54" nodeType="withEffect" presetClass="entr" presetID="10" presetSubtype="0">
                                  <p:stCondLst>
                                    <p:cond delay="1000"/>
                                  </p:stCondLst>
                                  <p:iterate type="lt">
                                    <p:tmPct val="10000"/>
                                  </p:iterate>
                                  <p:childTnLst>
                                    <p:set>
                                      <p:cBhvr>
                                        <p:cTn dur="1" fill="hold" id="55">
                                          <p:stCondLst>
                                            <p:cond delay="0"/>
                                          </p:stCondLst>
                                        </p:cTn>
                                        <p:tgtEl>
                                          <p:spTgt spid="19"/>
                                        </p:tgtEl>
                                        <p:attrNameLst>
                                          <p:attrName>style.visibility</p:attrName>
                                        </p:attrNameLst>
                                      </p:cBhvr>
                                      <p:to>
                                        <p:strVal val="visible"/>
                                      </p:to>
                                    </p:set>
                                    <p:animEffect filter="fade" transition="in">
                                      <p:cBhvr>
                                        <p:cTn dur="100" id="56"/>
                                        <p:tgtEl>
                                          <p:spTgt spid="19"/>
                                        </p:tgtEl>
                                      </p:cBhvr>
                                    </p:animEffect>
                                  </p:childTnLst>
                                </p:cTn>
                              </p:par>
                              <p:par>
                                <p:cTn fill="hold" grpId="0" id="57" nodeType="withEffect" presetClass="entr" presetID="10" presetSubtype="0">
                                  <p:stCondLst>
                                    <p:cond delay="1000"/>
                                  </p:stCondLst>
                                  <p:iterate type="lt">
                                    <p:tmPct val="10000"/>
                                  </p:iterate>
                                  <p:childTnLst>
                                    <p:set>
                                      <p:cBhvr>
                                        <p:cTn dur="1" fill="hold" id="58">
                                          <p:stCondLst>
                                            <p:cond delay="0"/>
                                          </p:stCondLst>
                                        </p:cTn>
                                        <p:tgtEl>
                                          <p:spTgt spid="20"/>
                                        </p:tgtEl>
                                        <p:attrNameLst>
                                          <p:attrName>style.visibility</p:attrName>
                                        </p:attrNameLst>
                                      </p:cBhvr>
                                      <p:to>
                                        <p:strVal val="visible"/>
                                      </p:to>
                                    </p:set>
                                    <p:animEffect filter="fade" transition="in">
                                      <p:cBhvr>
                                        <p:cTn dur="100" id="59"/>
                                        <p:tgtEl>
                                          <p:spTgt spid="20"/>
                                        </p:tgtEl>
                                      </p:cBhvr>
                                    </p:animEffect>
                                  </p:childTnLst>
                                </p:cTn>
                              </p:par>
                              <p:par>
                                <p:cTn fill="hold" grpId="0" id="60" nodeType="withEffect" presetClass="entr" presetID="10" presetSubtype="0">
                                  <p:stCondLst>
                                    <p:cond delay="1000"/>
                                  </p:stCondLst>
                                  <p:iterate type="lt">
                                    <p:tmPct val="10000"/>
                                  </p:iterate>
                                  <p:childTnLst>
                                    <p:set>
                                      <p:cBhvr>
                                        <p:cTn dur="1" fill="hold" id="61">
                                          <p:stCondLst>
                                            <p:cond delay="0"/>
                                          </p:stCondLst>
                                        </p:cTn>
                                        <p:tgtEl>
                                          <p:spTgt spid="21"/>
                                        </p:tgtEl>
                                        <p:attrNameLst>
                                          <p:attrName>style.visibility</p:attrName>
                                        </p:attrNameLst>
                                      </p:cBhvr>
                                      <p:to>
                                        <p:strVal val="visible"/>
                                      </p:to>
                                    </p:set>
                                    <p:animEffect filter="fade" transition="in">
                                      <p:cBhvr>
                                        <p:cTn dur="100" id="62"/>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4"/>
      <p:bldP grpId="0" spid="15"/>
      <p:bldP grpId="0" spid="16"/>
      <p:bldP grpId="0" spid="17"/>
      <p:bldP grpId="0" spid="18"/>
      <p:bldP grpId="0" spid="19"/>
      <p:bldP grpId="0" spid="20"/>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graphicFrame>
        <p:nvGraphicFramePr>
          <p:cNvPr id="40" name="图表 39"/>
          <p:cNvGraphicFramePr/>
          <p:nvPr/>
        </p:nvGraphicFramePr>
        <p:xfrm>
          <a:off x="912024" y="2071387"/>
          <a:ext cx="3755207" cy="2141927"/>
        </p:xfrm>
        <a:graphic>
          <a:graphicData uri="http://schemas.openxmlformats.org/drawingml/2006/chart">
            <c:chart xmlns:c="http://schemas.openxmlformats.org/drawingml/2006/chart" r:id="rId2"/>
          </a:graphicData>
        </a:graphic>
      </p:graphicFrame>
      <p:graphicFrame>
        <p:nvGraphicFramePr>
          <p:cNvPr id="41" name="图表 40"/>
          <p:cNvGraphicFramePr/>
          <p:nvPr/>
        </p:nvGraphicFramePr>
        <p:xfrm>
          <a:off x="4483670" y="2071387"/>
          <a:ext cx="3755207" cy="2141927"/>
        </p:xfrm>
        <a:graphic>
          <a:graphicData uri="http://schemas.openxmlformats.org/drawingml/2006/chart">
            <c:chart xmlns:c="http://schemas.openxmlformats.org/drawingml/2006/chart" r:id="rId3"/>
          </a:graphicData>
        </a:graphic>
      </p:graphicFrame>
      <p:graphicFrame>
        <p:nvGraphicFramePr>
          <p:cNvPr id="42" name="图表 41"/>
          <p:cNvGraphicFramePr/>
          <p:nvPr/>
        </p:nvGraphicFramePr>
        <p:xfrm>
          <a:off x="8006023" y="2085185"/>
          <a:ext cx="3755207" cy="2141927"/>
        </p:xfrm>
        <a:graphic>
          <a:graphicData uri="http://schemas.openxmlformats.org/drawingml/2006/chart">
            <c:chart xmlns:c="http://schemas.openxmlformats.org/drawingml/2006/chart" r:id="rId4"/>
          </a:graphicData>
        </a:graphic>
      </p:graphicFrame>
      <p:sp>
        <p:nvSpPr>
          <p:cNvPr id="43" name="文本框 32"/>
          <p:cNvSpPr txBox="1"/>
          <p:nvPr/>
        </p:nvSpPr>
        <p:spPr>
          <a:xfrm>
            <a:off x="2182272" y="4059096"/>
            <a:ext cx="1145220" cy="457200"/>
          </a:xfrm>
          <a:prstGeom prst="rect">
            <a:avLst/>
          </a:prstGeom>
          <a:noFill/>
        </p:spPr>
        <p:txBody>
          <a:bodyPr bIns="45720" lIns="91440" rIns="91440" rtlCol="0" tIns="45720" wrap="square">
            <a:spAutoFit/>
          </a:bodyPr>
          <a:lstStyle/>
          <a:p>
            <a:pPr algn="ctr"/>
            <a:r>
              <a:rPr altLang="zh-CN" lang="en-US" sz="2400">
                <a:solidFill>
                  <a:schemeClr val="tx1">
                    <a:lumMod val="75000"/>
                    <a:lumOff val="25000"/>
                  </a:schemeClr>
                </a:solidFill>
                <a:latin typeface="+mj-ea"/>
                <a:ea typeface="+mj-ea"/>
              </a:rPr>
              <a:t>30%</a:t>
            </a:r>
          </a:p>
        </p:txBody>
      </p:sp>
      <p:grpSp>
        <p:nvGrpSpPr>
          <p:cNvPr id="44" name="Group 8"/>
          <p:cNvGrpSpPr>
            <a:grpSpLocks noChangeAspect="1"/>
          </p:cNvGrpSpPr>
          <p:nvPr/>
        </p:nvGrpSpPr>
        <p:grpSpPr>
          <a:xfrm>
            <a:off x="2508238" y="2859168"/>
            <a:ext cx="440537" cy="482708"/>
            <a:chOff x="3437" y="2282"/>
            <a:chExt cx="679" cy="744"/>
          </a:xfrm>
          <a:solidFill>
            <a:srgbClr val="B1A9A5"/>
          </a:solidFill>
        </p:grpSpPr>
        <p:sp>
          <p:nvSpPr>
            <p:cNvPr id="45"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46"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grpSp>
      <p:grpSp>
        <p:nvGrpSpPr>
          <p:cNvPr id="47" name="Group 13"/>
          <p:cNvGrpSpPr>
            <a:grpSpLocks noChangeAspect="1"/>
          </p:cNvGrpSpPr>
          <p:nvPr/>
        </p:nvGrpSpPr>
        <p:grpSpPr>
          <a:xfrm>
            <a:off x="6036891" y="2870401"/>
            <a:ext cx="483080" cy="488783"/>
            <a:chOff x="2426" y="2781"/>
            <a:chExt cx="593" cy="600"/>
          </a:xfrm>
          <a:solidFill>
            <a:srgbClr val="B1A9A5"/>
          </a:solidFill>
        </p:grpSpPr>
        <p:sp>
          <p:nvSpPr>
            <p:cNvPr id="48"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49"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grpSp>
      <p:grpSp>
        <p:nvGrpSpPr>
          <p:cNvPr id="50" name="Group 18"/>
          <p:cNvGrpSpPr>
            <a:grpSpLocks noChangeAspect="1"/>
          </p:cNvGrpSpPr>
          <p:nvPr/>
        </p:nvGrpSpPr>
        <p:grpSpPr>
          <a:xfrm>
            <a:off x="9533982" y="2870401"/>
            <a:ext cx="501819" cy="467603"/>
            <a:chOff x="3802" y="2858"/>
            <a:chExt cx="616" cy="574"/>
          </a:xfrm>
          <a:solidFill>
            <a:srgbClr val="B1A9A5"/>
          </a:solidFill>
        </p:grpSpPr>
        <p:sp>
          <p:nvSpPr>
            <p:cNvPr id="51"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52"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53"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54"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sp>
          <p:nvSpPr>
            <p:cNvPr id="55"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solidFill>
                  <a:schemeClr val="tx1">
                    <a:lumMod val="75000"/>
                    <a:lumOff val="25000"/>
                  </a:schemeClr>
                </a:solidFill>
                <a:latin typeface="+mj-ea"/>
                <a:ea typeface="+mj-ea"/>
              </a:endParaRPr>
            </a:p>
          </p:txBody>
        </p:sp>
      </p:grpSp>
      <p:sp>
        <p:nvSpPr>
          <p:cNvPr id="56" name="文本框 73"/>
          <p:cNvSpPr txBox="1"/>
          <p:nvPr/>
        </p:nvSpPr>
        <p:spPr>
          <a:xfrm>
            <a:off x="5723335" y="4085472"/>
            <a:ext cx="1145220" cy="457200"/>
          </a:xfrm>
          <a:prstGeom prst="rect">
            <a:avLst/>
          </a:prstGeom>
          <a:noFill/>
        </p:spPr>
        <p:txBody>
          <a:bodyPr bIns="45720" lIns="91440" rIns="91440" rtlCol="0" tIns="45720" wrap="square">
            <a:spAutoFit/>
          </a:bodyPr>
          <a:lstStyle/>
          <a:p>
            <a:pPr algn="ctr"/>
            <a:r>
              <a:rPr altLang="zh-CN" lang="en-US" sz="2400">
                <a:solidFill>
                  <a:schemeClr val="tx1">
                    <a:lumMod val="75000"/>
                    <a:lumOff val="25000"/>
                  </a:schemeClr>
                </a:solidFill>
                <a:latin typeface="+mj-ea"/>
                <a:ea typeface="+mj-ea"/>
              </a:rPr>
              <a:t>40%</a:t>
            </a:r>
          </a:p>
        </p:txBody>
      </p:sp>
      <p:sp>
        <p:nvSpPr>
          <p:cNvPr id="57" name="文本框 74"/>
          <p:cNvSpPr txBox="1"/>
          <p:nvPr/>
        </p:nvSpPr>
        <p:spPr>
          <a:xfrm>
            <a:off x="9317371" y="4099269"/>
            <a:ext cx="1145220" cy="457200"/>
          </a:xfrm>
          <a:prstGeom prst="rect">
            <a:avLst/>
          </a:prstGeom>
          <a:noFill/>
        </p:spPr>
        <p:txBody>
          <a:bodyPr bIns="45720" lIns="91440" rIns="91440" rtlCol="0" tIns="45720" wrap="square">
            <a:spAutoFit/>
          </a:bodyPr>
          <a:lstStyle/>
          <a:p>
            <a:pPr algn="ctr"/>
            <a:r>
              <a:rPr altLang="zh-CN" lang="en-US" sz="2400">
                <a:solidFill>
                  <a:schemeClr val="tx1">
                    <a:lumMod val="75000"/>
                    <a:lumOff val="25000"/>
                  </a:schemeClr>
                </a:solidFill>
                <a:latin typeface="+mj-ea"/>
                <a:ea typeface="+mj-ea"/>
              </a:rPr>
              <a:t>80%</a:t>
            </a:r>
          </a:p>
        </p:txBody>
      </p:sp>
      <p:grpSp>
        <p:nvGrpSpPr>
          <p:cNvPr id="58" name="组合 57"/>
          <p:cNvGrpSpPr/>
          <p:nvPr/>
        </p:nvGrpSpPr>
        <p:grpSpPr>
          <a:xfrm>
            <a:off x="1680463" y="4729399"/>
            <a:ext cx="2250804" cy="763448"/>
            <a:chOff x="3218108" y="3881040"/>
            <a:chExt cx="1694486" cy="763448"/>
          </a:xfrm>
        </p:grpSpPr>
        <p:sp>
          <p:nvSpPr>
            <p:cNvPr id="59" name="文本框 77"/>
            <p:cNvSpPr txBox="1"/>
            <p:nvPr/>
          </p:nvSpPr>
          <p:spPr>
            <a:xfrm>
              <a:off x="3457511" y="3881039"/>
              <a:ext cx="1455083" cy="335280"/>
            </a:xfrm>
            <a:prstGeom prst="rect">
              <a:avLst/>
            </a:prstGeom>
            <a:noFill/>
          </p:spPr>
          <p:txBody>
            <a:bodyPr rtlCol="0" wrap="square">
              <a:spAutoFit/>
            </a:bodyPr>
            <a:lstStyle/>
            <a:p>
              <a:r>
                <a:rPr altLang="en-US" lang="zh-CN" sz="1600">
                  <a:solidFill>
                    <a:schemeClr val="tx1">
                      <a:lumMod val="75000"/>
                      <a:lumOff val="25000"/>
                    </a:schemeClr>
                  </a:solidFill>
                  <a:latin typeface="+mj-ea"/>
                  <a:ea typeface="+mj-ea"/>
                </a:rPr>
                <a:t>在此添加标题</a:t>
              </a:r>
            </a:p>
          </p:txBody>
        </p:sp>
        <p:sp>
          <p:nvSpPr>
            <p:cNvPr id="60" name="文本框 78"/>
            <p:cNvSpPr txBox="1"/>
            <p:nvPr/>
          </p:nvSpPr>
          <p:spPr>
            <a:xfrm>
              <a:off x="3218108" y="4161887"/>
              <a:ext cx="1669910" cy="480974"/>
            </a:xfrm>
            <a:prstGeom prst="rect">
              <a:avLst/>
            </a:prstGeom>
            <a:noFill/>
          </p:spPr>
          <p:txBody>
            <a:bodyPr rtlCol="0" wrap="square">
              <a:spAutoFit/>
            </a:bodyPr>
            <a:lstStyle/>
            <a:p>
              <a:pPr algn="ctr">
                <a:lnSpc>
                  <a:spcPct val="120000"/>
                </a:lnSpc>
                <a:spcBef>
                  <a:spcPct val="0"/>
                </a:spcBef>
                <a:buNone/>
              </a:pPr>
              <a:r>
                <a:rPr altLang="en-US" lang="zh-CN" sz="1065">
                  <a:solidFill>
                    <a:schemeClr val="tx1">
                      <a:lumMod val="75000"/>
                      <a:lumOff val="25000"/>
                    </a:schemeClr>
                  </a:solidFill>
                  <a:sym charset="-122" panose="020b0503020204020204" typeface="微软雅黑"/>
                </a:rPr>
                <a:t>在此录入上述图表的描述说明，在此录入上述图表的描述说明。</a:t>
              </a:r>
            </a:p>
          </p:txBody>
        </p:sp>
      </p:grpSp>
      <p:grpSp>
        <p:nvGrpSpPr>
          <p:cNvPr id="61" name="组合 60"/>
          <p:cNvGrpSpPr/>
          <p:nvPr/>
        </p:nvGrpSpPr>
        <p:grpSpPr>
          <a:xfrm>
            <a:off x="5203864" y="4756999"/>
            <a:ext cx="2351503" cy="737072"/>
            <a:chOff x="3142298" y="3881040"/>
            <a:chExt cx="1770296" cy="737072"/>
          </a:xfrm>
        </p:grpSpPr>
        <p:sp>
          <p:nvSpPr>
            <p:cNvPr id="62" name="文本框 80"/>
            <p:cNvSpPr txBox="1"/>
            <p:nvPr/>
          </p:nvSpPr>
          <p:spPr>
            <a:xfrm>
              <a:off x="3457511" y="3881040"/>
              <a:ext cx="1455083" cy="335280"/>
            </a:xfrm>
            <a:prstGeom prst="rect">
              <a:avLst/>
            </a:prstGeom>
            <a:noFill/>
          </p:spPr>
          <p:txBody>
            <a:bodyPr rtlCol="0" wrap="square">
              <a:spAutoFit/>
            </a:bodyPr>
            <a:lstStyle/>
            <a:p>
              <a:r>
                <a:rPr altLang="en-US" lang="zh-CN" sz="1600">
                  <a:solidFill>
                    <a:schemeClr val="tx1">
                      <a:lumMod val="75000"/>
                      <a:lumOff val="25000"/>
                    </a:schemeClr>
                  </a:solidFill>
                  <a:latin typeface="+mj-ea"/>
                  <a:ea typeface="+mj-ea"/>
                </a:rPr>
                <a:t>在此添加标题</a:t>
              </a:r>
            </a:p>
          </p:txBody>
        </p:sp>
        <p:sp>
          <p:nvSpPr>
            <p:cNvPr id="63" name="文本框 81"/>
            <p:cNvSpPr txBox="1"/>
            <p:nvPr/>
          </p:nvSpPr>
          <p:spPr>
            <a:xfrm>
              <a:off x="3142298" y="4135512"/>
              <a:ext cx="1713146" cy="480974"/>
            </a:xfrm>
            <a:prstGeom prst="rect">
              <a:avLst/>
            </a:prstGeom>
            <a:noFill/>
          </p:spPr>
          <p:txBody>
            <a:bodyPr rtlCol="0" wrap="square">
              <a:spAutoFit/>
            </a:bodyPr>
            <a:lstStyle/>
            <a:p>
              <a:pPr algn="ctr">
                <a:lnSpc>
                  <a:spcPct val="120000"/>
                </a:lnSpc>
                <a:spcBef>
                  <a:spcPct val="0"/>
                </a:spcBef>
                <a:buNone/>
              </a:pPr>
              <a:r>
                <a:rPr altLang="en-US" lang="zh-CN" sz="1065">
                  <a:solidFill>
                    <a:schemeClr val="tx1">
                      <a:lumMod val="75000"/>
                      <a:lumOff val="25000"/>
                    </a:schemeClr>
                  </a:solidFill>
                  <a:sym charset="-122" panose="020b0503020204020204" typeface="微软雅黑"/>
                </a:rPr>
                <a:t>在此录入上述图表的描述说明，在此录入上述图表的描述说明。</a:t>
              </a:r>
            </a:p>
          </p:txBody>
        </p:sp>
      </p:grpSp>
      <p:grpSp>
        <p:nvGrpSpPr>
          <p:cNvPr id="64" name="组合 63"/>
          <p:cNvGrpSpPr/>
          <p:nvPr/>
        </p:nvGrpSpPr>
        <p:grpSpPr>
          <a:xfrm>
            <a:off x="8916148" y="4742096"/>
            <a:ext cx="2197133" cy="763680"/>
            <a:chOff x="3258513" y="3945641"/>
            <a:chExt cx="1654081" cy="763680"/>
          </a:xfrm>
        </p:grpSpPr>
        <p:sp>
          <p:nvSpPr>
            <p:cNvPr id="65" name="文本框 83"/>
            <p:cNvSpPr txBox="1"/>
            <p:nvPr/>
          </p:nvSpPr>
          <p:spPr>
            <a:xfrm>
              <a:off x="3457512" y="3945641"/>
              <a:ext cx="1455083" cy="335280"/>
            </a:xfrm>
            <a:prstGeom prst="rect">
              <a:avLst/>
            </a:prstGeom>
            <a:noFill/>
          </p:spPr>
          <p:txBody>
            <a:bodyPr rtlCol="0" wrap="square">
              <a:spAutoFit/>
            </a:bodyPr>
            <a:lstStyle/>
            <a:p>
              <a:r>
                <a:rPr altLang="en-US" lang="zh-CN" sz="1600">
                  <a:solidFill>
                    <a:schemeClr val="tx1">
                      <a:lumMod val="75000"/>
                      <a:lumOff val="25000"/>
                    </a:schemeClr>
                  </a:solidFill>
                  <a:latin typeface="+mj-ea"/>
                  <a:ea typeface="+mj-ea"/>
                </a:rPr>
                <a:t>在此添加标题</a:t>
              </a:r>
            </a:p>
          </p:txBody>
        </p:sp>
        <p:sp>
          <p:nvSpPr>
            <p:cNvPr id="66" name="文本框 84"/>
            <p:cNvSpPr txBox="1"/>
            <p:nvPr/>
          </p:nvSpPr>
          <p:spPr>
            <a:xfrm>
              <a:off x="3258513" y="4226721"/>
              <a:ext cx="1654081" cy="480974"/>
            </a:xfrm>
            <a:prstGeom prst="rect">
              <a:avLst/>
            </a:prstGeom>
            <a:noFill/>
          </p:spPr>
          <p:txBody>
            <a:bodyPr rtlCol="0" wrap="square">
              <a:spAutoFit/>
            </a:bodyPr>
            <a:lstStyle/>
            <a:p>
              <a:pPr algn="ctr">
                <a:lnSpc>
                  <a:spcPct val="120000"/>
                </a:lnSpc>
                <a:spcBef>
                  <a:spcPct val="0"/>
                </a:spcBef>
                <a:buNone/>
              </a:pPr>
              <a:r>
                <a:rPr altLang="en-US" lang="zh-CN" sz="1065">
                  <a:solidFill>
                    <a:schemeClr val="tx1">
                      <a:lumMod val="75000"/>
                      <a:lumOff val="25000"/>
                    </a:schemeClr>
                  </a:solidFill>
                  <a:sym charset="-122" panose="020b0503020204020204" typeface="微软雅黑"/>
                </a:rPr>
                <a:t>在此录入上述图表的描述说明，在此录入上述图表的描述说明。</a:t>
              </a:r>
            </a:p>
          </p:txBody>
        </p:sp>
      </p:grpSp>
      <p:grpSp>
        <p:nvGrpSpPr>
          <p:cNvPr id="67" name="组合 66"/>
          <p:cNvGrpSpPr/>
          <p:nvPr/>
        </p:nvGrpSpPr>
        <p:grpSpPr>
          <a:xfrm>
            <a:off x="1680463" y="1536307"/>
            <a:ext cx="2332899" cy="483235"/>
            <a:chOff x="2080894" y="4828836"/>
            <a:chExt cx="1652904" cy="483234"/>
          </a:xfrm>
        </p:grpSpPr>
        <p:sp>
          <p:nvSpPr>
            <p:cNvPr id="68" name="圆角矩形 67"/>
            <p:cNvSpPr/>
            <p:nvPr/>
          </p:nvSpPr>
          <p:spPr>
            <a:xfrm>
              <a:off x="2080894" y="4880791"/>
              <a:ext cx="265433" cy="361013"/>
            </a:xfrm>
            <a:prstGeom prst="roundRect">
              <a:avLst/>
            </a:prstGeom>
            <a:solidFill>
              <a:srgbClr val="BBB0AC"/>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latin typeface="+mj-ea"/>
                <a:ea typeface="+mj-ea"/>
              </a:endParaRPr>
            </a:p>
          </p:txBody>
        </p:sp>
        <p:sp>
          <p:nvSpPr>
            <p:cNvPr id="69" name="文本框 97"/>
            <p:cNvSpPr txBox="1"/>
            <p:nvPr/>
          </p:nvSpPr>
          <p:spPr>
            <a:xfrm>
              <a:off x="2346327" y="4828836"/>
              <a:ext cx="1387471" cy="457200"/>
            </a:xfrm>
            <a:prstGeom prst="rect">
              <a:avLst/>
            </a:prstGeom>
            <a:noFill/>
          </p:spPr>
          <p:txBody>
            <a:bodyPr rtlCol="0" wrap="square">
              <a:spAutoFit/>
            </a:bodyPr>
            <a:lstStyle/>
            <a:p>
              <a:r>
                <a:rPr altLang="en-US" lang="zh-CN" sz="2400">
                  <a:solidFill>
                    <a:schemeClr val="tx1">
                      <a:lumMod val="75000"/>
                      <a:lumOff val="25000"/>
                    </a:schemeClr>
                  </a:solidFill>
                  <a:latin typeface="+mj-ea"/>
                  <a:ea typeface="+mj-ea"/>
                </a:rPr>
                <a:t>销售额指标1</a:t>
              </a:r>
            </a:p>
          </p:txBody>
        </p:sp>
      </p:grpSp>
      <p:grpSp>
        <p:nvGrpSpPr>
          <p:cNvPr id="77" name="组合 76"/>
          <p:cNvGrpSpPr/>
          <p:nvPr/>
        </p:nvGrpSpPr>
        <p:grpSpPr>
          <a:xfrm>
            <a:off x="5203862" y="1552843"/>
            <a:ext cx="2332899" cy="483235"/>
            <a:chOff x="2080894" y="4828836"/>
            <a:chExt cx="1652904" cy="483234"/>
          </a:xfrm>
        </p:grpSpPr>
        <p:sp>
          <p:nvSpPr>
            <p:cNvPr id="78" name="圆角矩形 77"/>
            <p:cNvSpPr/>
            <p:nvPr/>
          </p:nvSpPr>
          <p:spPr>
            <a:xfrm>
              <a:off x="2080894" y="4880791"/>
              <a:ext cx="265433" cy="361013"/>
            </a:xfrm>
            <a:prstGeom prst="roundRect">
              <a:avLst/>
            </a:prstGeom>
            <a:solidFill>
              <a:srgbClr val="B1A9A5"/>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latin typeface="+mj-ea"/>
                <a:ea typeface="+mj-ea"/>
              </a:endParaRPr>
            </a:p>
          </p:txBody>
        </p:sp>
        <p:sp>
          <p:nvSpPr>
            <p:cNvPr id="79" name="文本框 97"/>
            <p:cNvSpPr txBox="1"/>
            <p:nvPr/>
          </p:nvSpPr>
          <p:spPr>
            <a:xfrm>
              <a:off x="2346327" y="4828836"/>
              <a:ext cx="1387471" cy="457200"/>
            </a:xfrm>
            <a:prstGeom prst="rect">
              <a:avLst/>
            </a:prstGeom>
            <a:noFill/>
          </p:spPr>
          <p:txBody>
            <a:bodyPr rtlCol="0" wrap="square">
              <a:spAutoFit/>
            </a:bodyPr>
            <a:lstStyle/>
            <a:p>
              <a:r>
                <a:rPr altLang="en-US" lang="zh-CN" sz="2400">
                  <a:solidFill>
                    <a:schemeClr val="tx1">
                      <a:lumMod val="75000"/>
                      <a:lumOff val="25000"/>
                    </a:schemeClr>
                  </a:solidFill>
                  <a:latin typeface="+mj-ea"/>
                  <a:ea typeface="+mj-ea"/>
                </a:rPr>
                <a:t>销售额指标2</a:t>
              </a:r>
            </a:p>
          </p:txBody>
        </p:sp>
      </p:grpSp>
      <p:grpSp>
        <p:nvGrpSpPr>
          <p:cNvPr id="80" name="组合 79"/>
          <p:cNvGrpSpPr/>
          <p:nvPr/>
        </p:nvGrpSpPr>
        <p:grpSpPr>
          <a:xfrm>
            <a:off x="8641596" y="1508787"/>
            <a:ext cx="2332899" cy="483235"/>
            <a:chOff x="2080894" y="4828836"/>
            <a:chExt cx="1652904" cy="483234"/>
          </a:xfrm>
        </p:grpSpPr>
        <p:sp>
          <p:nvSpPr>
            <p:cNvPr id="81" name="圆角矩形 80"/>
            <p:cNvSpPr/>
            <p:nvPr/>
          </p:nvSpPr>
          <p:spPr>
            <a:xfrm>
              <a:off x="2080894" y="4880791"/>
              <a:ext cx="265433" cy="361013"/>
            </a:xfrm>
            <a:prstGeom prst="roundRect">
              <a:avLst/>
            </a:prstGeom>
            <a:solidFill>
              <a:srgbClr val="BBB0AC"/>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75000"/>
                    <a:lumOff val="25000"/>
                  </a:schemeClr>
                </a:solidFill>
                <a:latin typeface="+mj-ea"/>
                <a:ea typeface="+mj-ea"/>
              </a:endParaRPr>
            </a:p>
          </p:txBody>
        </p:sp>
        <p:sp>
          <p:nvSpPr>
            <p:cNvPr id="82" name="文本框 97"/>
            <p:cNvSpPr txBox="1"/>
            <p:nvPr/>
          </p:nvSpPr>
          <p:spPr>
            <a:xfrm>
              <a:off x="2346328" y="4828836"/>
              <a:ext cx="1387471" cy="457200"/>
            </a:xfrm>
            <a:prstGeom prst="rect">
              <a:avLst/>
            </a:prstGeom>
            <a:noFill/>
          </p:spPr>
          <p:txBody>
            <a:bodyPr rtlCol="0" wrap="square">
              <a:spAutoFit/>
            </a:bodyPr>
            <a:lstStyle/>
            <a:p>
              <a:r>
                <a:rPr altLang="en-US" lang="zh-CN" sz="2400">
                  <a:solidFill>
                    <a:schemeClr val="tx1">
                      <a:lumMod val="75000"/>
                      <a:lumOff val="25000"/>
                    </a:schemeClr>
                  </a:solidFill>
                  <a:latin typeface="+mj-ea"/>
                  <a:ea typeface="+mj-ea"/>
                </a:rPr>
                <a:t>销售额指标3</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7"/>
                                        </p:tgtEl>
                                        <p:attrNameLst>
                                          <p:attrName>style.visibility</p:attrName>
                                        </p:attrNameLst>
                                      </p:cBhvr>
                                      <p:to>
                                        <p:strVal val="visible"/>
                                      </p:to>
                                    </p:set>
                                    <p:anim calcmode="lin" valueType="num">
                                      <p:cBhvr additive="base">
                                        <p:cTn dur="500" fill="hold" id="7"/>
                                        <p:tgtEl>
                                          <p:spTgt spid="67"/>
                                        </p:tgtEl>
                                        <p:attrNameLst>
                                          <p:attrName>ppt_x</p:attrName>
                                        </p:attrNameLst>
                                      </p:cBhvr>
                                      <p:tavLst>
                                        <p:tav tm="0">
                                          <p:val>
                                            <p:strVal val="0-#ppt_w/2"/>
                                          </p:val>
                                        </p:tav>
                                        <p:tav tm="100000">
                                          <p:val>
                                            <p:strVal val="#ppt_x"/>
                                          </p:val>
                                        </p:tav>
                                      </p:tavLst>
                                    </p:anim>
                                    <p:anim calcmode="lin" valueType="num">
                                      <p:cBhvr additive="base">
                                        <p:cTn dur="500" fill="hold" id="8"/>
                                        <p:tgtEl>
                                          <p:spTgt spid="6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44"/>
                                        </p:tgtEl>
                                        <p:attrNameLst>
                                          <p:attrName>style.visibility</p:attrName>
                                        </p:attrNameLst>
                                      </p:cBhvr>
                                      <p:to>
                                        <p:strVal val="visible"/>
                                      </p:to>
                                    </p:set>
                                    <p:anim calcmode="lin" valueType="num">
                                      <p:cBhvr>
                                        <p:cTn dur="500" fill="hold" id="13"/>
                                        <p:tgtEl>
                                          <p:spTgt spid="44"/>
                                        </p:tgtEl>
                                        <p:attrNameLst>
                                          <p:attrName>ppt_w</p:attrName>
                                        </p:attrNameLst>
                                      </p:cBhvr>
                                      <p:tavLst>
                                        <p:tav tm="0">
                                          <p:val>
                                            <p:fltVal val="0"/>
                                          </p:val>
                                        </p:tav>
                                        <p:tav tm="100000">
                                          <p:val>
                                            <p:strVal val="#ppt_w"/>
                                          </p:val>
                                        </p:tav>
                                      </p:tavLst>
                                    </p:anim>
                                    <p:anim calcmode="lin" valueType="num">
                                      <p:cBhvr>
                                        <p:cTn dur="500" fill="hold" id="14"/>
                                        <p:tgtEl>
                                          <p:spTgt spid="44"/>
                                        </p:tgtEl>
                                        <p:attrNameLst>
                                          <p:attrName>ppt_h</p:attrName>
                                        </p:attrNameLst>
                                      </p:cBhvr>
                                      <p:tavLst>
                                        <p:tav tm="0">
                                          <p:val>
                                            <p:fltVal val="0"/>
                                          </p:val>
                                        </p:tav>
                                        <p:tav tm="100000">
                                          <p:val>
                                            <p:strVal val="#ppt_h"/>
                                          </p:val>
                                        </p:tav>
                                      </p:tavLst>
                                    </p:anim>
                                    <p:animEffect filter="fade" transition="in">
                                      <p:cBhvr>
                                        <p:cTn dur="500" id="15"/>
                                        <p:tgtEl>
                                          <p:spTgt spid="44"/>
                                        </p:tgtEl>
                                      </p:cBhvr>
                                    </p:animEffect>
                                  </p:childTnLst>
                                </p:cTn>
                              </p:par>
                            </p:childTnLst>
                          </p:cTn>
                        </p:par>
                        <p:par>
                          <p:cTn fill="hold" id="16" nodeType="afterGroup">
                            <p:stCondLst>
                              <p:cond delay="500"/>
                            </p:stCondLst>
                            <p:childTnLst>
                              <p:par>
                                <p:cTn accel="50000" fill="hold" grpId="0" id="17" nodeType="afterEffect" presetClass="entr" presetID="38" presetSubtype="0">
                                  <p:stCondLst>
                                    <p:cond delay="0"/>
                                  </p:stCondLst>
                                  <p:iterate type="lt">
                                    <p:tmPct val="50000"/>
                                  </p:iterate>
                                  <p:childTnLst>
                                    <p:set>
                                      <p:cBhvr>
                                        <p:cTn dur="1" fill="hold" id="18">
                                          <p:stCondLst>
                                            <p:cond delay="0"/>
                                          </p:stCondLst>
                                        </p:cTn>
                                        <p:tgtEl>
                                          <p:spTgt spid="43"/>
                                        </p:tgtEl>
                                        <p:attrNameLst>
                                          <p:attrName>style.visibility</p:attrName>
                                        </p:attrNameLst>
                                      </p:cBhvr>
                                      <p:to>
                                        <p:strVal val="visible"/>
                                      </p:to>
                                    </p:set>
                                    <p:set>
                                      <p:cBhvr>
                                        <p:cTn dur="455" fill="hold" id="19">
                                          <p:stCondLst>
                                            <p:cond delay="0"/>
                                          </p:stCondLst>
                                        </p:cTn>
                                        <p:tgtEl>
                                          <p:spTgt spid="43"/>
                                        </p:tgtEl>
                                        <p:attrNameLst>
                                          <p:attrName>style.rotation</p:attrName>
                                        </p:attrNameLst>
                                      </p:cBhvr>
                                      <p:to>
                                        <p:strVal val="-45.0"/>
                                      </p:to>
                                    </p:set>
                                    <p:anim calcmode="lin" valueType="num">
                                      <p:cBhvr>
                                        <p:cTn dur="455" fill="hold" id="20">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dur="455" fill="hold" id="21">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autoRev="1" decel="50000" dur="156" fill="hold" id="22">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dur="136" fill="hold" id="23">
                                          <p:stCondLst>
                                            <p:cond delay="864"/>
                                          </p:stCondLst>
                                        </p:cTn>
                                        <p:tgtEl>
                                          <p:spTgt spid="43"/>
                                        </p:tgtEl>
                                        <p:attrNameLst>
                                          <p:attrName>ppt_y</p:attrName>
                                        </p:attrNameLst>
                                      </p:cBhvr>
                                      <p:tavLst>
                                        <p:tav tm="0">
                                          <p:val>
                                            <p:strVal val="#ppt_y-(0.354*#ppt_w-0.172*#ppt_h)"/>
                                          </p:val>
                                        </p:tav>
                                        <p:tav tm="100000">
                                          <p:val>
                                            <p:strVal val="#ppt_y"/>
                                          </p:val>
                                        </p:tav>
                                      </p:tavLst>
                                    </p:anim>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58"/>
                                        </p:tgtEl>
                                        <p:attrNameLst>
                                          <p:attrName>style.visibility</p:attrName>
                                        </p:attrNameLst>
                                      </p:cBhvr>
                                      <p:to>
                                        <p:strVal val="visible"/>
                                      </p:to>
                                    </p:set>
                                    <p:animEffect filter="fade" transition="in">
                                      <p:cBhvr>
                                        <p:cTn dur="1000" id="27"/>
                                        <p:tgtEl>
                                          <p:spTgt spid="58"/>
                                        </p:tgtEl>
                                      </p:cBhvr>
                                    </p:animEffect>
                                    <p:anim calcmode="lin" valueType="num">
                                      <p:cBhvr>
                                        <p:cTn dur="1000" fill="hold" id="28"/>
                                        <p:tgtEl>
                                          <p:spTgt spid="58"/>
                                        </p:tgtEl>
                                        <p:attrNameLst>
                                          <p:attrName>ppt_x</p:attrName>
                                        </p:attrNameLst>
                                      </p:cBhvr>
                                      <p:tavLst>
                                        <p:tav tm="0">
                                          <p:val>
                                            <p:strVal val="#ppt_x"/>
                                          </p:val>
                                        </p:tav>
                                        <p:tav tm="100000">
                                          <p:val>
                                            <p:strVal val="#ppt_x"/>
                                          </p:val>
                                        </p:tav>
                                      </p:tavLst>
                                    </p:anim>
                                    <p:anim calcmode="lin" valueType="num">
                                      <p:cBhvr>
                                        <p:cTn dur="1000" fill="hold" id="29"/>
                                        <p:tgtEl>
                                          <p:spTgt spid="5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8">
                                  <p:stCondLst>
                                    <p:cond delay="0"/>
                                  </p:stCondLst>
                                  <p:childTnLst>
                                    <p:set>
                                      <p:cBhvr>
                                        <p:cTn dur="1" fill="hold" id="32">
                                          <p:stCondLst>
                                            <p:cond delay="0"/>
                                          </p:stCondLst>
                                        </p:cTn>
                                        <p:tgtEl>
                                          <p:spTgt spid="77"/>
                                        </p:tgtEl>
                                        <p:attrNameLst>
                                          <p:attrName>style.visibility</p:attrName>
                                        </p:attrNameLst>
                                      </p:cBhvr>
                                      <p:to>
                                        <p:strVal val="visible"/>
                                      </p:to>
                                    </p:set>
                                    <p:anim calcmode="lin" valueType="num">
                                      <p:cBhvr additive="base">
                                        <p:cTn dur="500" fill="hold" id="33"/>
                                        <p:tgtEl>
                                          <p:spTgt spid="77"/>
                                        </p:tgtEl>
                                        <p:attrNameLst>
                                          <p:attrName>ppt_x</p:attrName>
                                        </p:attrNameLst>
                                      </p:cBhvr>
                                      <p:tavLst>
                                        <p:tav tm="0">
                                          <p:val>
                                            <p:strVal val="0-#ppt_w/2"/>
                                          </p:val>
                                        </p:tav>
                                        <p:tav tm="100000">
                                          <p:val>
                                            <p:strVal val="#ppt_x"/>
                                          </p:val>
                                        </p:tav>
                                      </p:tavLst>
                                    </p:anim>
                                    <p:anim calcmode="lin" valueType="num">
                                      <p:cBhvr additive="base">
                                        <p:cTn dur="500" fill="hold" id="34"/>
                                        <p:tgtEl>
                                          <p:spTgt spid="77"/>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53" presetSubtype="0">
                                  <p:stCondLst>
                                    <p:cond delay="0"/>
                                  </p:stCondLst>
                                  <p:childTnLst>
                                    <p:set>
                                      <p:cBhvr>
                                        <p:cTn dur="1" fill="hold" id="38">
                                          <p:stCondLst>
                                            <p:cond delay="0"/>
                                          </p:stCondLst>
                                        </p:cTn>
                                        <p:tgtEl>
                                          <p:spTgt spid="47"/>
                                        </p:tgtEl>
                                        <p:attrNameLst>
                                          <p:attrName>style.visibility</p:attrName>
                                        </p:attrNameLst>
                                      </p:cBhvr>
                                      <p:to>
                                        <p:strVal val="visible"/>
                                      </p:to>
                                    </p:set>
                                    <p:anim calcmode="lin" valueType="num">
                                      <p:cBhvr>
                                        <p:cTn dur="500" fill="hold" id="39"/>
                                        <p:tgtEl>
                                          <p:spTgt spid="47"/>
                                        </p:tgtEl>
                                        <p:attrNameLst>
                                          <p:attrName>ppt_w</p:attrName>
                                        </p:attrNameLst>
                                      </p:cBhvr>
                                      <p:tavLst>
                                        <p:tav tm="0">
                                          <p:val>
                                            <p:fltVal val="0"/>
                                          </p:val>
                                        </p:tav>
                                        <p:tav tm="100000">
                                          <p:val>
                                            <p:strVal val="#ppt_w"/>
                                          </p:val>
                                        </p:tav>
                                      </p:tavLst>
                                    </p:anim>
                                    <p:anim calcmode="lin" valueType="num">
                                      <p:cBhvr>
                                        <p:cTn dur="500" fill="hold" id="40"/>
                                        <p:tgtEl>
                                          <p:spTgt spid="47"/>
                                        </p:tgtEl>
                                        <p:attrNameLst>
                                          <p:attrName>ppt_h</p:attrName>
                                        </p:attrNameLst>
                                      </p:cBhvr>
                                      <p:tavLst>
                                        <p:tav tm="0">
                                          <p:val>
                                            <p:fltVal val="0"/>
                                          </p:val>
                                        </p:tav>
                                        <p:tav tm="100000">
                                          <p:val>
                                            <p:strVal val="#ppt_h"/>
                                          </p:val>
                                        </p:tav>
                                      </p:tavLst>
                                    </p:anim>
                                    <p:animEffect filter="fade" transition="in">
                                      <p:cBhvr>
                                        <p:cTn dur="500" id="41"/>
                                        <p:tgtEl>
                                          <p:spTgt spid="47"/>
                                        </p:tgtEl>
                                      </p:cBhvr>
                                    </p:animEffect>
                                  </p:childTnLst>
                                </p:cTn>
                              </p:par>
                            </p:childTnLst>
                          </p:cTn>
                        </p:par>
                        <p:par>
                          <p:cTn fill="hold" id="42" nodeType="afterGroup">
                            <p:stCondLst>
                              <p:cond delay="500"/>
                            </p:stCondLst>
                            <p:childTnLst>
                              <p:par>
                                <p:cTn accel="50000" fill="hold" grpId="0" id="43" nodeType="afterEffect" presetClass="entr" presetID="38" presetSubtype="0">
                                  <p:stCondLst>
                                    <p:cond delay="0"/>
                                  </p:stCondLst>
                                  <p:iterate type="lt">
                                    <p:tmPct val="50000"/>
                                  </p:iterate>
                                  <p:childTnLst>
                                    <p:set>
                                      <p:cBhvr>
                                        <p:cTn dur="1" fill="hold" id="44">
                                          <p:stCondLst>
                                            <p:cond delay="0"/>
                                          </p:stCondLst>
                                        </p:cTn>
                                        <p:tgtEl>
                                          <p:spTgt spid="56"/>
                                        </p:tgtEl>
                                        <p:attrNameLst>
                                          <p:attrName>style.visibility</p:attrName>
                                        </p:attrNameLst>
                                      </p:cBhvr>
                                      <p:to>
                                        <p:strVal val="visible"/>
                                      </p:to>
                                    </p:set>
                                    <p:set>
                                      <p:cBhvr>
                                        <p:cTn dur="455" fill="hold" id="45">
                                          <p:stCondLst>
                                            <p:cond delay="0"/>
                                          </p:stCondLst>
                                        </p:cTn>
                                        <p:tgtEl>
                                          <p:spTgt spid="56"/>
                                        </p:tgtEl>
                                        <p:attrNameLst>
                                          <p:attrName>style.rotation</p:attrName>
                                        </p:attrNameLst>
                                      </p:cBhvr>
                                      <p:to>
                                        <p:strVal val="-45.0"/>
                                      </p:to>
                                    </p:set>
                                    <p:anim calcmode="lin" valueType="num">
                                      <p:cBhvr>
                                        <p:cTn dur="455" fill="hold" id="46">
                                          <p:stCondLst>
                                            <p:cond delay="455"/>
                                          </p:stCondLst>
                                        </p:cTn>
                                        <p:tgtEl>
                                          <p:spTgt spid="56"/>
                                        </p:tgtEl>
                                        <p:attrNameLst>
                                          <p:attrName>style.rotation</p:attrName>
                                        </p:attrNameLst>
                                      </p:cBhvr>
                                      <p:tavLst>
                                        <p:tav tm="0">
                                          <p:val>
                                            <p:fltVal val="-45"/>
                                          </p:val>
                                        </p:tav>
                                        <p:tav tm="69900">
                                          <p:val>
                                            <p:fltVal val="45"/>
                                          </p:val>
                                        </p:tav>
                                        <p:tav tm="100000">
                                          <p:val>
                                            <p:fltVal val="0"/>
                                          </p:val>
                                        </p:tav>
                                      </p:tavLst>
                                    </p:anim>
                                    <p:anim calcmode="lin" valueType="num">
                                      <p:cBhvr>
                                        <p:cTn dur="455" fill="hold" id="47">
                                          <p:stCondLst>
                                            <p:cond delay="0"/>
                                          </p:stCondLst>
                                        </p:cTn>
                                        <p:tgtEl>
                                          <p:spTgt spid="56"/>
                                        </p:tgtEl>
                                        <p:attrNameLst>
                                          <p:attrName>ppt_y</p:attrName>
                                        </p:attrNameLst>
                                      </p:cBhvr>
                                      <p:tavLst>
                                        <p:tav tm="0">
                                          <p:val>
                                            <p:strVal val="#ppt_y-1"/>
                                          </p:val>
                                        </p:tav>
                                        <p:tav tm="100000">
                                          <p:val>
                                            <p:strVal val="#ppt_y-(0.354*#ppt_w-0.172*#ppt_h)"/>
                                          </p:val>
                                        </p:tav>
                                      </p:tavLst>
                                    </p:anim>
                                    <p:anim calcmode="lin" valueType="num">
                                      <p:cBhvr>
                                        <p:cTn autoRev="1" decel="50000" dur="156" fill="hold" id="48">
                                          <p:stCondLst>
                                            <p:cond delay="455"/>
                                          </p:stCondLst>
                                        </p:cTn>
                                        <p:tgtEl>
                                          <p:spTgt spid="56"/>
                                        </p:tgtEl>
                                        <p:attrNameLst>
                                          <p:attrName>ppt_y</p:attrName>
                                        </p:attrNameLst>
                                      </p:cBhvr>
                                      <p:tavLst>
                                        <p:tav tm="0">
                                          <p:val>
                                            <p:strVal val="#ppt_y-(0.354*#ppt_w-0.172*#ppt_h)"/>
                                          </p:val>
                                        </p:tav>
                                        <p:tav tm="100000">
                                          <p:val>
                                            <p:strVal val="#ppt_y-(0.354*#ppt_w-0.172*#ppt_h)-#ppt_h/2"/>
                                          </p:val>
                                        </p:tav>
                                      </p:tavLst>
                                    </p:anim>
                                    <p:anim calcmode="lin" valueType="num">
                                      <p:cBhvr>
                                        <p:cTn dur="136" fill="hold" id="49">
                                          <p:stCondLst>
                                            <p:cond delay="864"/>
                                          </p:stCondLst>
                                        </p:cTn>
                                        <p:tgtEl>
                                          <p:spTgt spid="56"/>
                                        </p:tgtEl>
                                        <p:attrNameLst>
                                          <p:attrName>ppt_y</p:attrName>
                                        </p:attrNameLst>
                                      </p:cBhvr>
                                      <p:tavLst>
                                        <p:tav tm="0">
                                          <p:val>
                                            <p:strVal val="#ppt_y-(0.354*#ppt_w-0.172*#ppt_h)"/>
                                          </p:val>
                                        </p:tav>
                                        <p:tav tm="100000">
                                          <p:val>
                                            <p:strVal val="#ppt_y"/>
                                          </p:val>
                                        </p:tav>
                                      </p:tavLst>
                                    </p:anim>
                                  </p:childTnLst>
                                </p:cTn>
                              </p:par>
                            </p:childTnLst>
                          </p:cTn>
                        </p:par>
                        <p:par>
                          <p:cTn fill="hold" id="50" nodeType="afterGroup">
                            <p:stCondLst>
                              <p:cond delay="1500"/>
                            </p:stCondLst>
                            <p:childTnLst>
                              <p:par>
                                <p:cTn fill="hold" id="51" nodeType="afterEffect" presetClass="entr" presetID="42" presetSubtype="0">
                                  <p:stCondLst>
                                    <p:cond delay="0"/>
                                  </p:stCondLst>
                                  <p:childTnLst>
                                    <p:set>
                                      <p:cBhvr>
                                        <p:cTn dur="1" fill="hold" id="52">
                                          <p:stCondLst>
                                            <p:cond delay="0"/>
                                          </p:stCondLst>
                                        </p:cTn>
                                        <p:tgtEl>
                                          <p:spTgt spid="61"/>
                                        </p:tgtEl>
                                        <p:attrNameLst>
                                          <p:attrName>style.visibility</p:attrName>
                                        </p:attrNameLst>
                                      </p:cBhvr>
                                      <p:to>
                                        <p:strVal val="visible"/>
                                      </p:to>
                                    </p:set>
                                    <p:animEffect filter="fade" transition="in">
                                      <p:cBhvr>
                                        <p:cTn dur="1000" id="53"/>
                                        <p:tgtEl>
                                          <p:spTgt spid="61"/>
                                        </p:tgtEl>
                                      </p:cBhvr>
                                    </p:animEffect>
                                    <p:anim calcmode="lin" valueType="num">
                                      <p:cBhvr>
                                        <p:cTn dur="1000" fill="hold" id="54"/>
                                        <p:tgtEl>
                                          <p:spTgt spid="61"/>
                                        </p:tgtEl>
                                        <p:attrNameLst>
                                          <p:attrName>ppt_x</p:attrName>
                                        </p:attrNameLst>
                                      </p:cBhvr>
                                      <p:tavLst>
                                        <p:tav tm="0">
                                          <p:val>
                                            <p:strVal val="#ppt_x"/>
                                          </p:val>
                                        </p:tav>
                                        <p:tav tm="100000">
                                          <p:val>
                                            <p:strVal val="#ppt_x"/>
                                          </p:val>
                                        </p:tav>
                                      </p:tavLst>
                                    </p:anim>
                                    <p:anim calcmode="lin" valueType="num">
                                      <p:cBhvr>
                                        <p:cTn dur="1000" fill="hold" id="55"/>
                                        <p:tgtEl>
                                          <p:spTgt spid="61"/>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id="57" nodeType="afterEffect" presetClass="entr" presetID="2" presetSubtype="8">
                                  <p:stCondLst>
                                    <p:cond delay="0"/>
                                  </p:stCondLst>
                                  <p:childTnLst>
                                    <p:set>
                                      <p:cBhvr>
                                        <p:cTn dur="1" fill="hold" id="58">
                                          <p:stCondLst>
                                            <p:cond delay="0"/>
                                          </p:stCondLst>
                                        </p:cTn>
                                        <p:tgtEl>
                                          <p:spTgt spid="80"/>
                                        </p:tgtEl>
                                        <p:attrNameLst>
                                          <p:attrName>style.visibility</p:attrName>
                                        </p:attrNameLst>
                                      </p:cBhvr>
                                      <p:to>
                                        <p:strVal val="visible"/>
                                      </p:to>
                                    </p:set>
                                    <p:anim calcmode="lin" valueType="num">
                                      <p:cBhvr additive="base">
                                        <p:cTn dur="500" fill="hold" id="59"/>
                                        <p:tgtEl>
                                          <p:spTgt spid="80"/>
                                        </p:tgtEl>
                                        <p:attrNameLst>
                                          <p:attrName>ppt_x</p:attrName>
                                        </p:attrNameLst>
                                      </p:cBhvr>
                                      <p:tavLst>
                                        <p:tav tm="0">
                                          <p:val>
                                            <p:strVal val="0-#ppt_w/2"/>
                                          </p:val>
                                        </p:tav>
                                        <p:tav tm="100000">
                                          <p:val>
                                            <p:strVal val="#ppt_x"/>
                                          </p:val>
                                        </p:tav>
                                      </p:tavLst>
                                    </p:anim>
                                    <p:anim calcmode="lin" valueType="num">
                                      <p:cBhvr additive="base">
                                        <p:cTn dur="500" fill="hold" id="60"/>
                                        <p:tgtEl>
                                          <p:spTgt spid="80"/>
                                        </p:tgtEl>
                                        <p:attrNameLst>
                                          <p:attrName>ppt_y</p:attrName>
                                        </p:attrNameLst>
                                      </p:cBhvr>
                                      <p:tavLst>
                                        <p:tav tm="0">
                                          <p:val>
                                            <p:strVal val="#ppt_y"/>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53" presetSubtype="0">
                                  <p:stCondLst>
                                    <p:cond delay="0"/>
                                  </p:stCondLst>
                                  <p:childTnLst>
                                    <p:set>
                                      <p:cBhvr>
                                        <p:cTn dur="1" fill="hold" id="64">
                                          <p:stCondLst>
                                            <p:cond delay="0"/>
                                          </p:stCondLst>
                                        </p:cTn>
                                        <p:tgtEl>
                                          <p:spTgt spid="50"/>
                                        </p:tgtEl>
                                        <p:attrNameLst>
                                          <p:attrName>style.visibility</p:attrName>
                                        </p:attrNameLst>
                                      </p:cBhvr>
                                      <p:to>
                                        <p:strVal val="visible"/>
                                      </p:to>
                                    </p:set>
                                    <p:anim calcmode="lin" valueType="num">
                                      <p:cBhvr>
                                        <p:cTn dur="500" fill="hold" id="65"/>
                                        <p:tgtEl>
                                          <p:spTgt spid="50"/>
                                        </p:tgtEl>
                                        <p:attrNameLst>
                                          <p:attrName>ppt_w</p:attrName>
                                        </p:attrNameLst>
                                      </p:cBhvr>
                                      <p:tavLst>
                                        <p:tav tm="0">
                                          <p:val>
                                            <p:fltVal val="0"/>
                                          </p:val>
                                        </p:tav>
                                        <p:tav tm="100000">
                                          <p:val>
                                            <p:strVal val="#ppt_w"/>
                                          </p:val>
                                        </p:tav>
                                      </p:tavLst>
                                    </p:anim>
                                    <p:anim calcmode="lin" valueType="num">
                                      <p:cBhvr>
                                        <p:cTn dur="500" fill="hold" id="66"/>
                                        <p:tgtEl>
                                          <p:spTgt spid="50"/>
                                        </p:tgtEl>
                                        <p:attrNameLst>
                                          <p:attrName>ppt_h</p:attrName>
                                        </p:attrNameLst>
                                      </p:cBhvr>
                                      <p:tavLst>
                                        <p:tav tm="0">
                                          <p:val>
                                            <p:fltVal val="0"/>
                                          </p:val>
                                        </p:tav>
                                        <p:tav tm="100000">
                                          <p:val>
                                            <p:strVal val="#ppt_h"/>
                                          </p:val>
                                        </p:tav>
                                      </p:tavLst>
                                    </p:anim>
                                    <p:animEffect filter="fade" transition="in">
                                      <p:cBhvr>
                                        <p:cTn dur="500" id="67"/>
                                        <p:tgtEl>
                                          <p:spTgt spid="50"/>
                                        </p:tgtEl>
                                      </p:cBhvr>
                                    </p:animEffect>
                                  </p:childTnLst>
                                </p:cTn>
                              </p:par>
                            </p:childTnLst>
                          </p:cTn>
                        </p:par>
                        <p:par>
                          <p:cTn fill="hold" id="68" nodeType="afterGroup">
                            <p:stCondLst>
                              <p:cond delay="500"/>
                            </p:stCondLst>
                            <p:childTnLst>
                              <p:par>
                                <p:cTn accel="50000" fill="hold" grpId="0" id="69" nodeType="afterEffect" presetClass="entr" presetID="38" presetSubtype="0">
                                  <p:stCondLst>
                                    <p:cond delay="0"/>
                                  </p:stCondLst>
                                  <p:iterate type="lt">
                                    <p:tmPct val="50000"/>
                                  </p:iterate>
                                  <p:childTnLst>
                                    <p:set>
                                      <p:cBhvr>
                                        <p:cTn dur="1" fill="hold" id="70">
                                          <p:stCondLst>
                                            <p:cond delay="0"/>
                                          </p:stCondLst>
                                        </p:cTn>
                                        <p:tgtEl>
                                          <p:spTgt spid="57"/>
                                        </p:tgtEl>
                                        <p:attrNameLst>
                                          <p:attrName>style.visibility</p:attrName>
                                        </p:attrNameLst>
                                      </p:cBhvr>
                                      <p:to>
                                        <p:strVal val="visible"/>
                                      </p:to>
                                    </p:set>
                                    <p:set>
                                      <p:cBhvr>
                                        <p:cTn dur="455" fill="hold" id="71">
                                          <p:stCondLst>
                                            <p:cond delay="0"/>
                                          </p:stCondLst>
                                        </p:cTn>
                                        <p:tgtEl>
                                          <p:spTgt spid="57"/>
                                        </p:tgtEl>
                                        <p:attrNameLst>
                                          <p:attrName>style.rotation</p:attrName>
                                        </p:attrNameLst>
                                      </p:cBhvr>
                                      <p:to>
                                        <p:strVal val="-45.0"/>
                                      </p:to>
                                    </p:set>
                                    <p:anim calcmode="lin" valueType="num">
                                      <p:cBhvr>
                                        <p:cTn dur="455" fill="hold" id="72">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dur="455" fill="hold" id="73">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autoRev="1" decel="50000" dur="156" fill="hold" id="74">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dur="136" fill="hold" id="75">
                                          <p:stCondLst>
                                            <p:cond delay="864"/>
                                          </p:stCondLst>
                                        </p:cTn>
                                        <p:tgtEl>
                                          <p:spTgt spid="57"/>
                                        </p:tgtEl>
                                        <p:attrNameLst>
                                          <p:attrName>ppt_y</p:attrName>
                                        </p:attrNameLst>
                                      </p:cBhvr>
                                      <p:tavLst>
                                        <p:tav tm="0">
                                          <p:val>
                                            <p:strVal val="#ppt_y-(0.354*#ppt_w-0.172*#ppt_h)"/>
                                          </p:val>
                                        </p:tav>
                                        <p:tav tm="100000">
                                          <p:val>
                                            <p:strVal val="#ppt_y"/>
                                          </p:val>
                                        </p:tav>
                                      </p:tavLst>
                                    </p:anim>
                                  </p:childTnLst>
                                </p:cTn>
                              </p:par>
                            </p:childTnLst>
                          </p:cTn>
                        </p:par>
                        <p:par>
                          <p:cTn fill="hold" id="76" nodeType="afterGroup">
                            <p:stCondLst>
                              <p:cond delay="1500"/>
                            </p:stCondLst>
                            <p:childTnLst>
                              <p:par>
                                <p:cTn fill="hold" id="77" nodeType="afterEffect" presetClass="entr" presetID="42" presetSubtype="0">
                                  <p:stCondLst>
                                    <p:cond delay="0"/>
                                  </p:stCondLst>
                                  <p:childTnLst>
                                    <p:set>
                                      <p:cBhvr>
                                        <p:cTn dur="1" fill="hold" id="78">
                                          <p:stCondLst>
                                            <p:cond delay="0"/>
                                          </p:stCondLst>
                                        </p:cTn>
                                        <p:tgtEl>
                                          <p:spTgt spid="64"/>
                                        </p:tgtEl>
                                        <p:attrNameLst>
                                          <p:attrName>style.visibility</p:attrName>
                                        </p:attrNameLst>
                                      </p:cBhvr>
                                      <p:to>
                                        <p:strVal val="visible"/>
                                      </p:to>
                                    </p:set>
                                    <p:animEffect filter="fade" transition="in">
                                      <p:cBhvr>
                                        <p:cTn dur="1000" id="79"/>
                                        <p:tgtEl>
                                          <p:spTgt spid="64"/>
                                        </p:tgtEl>
                                      </p:cBhvr>
                                    </p:animEffect>
                                    <p:anim calcmode="lin" valueType="num">
                                      <p:cBhvr>
                                        <p:cTn dur="1000" fill="hold" id="80"/>
                                        <p:tgtEl>
                                          <p:spTgt spid="64"/>
                                        </p:tgtEl>
                                        <p:attrNameLst>
                                          <p:attrName>ppt_x</p:attrName>
                                        </p:attrNameLst>
                                      </p:cBhvr>
                                      <p:tavLst>
                                        <p:tav tm="0">
                                          <p:val>
                                            <p:strVal val="#ppt_x"/>
                                          </p:val>
                                        </p:tav>
                                        <p:tav tm="100000">
                                          <p:val>
                                            <p:strVal val="#ppt_x"/>
                                          </p:val>
                                        </p:tav>
                                      </p:tavLst>
                                    </p:anim>
                                    <p:anim calcmode="lin" valueType="num">
                                      <p:cBhvr>
                                        <p:cTn dur="1000" fill="hold" id="81"/>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6"/>
      <p:bldP grpId="0" spid="57"/>
      <p:bldGraphic grpId="0" spid="40">
        <p:bldAsOne/>
      </p:bldGraphic>
      <p:bldGraphic grpId="0" spid="41">
        <p:bldAsOne/>
      </p:bldGraphic>
      <p:bldGraphic grpId="0" spid="42">
        <p:bldAsOne/>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rotWithShape="1">
          <a:blip r:embed="rId3"/>
          <a:stretch>
            <a:fillRect/>
          </a:stretch>
        </a:blipFill>
        <a:effectLst/>
      </p:bgPr>
    </p:bg>
    <p:spTree>
      <p:nvGrpSpPr>
        <p:cNvPr id="1" name=""/>
        <p:cNvGrpSpPr/>
        <p:nvPr/>
      </p:nvGrpSpPr>
      <p:grpSpPr>
        <a:xfrm>
          <a:off x="0" y="0"/>
          <a:ext cx="0" cy="0"/>
        </a:xfrm>
      </p:grpSpPr>
      <p:sp>
        <p:nvSpPr>
          <p:cNvPr id="12" name="文本框 11"/>
          <p:cNvSpPr txBox="1"/>
          <p:nvPr/>
        </p:nvSpPr>
        <p:spPr>
          <a:xfrm>
            <a:off x="5586095" y="1310005"/>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章</a:t>
            </a:r>
          </a:p>
        </p:txBody>
      </p:sp>
      <p:sp>
        <p:nvSpPr>
          <p:cNvPr id="4" name="文本框 3"/>
          <p:cNvSpPr txBox="1"/>
          <p:nvPr/>
        </p:nvSpPr>
        <p:spPr>
          <a:xfrm>
            <a:off x="6107430" y="2308860"/>
            <a:ext cx="1102995" cy="1310640"/>
          </a:xfrm>
          <a:prstGeom prst="rect">
            <a:avLst/>
          </a:prstGeom>
          <a:noFill/>
        </p:spPr>
        <p:txBody>
          <a:bodyPr rtlCol="0" wrap="square">
            <a:spAutoFit/>
          </a:bodyPr>
          <a:lstStyle/>
          <a:p>
            <a:pPr algn="l"/>
            <a:r>
              <a:rPr altLang="en-US" b="1" kern="8400" lang="zh-CN" spc="840" sz="8000">
                <a:solidFill>
                  <a:srgbClr val="030303"/>
                </a:solidFill>
                <a:latin charset="-122" panose="02010600040101010101" typeface="华文中宋"/>
                <a:ea charset="-122" panose="02010600040101010101" typeface="华文中宋"/>
              </a:rPr>
              <a:t>节</a:t>
            </a:r>
          </a:p>
        </p:txBody>
      </p:sp>
      <p:sp>
        <p:nvSpPr>
          <p:cNvPr id="184" name=" 184"/>
          <p:cNvSpPr/>
          <p:nvPr/>
        </p:nvSpPr>
        <p:spPr>
          <a:xfrm>
            <a:off x="574802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5" name=" 184"/>
          <p:cNvSpPr/>
          <p:nvPr/>
        </p:nvSpPr>
        <p:spPr>
          <a:xfrm>
            <a:off x="6051550" y="2550795"/>
            <a:ext cx="199390" cy="199390"/>
          </a:xfrm>
          <a:prstGeom prst="ellipse">
            <a:avLst/>
          </a:prstGeom>
          <a:noFill/>
          <a:ln w="28575">
            <a:solidFill>
              <a:srgbClr val="B1A9A5"/>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5de101964d001b5eb0b8e18458c80e73" id="6" name="图片 5"/>
          <p:cNvPicPr>
            <a:picLocks noChangeAspect="1"/>
          </p:cNvPicPr>
          <p:nvPr/>
        </p:nvPicPr>
        <p:blipFill>
          <a:blip r:embed="rId2"/>
          <a:stretch>
            <a:fillRect/>
          </a:stretch>
        </p:blipFill>
        <p:spPr>
          <a:xfrm>
            <a:off x="6292850" y="3491865"/>
            <a:ext cx="572770" cy="763270"/>
          </a:xfrm>
          <a:prstGeom prst="rect">
            <a:avLst/>
          </a:prstGeom>
        </p:spPr>
      </p:pic>
      <p:sp>
        <p:nvSpPr>
          <p:cNvPr id="14" name="Rectangle 3"/>
          <p:cNvSpPr txBox="1">
            <a:spLocks noChangeArrowheads="1"/>
          </p:cNvSpPr>
          <p:nvPr/>
        </p:nvSpPr>
        <p:spPr bwMode="auto">
          <a:xfrm flipH="1">
            <a:off x="6007862" y="2847975"/>
            <a:ext cx="284988" cy="2459990"/>
          </a:xfrm>
          <a:prstGeom prst="rect">
            <a:avLst/>
          </a:prstGeom>
          <a:noFill/>
        </p:spPr>
        <p:txBody>
          <a:bodyPr bIns="0" lIns="0" rIns="0" tIns="0" vert="eaVert"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anose="020b0604030504040204" pitchFamily="34" typeface="Tahoma"/>
                <a:cs charset="0" panose="020b0604030504040204" pitchFamily="34" typeface="Tahoma"/>
              </a:defRPr>
            </a:lvl1pPr>
          </a:lstStyle>
          <a:p>
            <a:pPr algn="l"/>
            <a:r>
              <a:rPr altLang="ko-KR" b="0" lang="en-US" sz="935">
                <a:solidFill>
                  <a:schemeClr val="tx1"/>
                </a:solidFill>
                <a:effectLst/>
                <a:latin charset="-122" panose="02010600040101010101" typeface="华文中宋"/>
                <a:ea charset="-122" panose="02010600040101010101" typeface="华文中宋"/>
                <a:sym typeface="+mn-ea"/>
              </a:rPr>
              <a:t>Powerpoint is a complete presentation graphic package it gives you everyt</a:t>
            </a:r>
          </a:p>
        </p:txBody>
      </p:sp>
      <p:sp>
        <p:nvSpPr>
          <p:cNvPr id="35" name="Rectangle 4"/>
          <p:cNvSpPr txBox="1">
            <a:spLocks noChangeArrowheads="1"/>
          </p:cNvSpPr>
          <p:nvPr/>
        </p:nvSpPr>
        <p:spPr bwMode="auto">
          <a:xfrm>
            <a:off x="5675630" y="2127250"/>
            <a:ext cx="292100" cy="3098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anose="02010609030101010101"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10600040101010101" typeface="华文中宋"/>
                <a:ea charset="-122" panose="02010600040101010101" typeface="华文中宋"/>
              </a:rPr>
              <a:t>这里可以输入公司</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5"/>
                                        </p:tgtEl>
                                        <p:attrNameLst>
                                          <p:attrName>style.visibility</p:attrName>
                                        </p:attrNameLst>
                                      </p:cBhvr>
                                      <p:to>
                                        <p:strVal val="visible"/>
                                      </p:to>
                                    </p:set>
                                    <p:animEffect filter="wipe(left)" transition="in">
                                      <p:cBhvr>
                                        <p:cTn dur="500" id="1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P grpId="0" spid="3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矩形 84"/>
          <p:cNvSpPr/>
          <p:nvPr/>
        </p:nvSpPr>
        <p:spPr>
          <a:xfrm>
            <a:off x="3617595" y="347345"/>
            <a:ext cx="4964430" cy="476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单击此处添加标题  </a:t>
            </a:r>
          </a:p>
          <a:p>
            <a:pPr algn="ctr"/>
            <a:r>
              <a:rPr altLang="en-US" lang="zh-CN" smtClean="0" sz="2400">
                <a:solidFill>
                  <a:schemeClr val="tx1">
                    <a:lumMod val="65000"/>
                    <a:lumOff val="35000"/>
                  </a:schemeClr>
                </a:solidFill>
                <a:latin charset="-122" panose="02010600040101010101" typeface="华文中宋"/>
                <a:ea charset="-122" panose="02010600040101010101" typeface="华文中宋"/>
              </a:rPr>
              <a:t>Click here to add a title</a:t>
            </a:r>
          </a:p>
        </p:txBody>
      </p:sp>
      <p:sp>
        <p:nvSpPr>
          <p:cNvPr id="70" name="TextBox 69"/>
          <p:cNvSpPr txBox="1"/>
          <p:nvPr/>
        </p:nvSpPr>
        <p:spPr>
          <a:xfrm>
            <a:off x="2894728" y="3029649"/>
            <a:ext cx="1706880" cy="396240"/>
          </a:xfrm>
          <a:prstGeom prst="rect">
            <a:avLst/>
          </a:prstGeom>
          <a:noFill/>
        </p:spPr>
        <p:txBody>
          <a:bodyPr rtlCol="0" wrap="none">
            <a:spAutoFit/>
          </a:bodyPr>
          <a:lstStyle/>
          <a:p>
            <a:pPr algn="r"/>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71" name="TextBox 70"/>
          <p:cNvSpPr txBox="1"/>
          <p:nvPr/>
        </p:nvSpPr>
        <p:spPr>
          <a:xfrm>
            <a:off x="2252574" y="4484037"/>
            <a:ext cx="1706880" cy="396240"/>
          </a:xfrm>
          <a:prstGeom prst="rect">
            <a:avLst/>
          </a:prstGeom>
          <a:noFill/>
        </p:spPr>
        <p:txBody>
          <a:bodyPr rtlCol="0" wrap="none">
            <a:spAutoFit/>
          </a:bodyPr>
          <a:lstStyle/>
          <a:p>
            <a:pPr algn="r"/>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72" name="TextBox 71"/>
          <p:cNvSpPr txBox="1"/>
          <p:nvPr/>
        </p:nvSpPr>
        <p:spPr>
          <a:xfrm>
            <a:off x="8387514" y="3011316"/>
            <a:ext cx="1706880" cy="396240"/>
          </a:xfrm>
          <a:prstGeom prst="rect">
            <a:avLst/>
          </a:prstGeom>
          <a:noFill/>
        </p:spPr>
        <p:txBody>
          <a:bodyPr rtlCol="0" wrap="none">
            <a:spAutoFit/>
          </a:bodyPr>
          <a:lstStyle/>
          <a:p>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73" name="TextBox 72"/>
          <p:cNvSpPr txBox="1"/>
          <p:nvPr/>
        </p:nvSpPr>
        <p:spPr>
          <a:xfrm>
            <a:off x="7754539" y="4488143"/>
            <a:ext cx="1706880" cy="396240"/>
          </a:xfrm>
          <a:prstGeom prst="rect">
            <a:avLst/>
          </a:prstGeom>
          <a:noFill/>
        </p:spPr>
        <p:txBody>
          <a:bodyPr rtlCol="0" wrap="none">
            <a:spAutoFit/>
          </a:bodyPr>
          <a:lstStyle/>
          <a:p>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74" name="椭圆 34"/>
          <p:cNvSpPr/>
          <p:nvPr/>
        </p:nvSpPr>
        <p:spPr>
          <a:xfrm rot="16200000">
            <a:off x="5044748" y="2706115"/>
            <a:ext cx="1221732" cy="1571219"/>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BB1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nvGrpSpPr>
          <p:cNvPr id="75" name="组合 74"/>
          <p:cNvGrpSpPr/>
          <p:nvPr/>
        </p:nvGrpSpPr>
        <p:grpSpPr>
          <a:xfrm rot="5400000">
            <a:off x="6966159" y="2672268"/>
            <a:ext cx="1203627" cy="1563792"/>
            <a:chOff x="4020870" y="2194485"/>
            <a:chExt cx="1102258" cy="1432090"/>
          </a:xfrm>
          <a:effectLst/>
        </p:grpSpPr>
        <p:sp>
          <p:nvSpPr>
            <p:cNvPr id="76"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sp>
          <p:nvSpPr>
            <p:cNvPr id="77"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sp>
        <p:nvSpPr>
          <p:cNvPr id="78" name="椭圆 34"/>
          <p:cNvSpPr/>
          <p:nvPr/>
        </p:nvSpPr>
        <p:spPr>
          <a:xfrm rot="5400000">
            <a:off x="6194563" y="4157963"/>
            <a:ext cx="1221731" cy="1571217"/>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BB1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nvGrpSpPr>
          <p:cNvPr id="79" name="组合 78"/>
          <p:cNvGrpSpPr/>
          <p:nvPr/>
        </p:nvGrpSpPr>
        <p:grpSpPr>
          <a:xfrm rot="16200000">
            <a:off x="4324940" y="4126353"/>
            <a:ext cx="1203627" cy="1563792"/>
            <a:chOff x="4020870" y="2194485"/>
            <a:chExt cx="1102258" cy="1432090"/>
          </a:xfrm>
          <a:effectLst/>
        </p:grpSpPr>
        <p:sp>
          <p:nvSpPr>
            <p:cNvPr id="80"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sp>
          <p:nvSpPr>
            <p:cNvPr id="81"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sp>
        <p:nvSpPr>
          <p:cNvPr id="82" name="TextBox 81"/>
          <p:cNvSpPr txBox="1"/>
          <p:nvPr/>
        </p:nvSpPr>
        <p:spPr>
          <a:xfrm>
            <a:off x="7732079" y="4938911"/>
            <a:ext cx="2751027" cy="537972"/>
          </a:xfrm>
          <a:prstGeom prst="rect">
            <a:avLst/>
          </a:prstGeom>
          <a:noFill/>
        </p:spPr>
        <p:txBody>
          <a:bodyPr rtlCol="0" wrap="square">
            <a:spAutoFit/>
          </a:bodyPr>
          <a:lstStyle/>
          <a:p>
            <a:pP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83" name="TextBox 82"/>
          <p:cNvSpPr txBox="1"/>
          <p:nvPr/>
        </p:nvSpPr>
        <p:spPr>
          <a:xfrm>
            <a:off x="1842147" y="3488036"/>
            <a:ext cx="2896961" cy="537972"/>
          </a:xfrm>
          <a:prstGeom prst="rect">
            <a:avLst/>
          </a:prstGeom>
          <a:noFill/>
        </p:spPr>
        <p:txBody>
          <a:bodyPr rtlCol="0" wrap="square">
            <a:spAutoFit/>
          </a:bodyPr>
          <a:lstStyle/>
          <a:p>
            <a:pPr algn="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84" name="TextBox 83"/>
          <p:cNvSpPr txBox="1"/>
          <p:nvPr/>
        </p:nvSpPr>
        <p:spPr>
          <a:xfrm>
            <a:off x="1362094" y="4934088"/>
            <a:ext cx="2736736" cy="537972"/>
          </a:xfrm>
          <a:prstGeom prst="rect">
            <a:avLst/>
          </a:prstGeom>
          <a:noFill/>
        </p:spPr>
        <p:txBody>
          <a:bodyPr rtlCol="0" wrap="square">
            <a:spAutoFit/>
          </a:bodyPr>
          <a:lstStyle/>
          <a:p>
            <a:pPr algn="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2" name="TextBox 84"/>
          <p:cNvSpPr txBox="1"/>
          <p:nvPr/>
        </p:nvSpPr>
        <p:spPr>
          <a:xfrm>
            <a:off x="8387516" y="3443751"/>
            <a:ext cx="2671656" cy="537972"/>
          </a:xfrm>
          <a:prstGeom prst="rect">
            <a:avLst/>
          </a:prstGeom>
          <a:noFill/>
        </p:spPr>
        <p:txBody>
          <a:bodyPr rtlCol="0" wrap="square">
            <a:spAutoFit/>
          </a:bodyPr>
          <a:lstStyle/>
          <a:p>
            <a:pP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86" name="TextBox 85"/>
          <p:cNvSpPr txBox="1"/>
          <p:nvPr/>
        </p:nvSpPr>
        <p:spPr>
          <a:xfrm>
            <a:off x="2391950" y="1571156"/>
            <a:ext cx="1706880" cy="396240"/>
          </a:xfrm>
          <a:prstGeom prst="rect">
            <a:avLst/>
          </a:prstGeom>
          <a:noFill/>
        </p:spPr>
        <p:txBody>
          <a:bodyPr rtlCol="0" wrap="none">
            <a:spAutoFit/>
          </a:bodyPr>
          <a:lstStyle/>
          <a:p>
            <a:pPr algn="r"/>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87" name="TextBox 86"/>
          <p:cNvSpPr txBox="1"/>
          <p:nvPr/>
        </p:nvSpPr>
        <p:spPr>
          <a:xfrm>
            <a:off x="7724600" y="1618000"/>
            <a:ext cx="1706880" cy="396240"/>
          </a:xfrm>
          <a:prstGeom prst="rect">
            <a:avLst/>
          </a:prstGeom>
          <a:noFill/>
        </p:spPr>
        <p:txBody>
          <a:bodyPr rtlCol="0" wrap="none">
            <a:spAutoFit/>
          </a:bodyPr>
          <a:lstStyle/>
          <a:p>
            <a:r>
              <a:rPr altLang="en-US" b="1" lang="zh-CN" smtClean="0" sz="2000">
                <a:solidFill>
                  <a:schemeClr val="tx1">
                    <a:lumMod val="75000"/>
                    <a:lumOff val="25000"/>
                  </a:schemeClr>
                </a:solidFill>
                <a:latin charset="-122" panose="020b0503020204020204" typeface="微软雅黑"/>
                <a:ea charset="-122" panose="020b0503020204020204" typeface="微软雅黑"/>
              </a:rPr>
              <a:t>添加标题内容</a:t>
            </a:r>
          </a:p>
        </p:txBody>
      </p:sp>
      <p:sp>
        <p:nvSpPr>
          <p:cNvPr id="88" name="椭圆 34"/>
          <p:cNvSpPr/>
          <p:nvPr/>
        </p:nvSpPr>
        <p:spPr>
          <a:xfrm rot="5400000">
            <a:off x="6194699" y="1277507"/>
            <a:ext cx="1221731" cy="1571217"/>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1A9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nvGrpSpPr>
          <p:cNvPr id="89" name="组合 88"/>
          <p:cNvGrpSpPr/>
          <p:nvPr/>
        </p:nvGrpSpPr>
        <p:grpSpPr>
          <a:xfrm rot="16200000">
            <a:off x="4346031" y="1245897"/>
            <a:ext cx="1203627" cy="1563792"/>
            <a:chOff x="4020870" y="2194485"/>
            <a:chExt cx="1102258" cy="1432090"/>
          </a:xfrm>
          <a:effectLst/>
        </p:grpSpPr>
        <p:sp>
          <p:nvSpPr>
            <p:cNvPr id="90"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sp>
          <p:nvSpPr>
            <p:cNvPr id="91"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B1A9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tx1">
                    <a:lumMod val="75000"/>
                    <a:lumOff val="25000"/>
                  </a:schemeClr>
                </a:solidFill>
                <a:latin charset="-122" panose="020b0503020204020204" typeface="微软雅黑"/>
                <a:ea charset="-122" panose="020b0503020204020204" typeface="微软雅黑"/>
              </a:endParaRPr>
            </a:p>
          </p:txBody>
        </p:sp>
      </p:grpSp>
      <p:sp>
        <p:nvSpPr>
          <p:cNvPr id="92" name="TextBox 91"/>
          <p:cNvSpPr txBox="1"/>
          <p:nvPr/>
        </p:nvSpPr>
        <p:spPr>
          <a:xfrm>
            <a:off x="7708705" y="2002043"/>
            <a:ext cx="2774403" cy="537972"/>
          </a:xfrm>
          <a:prstGeom prst="rect">
            <a:avLst/>
          </a:prstGeom>
          <a:noFill/>
        </p:spPr>
        <p:txBody>
          <a:bodyPr rtlCol="0" wrap="square">
            <a:spAutoFit/>
          </a:bodyPr>
          <a:lstStyle/>
          <a:p>
            <a:pP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93" name="TextBox 92"/>
          <p:cNvSpPr txBox="1"/>
          <p:nvPr/>
        </p:nvSpPr>
        <p:spPr>
          <a:xfrm>
            <a:off x="1362094" y="2006387"/>
            <a:ext cx="2832747" cy="537972"/>
          </a:xfrm>
          <a:prstGeom prst="rect">
            <a:avLst/>
          </a:prstGeom>
          <a:noFill/>
        </p:spPr>
        <p:txBody>
          <a:bodyPr rtlCol="0" wrap="square">
            <a:spAutoFit/>
          </a:bodyPr>
          <a:lstStyle/>
          <a:p>
            <a:pPr algn="r">
              <a:defRPr/>
            </a:pPr>
            <a:r>
              <a:rPr altLang="en-US" lang="zh-CN" sz="1465">
                <a:solidFill>
                  <a:schemeClr val="tx1">
                    <a:lumMod val="75000"/>
                    <a:lumOff val="25000"/>
                  </a:schemeClr>
                </a:solidFill>
                <a:latin charset="-122" panose="020b0503020204020204" typeface="微软雅黑"/>
                <a:ea charset="-122" panose="020b0503020204020204" typeface="微软雅黑"/>
              </a:rPr>
              <a:t>单击此处添加简短说明，添加简短文字，具体文字添加此处。</a:t>
            </a:r>
          </a:p>
        </p:txBody>
      </p:sp>
      <p:sp>
        <p:nvSpPr>
          <p:cNvPr id="94" name="KSO_Shape"/>
          <p:cNvSpPr/>
          <p:nvPr/>
        </p:nvSpPr>
        <p:spPr bwMode="auto">
          <a:xfrm>
            <a:off x="4773370" y="1735240"/>
            <a:ext cx="737995" cy="627293"/>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2400">
              <a:solidFill>
                <a:schemeClr val="tx1">
                  <a:lumMod val="75000"/>
                  <a:lumOff val="25000"/>
                </a:schemeClr>
              </a:solidFill>
              <a:ea charset="-122" panose="020b0503020204020204" typeface="微软雅黑"/>
            </a:endParaRPr>
          </a:p>
        </p:txBody>
      </p:sp>
      <p:sp>
        <p:nvSpPr>
          <p:cNvPr id="95" name="KSO_Shape"/>
          <p:cNvSpPr/>
          <p:nvPr/>
        </p:nvSpPr>
        <p:spPr bwMode="auto">
          <a:xfrm>
            <a:off x="5519760" y="3135837"/>
            <a:ext cx="694339" cy="695497"/>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chemeClr val="tx1">
                  <a:lumMod val="75000"/>
                  <a:lumOff val="25000"/>
                </a:schemeClr>
              </a:solidFill>
              <a:ea charset="-122" panose="020b0503020204020204" typeface="微软雅黑"/>
            </a:endParaRPr>
          </a:p>
        </p:txBody>
      </p:sp>
      <p:sp>
        <p:nvSpPr>
          <p:cNvPr id="96" name="KSO_Shape"/>
          <p:cNvSpPr/>
          <p:nvPr/>
        </p:nvSpPr>
        <p:spPr bwMode="auto">
          <a:xfrm>
            <a:off x="4766608" y="4615025"/>
            <a:ext cx="689723" cy="594311"/>
          </a:xfrm>
          <a:custGeom>
            <a:gdLst>
              <a:gd fmla="*/ 838518 w 3856038" name="T0"/>
              <a:gd fmla="*/ 3035936 h 3319463" name="T1"/>
              <a:gd fmla="*/ 807086 w 3856038" name="T2"/>
              <a:gd fmla="*/ 3078481 h 3319463" name="T3"/>
              <a:gd fmla="*/ 345758 w 3856038" name="T4"/>
              <a:gd fmla="*/ 3083244 h 3319463" name="T5"/>
              <a:gd fmla="*/ 306705 w 3856038" name="T6"/>
              <a:gd fmla="*/ 3047684 h 3319463" name="T7"/>
              <a:gd fmla="*/ 1938189 w 3856038" name="T8"/>
              <a:gd fmla="*/ 1874411 h 3319463" name="T9"/>
              <a:gd fmla="*/ 2032113 w 3856038" name="T10"/>
              <a:gd fmla="*/ 1927728 h 3319463" name="T11"/>
              <a:gd fmla="*/ 2127625 w 3856038" name="T12"/>
              <a:gd fmla="*/ 1936931 h 3319463" name="T13"/>
              <a:gd fmla="*/ 2209174 w 3856038" name="T14"/>
              <a:gd fmla="*/ 1913446 h 3319463" name="T15"/>
              <a:gd fmla="*/ 2208222 w 3856038" name="T16"/>
              <a:gd fmla="*/ 3063251 h 3319463" name="T17"/>
              <a:gd fmla="*/ 2159673 w 3856038" name="T18"/>
              <a:gd fmla="*/ 3086101 h 3319463" name="T19"/>
              <a:gd fmla="*/ 1703060 w 3856038" name="T20"/>
              <a:gd fmla="*/ 3067694 h 3319463" name="T21"/>
              <a:gd fmla="*/ 1684338 w 3856038" name="T22"/>
              <a:gd fmla="*/ 1620838 h 3319463" name="T23"/>
              <a:gd fmla="*/ 1517659 w 3856038" name="T24"/>
              <a:gd fmla="*/ 3063249 h 3319463" name="T25"/>
              <a:gd fmla="*/ 1469110 w 3856038" name="T26"/>
              <a:gd fmla="*/ 3086100 h 3319463" name="T27"/>
              <a:gd fmla="*/ 1012179 w 3856038" name="T28"/>
              <a:gd fmla="*/ 3067693 h 3319463" name="T29"/>
              <a:gd fmla="*/ 993775 w 3856038" name="T30"/>
              <a:gd fmla="*/ 2030516 h 3319463" name="T31"/>
              <a:gd fmla="*/ 2903512 w 3856038" name="T32"/>
              <a:gd fmla="*/ 3058483 h 3319463" name="T33"/>
              <a:gd fmla="*/ 2858002 w 3856038" name="T34"/>
              <a:gd fmla="*/ 3085784 h 3319463" name="T35"/>
              <a:gd fmla="*/ 2397814 w 3856038" name="T36"/>
              <a:gd fmla="*/ 3071816 h 3319463" name="T37"/>
              <a:gd fmla="*/ 2374900 w 3856038" name="T38"/>
              <a:gd fmla="*/ 3023247 h 3319463" name="T39"/>
              <a:gd fmla="*/ 3393565 w 3856038" name="T40"/>
              <a:gd fmla="*/ 829618 h 3319463" name="T41"/>
              <a:gd fmla="*/ 3441797 w 3856038" name="T42"/>
              <a:gd fmla="*/ 916284 h 3319463" name="T43"/>
              <a:gd fmla="*/ 3518904 w 3856038" name="T44"/>
              <a:gd fmla="*/ 976601 h 3319463" name="T45"/>
              <a:gd fmla="*/ 3605213 w 3856038" name="T46"/>
              <a:gd fmla="*/ 3023244 h 3319463" name="T47"/>
              <a:gd fmla="*/ 3582367 w 3856038" name="T48"/>
              <a:gd fmla="*/ 3071815 h 3319463" name="T49"/>
              <a:gd fmla="*/ 3123532 w 3856038" name="T50"/>
              <a:gd fmla="*/ 3085783 h 3319463" name="T51"/>
              <a:gd fmla="*/ 3077839 w 3856038" name="T52"/>
              <a:gd fmla="*/ 3058481 h 3319463" name="T53"/>
              <a:gd fmla="*/ 3032368 w 3856038" name="T54"/>
              <a:gd fmla="*/ 0 h 3319463" name="T55"/>
              <a:gd fmla="*/ 3669057 w 3856038" name="T56"/>
              <a:gd fmla="*/ 6984 h 3319463" name="T57"/>
              <a:gd fmla="*/ 3714445 w 3856038" name="T58"/>
              <a:gd fmla="*/ 35552 h 3319463" name="T59"/>
              <a:gd fmla="*/ 3742692 w 3856038" name="T60"/>
              <a:gd fmla="*/ 80308 h 3319463" name="T61"/>
              <a:gd fmla="*/ 3749358 w 3856038" name="T62"/>
              <a:gd fmla="*/ 717377 h 3319463" name="T63"/>
              <a:gd fmla="*/ 3735075 w 3856038" name="T64"/>
              <a:gd fmla="*/ 769117 h 3319463" name="T65"/>
              <a:gd fmla="*/ 3700797 w 3856038" name="T66"/>
              <a:gd fmla="*/ 808795 h 3319463" name="T67"/>
              <a:gd fmla="*/ 3652870 w 3856038" name="T68"/>
              <a:gd fmla="*/ 830698 h 3319463" name="T69"/>
              <a:gd fmla="*/ 3597644 w 3856038" name="T70"/>
              <a:gd fmla="*/ 829110 h 3319463" name="T71"/>
              <a:gd fmla="*/ 3550670 w 3856038" name="T72"/>
              <a:gd fmla="*/ 804986 h 3319463" name="T73"/>
              <a:gd fmla="*/ 3518296 w 3856038" name="T74"/>
              <a:gd fmla="*/ 764039 h 3319463" name="T75"/>
              <a:gd fmla="*/ 3506552 w 3856038" name="T76"/>
              <a:gd fmla="*/ 711346 h 3319463" name="T77"/>
              <a:gd fmla="*/ 2155095 w 3856038" name="T78"/>
              <a:gd fmla="*/ 1756621 h 3319463" name="T79"/>
              <a:gd fmla="*/ 2103678 w 3856038" name="T80"/>
              <a:gd fmla="*/ 1768049 h 3319463" name="T81"/>
              <a:gd fmla="*/ 2052577 w 3856038" name="T82"/>
              <a:gd fmla="*/ 1756621 h 3319463" name="T83"/>
              <a:gd fmla="*/ 207257 w 3856038" name="T84"/>
              <a:gd fmla="*/ 2594619 h 3319463" name="T85"/>
              <a:gd fmla="*/ 161553 w 3856038" name="T86"/>
              <a:gd fmla="*/ 2623505 h 3319463" name="T87"/>
              <a:gd fmla="*/ 109818 w 3856038" name="T88"/>
              <a:gd fmla="*/ 2629853 h 3319463" name="T89"/>
              <a:gd fmla="*/ 59670 w 3856038" name="T90"/>
              <a:gd fmla="*/ 2613665 h 3319463" name="T91"/>
              <a:gd fmla="*/ 19996 w 3856038" name="T92"/>
              <a:gd fmla="*/ 2575574 h 3319463" name="T93"/>
              <a:gd fmla="*/ 952 w 3856038" name="T94"/>
              <a:gd fmla="*/ 2526056 h 3319463" name="T95"/>
              <a:gd fmla="*/ 5078 w 3856038" name="T96"/>
              <a:gd fmla="*/ 2473998 h 3319463" name="T97"/>
              <a:gd fmla="*/ 31105 w 3856038" name="T98"/>
              <a:gd fmla="*/ 2427337 h 3319463" name="T99"/>
              <a:gd fmla="*/ 1492697 w 3856038" name="T100"/>
              <a:gd fmla="*/ 975760 h 3319463" name="T101"/>
              <a:gd fmla="*/ 1543797 w 3856038" name="T102"/>
              <a:gd fmla="*/ 964333 h 3319463" name="T103"/>
              <a:gd fmla="*/ 1595215 w 3856038" name="T104"/>
              <a:gd fmla="*/ 975760 h 3319463" name="T105"/>
              <a:gd fmla="*/ 3334526 w 3856038" name="T106"/>
              <a:gd fmla="*/ 243464 h 3319463" name="T107"/>
              <a:gd fmla="*/ 2991107 w 3856038" name="T108"/>
              <a:gd fmla="*/ 233624 h 3319463" name="T109"/>
              <a:gd fmla="*/ 2948576 w 3856038" name="T110"/>
              <a:gd fmla="*/ 203151 h 3319463" name="T111"/>
              <a:gd fmla="*/ 2922550 w 3856038" name="T112"/>
              <a:gd fmla="*/ 157760 h 3319463" name="T113"/>
              <a:gd fmla="*/ 2918424 w 3856038" name="T114"/>
              <a:gd fmla="*/ 102845 h 3319463" name="T115"/>
              <a:gd fmla="*/ 2937468 w 3856038" name="T116"/>
              <a:gd fmla="*/ 53645 h 3319463" name="T117"/>
              <a:gd fmla="*/ 2975555 w 3856038" name="T118"/>
              <a:gd fmla="*/ 17459 h 3319463" name="T119"/>
              <a:gd fmla="*/ 3026338 w 3856038" name="T120"/>
              <a:gd fmla="*/ 318 h 331946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19463" w="3856038">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chemeClr val="tx1">
                  <a:lumMod val="75000"/>
                  <a:lumOff val="25000"/>
                </a:schemeClr>
              </a:solidFill>
              <a:ea charset="-122" panose="020b0503020204020204" typeface="微软雅黑"/>
            </a:endParaRPr>
          </a:p>
        </p:txBody>
      </p:sp>
      <p:sp>
        <p:nvSpPr>
          <p:cNvPr id="97" name="KSO_Shape"/>
          <p:cNvSpPr/>
          <p:nvPr/>
        </p:nvSpPr>
        <p:spPr bwMode="auto">
          <a:xfrm>
            <a:off x="6270456" y="1788485"/>
            <a:ext cx="796196" cy="54672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2400">
              <a:solidFill>
                <a:schemeClr val="tx1">
                  <a:lumMod val="75000"/>
                  <a:lumOff val="25000"/>
                </a:schemeClr>
              </a:solidFill>
              <a:ea charset="-122" panose="020b0503020204020204" typeface="微软雅黑"/>
            </a:endParaRPr>
          </a:p>
        </p:txBody>
      </p:sp>
      <p:sp>
        <p:nvSpPr>
          <p:cNvPr id="98" name="KSO_Shape"/>
          <p:cNvSpPr/>
          <p:nvPr/>
        </p:nvSpPr>
        <p:spPr bwMode="auto">
          <a:xfrm>
            <a:off x="7029986" y="3117504"/>
            <a:ext cx="697277" cy="69030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2400">
              <a:solidFill>
                <a:schemeClr val="tx1">
                  <a:lumMod val="75000"/>
                  <a:lumOff val="25000"/>
                </a:schemeClr>
              </a:solidFill>
              <a:ea charset="-122" panose="020b0503020204020204" typeface="微软雅黑"/>
            </a:endParaRPr>
          </a:p>
        </p:txBody>
      </p:sp>
      <p:sp>
        <p:nvSpPr>
          <p:cNvPr id="99" name="KSO_Shape"/>
          <p:cNvSpPr/>
          <p:nvPr/>
        </p:nvSpPr>
        <p:spPr>
          <a:xfrm>
            <a:off x="6306964" y="4626016"/>
            <a:ext cx="640389" cy="640389"/>
          </a:xfrm>
          <a:custGeom>
            <a:gdLst>
              <a:gd fmla="*/ 1063385 w 1944000" name="connsiteX0"/>
              <a:gd fmla="*/ 1082014 h 1944000" name="connsiteY0"/>
              <a:gd fmla="*/ 1093900 w 1944000" name="connsiteX1"/>
              <a:gd fmla="*/ 1089952 h 1944000" name="connsiteY1"/>
              <a:gd fmla="*/ 1121871 w 1944000" name="connsiteX2"/>
              <a:gd fmla="*/ 1097572 h 1944000" name="connsiteY2"/>
              <a:gd fmla="*/ 1146982 w 1944000" name="connsiteX3"/>
              <a:gd fmla="*/ 1104557 h 1944000" name="connsiteY3"/>
              <a:gd fmla="*/ 1169550 w 1944000" name="connsiteX4"/>
              <a:gd fmla="*/ 1111542 h 1944000" name="connsiteY4"/>
              <a:gd fmla="*/ 1188940 w 1944000" name="connsiteX5"/>
              <a:gd fmla="*/ 1118209 h 1944000" name="connsiteY5"/>
              <a:gd fmla="*/ 1205469 w 1944000" name="connsiteX6"/>
              <a:gd fmla="*/ 1124559 h 1944000" name="connsiteY6"/>
              <a:gd fmla="*/ 1212779 w 1944000" name="connsiteX7"/>
              <a:gd fmla="*/ 1127734 h 1944000" name="connsiteY7"/>
              <a:gd fmla="*/ 1219137 w 1944000" name="connsiteX8"/>
              <a:gd fmla="*/ 1130592 h 1944000" name="connsiteY8"/>
              <a:gd fmla="*/ 1225176 w 1944000" name="connsiteX9"/>
              <a:gd fmla="*/ 1133449 h 1944000" name="connsiteY9"/>
              <a:gd fmla="*/ 1230262 w 1944000" name="connsiteX10"/>
              <a:gd fmla="*/ 1136307 h 1944000" name="connsiteY10"/>
              <a:gd fmla="*/ 1238526 w 1944000" name="connsiteX11"/>
              <a:gd fmla="*/ 1141704 h 1944000" name="connsiteY11"/>
              <a:gd fmla="*/ 1245837 w 1944000" name="connsiteX12"/>
              <a:gd fmla="*/ 1146784 h 1944000" name="connsiteY12"/>
              <a:gd fmla="*/ 1253148 w 1944000" name="connsiteX13"/>
              <a:gd fmla="*/ 1152499 h 1944000" name="connsiteY13"/>
              <a:gd fmla="*/ 1259823 w 1944000" name="connsiteX14"/>
              <a:gd fmla="*/ 1158532 h 1944000" name="connsiteY14"/>
              <a:gd fmla="*/ 1265862 w 1944000" name="connsiteX15"/>
              <a:gd fmla="*/ 1164564 h 1944000" name="connsiteY15"/>
              <a:gd fmla="*/ 1271266 w 1944000" name="connsiteX16"/>
              <a:gd fmla="*/ 1170914 h 1944000" name="connsiteY16"/>
              <a:gd fmla="*/ 1276351 w 1944000" name="connsiteX17"/>
              <a:gd fmla="*/ 1177582 h 1944000" name="connsiteY17"/>
              <a:gd fmla="*/ 1280801 w 1944000" name="connsiteX18"/>
              <a:gd fmla="*/ 1184567 h 1944000" name="connsiteY18"/>
              <a:gd fmla="*/ 1284934 w 1944000" name="connsiteX19"/>
              <a:gd fmla="*/ 1191234 h 1944000" name="connsiteY19"/>
              <a:gd fmla="*/ 1288112 w 1944000" name="connsiteX20"/>
              <a:gd fmla="*/ 1198537 h 1944000" name="connsiteY20"/>
              <a:gd fmla="*/ 1291291 w 1944000" name="connsiteX21"/>
              <a:gd fmla="*/ 1206157 h 1944000" name="connsiteY21"/>
              <a:gd fmla="*/ 1293516 w 1944000" name="connsiteX22"/>
              <a:gd fmla="*/ 1214094 h 1944000" name="connsiteY22"/>
              <a:gd fmla="*/ 1295423 w 1944000" name="connsiteX23"/>
              <a:gd fmla="*/ 1222032 h 1944000" name="connsiteY23"/>
              <a:gd fmla="*/ 1296694 w 1944000" name="connsiteX24"/>
              <a:gd fmla="*/ 1230287 h 1944000" name="connsiteY24"/>
              <a:gd fmla="*/ 1297330 w 1944000" name="connsiteX25"/>
              <a:gd fmla="*/ 1238859 h 1944000" name="connsiteY25"/>
              <a:gd fmla="*/ 1297648 w 1944000" name="connsiteX26"/>
              <a:gd fmla="*/ 1247432 h 1944000" name="connsiteY26"/>
              <a:gd fmla="*/ 1297330 w 1944000" name="connsiteX27"/>
              <a:gd fmla="*/ 1257275 h 1944000" name="connsiteY27"/>
              <a:gd fmla="*/ 1296377 w 1944000" name="connsiteX28"/>
              <a:gd fmla="*/ 1266800 h 1944000" name="connsiteY28"/>
              <a:gd fmla="*/ 1295105 w 1944000" name="connsiteX29"/>
              <a:gd fmla="*/ 1276007 h 1944000" name="connsiteY29"/>
              <a:gd fmla="*/ 1292880 w 1944000" name="connsiteX30"/>
              <a:gd fmla="*/ 1285215 h 1944000" name="connsiteY30"/>
              <a:gd fmla="*/ 1290019 w 1944000" name="connsiteX31"/>
              <a:gd fmla="*/ 1294422 h 1944000" name="connsiteY31"/>
              <a:gd fmla="*/ 1286841 w 1944000" name="connsiteX32"/>
              <a:gd fmla="*/ 1303312 h 1944000" name="connsiteY32"/>
              <a:gd fmla="*/ 1283344 w 1944000" name="connsiteX33"/>
              <a:gd fmla="*/ 1312202 h 1944000" name="connsiteY33"/>
              <a:gd fmla="*/ 1278576 w 1944000" name="connsiteX34"/>
              <a:gd fmla="*/ 1320775 h 1944000" name="connsiteY34"/>
              <a:gd fmla="*/ 1273808 w 1944000" name="connsiteX35"/>
              <a:gd fmla="*/ 1329347 h 1944000" name="connsiteY35"/>
              <a:gd fmla="*/ 1267769 w 1944000" name="connsiteX36"/>
              <a:gd fmla="*/ 1337602 h 1944000" name="connsiteY36"/>
              <a:gd fmla="*/ 1261412 w 1944000" name="connsiteX37"/>
              <a:gd fmla="*/ 1345857 h 1944000" name="connsiteY37"/>
              <a:gd fmla="*/ 1254737 w 1944000" name="connsiteX38"/>
              <a:gd fmla="*/ 1353795 h 1944000" name="connsiteY38"/>
              <a:gd fmla="*/ 1247426 w 1944000" name="connsiteX39"/>
              <a:gd fmla="*/ 1361732 h 1944000" name="connsiteY39"/>
              <a:gd fmla="*/ 1239162 w 1944000" name="connsiteX40"/>
              <a:gd fmla="*/ 1369670 h 1944000" name="connsiteY40"/>
              <a:gd fmla="*/ 1230580 w 1944000" name="connsiteX41"/>
              <a:gd fmla="*/ 1376655 h 1944000" name="connsiteY41"/>
              <a:gd fmla="*/ 1221362 w 1944000" name="connsiteX42"/>
              <a:gd fmla="*/ 1384275 h 1944000" name="connsiteY42"/>
              <a:gd fmla="*/ 1214051 w 1944000" name="connsiteX43"/>
              <a:gd fmla="*/ 1389672 h 1944000" name="connsiteY43"/>
              <a:gd fmla="*/ 1206422 w 1944000" name="connsiteX44"/>
              <a:gd fmla="*/ 1394435 h 1944000" name="connsiteY44"/>
              <a:gd fmla="*/ 1198476 w 1944000" name="connsiteX45"/>
              <a:gd fmla="*/ 1399515 h 1944000" name="connsiteY45"/>
              <a:gd fmla="*/ 1190211 w 1944000" name="connsiteX46"/>
              <a:gd fmla="*/ 1403960 h 1944000" name="connsiteY46"/>
              <a:gd fmla="*/ 1181311 w 1944000" name="connsiteX47"/>
              <a:gd fmla="*/ 1408087 h 1944000" name="connsiteY47"/>
              <a:gd fmla="*/ 1172411 w 1944000" name="connsiteX48"/>
              <a:gd fmla="*/ 1411897 h 1944000" name="connsiteY48"/>
              <a:gd fmla="*/ 1163193 w 1944000" name="connsiteX49"/>
              <a:gd fmla="*/ 1416025 h 1944000" name="connsiteY49"/>
              <a:gd fmla="*/ 1153340 w 1944000" name="connsiteX50"/>
              <a:gd fmla="*/ 1419517 h 1944000" name="connsiteY50"/>
              <a:gd fmla="*/ 1143486 w 1944000" name="connsiteX51"/>
              <a:gd fmla="*/ 1422692 h 1944000" name="connsiteY51"/>
              <a:gd fmla="*/ 1132997 w 1944000" name="connsiteX52"/>
              <a:gd fmla="*/ 1425867 h 1944000" name="connsiteY52"/>
              <a:gd fmla="*/ 1122189 w 1944000" name="connsiteX53"/>
              <a:gd fmla="*/ 1428407 h 1944000" name="connsiteY53"/>
              <a:gd fmla="*/ 1111064 w 1944000" name="connsiteX54"/>
              <a:gd fmla="*/ 1431265 h 1944000" name="connsiteY54"/>
              <a:gd fmla="*/ 1099621 w 1944000" name="connsiteX55"/>
              <a:gd fmla="*/ 1433487 h 1944000" name="connsiteY55"/>
              <a:gd fmla="*/ 1087860 w 1944000" name="connsiteX56"/>
              <a:gd fmla="*/ 1435392 h 1944000" name="connsiteY56"/>
              <a:gd fmla="*/ 1075782 w 1944000" name="connsiteX57"/>
              <a:gd fmla="*/ 1436980 h 1944000" name="connsiteY57"/>
              <a:gd fmla="*/ 1063385 w 1944000" name="connsiteX58"/>
              <a:gd fmla="*/ 1438567 h 1944000" name="connsiteY58"/>
              <a:gd fmla="*/ 880616 w 1944000" name="connsiteX59"/>
              <a:gd fmla="*/ 505752 h 1944000" name="connsiteY59"/>
              <a:gd fmla="*/ 880616 w 1944000" name="connsiteX60"/>
              <a:gd fmla="*/ 814362 h 1944000" name="connsiteY60"/>
              <a:gd fmla="*/ 847241 w 1944000" name="connsiteX61"/>
              <a:gd fmla="*/ 805789 h 1944000" name="connsiteY61"/>
              <a:gd fmla="*/ 820223 w 1944000" name="connsiteX62"/>
              <a:gd fmla="*/ 798804 h 1944000" name="connsiteY62"/>
              <a:gd fmla="*/ 799879 w 1944000" name="connsiteX63"/>
              <a:gd fmla="*/ 793089 h 1944000" name="connsiteY63"/>
              <a:gd fmla="*/ 785894 w 1944000" name="connsiteX64"/>
              <a:gd fmla="*/ 788327 h 1944000" name="connsiteY64"/>
              <a:gd fmla="*/ 771590 w 1944000" name="connsiteX65"/>
              <a:gd fmla="*/ 782929 h 1944000" name="connsiteY65"/>
              <a:gd fmla="*/ 757922 w 1944000" name="connsiteX66"/>
              <a:gd fmla="*/ 776897 h 1944000" name="connsiteY66"/>
              <a:gd fmla="*/ 745843 w 1944000" name="connsiteX67"/>
              <a:gd fmla="*/ 770229 h 1944000" name="connsiteY67"/>
              <a:gd fmla="*/ 739804 w 1944000" name="connsiteX68"/>
              <a:gd fmla="*/ 767054 h 1944000" name="connsiteY68"/>
              <a:gd fmla="*/ 734400 w 1944000" name="connsiteX69"/>
              <a:gd fmla="*/ 763879 h 1944000" name="connsiteY69"/>
              <a:gd fmla="*/ 728679 w 1944000" name="connsiteX70"/>
              <a:gd fmla="*/ 760069 h 1944000" name="connsiteY70"/>
              <a:gd fmla="*/ 723593 w 1944000" name="connsiteX71"/>
              <a:gd fmla="*/ 756577 h 1944000" name="connsiteY71"/>
              <a:gd fmla="*/ 718825 w 1944000" name="connsiteX72"/>
              <a:gd fmla="*/ 752767 h 1944000" name="connsiteY72"/>
              <a:gd fmla="*/ 714057 w 1944000" name="connsiteX73"/>
              <a:gd fmla="*/ 749274 h 1944000" name="connsiteY73"/>
              <a:gd fmla="*/ 709925 w 1944000" name="connsiteX74"/>
              <a:gd fmla="*/ 745464 h 1944000" name="connsiteY74"/>
              <a:gd fmla="*/ 705475 w 1944000" name="connsiteX75"/>
              <a:gd fmla="*/ 741337 h 1944000" name="connsiteY75"/>
              <a:gd fmla="*/ 701979 w 1944000" name="connsiteX76"/>
              <a:gd fmla="*/ 737209 h 1944000" name="connsiteY76"/>
              <a:gd fmla="*/ 698164 w 1944000" name="connsiteX77"/>
              <a:gd fmla="*/ 733082 h 1944000" name="connsiteY77"/>
              <a:gd fmla="*/ 694668 w 1944000" name="connsiteX78"/>
              <a:gd fmla="*/ 728954 h 1944000" name="connsiteY78"/>
              <a:gd fmla="*/ 691807 w 1944000" name="connsiteX79"/>
              <a:gd fmla="*/ 724827 h 1944000" name="connsiteY79"/>
              <a:gd fmla="*/ 688629 w 1944000" name="connsiteX80"/>
              <a:gd fmla="*/ 720699 h 1944000" name="connsiteY80"/>
              <a:gd fmla="*/ 686086 w 1944000" name="connsiteX81"/>
              <a:gd fmla="*/ 716254 h 1944000" name="connsiteY81"/>
              <a:gd fmla="*/ 683543 w 1944000" name="connsiteX82"/>
              <a:gd fmla="*/ 712127 h 1944000" name="connsiteY82"/>
              <a:gd fmla="*/ 681000 w 1944000" name="connsiteX83"/>
              <a:gd fmla="*/ 707682 h 1944000" name="connsiteY83"/>
              <a:gd fmla="*/ 679093 w 1944000" name="connsiteX84"/>
              <a:gd fmla="*/ 703237 h 1944000" name="connsiteY84"/>
              <a:gd fmla="*/ 677186 w 1944000" name="connsiteX85"/>
              <a:gd fmla="*/ 698474 h 1944000" name="connsiteY85"/>
              <a:gd fmla="*/ 675596 w 1944000" name="connsiteX86"/>
              <a:gd fmla="*/ 694347 h 1944000" name="connsiteY86"/>
              <a:gd fmla="*/ 674325 w 1944000" name="connsiteX87"/>
              <a:gd fmla="*/ 689584 h 1944000" name="connsiteY87"/>
              <a:gd fmla="*/ 673053 w 1944000" name="connsiteX88"/>
              <a:gd fmla="*/ 684822 h 1944000" name="connsiteY88"/>
              <a:gd fmla="*/ 671782 w 1944000" name="connsiteX89"/>
              <a:gd fmla="*/ 680059 h 1944000" name="connsiteY89"/>
              <a:gd fmla="*/ 671146 w 1944000" name="connsiteX90"/>
              <a:gd fmla="*/ 675297 h 1944000" name="connsiteY90"/>
              <a:gd fmla="*/ 670511 w 1944000" name="connsiteX91"/>
              <a:gd fmla="*/ 670217 h 1944000" name="connsiteY91"/>
              <a:gd fmla="*/ 670193 w 1944000" name="connsiteX92"/>
              <a:gd fmla="*/ 665137 h 1944000" name="connsiteY92"/>
              <a:gd fmla="*/ 670193 w 1944000" name="connsiteX93"/>
              <a:gd fmla="*/ 660374 h 1944000" name="connsiteY93"/>
              <a:gd fmla="*/ 670511 w 1944000" name="connsiteX94"/>
              <a:gd fmla="*/ 652437 h 1944000" name="connsiteY94"/>
              <a:gd fmla="*/ 671146 w 1944000" name="connsiteX95"/>
              <a:gd fmla="*/ 644499 h 1944000" name="connsiteY95"/>
              <a:gd fmla="*/ 672736 w 1944000" name="connsiteX96"/>
              <a:gd fmla="*/ 636879 h 1944000" name="connsiteY96"/>
              <a:gd fmla="*/ 674643 w 1944000" name="connsiteX97"/>
              <a:gd fmla="*/ 629259 h 1944000" name="connsiteY97"/>
              <a:gd fmla="*/ 676868 w 1944000" name="connsiteX98"/>
              <a:gd fmla="*/ 622274 h 1944000" name="connsiteY98"/>
              <a:gd fmla="*/ 679728 w 1944000" name="connsiteX99"/>
              <a:gd fmla="*/ 614972 h 1944000" name="connsiteY99"/>
              <a:gd fmla="*/ 683225 w 1944000" name="connsiteX100"/>
              <a:gd fmla="*/ 607669 h 1944000" name="connsiteY100"/>
              <a:gd fmla="*/ 687039 w 1944000" name="connsiteX101"/>
              <a:gd fmla="*/ 600684 h 1944000" name="connsiteY101"/>
              <a:gd fmla="*/ 691807 w 1944000" name="connsiteX102"/>
              <a:gd fmla="*/ 593699 h 1944000" name="connsiteY102"/>
              <a:gd fmla="*/ 696575 w 1944000" name="connsiteX103"/>
              <a:gd fmla="*/ 587349 h 1944000" name="connsiteY103"/>
              <a:gd fmla="*/ 702297 w 1944000" name="connsiteX104"/>
              <a:gd fmla="*/ 580682 h 1944000" name="connsiteY104"/>
              <a:gd fmla="*/ 708336 w 1944000" name="connsiteX105"/>
              <a:gd fmla="*/ 574014 h 1944000" name="connsiteY105"/>
              <a:gd fmla="*/ 714693 w 1944000" name="connsiteX106"/>
              <a:gd fmla="*/ 567664 h 1944000" name="connsiteY106"/>
              <a:gd fmla="*/ 722004 w 1944000" name="connsiteX107"/>
              <a:gd fmla="*/ 561632 h 1944000" name="connsiteY107"/>
              <a:gd fmla="*/ 729632 w 1944000" name="connsiteX108"/>
              <a:gd fmla="*/ 555282 h 1944000" name="connsiteY108"/>
              <a:gd fmla="*/ 737897 w 1944000" name="connsiteX109"/>
              <a:gd fmla="*/ 549249 h 1944000" name="connsiteY109"/>
              <a:gd fmla="*/ 743936 w 1944000" name="connsiteX110"/>
              <a:gd fmla="*/ 545122 h 1944000" name="connsiteY110"/>
              <a:gd fmla="*/ 750293 w 1944000" name="connsiteX111"/>
              <a:gd fmla="*/ 540994 h 1944000" name="connsiteY111"/>
              <a:gd fmla="*/ 757286 w 1944000" name="connsiteX112"/>
              <a:gd fmla="*/ 537502 h 1944000" name="connsiteY112"/>
              <a:gd fmla="*/ 764597 w 1944000" name="connsiteX113"/>
              <a:gd fmla="*/ 533692 h 1944000" name="connsiteY113"/>
              <a:gd fmla="*/ 772544 w 1944000" name="connsiteX114"/>
              <a:gd fmla="*/ 530517 h 1944000" name="connsiteY114"/>
              <a:gd fmla="*/ 780490 w 1944000" name="connsiteX115"/>
              <a:gd fmla="*/ 527342 h 1944000" name="connsiteY115"/>
              <a:gd fmla="*/ 789072 w 1944000" name="connsiteX116"/>
              <a:gd fmla="*/ 524167 h 1944000" name="connsiteY116"/>
              <a:gd fmla="*/ 797654 w 1944000" name="connsiteX117"/>
              <a:gd fmla="*/ 521627 h 1944000" name="connsiteY117"/>
              <a:gd fmla="*/ 806872 w 1944000" name="connsiteX118"/>
              <a:gd fmla="*/ 519087 h 1944000" name="connsiteY118"/>
              <a:gd fmla="*/ 816408 w 1944000" name="connsiteX119"/>
              <a:gd fmla="*/ 516229 h 1944000" name="connsiteY119"/>
              <a:gd fmla="*/ 825944 w 1944000" name="connsiteX120"/>
              <a:gd fmla="*/ 514324 h 1944000" name="connsiteY120"/>
              <a:gd fmla="*/ 836116 w 1944000" name="connsiteX121"/>
              <a:gd fmla="*/ 512102 h 1944000" name="connsiteY121"/>
              <a:gd fmla="*/ 846923 w 1944000" name="connsiteX122"/>
              <a:gd fmla="*/ 510514 h 1944000" name="connsiteY122"/>
              <a:gd fmla="*/ 858048 w 1944000" name="connsiteX123"/>
              <a:gd fmla="*/ 508927 h 1944000" name="connsiteY123"/>
              <a:gd fmla="*/ 869173 w 1944000" name="connsiteX124"/>
              <a:gd fmla="*/ 507022 h 1944000" name="connsiteY124"/>
              <a:gd fmla="*/ 880616 w 1944000" name="connsiteX125"/>
              <a:gd fmla="*/ 217144 h 1944000" name="connsiteY125"/>
              <a:gd fmla="*/ 880616 w 1944000" name="connsiteX126"/>
              <a:gd fmla="*/ 333984 h 1944000" name="connsiteY126"/>
              <a:gd fmla="*/ 863451 w 1944000" name="connsiteX127"/>
              <a:gd fmla="*/ 335254 h 1944000" name="connsiteY127"/>
              <a:gd fmla="*/ 846287 w 1944000" name="connsiteX128"/>
              <a:gd fmla="*/ 337159 h 1944000" name="connsiteY128"/>
              <a:gd fmla="*/ 829440 w 1944000" name="connsiteX129"/>
              <a:gd fmla="*/ 339382 h 1944000" name="connsiteY129"/>
              <a:gd fmla="*/ 812912 w 1944000" name="connsiteX130"/>
              <a:gd fmla="*/ 341922 h 1944000" name="connsiteY130"/>
              <a:gd fmla="*/ 796701 w 1944000" name="connsiteX131"/>
              <a:gd fmla="*/ 344779 h 1944000" name="connsiteY131"/>
              <a:gd fmla="*/ 780490 w 1944000" name="connsiteX132"/>
              <a:gd fmla="*/ 347954 h 1944000" name="connsiteY132"/>
              <a:gd fmla="*/ 764279 w 1944000" name="connsiteX133"/>
              <a:gd fmla="*/ 351764 h 1944000" name="connsiteY133"/>
              <a:gd fmla="*/ 748386 w 1944000" name="connsiteX134"/>
              <a:gd fmla="*/ 355892 h 1944000" name="connsiteY134"/>
              <a:gd fmla="*/ 726136 w 1944000" name="connsiteX135"/>
              <a:gd fmla="*/ 362242 h 1944000" name="connsiteY135"/>
              <a:gd fmla="*/ 704839 w 1944000" name="connsiteX136"/>
              <a:gd fmla="*/ 368909 h 1944000" name="connsiteY136"/>
              <a:gd fmla="*/ 684814 w 1944000" name="connsiteX137"/>
              <a:gd fmla="*/ 375894 h 1944000" name="connsiteY137"/>
              <a:gd fmla="*/ 666061 w 1944000" name="connsiteX138"/>
              <a:gd fmla="*/ 383197 h 1944000" name="connsiteY138"/>
              <a:gd fmla="*/ 657160 w 1944000" name="connsiteX139"/>
              <a:gd fmla="*/ 387324 h 1944000" name="connsiteY139"/>
              <a:gd fmla="*/ 648260 w 1944000" name="connsiteX140"/>
              <a:gd fmla="*/ 391134 h 1944000" name="connsiteY140"/>
              <a:gd fmla="*/ 639996 w 1944000" name="connsiteX141"/>
              <a:gd fmla="*/ 395262 h 1944000" name="connsiteY141"/>
              <a:gd fmla="*/ 632050 w 1944000" name="connsiteX142"/>
              <a:gd fmla="*/ 399072 h 1944000" name="connsiteY142"/>
              <a:gd fmla="*/ 624103 w 1944000" name="connsiteX143"/>
              <a:gd fmla="*/ 403517 h 1944000" name="connsiteY143"/>
              <a:gd fmla="*/ 616792 w 1944000" name="connsiteX144"/>
              <a:gd fmla="*/ 407644 h 1944000" name="connsiteY144"/>
              <a:gd fmla="*/ 609481 w 1944000" name="connsiteX145"/>
              <a:gd fmla="*/ 412089 h 1944000" name="connsiteY145"/>
              <a:gd fmla="*/ 602806 w 1944000" name="connsiteX146"/>
              <a:gd fmla="*/ 416534 h 1944000" name="connsiteY146"/>
              <a:gd fmla="*/ 593906 w 1944000" name="connsiteX147"/>
              <a:gd fmla="*/ 422567 h 1944000" name="connsiteY147"/>
              <a:gd fmla="*/ 585642 w 1944000" name="connsiteX148"/>
              <a:gd fmla="*/ 428282 h 1944000" name="connsiteY148"/>
              <a:gd fmla="*/ 577060 w 1944000" name="connsiteX149"/>
              <a:gd fmla="*/ 434632 h 1944000" name="connsiteY149"/>
              <a:gd fmla="*/ 569113 w 1944000" name="connsiteX150"/>
              <a:gd fmla="*/ 440982 h 1944000" name="connsiteY150"/>
              <a:gd fmla="*/ 561167 w 1944000" name="connsiteX151"/>
              <a:gd fmla="*/ 447967 h 1944000" name="connsiteY151"/>
              <a:gd fmla="*/ 553538 w 1944000" name="connsiteX152"/>
              <a:gd fmla="*/ 454317 h 1944000" name="connsiteY152"/>
              <a:gd fmla="*/ 545910 w 1944000" name="connsiteX153"/>
              <a:gd fmla="*/ 461302 h 1944000" name="connsiteY153"/>
              <a:gd fmla="*/ 538917 w 1944000" name="connsiteX154"/>
              <a:gd fmla="*/ 468604 h 1944000" name="connsiteY154"/>
              <a:gd fmla="*/ 532241 w 1944000" name="connsiteX155"/>
              <a:gd fmla="*/ 475907 h 1944000" name="connsiteY155"/>
              <a:gd fmla="*/ 525249 w 1944000" name="connsiteX156"/>
              <a:gd fmla="*/ 483527 h 1944000" name="connsiteY156"/>
              <a:gd fmla="*/ 518891 w 1944000" name="connsiteX157"/>
              <a:gd fmla="*/ 491464 h 1944000" name="connsiteY157"/>
              <a:gd fmla="*/ 512534 w 1944000" name="connsiteX158"/>
              <a:gd fmla="*/ 499402 h 1944000" name="connsiteY158"/>
              <a:gd fmla="*/ 506813 w 1944000" name="connsiteX159"/>
              <a:gd fmla="*/ 507022 h 1944000" name="connsiteY159"/>
              <a:gd fmla="*/ 501091 w 1944000" name="connsiteX160"/>
              <a:gd fmla="*/ 515277 h 1944000" name="connsiteY160"/>
              <a:gd fmla="*/ 495370 w 1944000" name="connsiteX161"/>
              <a:gd fmla="*/ 523849 h 1944000" name="connsiteY161"/>
              <a:gd fmla="*/ 490284 w 1944000" name="connsiteX162"/>
              <a:gd fmla="*/ 532422 h 1944000" name="connsiteY162"/>
              <a:gd fmla="*/ 485198 w 1944000" name="connsiteX163"/>
              <a:gd fmla="*/ 541312 h 1944000" name="connsiteY163"/>
              <a:gd fmla="*/ 480430 w 1944000" name="connsiteX164"/>
              <a:gd fmla="*/ 550202 h 1944000" name="connsiteY164"/>
              <a:gd fmla="*/ 475980 w 1944000" name="connsiteX165"/>
              <a:gd fmla="*/ 559092 h 1944000" name="connsiteY165"/>
              <a:gd fmla="*/ 472166 w 1944000" name="connsiteX166"/>
              <a:gd fmla="*/ 568299 h 1944000" name="connsiteY166"/>
              <a:gd fmla="*/ 468352 w 1944000" name="connsiteX167"/>
              <a:gd fmla="*/ 577507 h 1944000" name="connsiteY167"/>
              <a:gd fmla="*/ 464855 w 1944000" name="connsiteX168"/>
              <a:gd fmla="*/ 586714 h 1944000" name="connsiteY168"/>
              <a:gd fmla="*/ 461994 w 1944000" name="connsiteX169"/>
              <a:gd fmla="*/ 596239 h 1944000" name="connsiteY169"/>
              <a:gd fmla="*/ 459134 w 1944000" name="connsiteX170"/>
              <a:gd fmla="*/ 605764 h 1944000" name="connsiteY170"/>
              <a:gd fmla="*/ 456591 w 1944000" name="connsiteX171"/>
              <a:gd fmla="*/ 615289 h 1944000" name="connsiteY171"/>
              <a:gd fmla="*/ 454684 w 1944000" name="connsiteX172"/>
              <a:gd fmla="*/ 624814 h 1944000" name="connsiteY172"/>
              <a:gd fmla="*/ 453094 w 1944000" name="connsiteX173"/>
              <a:gd fmla="*/ 634657 h 1944000" name="connsiteY173"/>
              <a:gd fmla="*/ 451187 w 1944000" name="connsiteX174"/>
              <a:gd fmla="*/ 644182 h 1944000" name="connsiteY174"/>
              <a:gd fmla="*/ 450234 w 1944000" name="connsiteX175"/>
              <a:gd fmla="*/ 654024 h 1944000" name="connsiteY175"/>
              <a:gd fmla="*/ 449280 w 1944000" name="connsiteX176"/>
              <a:gd fmla="*/ 664184 h 1944000" name="connsiteY176"/>
              <a:gd fmla="*/ 448962 w 1944000" name="connsiteX177"/>
              <a:gd fmla="*/ 674344 h 1944000" name="connsiteY177"/>
              <a:gd fmla="*/ 448644 w 1944000" name="connsiteX178"/>
              <a:gd fmla="*/ 684822 h 1944000" name="connsiteY178"/>
              <a:gd fmla="*/ 448962 w 1944000" name="connsiteX179"/>
              <a:gd fmla="*/ 695934 h 1944000" name="connsiteY179"/>
              <a:gd fmla="*/ 449598 w 1944000" name="connsiteX180"/>
              <a:gd fmla="*/ 706729 h 1944000" name="connsiteY180"/>
              <a:gd fmla="*/ 450552 w 1944000" name="connsiteX181"/>
              <a:gd fmla="*/ 717842 h 1944000" name="connsiteY181"/>
              <a:gd fmla="*/ 452141 w 1944000" name="connsiteX182"/>
              <a:gd fmla="*/ 728637 h 1944000" name="connsiteY182"/>
              <a:gd fmla="*/ 453730 w 1944000" name="connsiteX183"/>
              <a:gd fmla="*/ 739432 h 1944000" name="connsiteY183"/>
              <a:gd fmla="*/ 455955 w 1944000" name="connsiteX184"/>
              <a:gd fmla="*/ 749909 h 1944000" name="connsiteY184"/>
              <a:gd fmla="*/ 458180 w 1944000" name="connsiteX185"/>
              <a:gd fmla="*/ 760387 h 1944000" name="connsiteY185"/>
              <a:gd fmla="*/ 461359 w 1944000" name="connsiteX186"/>
              <a:gd fmla="*/ 770547 h 1944000" name="connsiteY186"/>
              <a:gd fmla="*/ 464537 w 1944000" name="connsiteX187"/>
              <a:gd fmla="*/ 781024 h 1944000" name="connsiteY187"/>
              <a:gd fmla="*/ 468352 w 1944000" name="connsiteX188"/>
              <a:gd fmla="*/ 791184 h 1944000" name="connsiteY188"/>
              <a:gd fmla="*/ 472484 w 1944000" name="connsiteX189"/>
              <a:gd fmla="*/ 801027 h 1944000" name="connsiteY189"/>
              <a:gd fmla="*/ 476934 w 1944000" name="connsiteX190"/>
              <a:gd fmla="*/ 810869 h 1944000" name="connsiteY190"/>
              <a:gd fmla="*/ 482020 w 1944000" name="connsiteX191"/>
              <a:gd fmla="*/ 820712 h 1944000" name="connsiteY191"/>
              <a:gd fmla="*/ 487423 w 1944000" name="connsiteX192"/>
              <a:gd fmla="*/ 830237 h 1944000" name="connsiteY192"/>
              <a:gd fmla="*/ 492827 w 1944000" name="connsiteX193"/>
              <a:gd fmla="*/ 839762 h 1944000" name="connsiteY193"/>
              <a:gd fmla="*/ 498866 w 1944000" name="connsiteX194"/>
              <a:gd fmla="*/ 848969 h 1944000" name="connsiteY194"/>
              <a:gd fmla="*/ 505541 w 1944000" name="connsiteX195"/>
              <a:gd fmla="*/ 858177 h 1944000" name="connsiteY195"/>
              <a:gd fmla="*/ 512216 w 1944000" name="connsiteX196"/>
              <a:gd fmla="*/ 867067 h 1944000" name="connsiteY196"/>
              <a:gd fmla="*/ 519527 w 1944000" name="connsiteX197"/>
              <a:gd fmla="*/ 875957 h 1944000" name="connsiteY197"/>
              <a:gd fmla="*/ 527156 w 1944000" name="connsiteX198"/>
              <a:gd fmla="*/ 884212 h 1944000" name="connsiteY198"/>
              <a:gd fmla="*/ 535102 w 1944000" name="connsiteX199"/>
              <a:gd fmla="*/ 892467 h 1944000" name="connsiteY199"/>
              <a:gd fmla="*/ 543367 w 1944000" name="connsiteX200"/>
              <a:gd fmla="*/ 900404 h 1944000" name="connsiteY200"/>
              <a:gd fmla="*/ 551949 w 1944000" name="connsiteX201"/>
              <a:gd fmla="*/ 908024 h 1944000" name="connsiteY201"/>
              <a:gd fmla="*/ 561167 w 1944000" name="connsiteX202"/>
              <a:gd fmla="*/ 915644 h 1944000" name="connsiteY202"/>
              <a:gd fmla="*/ 570385 w 1944000" name="connsiteX203"/>
              <a:gd fmla="*/ 922947 h 1944000" name="connsiteY203"/>
              <a:gd fmla="*/ 580238 w 1944000" name="connsiteX204"/>
              <a:gd fmla="*/ 929932 h 1944000" name="connsiteY204"/>
              <a:gd fmla="*/ 590410 w 1944000" name="connsiteX205"/>
              <a:gd fmla="*/ 936282 h 1944000" name="connsiteY205"/>
              <a:gd fmla="*/ 600899 w 1944000" name="connsiteX206"/>
              <a:gd fmla="*/ 942632 h 1944000" name="connsiteY206"/>
              <a:gd fmla="*/ 611706 w 1944000" name="connsiteX207"/>
              <a:gd fmla="*/ 948982 h 1944000" name="connsiteY207"/>
              <a:gd fmla="*/ 623149 w 1944000" name="connsiteX208"/>
              <a:gd fmla="*/ 954697 h 1944000" name="connsiteY208"/>
              <a:gd fmla="*/ 634592 w 1944000" name="connsiteX209"/>
              <a:gd fmla="*/ 960412 h 1944000" name="connsiteY209"/>
              <a:gd fmla="*/ 646671 w 1944000" name="connsiteX210"/>
              <a:gd fmla="*/ 966127 h 1944000" name="connsiteY210"/>
              <a:gd fmla="*/ 666378 w 1944000" name="connsiteX211"/>
              <a:gd fmla="*/ 974064 h 1944000" name="connsiteY211"/>
              <a:gd fmla="*/ 688629 w 1944000" name="connsiteX212"/>
              <a:gd fmla="*/ 982637 h 1944000" name="connsiteY212"/>
              <a:gd fmla="*/ 713739 w 1944000" name="connsiteX213"/>
              <a:gd fmla="*/ 991209 h 1944000" name="connsiteY213"/>
              <a:gd fmla="*/ 741711 w 1944000" name="connsiteX214"/>
              <a:gd fmla="*/ 1000099 h 1944000" name="connsiteY214"/>
              <a:gd fmla="*/ 772544 w 1944000" name="connsiteX215"/>
              <a:gd fmla="*/ 1009307 h 1944000" name="connsiteY215"/>
              <a:gd fmla="*/ 805919 w 1944000" name="connsiteX216"/>
              <a:gd fmla="*/ 1018514 h 1944000" name="connsiteY216"/>
              <a:gd fmla="*/ 841837 w 1944000" name="connsiteX217"/>
              <a:gd fmla="*/ 1028357 h 1944000" name="connsiteY217"/>
              <a:gd fmla="*/ 880616 w 1944000" name="connsiteX218"/>
              <a:gd fmla="*/ 1038199 h 1944000" name="connsiteY218"/>
              <a:gd fmla="*/ 880616 w 1944000" name="connsiteX219"/>
              <a:gd fmla="*/ 1433487 h 1944000" name="connsiteY219"/>
              <a:gd fmla="*/ 870444 w 1944000" name="connsiteX220"/>
              <a:gd fmla="*/ 1431582 h 1944000" name="connsiteY220"/>
              <a:gd fmla="*/ 860591 w 1944000" name="connsiteX221"/>
              <a:gd fmla="*/ 1429042 h 1944000" name="connsiteY221"/>
              <a:gd fmla="*/ 850737 w 1944000" name="connsiteX222"/>
              <a:gd fmla="*/ 1426820 h 1944000" name="connsiteY222"/>
              <a:gd fmla="*/ 841519 w 1944000" name="connsiteX223"/>
              <a:gd fmla="*/ 1424280 h 1944000" name="connsiteY223"/>
              <a:gd fmla="*/ 831983 w 1944000" name="connsiteX224"/>
              <a:gd fmla="*/ 1421422 h 1944000" name="connsiteY224"/>
              <a:gd fmla="*/ 823083 w 1944000" name="connsiteX225"/>
              <a:gd fmla="*/ 1418247 h 1944000" name="connsiteY225"/>
              <a:gd fmla="*/ 814183 w 1944000" name="connsiteX226"/>
              <a:gd fmla="*/ 1415072 h 1944000" name="connsiteY226"/>
              <a:gd fmla="*/ 805283 w 1944000" name="connsiteX227"/>
              <a:gd fmla="*/ 1411580 h 1944000" name="connsiteY227"/>
              <a:gd fmla="*/ 796701 w 1944000" name="connsiteX228"/>
              <a:gd fmla="*/ 1408087 h 1944000" name="connsiteY228"/>
              <a:gd fmla="*/ 788437 w 1944000" name="connsiteX229"/>
              <a:gd fmla="*/ 1404277 h 1944000" name="connsiteY229"/>
              <a:gd fmla="*/ 780490 w 1944000" name="connsiteX230"/>
              <a:gd fmla="*/ 1400150 h 1944000" name="connsiteY230"/>
              <a:gd fmla="*/ 772544 w 1944000" name="connsiteX231"/>
              <a:gd fmla="*/ 1396022 h 1944000" name="connsiteY231"/>
              <a:gd fmla="*/ 764915 w 1944000" name="connsiteX232"/>
              <a:gd fmla="*/ 1391260 h 1944000" name="connsiteY232"/>
              <a:gd fmla="*/ 757604 w 1944000" name="connsiteX233"/>
              <a:gd fmla="*/ 1386815 h 1944000" name="connsiteY233"/>
              <a:gd fmla="*/ 750293 w 1944000" name="connsiteX234"/>
              <a:gd fmla="*/ 1381735 h 1944000" name="connsiteY234"/>
              <a:gd fmla="*/ 743618 w 1944000" name="connsiteX235"/>
              <a:gd fmla="*/ 1376655 h 1944000" name="connsiteY235"/>
              <a:gd fmla="*/ 732811 w 1944000" name="connsiteX236"/>
              <a:gd fmla="*/ 1368082 h 1944000" name="connsiteY236"/>
              <a:gd fmla="*/ 722640 w 1944000" name="connsiteX237"/>
              <a:gd fmla="*/ 1359192 h 1944000" name="connsiteY237"/>
              <a:gd fmla="*/ 713104 w 1944000" name="connsiteX238"/>
              <a:gd fmla="*/ 1349985 h 1944000" name="connsiteY238"/>
              <a:gd fmla="*/ 704204 w 1944000" name="connsiteX239"/>
              <a:gd fmla="*/ 1340142 h 1944000" name="connsiteY239"/>
              <a:gd fmla="*/ 695621 w 1944000" name="connsiteX240"/>
              <a:gd fmla="*/ 1329982 h 1944000" name="connsiteY240"/>
              <a:gd fmla="*/ 687675 w 1944000" name="connsiteX241"/>
              <a:gd fmla="*/ 1319187 h 1944000" name="connsiteY241"/>
              <a:gd fmla="*/ 680046 w 1944000" name="connsiteX242"/>
              <a:gd fmla="*/ 1308075 h 1944000" name="connsiteY242"/>
              <a:gd fmla="*/ 673371 w 1944000" name="connsiteX243"/>
              <a:gd fmla="*/ 1296327 h 1944000" name="connsiteY243"/>
              <a:gd fmla="*/ 667014 w 1944000" name="connsiteX244"/>
              <a:gd fmla="*/ 1284262 h 1944000" name="connsiteY244"/>
              <a:gd fmla="*/ 660975 w 1944000" name="connsiteX245"/>
              <a:gd fmla="*/ 1271562 h 1944000" name="connsiteY245"/>
              <a:gd fmla="*/ 655889 w 1944000" name="connsiteX246"/>
              <a:gd fmla="*/ 1258862 h 1944000" name="connsiteY246"/>
              <a:gd fmla="*/ 651121 w 1944000" name="connsiteX247"/>
              <a:gd fmla="*/ 1245209 h 1944000" name="connsiteY247"/>
              <a:gd fmla="*/ 646989 w 1944000" name="connsiteX248"/>
              <a:gd fmla="*/ 1231557 h 1944000" name="connsiteY248"/>
              <a:gd fmla="*/ 642857 w 1944000" name="connsiteX249"/>
              <a:gd fmla="*/ 1217269 h 1944000" name="connsiteY249"/>
              <a:gd fmla="*/ 639996 w 1944000" name="connsiteX250"/>
              <a:gd fmla="*/ 1202664 h 1944000" name="connsiteY250"/>
              <a:gd fmla="*/ 637453 w 1944000" name="connsiteX251"/>
              <a:gd fmla="*/ 1187424 h 1944000" name="connsiteY251"/>
              <a:gd fmla="*/ 410819 w 1944000" name="connsiteX252"/>
              <a:gd fmla="*/ 1219492 h 1944000" name="connsiteY252"/>
              <a:gd fmla="*/ 413044 w 1944000" name="connsiteX253"/>
              <a:gd fmla="*/ 1231557 h 1944000" name="connsiteY253"/>
              <a:gd fmla="*/ 415587 w 1944000" name="connsiteX254"/>
              <a:gd fmla="*/ 1243304 h 1944000" name="connsiteY254"/>
              <a:gd fmla="*/ 418766 w 1944000" name="connsiteX255"/>
              <a:gd fmla="*/ 1255370 h 1944000" name="connsiteY255"/>
              <a:gd fmla="*/ 421626 w 1944000" name="connsiteX256"/>
              <a:gd fmla="*/ 1266800 h 1944000" name="connsiteY256"/>
              <a:gd fmla="*/ 424805 w 1944000" name="connsiteX257"/>
              <a:gd fmla="*/ 1278230 h 1944000" name="connsiteY257"/>
              <a:gd fmla="*/ 428619 w 1944000" name="connsiteX258"/>
              <a:gd fmla="*/ 1289660 h 1944000" name="connsiteY258"/>
              <a:gd fmla="*/ 432116 w 1944000" name="connsiteX259"/>
              <a:gd fmla="*/ 1300455 h 1944000" name="connsiteY259"/>
              <a:gd fmla="*/ 435930 w 1944000" name="connsiteX260"/>
              <a:gd fmla="*/ 1311250 h 1944000" name="connsiteY260"/>
              <a:gd fmla="*/ 440062 w 1944000" name="connsiteX261"/>
              <a:gd fmla="*/ 1321727 h 1944000" name="connsiteY261"/>
              <a:gd fmla="*/ 444512 w 1944000" name="connsiteX262"/>
              <a:gd fmla="*/ 1332205 h 1944000" name="connsiteY262"/>
              <a:gd fmla="*/ 448644 w 1944000" name="connsiteX263"/>
              <a:gd fmla="*/ 1342682 h 1944000" name="connsiteY263"/>
              <a:gd fmla="*/ 453412 w 1944000" name="connsiteX264"/>
              <a:gd fmla="*/ 1352525 h 1944000" name="connsiteY264"/>
              <a:gd fmla="*/ 458180 w 1944000" name="connsiteX265"/>
              <a:gd fmla="*/ 1362367 h 1944000" name="connsiteY265"/>
              <a:gd fmla="*/ 463266 w 1944000" name="connsiteX266"/>
              <a:gd fmla="*/ 1372210 h 1944000" name="connsiteY266"/>
              <a:gd fmla="*/ 468352 w 1944000" name="connsiteX267"/>
              <a:gd fmla="*/ 1381735 h 1944000" name="connsiteY267"/>
              <a:gd fmla="*/ 473755 w 1944000" name="connsiteX268"/>
              <a:gd fmla="*/ 1390942 h 1944000" name="connsiteY268"/>
              <a:gd fmla="*/ 479477 w 1944000" name="connsiteX269"/>
              <a:gd fmla="*/ 1399832 h 1944000" name="connsiteY269"/>
              <a:gd fmla="*/ 485198 w 1944000" name="connsiteX270"/>
              <a:gd fmla="*/ 1409040 h 1944000" name="connsiteY270"/>
              <a:gd fmla="*/ 491238 w 1944000" name="connsiteX271"/>
              <a:gd fmla="*/ 1417612 h 1944000" name="connsiteY271"/>
              <a:gd fmla="*/ 497595 w 1944000" name="connsiteX272"/>
              <a:gd fmla="*/ 1426185 h 1944000" name="connsiteY272"/>
              <a:gd fmla="*/ 503634 w 1944000" name="connsiteX273"/>
              <a:gd fmla="*/ 1434757 h 1944000" name="connsiteY273"/>
              <a:gd fmla="*/ 510309 w 1944000" name="connsiteX274"/>
              <a:gd fmla="*/ 1442695 h 1944000" name="connsiteY274"/>
              <a:gd fmla="*/ 517302 w 1944000" name="connsiteX275"/>
              <a:gd fmla="*/ 1450950 h 1944000" name="connsiteY275"/>
              <a:gd fmla="*/ 524295 w 1944000" name="connsiteX276"/>
              <a:gd fmla="*/ 1458570 h 1944000" name="connsiteY276"/>
              <a:gd fmla="*/ 531288 w 1944000" name="connsiteX277"/>
              <a:gd fmla="*/ 1466190 h 1944000" name="connsiteY277"/>
              <a:gd fmla="*/ 538599 w 1944000" name="connsiteX278"/>
              <a:gd fmla="*/ 1473492 h 1944000" name="connsiteY278"/>
              <a:gd fmla="*/ 546227 w 1944000" name="connsiteX279"/>
              <a:gd fmla="*/ 1480795 h 1944000" name="connsiteY279"/>
              <a:gd fmla="*/ 553856 w 1944000" name="connsiteX280"/>
              <a:gd fmla="*/ 1487780 h 1944000" name="connsiteY280"/>
              <a:gd fmla="*/ 561802 w 1944000" name="connsiteX281"/>
              <a:gd fmla="*/ 1494765 h 1944000" name="connsiteY281"/>
              <a:gd fmla="*/ 570067 w 1944000" name="connsiteX282"/>
              <a:gd fmla="*/ 1501750 h 1944000" name="connsiteY282"/>
              <a:gd fmla="*/ 578331 w 1944000" name="connsiteX283"/>
              <a:gd fmla="*/ 1507782 h 1944000" name="connsiteY283"/>
              <a:gd fmla="*/ 586913 w 1944000" name="connsiteX284"/>
              <a:gd fmla="*/ 1514132 h 1944000" name="connsiteY284"/>
              <a:gd fmla="*/ 600581 w 1944000" name="connsiteX285"/>
              <a:gd fmla="*/ 1523657 h 1944000" name="connsiteY285"/>
              <a:gd fmla="*/ 615203 w 1944000" name="connsiteX286"/>
              <a:gd fmla="*/ 1532865 h 1944000" name="connsiteY286"/>
              <a:gd fmla="*/ 630142 w 1944000" name="connsiteX287"/>
              <a:gd fmla="*/ 1541437 h 1944000" name="connsiteY287"/>
              <a:gd fmla="*/ 645717 w 1944000" name="connsiteX288"/>
              <a:gd fmla="*/ 1549375 h 1944000" name="connsiteY288"/>
              <a:gd fmla="*/ 661928 w 1944000" name="connsiteX289"/>
              <a:gd fmla="*/ 1556995 h 1944000" name="connsiteY289"/>
              <a:gd fmla="*/ 678775 w 1944000" name="connsiteX290"/>
              <a:gd fmla="*/ 1563980 h 1944000" name="connsiteY290"/>
              <a:gd fmla="*/ 696257 w 1944000" name="connsiteX291"/>
              <a:gd fmla="*/ 1570647 h 1944000" name="connsiteY291"/>
              <a:gd fmla="*/ 714375 w 1944000" name="connsiteX292"/>
              <a:gd fmla="*/ 1576680 h 1944000" name="connsiteY292"/>
              <a:gd fmla="*/ 733129 w 1944000" name="connsiteX293"/>
              <a:gd fmla="*/ 1582395 h 1944000" name="connsiteY293"/>
              <a:gd fmla="*/ 752518 w 1944000" name="connsiteX294"/>
              <a:gd fmla="*/ 1587475 h 1944000" name="connsiteY294"/>
              <a:gd fmla="*/ 772544 w 1944000" name="connsiteX295"/>
              <a:gd fmla="*/ 1592237 h 1944000" name="connsiteY295"/>
              <a:gd fmla="*/ 792887 w 1944000" name="connsiteX296"/>
              <a:gd fmla="*/ 1596365 h 1944000" name="connsiteY296"/>
              <a:gd fmla="*/ 814183 w 1944000" name="connsiteX297"/>
              <a:gd fmla="*/ 1600175 h 1944000" name="connsiteY297"/>
              <a:gd fmla="*/ 835480 w 1944000" name="connsiteX298"/>
              <a:gd fmla="*/ 1603350 h 1944000" name="connsiteY298"/>
              <a:gd fmla="*/ 858048 w 1944000" name="connsiteX299"/>
              <a:gd fmla="*/ 1606525 h 1944000" name="connsiteY299"/>
              <a:gd fmla="*/ 880616 w 1944000" name="connsiteX300"/>
              <a:gd fmla="*/ 1608747 h 1944000" name="connsiteY300"/>
              <a:gd fmla="*/ 880616 w 1944000" name="connsiteX301"/>
              <a:gd fmla="*/ 1726857 h 1944000" name="connsiteY301"/>
              <a:gd fmla="*/ 1063385 w 1944000" name="connsiteX302"/>
              <a:gd fmla="*/ 1726857 h 1944000" name="connsiteY302"/>
              <a:gd fmla="*/ 1063385 w 1944000" name="connsiteX303"/>
              <a:gd fmla="*/ 1610652 h 1944000" name="connsiteY303"/>
              <a:gd fmla="*/ 1077371 w 1944000" name="connsiteX304"/>
              <a:gd fmla="*/ 1609382 h 1944000" name="connsiteY304"/>
              <a:gd fmla="*/ 1091675 w 1944000" name="connsiteX305"/>
              <a:gd fmla="*/ 1607795 h 1944000" name="connsiteY305"/>
              <a:gd fmla="*/ 1105661 w 1944000" name="connsiteX306"/>
              <a:gd fmla="*/ 1606207 h 1944000" name="connsiteY306"/>
              <a:gd fmla="*/ 1119329 w 1944000" name="connsiteX307"/>
              <a:gd fmla="*/ 1603985 h 1944000" name="connsiteY307"/>
              <a:gd fmla="*/ 1133314 w 1944000" name="connsiteX308"/>
              <a:gd fmla="*/ 1602080 h 1944000" name="connsiteY308"/>
              <a:gd fmla="*/ 1146665 w 1944000" name="connsiteX309"/>
              <a:gd fmla="*/ 1599857 h 1944000" name="connsiteY309"/>
              <a:gd fmla="*/ 1160015 w 1944000" name="connsiteX310"/>
              <a:gd fmla="*/ 1597317 h 1944000" name="connsiteY310"/>
              <a:gd fmla="*/ 1173047 w 1944000" name="connsiteX311"/>
              <a:gd fmla="*/ 1594142 h 1944000" name="connsiteY311"/>
              <a:gd fmla="*/ 1186397 w 1944000" name="connsiteX312"/>
              <a:gd fmla="*/ 1591285 h 1944000" name="connsiteY312"/>
              <a:gd fmla="*/ 1199111 w 1944000" name="connsiteX313"/>
              <a:gd fmla="*/ 1587792 h 1944000" name="connsiteY313"/>
              <a:gd fmla="*/ 1212144 w 1944000" name="connsiteX314"/>
              <a:gd fmla="*/ 1584300 h 1944000" name="connsiteY314"/>
              <a:gd fmla="*/ 1224540 w 1944000" name="connsiteX315"/>
              <a:gd fmla="*/ 1580807 h 1944000" name="connsiteY315"/>
              <a:gd fmla="*/ 1236937 w 1944000" name="connsiteX316"/>
              <a:gd fmla="*/ 1576680 h 1944000" name="connsiteY316"/>
              <a:gd fmla="*/ 1249333 w 1944000" name="connsiteX317"/>
              <a:gd fmla="*/ 1572552 h 1944000" name="connsiteY317"/>
              <a:gd fmla="*/ 1261412 w 1944000" name="connsiteX318"/>
              <a:gd fmla="*/ 1567790 h 1944000" name="connsiteY318"/>
              <a:gd fmla="*/ 1273491 w 1944000" name="connsiteX319"/>
              <a:gd fmla="*/ 1563345 h 1944000" name="connsiteY319"/>
              <a:gd fmla="*/ 1288748 w 1944000" name="connsiteX320"/>
              <a:gd fmla="*/ 1556995 h 1944000" name="connsiteY320"/>
              <a:gd fmla="*/ 1304005 w 1944000" name="connsiteX321"/>
              <a:gd fmla="*/ 1550010 h 1944000" name="connsiteY321"/>
              <a:gd fmla="*/ 1318627 w 1944000" name="connsiteX322"/>
              <a:gd fmla="*/ 1543025 h 1944000" name="connsiteY322"/>
              <a:gd fmla="*/ 1332613 w 1944000" name="connsiteX323"/>
              <a:gd fmla="*/ 1535722 h 1944000" name="connsiteY323"/>
              <a:gd fmla="*/ 1346598 w 1944000" name="connsiteX324"/>
              <a:gd fmla="*/ 1528102 h 1944000" name="connsiteY324"/>
              <a:gd fmla="*/ 1359631 w 1944000" name="connsiteX325"/>
              <a:gd fmla="*/ 1519847 h 1944000" name="connsiteY325"/>
              <a:gd fmla="*/ 1372345 w 1944000" name="connsiteX326"/>
              <a:gd fmla="*/ 1511592 h 1944000" name="connsiteY326"/>
              <a:gd fmla="*/ 1384742 w 1944000" name="connsiteX327"/>
              <a:gd fmla="*/ 1502702 h 1944000" name="connsiteY327"/>
              <a:gd fmla="*/ 1396185 w 1944000" name="connsiteX328"/>
              <a:gd fmla="*/ 1493812 h 1944000" name="connsiteY328"/>
              <a:gd fmla="*/ 1407945 w 1944000" name="connsiteX329"/>
              <a:gd fmla="*/ 1484287 h 1944000" name="connsiteY329"/>
              <a:gd fmla="*/ 1418753 w 1944000" name="connsiteX330"/>
              <a:gd fmla="*/ 1474762 h 1944000" name="connsiteY330"/>
              <a:gd fmla="*/ 1429242 w 1944000" name="connsiteX331"/>
              <a:gd fmla="*/ 1464602 h 1944000" name="connsiteY331"/>
              <a:gd fmla="*/ 1439096 w 1944000" name="connsiteX332"/>
              <a:gd fmla="*/ 1454125 h 1944000" name="connsiteY332"/>
              <a:gd fmla="*/ 1448631 w 1944000" name="connsiteX333"/>
              <a:gd fmla="*/ 1443647 h 1944000" name="connsiteY333"/>
              <a:gd fmla="*/ 1457531 w 1944000" name="connsiteX334"/>
              <a:gd fmla="*/ 1432535 h 1944000" name="connsiteY334"/>
              <a:gd fmla="*/ 1466114 w 1944000" name="connsiteX335"/>
              <a:gd fmla="*/ 1421422 h 1944000" name="connsiteY335"/>
              <a:gd fmla="*/ 1474378 w 1944000" name="connsiteX336"/>
              <a:gd fmla="*/ 1409675 h 1944000" name="connsiteY336"/>
              <a:gd fmla="*/ 1482007 w 1944000" name="connsiteX337"/>
              <a:gd fmla="*/ 1398245 h 1944000" name="connsiteY337"/>
              <a:gd fmla="*/ 1489000 w 1944000" name="connsiteX338"/>
              <a:gd fmla="*/ 1386497 h 1944000" name="connsiteY338"/>
              <a:gd fmla="*/ 1495675 w 1944000" name="connsiteX339"/>
              <a:gd fmla="*/ 1374432 h 1944000" name="connsiteY339"/>
              <a:gd fmla="*/ 1501396 w 1944000" name="connsiteX340"/>
              <a:gd fmla="*/ 1362685 h 1944000" name="connsiteY340"/>
              <a:gd fmla="*/ 1507118 w 1944000" name="connsiteX341"/>
              <a:gd fmla="*/ 1350620 h 1944000" name="connsiteY341"/>
              <a:gd fmla="*/ 1512203 w 1944000" name="connsiteX342"/>
              <a:gd fmla="*/ 1338555 h 1944000" name="connsiteY342"/>
              <a:gd fmla="*/ 1516335 w 1944000" name="connsiteX343"/>
              <a:gd fmla="*/ 1326490 h 1944000" name="connsiteY343"/>
              <a:gd fmla="*/ 1520468 w 1944000" name="connsiteX344"/>
              <a:gd fmla="*/ 1314107 h 1944000" name="connsiteY344"/>
              <a:gd fmla="*/ 1523964 w 1944000" name="connsiteX345"/>
              <a:gd fmla="*/ 1301725 h 1944000" name="connsiteY345"/>
              <a:gd fmla="*/ 1526507 w 1944000" name="connsiteX346"/>
              <a:gd fmla="*/ 1289025 h 1944000" name="connsiteY346"/>
              <a:gd fmla="*/ 1528732 w 1944000" name="connsiteX347"/>
              <a:gd fmla="*/ 1276642 h 1944000" name="connsiteY347"/>
              <a:gd fmla="*/ 1530957 w 1944000" name="connsiteX348"/>
              <a:gd fmla="*/ 1263942 h 1944000" name="connsiteY348"/>
              <a:gd fmla="*/ 1532228 w 1944000" name="connsiteX349"/>
              <a:gd fmla="*/ 1251242 h 1944000" name="connsiteY349"/>
              <a:gd fmla="*/ 1532864 w 1944000" name="connsiteX350"/>
              <a:gd fmla="*/ 1238542 h 1944000" name="connsiteY350"/>
              <a:gd fmla="*/ 1533182 w 1944000" name="connsiteX351"/>
              <a:gd fmla="*/ 1225207 h 1944000" name="connsiteY351"/>
              <a:gd fmla="*/ 1533182 w 1944000" name="connsiteX352"/>
              <a:gd fmla="*/ 1212189 h 1944000" name="connsiteY352"/>
              <a:gd fmla="*/ 1532546 w 1944000" name="connsiteX353"/>
              <a:gd fmla="*/ 1199172 h 1944000" name="connsiteY353"/>
              <a:gd fmla="*/ 1531275 w 1944000" name="connsiteX354"/>
              <a:gd fmla="*/ 1186789 h 1944000" name="connsiteY354"/>
              <a:gd fmla="*/ 1530003 w 1944000" name="connsiteX355"/>
              <a:gd fmla="*/ 1174407 h 1944000" name="connsiteY355"/>
              <a:gd fmla="*/ 1527778 w 1944000" name="connsiteX356"/>
              <a:gd fmla="*/ 1162342 h 1944000" name="connsiteY356"/>
              <a:gd fmla="*/ 1525553 w 1944000" name="connsiteX357"/>
              <a:gd fmla="*/ 1150594 h 1944000" name="connsiteY357"/>
              <a:gd fmla="*/ 1522693 w 1944000" name="connsiteX358"/>
              <a:gd fmla="*/ 1138847 h 1944000" name="connsiteY358"/>
              <a:gd fmla="*/ 1519514 w 1944000" name="connsiteX359"/>
              <a:gd fmla="*/ 1127734 h 1944000" name="connsiteY359"/>
              <a:gd fmla="*/ 1516018 w 1944000" name="connsiteX360"/>
              <a:gd fmla="*/ 1116939 h 1944000" name="connsiteY360"/>
              <a:gd fmla="*/ 1511885 w 1944000" name="connsiteX361"/>
              <a:gd fmla="*/ 1106144 h 1944000" name="connsiteY361"/>
              <a:gd fmla="*/ 1507435 w 1944000" name="connsiteX362"/>
              <a:gd fmla="*/ 1095349 h 1944000" name="connsiteY362"/>
              <a:gd fmla="*/ 1502350 w 1944000" name="connsiteX363"/>
              <a:gd fmla="*/ 1085189 h 1944000" name="connsiteY363"/>
              <a:gd fmla="*/ 1496946 w 1944000" name="connsiteX364"/>
              <a:gd fmla="*/ 1075347 h 1944000" name="connsiteY364"/>
              <a:gd fmla="*/ 1491225 w 1944000" name="connsiteX365"/>
              <a:gd fmla="*/ 1065822 h 1944000" name="connsiteY365"/>
              <a:gd fmla="*/ 1485185 w 1944000" name="connsiteX366"/>
              <a:gd fmla="*/ 1056614 h 1944000" name="connsiteY366"/>
              <a:gd fmla="*/ 1478510 w 1944000" name="connsiteX367"/>
              <a:gd fmla="*/ 1047407 h 1944000" name="connsiteY367"/>
              <a:gd fmla="*/ 1471517 w 1944000" name="connsiteX368"/>
              <a:gd fmla="*/ 1038517 h 1944000" name="connsiteY368"/>
              <a:gd fmla="*/ 1463889 w 1944000" name="connsiteX369"/>
              <a:gd fmla="*/ 1029944 h 1944000" name="connsiteY369"/>
              <a:gd fmla="*/ 1456260 w 1944000" name="connsiteX370"/>
              <a:gd fmla="*/ 1021689 h 1944000" name="connsiteY370"/>
              <a:gd fmla="*/ 1448314 w 1944000" name="connsiteX371"/>
              <a:gd fmla="*/ 1013752 h 1944000" name="connsiteY371"/>
              <a:gd fmla="*/ 1440049 w 1944000" name="connsiteX372"/>
              <a:gd fmla="*/ 1005814 h 1944000" name="connsiteY372"/>
              <a:gd fmla="*/ 1431467 w 1944000" name="connsiteX373"/>
              <a:gd fmla="*/ 998512 h 1944000" name="connsiteY373"/>
              <a:gd fmla="*/ 1422567 w 1944000" name="connsiteX374"/>
              <a:gd fmla="*/ 991527 h 1944000" name="connsiteY374"/>
              <a:gd fmla="*/ 1413349 w 1944000" name="connsiteX375"/>
              <a:gd fmla="*/ 984542 h 1944000" name="connsiteY375"/>
              <a:gd fmla="*/ 1403813 w 1944000" name="connsiteX376"/>
              <a:gd fmla="*/ 977557 h 1944000" name="connsiteY376"/>
              <a:gd fmla="*/ 1393959 w 1944000" name="connsiteX377"/>
              <a:gd fmla="*/ 971207 h 1944000" name="connsiteY377"/>
              <a:gd fmla="*/ 1383788 w 1944000" name="connsiteX378"/>
              <a:gd fmla="*/ 965174 h 1944000" name="connsiteY378"/>
              <a:gd fmla="*/ 1373299 w 1944000" name="connsiteX379"/>
              <a:gd fmla="*/ 959142 h 1944000" name="connsiteY379"/>
              <a:gd fmla="*/ 1362491 w 1944000" name="connsiteX380"/>
              <a:gd fmla="*/ 953427 h 1944000" name="connsiteY380"/>
              <a:gd fmla="*/ 1351048 w 1944000" name="connsiteX381"/>
              <a:gd fmla="*/ 948347 h 1944000" name="connsiteY381"/>
              <a:gd fmla="*/ 1339605 w 1944000" name="connsiteX382"/>
              <a:gd fmla="*/ 942949 h 1944000" name="connsiteY382"/>
              <a:gd fmla="*/ 1327845 w 1944000" name="connsiteX383"/>
              <a:gd fmla="*/ 937869 h 1944000" name="connsiteY383"/>
              <a:gd fmla="*/ 1305912 w 1944000" name="connsiteX384"/>
              <a:gd fmla="*/ 930249 h 1944000" name="connsiteY384"/>
              <a:gd fmla="*/ 1280801 w 1944000" name="connsiteX385"/>
              <a:gd fmla="*/ 921677 h 1944000" name="connsiteY385"/>
              <a:gd fmla="*/ 1252512 w 1944000" name="connsiteX386"/>
              <a:gd fmla="*/ 912469 h 1944000" name="connsiteY386"/>
              <a:gd fmla="*/ 1221362 w 1944000" name="connsiteX387"/>
              <a:gd fmla="*/ 902627 h 1944000" name="connsiteY387"/>
              <a:gd fmla="*/ 1186397 w 1944000" name="connsiteX388"/>
              <a:gd fmla="*/ 892784 h 1944000" name="connsiteY388"/>
              <a:gd fmla="*/ 1148572 w 1944000" name="connsiteX389"/>
              <a:gd fmla="*/ 882307 h 1944000" name="connsiteY389"/>
              <a:gd fmla="*/ 1107568 w 1944000" name="connsiteX390"/>
              <a:gd fmla="*/ 871512 h 1944000" name="connsiteY390"/>
              <a:gd fmla="*/ 1063385 w 1944000" name="connsiteX391"/>
              <a:gd fmla="*/ 860399 h 1944000" name="connsiteY391"/>
              <a:gd fmla="*/ 1063385 w 1944000" name="connsiteX392"/>
              <a:gd fmla="*/ 511149 h 1944000" name="connsiteY392"/>
              <a:gd fmla="*/ 1078960 w 1944000" name="connsiteX393"/>
              <a:gd fmla="*/ 514642 h 1944000" name="connsiteY393"/>
              <a:gd fmla="*/ 1093582 w 1944000" name="connsiteX394"/>
              <a:gd fmla="*/ 518769 h 1944000" name="connsiteY394"/>
              <a:gd fmla="*/ 1108204 w 1944000" name="connsiteX395"/>
              <a:gd fmla="*/ 523214 h 1944000" name="connsiteY395"/>
              <a:gd fmla="*/ 1121554 w 1944000" name="connsiteX396"/>
              <a:gd fmla="*/ 528612 h 1944000" name="connsiteY396"/>
              <a:gd fmla="*/ 1128229 w 1944000" name="connsiteX397"/>
              <a:gd fmla="*/ 531469 h 1944000" name="connsiteY397"/>
              <a:gd fmla="*/ 1134904 w 1944000" name="connsiteX398"/>
              <a:gd fmla="*/ 534644 h 1944000" name="connsiteY398"/>
              <a:gd fmla="*/ 1141261 w 1944000" name="connsiteX399"/>
              <a:gd fmla="*/ 537502 h 1944000" name="connsiteY399"/>
              <a:gd fmla="*/ 1146982 w 1944000" name="connsiteX400"/>
              <a:gd fmla="*/ 540677 h 1944000" name="connsiteY400"/>
              <a:gd fmla="*/ 1153022 w 1944000" name="connsiteX401"/>
              <a:gd fmla="*/ 544169 h 1944000" name="connsiteY401"/>
              <a:gd fmla="*/ 1159061 w 1944000" name="connsiteX402"/>
              <a:gd fmla="*/ 547662 h 1944000" name="connsiteY402"/>
              <a:gd fmla="*/ 1164465 w 1944000" name="connsiteX403"/>
              <a:gd fmla="*/ 551154 h 1944000" name="connsiteY403"/>
              <a:gd fmla="*/ 1169868 w 1944000" name="connsiteX404"/>
              <a:gd fmla="*/ 555282 h 1944000" name="connsiteY404"/>
              <a:gd fmla="*/ 1178768 w 1944000" name="connsiteX405"/>
              <a:gd fmla="*/ 561949 h 1944000" name="connsiteY405"/>
              <a:gd fmla="*/ 1187351 w 1944000" name="connsiteX406"/>
              <a:gd fmla="*/ 568934 h 1944000" name="connsiteY406"/>
              <a:gd fmla="*/ 1195297 w 1944000" name="connsiteX407"/>
              <a:gd fmla="*/ 576554 h 1944000" name="connsiteY407"/>
              <a:gd fmla="*/ 1202926 w 1944000" name="connsiteX408"/>
              <a:gd fmla="*/ 584174 h 1944000" name="connsiteY408"/>
              <a:gd fmla="*/ 1209919 w 1944000" name="connsiteX409"/>
              <a:gd fmla="*/ 592429 h 1944000" name="connsiteY409"/>
              <a:gd fmla="*/ 1216594 w 1944000" name="connsiteX410"/>
              <a:gd fmla="*/ 601002 h 1944000" name="connsiteY410"/>
              <a:gd fmla="*/ 1222633 w 1944000" name="connsiteX411"/>
              <a:gd fmla="*/ 609574 h 1944000" name="connsiteY411"/>
              <a:gd fmla="*/ 1228355 w 1944000" name="connsiteX412"/>
              <a:gd fmla="*/ 618782 h 1944000" name="connsiteY412"/>
              <a:gd fmla="*/ 1233758 w 1944000" name="connsiteX413"/>
              <a:gd fmla="*/ 627989 h 1944000" name="connsiteY413"/>
              <a:gd fmla="*/ 1238844 w 1944000" name="connsiteX414"/>
              <a:gd fmla="*/ 637832 h 1944000" name="connsiteY414"/>
              <a:gd fmla="*/ 1242976 w 1944000" name="connsiteX415"/>
              <a:gd fmla="*/ 647674 h 1944000" name="connsiteY415"/>
              <a:gd fmla="*/ 1247108 w 1944000" name="connsiteX416"/>
              <a:gd fmla="*/ 658469 h 1944000" name="connsiteY416"/>
              <a:gd fmla="*/ 1250287 w 1944000" name="connsiteX417"/>
              <a:gd fmla="*/ 668947 h 1944000" name="connsiteY417"/>
              <a:gd fmla="*/ 1253465 w 1944000" name="connsiteX418"/>
              <a:gd fmla="*/ 680059 h 1944000" name="connsiteY418"/>
              <a:gd fmla="*/ 1256326 w 1944000" name="connsiteX419"/>
              <a:gd fmla="*/ 691172 h 1944000" name="connsiteY419"/>
              <a:gd fmla="*/ 1258233 w 1944000" name="connsiteX420"/>
              <a:gd fmla="*/ 702919 h 1944000" name="connsiteY420"/>
              <a:gd fmla="*/ 1482324 w 1944000" name="connsiteX421"/>
              <a:gd fmla="*/ 675297 h 1944000" name="connsiteY421"/>
              <a:gd fmla="*/ 1479464 w 1944000" name="connsiteX422"/>
              <a:gd fmla="*/ 660692 h 1944000" name="connsiteY422"/>
              <a:gd fmla="*/ 1475967 w 1944000" name="connsiteX423"/>
              <a:gd fmla="*/ 646087 h 1944000" name="connsiteY423"/>
              <a:gd fmla="*/ 1472789 w 1944000" name="connsiteX424"/>
              <a:gd fmla="*/ 632434 h 1944000" name="connsiteY424"/>
              <a:gd fmla="*/ 1469292 w 1944000" name="connsiteX425"/>
              <a:gd fmla="*/ 618782 h 1944000" name="connsiteY425"/>
              <a:gd fmla="*/ 1465160 w 1944000" name="connsiteX426"/>
              <a:gd fmla="*/ 605764 h 1944000" name="connsiteY426"/>
              <a:gd fmla="*/ 1461028 w 1944000" name="connsiteX427"/>
              <a:gd fmla="*/ 592747 h 1944000" name="connsiteY427"/>
              <a:gd fmla="*/ 1456260 w 1944000" name="connsiteX428"/>
              <a:gd fmla="*/ 580364 h 1944000" name="connsiteY428"/>
              <a:gd fmla="*/ 1451810 w 1944000" name="connsiteX429"/>
              <a:gd fmla="*/ 568299 h 1944000" name="connsiteY429"/>
              <a:gd fmla="*/ 1446406 w 1944000" name="connsiteX430"/>
              <a:gd fmla="*/ 556552 h 1944000" name="connsiteY430"/>
              <a:gd fmla="*/ 1441321 w 1944000" name="connsiteX431"/>
              <a:gd fmla="*/ 545439 h 1944000" name="connsiteY431"/>
              <a:gd fmla="*/ 1435599 w 1944000" name="connsiteX432"/>
              <a:gd fmla="*/ 534644 h 1944000" name="connsiteY432"/>
              <a:gd fmla="*/ 1429560 w 1944000" name="connsiteX433"/>
              <a:gd fmla="*/ 523532 h 1944000" name="connsiteY433"/>
              <a:gd fmla="*/ 1423838 w 1944000" name="connsiteX434"/>
              <a:gd fmla="*/ 513689 h 1944000" name="connsiteY434"/>
              <a:gd fmla="*/ 1417163 w 1944000" name="connsiteX435"/>
              <a:gd fmla="*/ 503847 h 1944000" name="connsiteY435"/>
              <a:gd fmla="*/ 1410488 w 1944000" name="connsiteX436"/>
              <a:gd fmla="*/ 494322 h 1944000" name="connsiteY436"/>
              <a:gd fmla="*/ 1403177 w 1944000" name="connsiteX437"/>
              <a:gd fmla="*/ 485432 h 1944000" name="connsiteY437"/>
              <a:gd fmla="*/ 1395867 w 1944000" name="connsiteX438"/>
              <a:gd fmla="*/ 476542 h 1944000" name="connsiteY438"/>
              <a:gd fmla="*/ 1388238 w 1944000" name="connsiteX439"/>
              <a:gd fmla="*/ 467969 h 1944000" name="connsiteY439"/>
              <a:gd fmla="*/ 1379974 w 1944000" name="connsiteX440"/>
              <a:gd fmla="*/ 459714 h 1944000" name="connsiteY440"/>
              <a:gd fmla="*/ 1371074 w 1944000" name="connsiteX441"/>
              <a:gd fmla="*/ 451459 h 1944000" name="connsiteY441"/>
              <a:gd fmla="*/ 1361538 w 1944000" name="connsiteX442"/>
              <a:gd fmla="*/ 443522 h 1944000" name="connsiteY442"/>
              <a:gd fmla="*/ 1351366 w 1944000" name="connsiteX443"/>
              <a:gd fmla="*/ 435902 h 1944000" name="connsiteY443"/>
              <a:gd fmla="*/ 1341195 w 1944000" name="connsiteX444"/>
              <a:gd fmla="*/ 428599 h 1944000" name="connsiteY444"/>
              <a:gd fmla="*/ 1330388 w 1944000" name="connsiteX445"/>
              <a:gd fmla="*/ 421614 h 1944000" name="connsiteY445"/>
              <a:gd fmla="*/ 1319262 w 1944000" name="connsiteX446"/>
              <a:gd fmla="*/ 414629 h 1944000" name="connsiteY446"/>
              <a:gd fmla="*/ 1307184 w 1944000" name="connsiteX447"/>
              <a:gd fmla="*/ 407962 h 1944000" name="connsiteY447"/>
              <a:gd fmla="*/ 1294787 w 1944000" name="connsiteX448"/>
              <a:gd fmla="*/ 401294 h 1944000" name="connsiteY448"/>
              <a:gd fmla="*/ 1282073 w 1944000" name="connsiteX449"/>
              <a:gd fmla="*/ 395262 h 1944000" name="connsiteY449"/>
              <a:gd fmla="*/ 1268723 w 1944000" name="connsiteX450"/>
              <a:gd fmla="*/ 389229 h 1944000" name="connsiteY450"/>
              <a:gd fmla="*/ 1254737 w 1944000" name="connsiteX451"/>
              <a:gd fmla="*/ 383197 h 1944000" name="connsiteY451"/>
              <a:gd fmla="*/ 1240751 w 1944000" name="connsiteX452"/>
              <a:gd fmla="*/ 378117 h 1944000" name="connsiteY452"/>
              <a:gd fmla="*/ 1225812 w 1944000" name="connsiteX453"/>
              <a:gd fmla="*/ 372402 h 1944000" name="connsiteY453"/>
              <a:gd fmla="*/ 1207058 w 1944000" name="connsiteX454"/>
              <a:gd fmla="*/ 366369 h 1944000" name="connsiteY454"/>
              <a:gd fmla="*/ 1187986 w 1944000" name="connsiteX455"/>
              <a:gd fmla="*/ 360972 h 1944000" name="connsiteY455"/>
              <a:gd fmla="*/ 1168279 w 1944000" name="connsiteX456"/>
              <a:gd fmla="*/ 355574 h 1944000" name="connsiteY456"/>
              <a:gd fmla="*/ 1147936 w 1944000" name="connsiteX457"/>
              <a:gd fmla="*/ 351129 h 1944000" name="connsiteY457"/>
              <a:gd fmla="*/ 1127593 w 1944000" name="connsiteX458"/>
              <a:gd fmla="*/ 346684 h 1944000" name="connsiteY458"/>
              <a:gd fmla="*/ 1106614 w 1944000" name="connsiteX459"/>
              <a:gd fmla="*/ 343192 h 1944000" name="connsiteY459"/>
              <a:gd fmla="*/ 1085000 w 1944000" name="connsiteX460"/>
              <a:gd fmla="*/ 339699 h 1944000" name="connsiteY460"/>
              <a:gd fmla="*/ 1063385 w 1944000" name="connsiteX461"/>
              <a:gd fmla="*/ 337159 h 1944000" name="connsiteY461"/>
              <a:gd fmla="*/ 1063385 w 1944000" name="connsiteX462"/>
              <a:gd fmla="*/ 217144 h 1944000" name="connsiteY462"/>
              <a:gd fmla="*/ 972000 w 1944000" name="connsiteX463"/>
              <a:gd fmla="*/ 0 h 1944000" name="connsiteY463"/>
              <a:gd fmla="*/ 1944000 w 1944000" name="connsiteX464"/>
              <a:gd fmla="*/ 972000 h 1944000" name="connsiteY464"/>
              <a:gd fmla="*/ 972000 w 1944000" name="connsiteX465"/>
              <a:gd fmla="*/ 1944000 h 1944000" name="connsiteY465"/>
              <a:gd fmla="*/ 0 w 1944000" name="connsiteX466"/>
              <a:gd fmla="*/ 972000 h 1944000" name="connsiteY466"/>
              <a:gd fmla="*/ 972000 w 1944000" name="connsiteX467"/>
              <a:gd fmla="*/ 0 h 1944000" name="connsiteY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b="b" l="l" r="r" t="t"/>
            <a:pathLst>
              <a:path h="1944000" w="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sz="2400">
              <a:solidFill>
                <a:schemeClr val="tx1">
                  <a:lumMod val="75000"/>
                  <a:lumOff val="25000"/>
                </a:schemeClr>
              </a:solidFill>
              <a:ea charset="-122" panose="020b0503020204020204" typeface="微软雅黑"/>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aragraphs>335</Paragraphs>
  <Slides>27</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Calibri Light</vt:lpstr>
      <vt:lpstr>Calibri</vt:lpstr>
      <vt:lpstr>华文中宋</vt:lpstr>
      <vt:lpstr>Tahoma</vt:lpstr>
      <vt:lpstr>仿宋_GB2312</vt:lpstr>
      <vt:lpstr>黑体</vt:lpstr>
      <vt:lpstr>微软雅黑</vt:lpstr>
      <vt:lpstr>Impact</vt:lpstr>
      <vt:lpstr>UKIJ Qolyazma</vt:lpstr>
      <vt:lpstr>宋体</vt:lpstr>
      <vt:lpstr>Impact MT Std</vt:lpstr>
      <vt:lpstr>方正大黑简体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2021-08-22T11:53:34Z</dcterms:created>
  <cp:lastPrinted>2021-08-22T11:53:34Z</cp:lastPrinted>
  <dcterms:modified xsi:type="dcterms:W3CDTF">2021-08-22T05:39:39Z</dcterms:modified>
  <cp:revision>1</cp:revision>
</cp:coreProperties>
</file>